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1.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 id="2147483658" r:id="rId9"/>
    <p:sldMasterId id="2147483659" r:id="rId10"/>
    <p:sldMasterId id="2147485795" r:id="rId11"/>
    <p:sldMasterId id="2147485808" r:id="rId12"/>
  </p:sldMasterIdLst>
  <p:notesMasterIdLst>
    <p:notesMasterId r:id="rId47"/>
  </p:notesMasterIdLst>
  <p:handoutMasterIdLst>
    <p:handoutMasterId r:id="rId48"/>
  </p:handoutMasterIdLst>
  <p:sldIdLst>
    <p:sldId id="856" r:id="rId13"/>
    <p:sldId id="814" r:id="rId14"/>
    <p:sldId id="815" r:id="rId15"/>
    <p:sldId id="816" r:id="rId16"/>
    <p:sldId id="760" r:id="rId17"/>
    <p:sldId id="822" r:id="rId18"/>
    <p:sldId id="823" r:id="rId19"/>
    <p:sldId id="812" r:id="rId20"/>
    <p:sldId id="829" r:id="rId21"/>
    <p:sldId id="792" r:id="rId22"/>
    <p:sldId id="793" r:id="rId23"/>
    <p:sldId id="830" r:id="rId24"/>
    <p:sldId id="831" r:id="rId25"/>
    <p:sldId id="769" r:id="rId26"/>
    <p:sldId id="770" r:id="rId27"/>
    <p:sldId id="771" r:id="rId28"/>
    <p:sldId id="773" r:id="rId29"/>
    <p:sldId id="774" r:id="rId30"/>
    <p:sldId id="804" r:id="rId31"/>
    <p:sldId id="807" r:id="rId32"/>
    <p:sldId id="859" r:id="rId33"/>
    <p:sldId id="806" r:id="rId34"/>
    <p:sldId id="808" r:id="rId35"/>
    <p:sldId id="805" r:id="rId36"/>
    <p:sldId id="845" r:id="rId37"/>
    <p:sldId id="801" r:id="rId38"/>
    <p:sldId id="794" r:id="rId39"/>
    <p:sldId id="849" r:id="rId40"/>
    <p:sldId id="850" r:id="rId41"/>
    <p:sldId id="851" r:id="rId42"/>
    <p:sldId id="778" r:id="rId43"/>
    <p:sldId id="780" r:id="rId44"/>
    <p:sldId id="810" r:id="rId45"/>
    <p:sldId id="802" r:id="rId46"/>
  </p:sldIdLst>
  <p:sldSz cx="9144000" cy="6858000" type="screen4x3"/>
  <p:notesSz cx="6735763" cy="9866313"/>
  <p:defaultTextStyle>
    <a:defPPr rtl="0">
      <a:defRPr lang="x-none"/>
    </a:defPPr>
    <a:lvl1pPr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1" orient="horz" pos="1162">
          <p15:clr>
            <a:srgbClr val="A4A3A4"/>
          </p15:clr>
        </p15:guide>
        <p15:guide id="2" orient="horz" pos="436">
          <p15:clr>
            <a:srgbClr val="A4A3A4"/>
          </p15:clr>
        </p15:guide>
        <p15:guide id="3" pos="158">
          <p15:clr>
            <a:srgbClr val="A4A3A4"/>
          </p15:clr>
        </p15:guide>
        <p15:guide id="4" pos="5465">
          <p15:clr>
            <a:srgbClr val="A4A3A4"/>
          </p15:clr>
        </p15:guide>
        <p15:guide id="5" orient="horz" pos="844">
          <p15:clr>
            <a:srgbClr val="A4A3A4"/>
          </p15:clr>
        </p15:guide>
        <p15:guide id="6" pos="5601">
          <p15:clr>
            <a:srgbClr val="A4A3A4"/>
          </p15:clr>
        </p15:guide>
        <p15:guide id="7" pos="159">
          <p15:clr>
            <a:srgbClr val="A4A3A4"/>
          </p15:clr>
        </p15:guide>
        <p15:guide id="8" orient="horz" pos="845">
          <p15:clr>
            <a:srgbClr val="A4A3A4"/>
          </p15:clr>
        </p15:guide>
      </p15:sldGuideLst>
    </p:ext>
    <p:ext uri="{2D200454-40CA-4A62-9FC3-DE9A4176ACB9}">
      <p15:notesGuideLst xmlns:p15="http://schemas.microsoft.com/office/powerpoint/2012/main">
        <p15:guide id="1" orient="horz" pos="3107">
          <p15:clr>
            <a:srgbClr val="A4A3A4"/>
          </p15:clr>
        </p15:guide>
        <p15:guide id="2" pos="212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utor" initials="A" lastIdx="0" clrIdx="6"/>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C00000"/>
    <a:srgbClr val="8CADAE"/>
    <a:srgbClr val="FFFF00"/>
    <a:srgbClr val="FF6600"/>
    <a:srgbClr val="FF5050"/>
    <a:srgbClr val="3366CC"/>
    <a:srgbClr val="00FFFF"/>
    <a:srgbClr val="FF330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89" autoAdjust="0"/>
    <p:restoredTop sz="90481" autoAdjust="0"/>
  </p:normalViewPr>
  <p:slideViewPr>
    <p:cSldViewPr snapToObjects="1" showGuides="1">
      <p:cViewPr varScale="1">
        <p:scale>
          <a:sx n="105" d="100"/>
          <a:sy n="105" d="100"/>
        </p:scale>
        <p:origin x="150" y="84"/>
      </p:cViewPr>
      <p:guideLst>
        <p:guide orient="horz" pos="1162"/>
        <p:guide orient="horz" pos="436"/>
        <p:guide pos="158"/>
        <p:guide pos="5465"/>
        <p:guide orient="horz" pos="844"/>
        <p:guide pos="5601"/>
        <p:guide pos="159"/>
        <p:guide orient="horz" pos="845"/>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slide" Target="slides/slide2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commentAuthors" Target="commentAuthor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rtlCol="0" anchor="t" anchorCtr="0" compatLnSpc="1">
            <a:prstTxWarp prst="textNoShape">
              <a:avLst/>
            </a:prstTxWarp>
          </a:bodyPr>
          <a:lstStyle>
            <a:lvl1pPr defTabSz="949325" eaLnBrk="1" hangingPunct="1">
              <a:defRPr sz="1300">
                <a:latin typeface="Arial" charset="0"/>
                <a:ea typeface="+mn-ea"/>
                <a:cs typeface="+mn-cs"/>
              </a:defRPr>
            </a:lvl1pPr>
          </a:lstStyle>
          <a:p>
            <a:pPr rtl="0">
              <a:defRPr/>
            </a:pPr>
            <a:endParaRPr lang="en-GB"/>
          </a:p>
        </p:txBody>
      </p:sp>
      <p:sp>
        <p:nvSpPr>
          <p:cNvPr id="240643" name="Rectangle 3"/>
          <p:cNvSpPr>
            <a:spLocks noGrp="1" noChangeArrowheads="1"/>
          </p:cNvSpPr>
          <p:nvPr>
            <p:ph type="dt" sz="quarter"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rtlCol="0" anchor="t" anchorCtr="0" compatLnSpc="1">
            <a:prstTxWarp prst="textNoShape">
              <a:avLst/>
            </a:prstTxWarp>
          </a:bodyPr>
          <a:lstStyle>
            <a:lvl1pPr algn="r" defTabSz="949325" eaLnBrk="1" hangingPunct="1">
              <a:defRPr sz="1300">
                <a:latin typeface="Arial" charset="0"/>
                <a:ea typeface="+mn-ea"/>
                <a:cs typeface="+mn-cs"/>
              </a:defRPr>
            </a:lvl1pPr>
          </a:lstStyle>
          <a:p>
            <a:pPr rtl="0">
              <a:defRPr/>
            </a:pPr>
            <a:endParaRPr lang="en-GB"/>
          </a:p>
        </p:txBody>
      </p:sp>
      <p:sp>
        <p:nvSpPr>
          <p:cNvPr id="240644" name="Rectangle 4"/>
          <p:cNvSpPr>
            <a:spLocks noGrp="1" noChangeArrowheads="1"/>
          </p:cNvSpPr>
          <p:nvPr>
            <p:ph type="ftr" sz="quarter" idx="2"/>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rtlCol="0" anchor="b" anchorCtr="0" compatLnSpc="1">
            <a:prstTxWarp prst="textNoShape">
              <a:avLst/>
            </a:prstTxWarp>
          </a:bodyPr>
          <a:lstStyle>
            <a:lvl1pPr defTabSz="949325" eaLnBrk="1" hangingPunct="1">
              <a:defRPr sz="1300">
                <a:latin typeface="Arial" charset="0"/>
                <a:ea typeface="+mn-ea"/>
                <a:cs typeface="+mn-cs"/>
              </a:defRPr>
            </a:lvl1pPr>
          </a:lstStyle>
          <a:p>
            <a:pPr rtl="0">
              <a:defRPr/>
            </a:pPr>
            <a:endParaRPr lang="en-GB"/>
          </a:p>
        </p:txBody>
      </p:sp>
      <p:sp>
        <p:nvSpPr>
          <p:cNvPr id="240645" name="Rectangle 5"/>
          <p:cNvSpPr>
            <a:spLocks noGrp="1" noChangeArrowheads="1"/>
          </p:cNvSpPr>
          <p:nvPr>
            <p:ph type="sldNum" sz="quarter" idx="3"/>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rtlCol="0" anchor="b" anchorCtr="0" compatLnSpc="1">
            <a:prstTxWarp prst="textNoShape">
              <a:avLst/>
            </a:prstTxWarp>
          </a:bodyPr>
          <a:lstStyle>
            <a:lvl1pPr algn="r" defTabSz="949325" eaLnBrk="1" hangingPunct="1">
              <a:defRPr sz="1300">
                <a:latin typeface="Arial" charset="0"/>
              </a:defRPr>
            </a:lvl1pPr>
          </a:lstStyle>
          <a:p>
            <a:pPr rtl="0">
              <a:defRPr/>
            </a:pPr>
            <a:fld id="{EAA168B9-98A2-486E-8CA2-DE7708E38926}" type="slidenum">
              <a:rPr lang="en-GB" altLang="de-DE"/>
              <a:pPr rtl="0">
                <a:defRPr/>
              </a:pPr>
              <a:t>‹Nr.›</a:t>
            </a:fld>
            <a:endParaRPr lang="en-GB" altLang="de-DE"/>
          </a:p>
        </p:txBody>
      </p:sp>
    </p:spTree>
    <p:extLst>
      <p:ext uri="{BB962C8B-B14F-4D97-AF65-F5344CB8AC3E}">
        <p14:creationId xmlns:p14="http://schemas.microsoft.com/office/powerpoint/2010/main" val="3677260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rtlCol="0" anchor="t" anchorCtr="0" compatLnSpc="1">
            <a:prstTxWarp prst="textNoShape">
              <a:avLst/>
            </a:prstTxWarp>
          </a:bodyPr>
          <a:lstStyle>
            <a:lvl1pPr defTabSz="949325" eaLnBrk="1" hangingPunct="1">
              <a:defRPr sz="1300">
                <a:latin typeface="Arial" charset="0"/>
                <a:ea typeface="+mn-ea"/>
                <a:cs typeface="+mn-cs"/>
              </a:defRPr>
            </a:lvl1pPr>
          </a:lstStyle>
          <a:p>
            <a:pPr rtl="0">
              <a:defRPr/>
            </a:pPr>
            <a:endParaRPr lang="en-US"/>
          </a:p>
        </p:txBody>
      </p:sp>
      <p:sp>
        <p:nvSpPr>
          <p:cNvPr id="142339" name="Rectangle 3"/>
          <p:cNvSpPr>
            <a:spLocks noGrp="1" noChangeArrowheads="1"/>
          </p:cNvSpPr>
          <p:nvPr>
            <p:ph type="dt"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rtlCol="0" anchor="t" anchorCtr="0" compatLnSpc="1">
            <a:prstTxWarp prst="textNoShape">
              <a:avLst/>
            </a:prstTxWarp>
          </a:bodyPr>
          <a:lstStyle>
            <a:lvl1pPr algn="r" defTabSz="949325" eaLnBrk="1" hangingPunct="1">
              <a:defRPr sz="1300">
                <a:latin typeface="Arial" charset="0"/>
                <a:ea typeface="+mn-ea"/>
                <a:cs typeface="+mn-cs"/>
              </a:defRPr>
            </a:lvl1pPr>
          </a:lstStyle>
          <a:p>
            <a:pPr rtl="0">
              <a:defRPr/>
            </a:pPr>
            <a:endParaRPr lang="en-US"/>
          </a:p>
        </p:txBody>
      </p:sp>
      <p:sp>
        <p:nvSpPr>
          <p:cNvPr id="45060" name="Rectangle 4"/>
          <p:cNvSpPr>
            <a:spLocks noGrp="1" noRot="1" noChangeAspect="1" noChangeArrowheads="1" noTextEdit="1"/>
          </p:cNvSpPr>
          <p:nvPr>
            <p:ph type="sldImg" idx="2"/>
          </p:nvPr>
        </p:nvSpPr>
        <p:spPr bwMode="auto">
          <a:xfrm>
            <a:off x="901700" y="739775"/>
            <a:ext cx="4933950" cy="3700463"/>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898525" y="4686300"/>
            <a:ext cx="4938713" cy="4440238"/>
          </a:xfrm>
          <a:prstGeom prst="rect">
            <a:avLst/>
          </a:prstGeom>
          <a:noFill/>
          <a:ln w="9525">
            <a:noFill/>
            <a:miter lim="800000"/>
            <a:headEnd/>
            <a:tailEnd/>
          </a:ln>
          <a:effectLst/>
        </p:spPr>
        <p:txBody>
          <a:bodyPr vert="horz" wrap="square" lIns="94855" tIns="47427" rIns="94855" bIns="47427" numCol="1" rtlCol="0" anchor="t" anchorCtr="0" compatLnSpc="1">
            <a:prstTxWarp prst="textNoShape">
              <a:avLst/>
            </a:prstTxWarp>
          </a:bodyPr>
          <a:lstStyle/>
          <a:p>
            <a:pPr lvl="0" rtl="0"/>
            <a:r>
              <a:rPr lang="x-none" noProof="0"/>
              <a:t>Klicken Sie, um die Formate des Vorlagentextes zu bearbeiten</a:t>
            </a:r>
          </a:p>
          <a:p>
            <a:pPr lvl="1" rtl="0"/>
            <a:r>
              <a:rPr lang="x-none" noProof="0"/>
              <a:t>Zweite Ebene</a:t>
            </a:r>
          </a:p>
          <a:p>
            <a:pPr lvl="2" rtl="0"/>
            <a:r>
              <a:rPr lang="x-none" noProof="0"/>
              <a:t>Dritte Ebene</a:t>
            </a:r>
          </a:p>
          <a:p>
            <a:pPr lvl="3" rtl="0"/>
            <a:r>
              <a:rPr lang="x-none" noProof="0"/>
              <a:t>Vierte Ebene</a:t>
            </a:r>
          </a:p>
          <a:p>
            <a:pPr lvl="4" rtl="0"/>
            <a:r>
              <a:rPr lang="x-none" noProof="0"/>
              <a:t>Fünfte Ebene</a:t>
            </a:r>
          </a:p>
        </p:txBody>
      </p:sp>
      <p:sp>
        <p:nvSpPr>
          <p:cNvPr id="142342" name="Rectangle 6"/>
          <p:cNvSpPr>
            <a:spLocks noGrp="1" noChangeArrowheads="1"/>
          </p:cNvSpPr>
          <p:nvPr>
            <p:ph type="ftr" sz="quarter" idx="4"/>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rtlCol="0" anchor="b" anchorCtr="0" compatLnSpc="1">
            <a:prstTxWarp prst="textNoShape">
              <a:avLst/>
            </a:prstTxWarp>
          </a:bodyPr>
          <a:lstStyle>
            <a:lvl1pPr defTabSz="949325" eaLnBrk="1" hangingPunct="1">
              <a:defRPr sz="1300">
                <a:latin typeface="Arial" charset="0"/>
                <a:ea typeface="+mn-ea"/>
                <a:cs typeface="+mn-cs"/>
              </a:defRPr>
            </a:lvl1pPr>
          </a:lstStyle>
          <a:p>
            <a:pPr rtl="0">
              <a:defRPr/>
            </a:pPr>
            <a:endParaRPr lang="en-US"/>
          </a:p>
        </p:txBody>
      </p:sp>
      <p:sp>
        <p:nvSpPr>
          <p:cNvPr id="142343" name="Rectangle 7"/>
          <p:cNvSpPr>
            <a:spLocks noGrp="1" noChangeArrowheads="1"/>
          </p:cNvSpPr>
          <p:nvPr>
            <p:ph type="sldNum" sz="quarter" idx="5"/>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rtlCol="0" anchor="b" anchorCtr="0" compatLnSpc="1">
            <a:prstTxWarp prst="textNoShape">
              <a:avLst/>
            </a:prstTxWarp>
          </a:bodyPr>
          <a:lstStyle>
            <a:lvl1pPr algn="r" defTabSz="949325" eaLnBrk="1" hangingPunct="1">
              <a:defRPr sz="1300">
                <a:latin typeface="Arial" charset="0"/>
              </a:defRPr>
            </a:lvl1pPr>
          </a:lstStyle>
          <a:p>
            <a:pPr rtl="0">
              <a:defRPr/>
            </a:pPr>
            <a:fld id="{D4387797-398C-43BF-8D44-5AA63FA3909A}" type="slidenum">
              <a:rPr lang="en-US" altLang="de-DE"/>
              <a:pPr rtl="0">
                <a:defRPr/>
              </a:pPr>
              <a:t>‹Nr.›</a:t>
            </a:fld>
            <a:endParaRPr lang="en-US" altLang="de-DE"/>
          </a:p>
        </p:txBody>
      </p:sp>
    </p:spTree>
    <p:extLst>
      <p:ext uri="{BB962C8B-B14F-4D97-AF65-F5344CB8AC3E}">
        <p14:creationId xmlns:p14="http://schemas.microsoft.com/office/powerpoint/2010/main" val="41946779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rtlCol="0"/>
          <a:lstStyle/>
          <a:p>
            <a:pPr defTabSz="947738" rtl="0"/>
            <a:fld id="{E4E6C185-0394-4DDF-B13E-E3EB22ECE265}" type="slidenum">
              <a:rPr lang="de-DE" altLang="de-DE" smtClean="0">
                <a:ea typeface="ＭＳ Ｐゴシック" charset="-128"/>
              </a:rPr>
              <a:pPr defTabSz="947738" rtl="0"/>
              <a:t>9</a:t>
            </a:fld>
            <a:endParaRPr lang="de-DE" altLang="de-DE">
              <a:ea typeface="ＭＳ Ｐゴシック"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rtlCol="0"/>
          <a:lstStyle/>
          <a:p>
            <a:pPr rtl="0" eaLnBrk="1" hangingPunct="1"/>
            <a:endParaRPr lang="en-US" altLang="de-DE"/>
          </a:p>
        </p:txBody>
      </p:sp>
    </p:spTree>
    <p:extLst>
      <p:ext uri="{BB962C8B-B14F-4D97-AF65-F5344CB8AC3E}">
        <p14:creationId xmlns:p14="http://schemas.microsoft.com/office/powerpoint/2010/main" val="3697517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rtlCol="0"/>
          <a:lstStyle/>
          <a:p>
            <a:pPr defTabSz="947738" rtl="0"/>
            <a:fld id="{E4E6C185-0394-4DDF-B13E-E3EB22ECE265}" type="slidenum">
              <a:rPr lang="de-DE" altLang="de-DE" smtClean="0">
                <a:ea typeface="ＭＳ Ｐゴシック" charset="-128"/>
              </a:rPr>
              <a:pPr defTabSz="947738" rtl="0"/>
              <a:t>10</a:t>
            </a:fld>
            <a:endParaRPr lang="de-DE" altLang="de-DE">
              <a:ea typeface="ＭＳ Ｐゴシック"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rtlCol="0"/>
          <a:lstStyle/>
          <a:p>
            <a:pPr rtl="0" eaLnBrk="1" hangingPunct="1"/>
            <a:endParaRPr lang="en-US" altLang="de-DE"/>
          </a:p>
        </p:txBody>
      </p:sp>
    </p:spTree>
    <p:extLst>
      <p:ext uri="{BB962C8B-B14F-4D97-AF65-F5344CB8AC3E}">
        <p14:creationId xmlns:p14="http://schemas.microsoft.com/office/powerpoint/2010/main" val="1493993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rtlCol="0"/>
          <a:lstStyle/>
          <a:p>
            <a:pPr defTabSz="947738" rtl="0"/>
            <a:fld id="{3B15A0DE-1C52-4820-A8C5-90ABFE36B5E0}" type="slidenum">
              <a:rPr lang="de-DE" altLang="de-DE" smtClean="0">
                <a:ea typeface="ＭＳ Ｐゴシック" charset="-128"/>
              </a:rPr>
              <a:pPr defTabSz="947738" rtl="0"/>
              <a:t>11</a:t>
            </a:fld>
            <a:endParaRPr lang="de-DE" altLang="de-DE">
              <a:ea typeface="ＭＳ Ｐゴシック" charset="-128"/>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rtlCol="0"/>
          <a:lstStyle/>
          <a:p>
            <a:pPr rtl="0" eaLnBrk="1" hangingPunct="1"/>
            <a:endParaRPr lang="en-US" altLang="de-DE"/>
          </a:p>
        </p:txBody>
      </p:sp>
    </p:spTree>
    <p:extLst>
      <p:ext uri="{BB962C8B-B14F-4D97-AF65-F5344CB8AC3E}">
        <p14:creationId xmlns:p14="http://schemas.microsoft.com/office/powerpoint/2010/main" val="1903382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bildplatzhalter 1"/>
          <p:cNvSpPr>
            <a:spLocks noGrp="1" noRot="1" noChangeAspect="1" noTextEdit="1"/>
          </p:cNvSpPr>
          <p:nvPr>
            <p:ph type="sldImg"/>
          </p:nvPr>
        </p:nvSpPr>
        <p:spPr>
          <a:xfrm>
            <a:off x="903288" y="741363"/>
            <a:ext cx="4929187" cy="3698875"/>
          </a:xfrm>
          <a:ln/>
        </p:spPr>
      </p:sp>
      <p:sp>
        <p:nvSpPr>
          <p:cNvPr id="49155" name="Notizenplatzhalter 2"/>
          <p:cNvSpPr>
            <a:spLocks noGrp="1"/>
          </p:cNvSpPr>
          <p:nvPr>
            <p:ph type="body" idx="1"/>
          </p:nvPr>
        </p:nvSpPr>
        <p:spPr>
          <a:noFill/>
          <a:ln/>
        </p:spPr>
        <p:txBody>
          <a:bodyPr rtlCol="0"/>
          <a:lstStyle/>
          <a:p>
            <a:pPr rtl="0"/>
            <a:endParaRPr lang="de-DE" altLang="de-DE" b="1"/>
          </a:p>
        </p:txBody>
      </p:sp>
      <p:sp>
        <p:nvSpPr>
          <p:cNvPr id="49156" name="Foliennummernplatzhalter 3"/>
          <p:cNvSpPr>
            <a:spLocks noGrp="1"/>
          </p:cNvSpPr>
          <p:nvPr>
            <p:ph type="sldNum" sz="quarter" idx="5"/>
          </p:nvPr>
        </p:nvSpPr>
        <p:spPr>
          <a:noFill/>
        </p:spPr>
        <p:txBody>
          <a:bodyPr rtlCol="0"/>
          <a:lstStyle/>
          <a:p>
            <a:pPr rtl="0"/>
            <a:fld id="{6338C05A-E8A0-42A0-A0E4-11D4C550F023}" type="slidenum">
              <a:rPr lang="de-DE" altLang="de-DE" smtClean="0">
                <a:solidFill>
                  <a:srgbClr val="000000"/>
                </a:solidFill>
                <a:ea typeface="ＭＳ Ｐゴシック" charset="-128"/>
              </a:rPr>
              <a:pPr rtl="0"/>
              <a:t>14</a:t>
            </a:fld>
            <a:endParaRPr lang="de-DE" altLang="de-DE">
              <a:solidFill>
                <a:srgbClr val="000000"/>
              </a:solidFill>
              <a:ea typeface="ＭＳ Ｐゴシック" charset="-128"/>
            </a:endParaRPr>
          </a:p>
        </p:txBody>
      </p:sp>
    </p:spTree>
    <p:extLst>
      <p:ext uri="{BB962C8B-B14F-4D97-AF65-F5344CB8AC3E}">
        <p14:creationId xmlns:p14="http://schemas.microsoft.com/office/powerpoint/2010/main" val="488440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p:spPr>
        <p:txBody>
          <a:bodyPr rtlCol="0"/>
          <a:lstStyle/>
          <a:p>
            <a:pPr rtl="0"/>
            <a:r>
              <a:rPr lang="x-none"/>
              <a:t>Ruth: Verweis auf Arbeitsblatt einbauen</a:t>
            </a:r>
          </a:p>
        </p:txBody>
      </p:sp>
      <p:sp>
        <p:nvSpPr>
          <p:cNvPr id="50180" name="Foliennummernplatzhalter 3"/>
          <p:cNvSpPr>
            <a:spLocks noGrp="1"/>
          </p:cNvSpPr>
          <p:nvPr>
            <p:ph type="sldNum" sz="quarter" idx="5"/>
          </p:nvPr>
        </p:nvSpPr>
        <p:spPr>
          <a:noFill/>
        </p:spPr>
        <p:txBody>
          <a:bodyPr rtlCol="0"/>
          <a:lstStyle/>
          <a:p>
            <a:pPr rtl="0"/>
            <a:fld id="{91F40F81-4679-41DD-B4EB-51B5A1102FF1}" type="slidenum">
              <a:rPr lang="en-US" altLang="de-DE" smtClean="0"/>
              <a:pPr rtl="0"/>
              <a:t>16</a:t>
            </a:fld>
            <a:endParaRPr lang="en-US" altLang="de-DE"/>
          </a:p>
        </p:txBody>
      </p:sp>
    </p:spTree>
    <p:extLst>
      <p:ext uri="{BB962C8B-B14F-4D97-AF65-F5344CB8AC3E}">
        <p14:creationId xmlns:p14="http://schemas.microsoft.com/office/powerpoint/2010/main" val="1239128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noTextEdit="1"/>
          </p:cNvSpPr>
          <p:nvPr>
            <p:ph type="sldImg"/>
          </p:nvPr>
        </p:nvSpPr>
        <p:spPr>
          <a:xfrm>
            <a:off x="903288" y="741363"/>
            <a:ext cx="4929187" cy="3698875"/>
          </a:xfrm>
          <a:ln/>
        </p:spPr>
      </p:sp>
      <p:sp>
        <p:nvSpPr>
          <p:cNvPr id="51203" name="Notizenplatzhalter 2"/>
          <p:cNvSpPr>
            <a:spLocks noGrp="1"/>
          </p:cNvSpPr>
          <p:nvPr>
            <p:ph type="body" idx="1"/>
          </p:nvPr>
        </p:nvSpPr>
        <p:spPr>
          <a:noFill/>
          <a:ln/>
        </p:spPr>
        <p:txBody>
          <a:bodyPr rtlCol="0"/>
          <a:lstStyle/>
          <a:p>
            <a:pPr rtl="0"/>
            <a:endParaRPr lang="de-DE" altLang="de-DE"/>
          </a:p>
        </p:txBody>
      </p:sp>
      <p:sp>
        <p:nvSpPr>
          <p:cNvPr id="51204" name="Foliennummernplatzhalter 3"/>
          <p:cNvSpPr>
            <a:spLocks noGrp="1"/>
          </p:cNvSpPr>
          <p:nvPr>
            <p:ph type="sldNum" sz="quarter" idx="5"/>
          </p:nvPr>
        </p:nvSpPr>
        <p:spPr>
          <a:noFill/>
        </p:spPr>
        <p:txBody>
          <a:bodyPr rtlCol="0"/>
          <a:lstStyle/>
          <a:p>
            <a:pPr rtl="0"/>
            <a:fld id="{E54DE86E-97C4-4783-85F2-274DABDF619E}" type="slidenum">
              <a:rPr lang="de-DE" altLang="de-DE" smtClean="0">
                <a:ea typeface="ＭＳ Ｐゴシック" charset="-128"/>
              </a:rPr>
              <a:pPr rtl="0"/>
              <a:t>17</a:t>
            </a:fld>
            <a:endParaRPr lang="de-DE" altLang="de-DE">
              <a:ea typeface="ＭＳ Ｐゴシック" charset="-128"/>
            </a:endParaRPr>
          </a:p>
        </p:txBody>
      </p:sp>
    </p:spTree>
    <p:extLst>
      <p:ext uri="{BB962C8B-B14F-4D97-AF65-F5344CB8AC3E}">
        <p14:creationId xmlns:p14="http://schemas.microsoft.com/office/powerpoint/2010/main" val="2199249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p:spPr>
        <p:txBody>
          <a:bodyPr rtlCol="0"/>
          <a:lstStyle/>
          <a:p>
            <a:pPr rtl="0"/>
            <a:endParaRPr lang="de-DE" altLang="de-DE"/>
          </a:p>
        </p:txBody>
      </p:sp>
      <p:sp>
        <p:nvSpPr>
          <p:cNvPr id="52228" name="Foliennummernplatzhalter 3"/>
          <p:cNvSpPr>
            <a:spLocks noGrp="1"/>
          </p:cNvSpPr>
          <p:nvPr>
            <p:ph type="sldNum" sz="quarter" idx="5"/>
          </p:nvPr>
        </p:nvSpPr>
        <p:spPr>
          <a:noFill/>
        </p:spPr>
        <p:txBody>
          <a:bodyPr rtlCol="0"/>
          <a:lstStyle/>
          <a:p>
            <a:pPr rtl="0"/>
            <a:fld id="{382DF2C8-F150-4CD6-8F7C-5F91210C451A}" type="slidenum">
              <a:rPr lang="en-US" altLang="de-DE" smtClean="0"/>
              <a:pPr rtl="0"/>
              <a:t>18</a:t>
            </a:fld>
            <a:endParaRPr lang="en-US" altLang="de-DE"/>
          </a:p>
        </p:txBody>
      </p:sp>
    </p:spTree>
    <p:extLst>
      <p:ext uri="{BB962C8B-B14F-4D97-AF65-F5344CB8AC3E}">
        <p14:creationId xmlns:p14="http://schemas.microsoft.com/office/powerpoint/2010/main" val="3192383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p:nvPr>
        </p:nvSpPr>
        <p:spPr>
          <a:xfrm>
            <a:off x="903288" y="741363"/>
            <a:ext cx="4929187" cy="3698875"/>
          </a:xfrm>
          <a:ln/>
        </p:spPr>
      </p:sp>
      <p:sp>
        <p:nvSpPr>
          <p:cNvPr id="53251" name="Notizenplatzhalter 2"/>
          <p:cNvSpPr>
            <a:spLocks noGrp="1"/>
          </p:cNvSpPr>
          <p:nvPr>
            <p:ph type="body" idx="1"/>
          </p:nvPr>
        </p:nvSpPr>
        <p:spPr>
          <a:noFill/>
          <a:ln/>
        </p:spPr>
        <p:txBody>
          <a:bodyPr rtlCol="0"/>
          <a:lstStyle/>
          <a:p>
            <a:pPr rtl="0"/>
            <a:endParaRPr lang="de-DE" altLang="de-DE"/>
          </a:p>
        </p:txBody>
      </p:sp>
      <p:sp>
        <p:nvSpPr>
          <p:cNvPr id="53252" name="Foliennummernplatzhalter 3"/>
          <p:cNvSpPr>
            <a:spLocks noGrp="1"/>
          </p:cNvSpPr>
          <p:nvPr>
            <p:ph type="sldNum" sz="quarter" idx="5"/>
          </p:nvPr>
        </p:nvSpPr>
        <p:spPr>
          <a:noFill/>
        </p:spPr>
        <p:txBody>
          <a:bodyPr rtlCol="0"/>
          <a:lstStyle/>
          <a:p>
            <a:pPr rtl="0"/>
            <a:fld id="{B4EEBF9A-4FB2-4FBF-B6E5-701CCC592C35}" type="slidenum">
              <a:rPr lang="de-DE" altLang="de-DE" smtClean="0">
                <a:ea typeface="ＭＳ Ｐゴシック" charset="-128"/>
              </a:rPr>
              <a:pPr rtl="0"/>
              <a:t>19</a:t>
            </a:fld>
            <a:endParaRPr lang="de-DE" altLang="de-DE">
              <a:ea typeface="ＭＳ Ｐゴシック" charset="-128"/>
            </a:endParaRPr>
          </a:p>
        </p:txBody>
      </p:sp>
    </p:spTree>
    <p:extLst>
      <p:ext uri="{BB962C8B-B14F-4D97-AF65-F5344CB8AC3E}">
        <p14:creationId xmlns:p14="http://schemas.microsoft.com/office/powerpoint/2010/main" val="3840482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xfrm>
            <a:off x="903288" y="741363"/>
            <a:ext cx="4929187" cy="3698875"/>
          </a:xfrm>
          <a:ln/>
        </p:spPr>
      </p:sp>
      <p:sp>
        <p:nvSpPr>
          <p:cNvPr id="54275" name="Notizenplatzhalter 2"/>
          <p:cNvSpPr>
            <a:spLocks noGrp="1"/>
          </p:cNvSpPr>
          <p:nvPr>
            <p:ph type="body" idx="1"/>
          </p:nvPr>
        </p:nvSpPr>
        <p:spPr>
          <a:noFill/>
          <a:ln/>
        </p:spPr>
        <p:txBody>
          <a:bodyPr rtlCol="0"/>
          <a:lstStyle/>
          <a:p>
            <a:pPr rtl="0"/>
            <a:endParaRPr lang="de-DE" altLang="de-DE"/>
          </a:p>
        </p:txBody>
      </p:sp>
      <p:sp>
        <p:nvSpPr>
          <p:cNvPr id="54276" name="Foliennummernplatzhalter 3"/>
          <p:cNvSpPr>
            <a:spLocks noGrp="1"/>
          </p:cNvSpPr>
          <p:nvPr>
            <p:ph type="sldNum" sz="quarter" idx="5"/>
          </p:nvPr>
        </p:nvSpPr>
        <p:spPr>
          <a:noFill/>
        </p:spPr>
        <p:txBody>
          <a:bodyPr rtlCol="0"/>
          <a:lstStyle/>
          <a:p>
            <a:pPr rtl="0"/>
            <a:fld id="{11C039A2-B71C-41C1-A8CE-E460561B6E56}" type="slidenum">
              <a:rPr lang="de-DE" altLang="de-DE" smtClean="0">
                <a:ea typeface="ＭＳ Ｐゴシック" charset="-128"/>
              </a:rPr>
              <a:pPr rtl="0"/>
              <a:t>20</a:t>
            </a:fld>
            <a:endParaRPr lang="de-DE" altLang="de-DE">
              <a:ea typeface="ＭＳ Ｐゴシック" charset="-128"/>
            </a:endParaRPr>
          </a:p>
        </p:txBody>
      </p:sp>
    </p:spTree>
    <p:extLst>
      <p:ext uri="{BB962C8B-B14F-4D97-AF65-F5344CB8AC3E}">
        <p14:creationId xmlns:p14="http://schemas.microsoft.com/office/powerpoint/2010/main" val="2534498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rtlCol="0"/>
          <a:lstStyle/>
          <a:p>
            <a:pPr defTabSz="947738" rtl="0"/>
            <a:fld id="{3C120078-71D2-4E57-92B0-83677D01B79A}" type="slidenum">
              <a:rPr lang="de-DE" altLang="de-DE" b="1" smtClean="0">
                <a:ea typeface="ＭＳ Ｐゴシック" charset="-128"/>
              </a:rPr>
              <a:pPr defTabSz="947738" rtl="0"/>
              <a:t>24</a:t>
            </a:fld>
            <a:endParaRPr lang="de-DE" altLang="de-DE" b="1">
              <a:ea typeface="ＭＳ Ｐゴシック" charset="-128"/>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rtlCol="0"/>
          <a:lstStyle/>
          <a:p>
            <a:pPr rtl="0" eaLnBrk="1" hangingPunct="1"/>
            <a:endParaRPr lang="en-US" altLang="de-DE"/>
          </a:p>
        </p:txBody>
      </p:sp>
    </p:spTree>
    <p:extLst>
      <p:ext uri="{BB962C8B-B14F-4D97-AF65-F5344CB8AC3E}">
        <p14:creationId xmlns:p14="http://schemas.microsoft.com/office/powerpoint/2010/main" val="846398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16350" y="9374188"/>
            <a:ext cx="2919413" cy="492125"/>
          </a:xfrm>
          <a:prstGeom prst="rect">
            <a:avLst/>
          </a:prstGeom>
          <a:noFill/>
          <a:ln w="9525">
            <a:noFill/>
            <a:miter lim="800000"/>
            <a:headEnd/>
            <a:tailEnd/>
          </a:ln>
        </p:spPr>
        <p:txBody>
          <a:bodyPr lIns="94849" tIns="47425" rIns="94849" bIns="47425" anchor="b"/>
          <a:lstStyle/>
          <a:p>
            <a:pPr marL="0" marR="0" lvl="0" indent="0" algn="r" defTabSz="990600" rtl="0" eaLnBrk="1" fontAlgn="base" latinLnBrk="0" hangingPunct="1">
              <a:lnSpc>
                <a:spcPct val="100000"/>
              </a:lnSpc>
              <a:spcBef>
                <a:spcPct val="0"/>
              </a:spcBef>
              <a:spcAft>
                <a:spcPct val="0"/>
              </a:spcAft>
              <a:buClrTx/>
              <a:buSzTx/>
              <a:buFontTx/>
              <a:buNone/>
              <a:tabLst/>
              <a:defRPr/>
            </a:pPr>
            <a:fld id="{8CEA197C-9908-46AC-87F7-9FF3B688DD49}" type="slidenum">
              <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rPr>
              <a:pPr marL="0" marR="0" lvl="0" indent="0" algn="r" defTabSz="990600" rtl="0" eaLnBrk="1" fontAlgn="base" latinLnBrk="0" hangingPunct="1">
                <a:lnSpc>
                  <a:spcPct val="100000"/>
                </a:lnSpc>
                <a:spcBef>
                  <a:spcPct val="0"/>
                </a:spcBef>
                <a:spcAft>
                  <a:spcPct val="0"/>
                </a:spcAft>
                <a:buClrTx/>
                <a:buSzTx/>
                <a:buFontTx/>
                <a:buNone/>
                <a:tabLst/>
                <a:defRPr/>
              </a:pPr>
              <a:t>25</a:t>
            </a:fld>
            <a:endParaRPr kumimoji="0" lang="de-DE" altLang="de-DE" sz="12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56323" name="Rectangle 2"/>
          <p:cNvSpPr>
            <a:spLocks noGrp="1" noRot="1" noChangeAspect="1" noChangeArrowheads="1" noTextEdit="1"/>
          </p:cNvSpPr>
          <p:nvPr>
            <p:ph type="sldImg"/>
          </p:nvPr>
        </p:nvSpPr>
        <p:spPr>
          <a:xfrm>
            <a:off x="903288" y="741363"/>
            <a:ext cx="4929187" cy="3698875"/>
          </a:xfrm>
          <a:ln/>
        </p:spPr>
      </p:sp>
      <p:sp>
        <p:nvSpPr>
          <p:cNvPr id="56324"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232612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rtlCol="0"/>
          <a:lstStyle/>
          <a:p>
            <a:pPr defTabSz="946150" rtl="0"/>
            <a:fld id="{6CA44C68-FACC-44DB-B0F8-63CF4C3582BD}" type="slidenum">
              <a:rPr lang="de-DE" altLang="de-DE" smtClean="0">
                <a:solidFill>
                  <a:srgbClr val="000000"/>
                </a:solidFill>
                <a:ea typeface="ＭＳ Ｐゴシック" charset="-128"/>
              </a:rPr>
              <a:pPr defTabSz="946150" rtl="0"/>
              <a:t>26</a:t>
            </a:fld>
            <a:endParaRPr lang="de-DE" altLang="de-DE">
              <a:solidFill>
                <a:srgbClr val="000000"/>
              </a:solidFill>
              <a:ea typeface="ＭＳ Ｐゴシック" charset="-128"/>
            </a:endParaRPr>
          </a:p>
        </p:txBody>
      </p:sp>
      <p:sp>
        <p:nvSpPr>
          <p:cNvPr id="57347" name="Rectangle 2"/>
          <p:cNvSpPr>
            <a:spLocks noGrp="1" noRot="1" noChangeAspect="1" noChangeArrowheads="1" noTextEdit="1"/>
          </p:cNvSpPr>
          <p:nvPr>
            <p:ph type="sldImg"/>
          </p:nvPr>
        </p:nvSpPr>
        <p:spPr>
          <a:xfrm>
            <a:off x="901700" y="739775"/>
            <a:ext cx="4932363" cy="3700463"/>
          </a:xfrm>
          <a:ln/>
        </p:spPr>
      </p:sp>
      <p:sp>
        <p:nvSpPr>
          <p:cNvPr id="57348" name="Rectangle 3"/>
          <p:cNvSpPr>
            <a:spLocks noGrp="1" noChangeArrowheads="1"/>
          </p:cNvSpPr>
          <p:nvPr>
            <p:ph type="body" idx="1"/>
          </p:nvPr>
        </p:nvSpPr>
        <p:spPr>
          <a:noFill/>
          <a:ln/>
        </p:spPr>
        <p:txBody>
          <a:bodyPr rtlCol="0"/>
          <a:lstStyle/>
          <a:p>
            <a:pPr rtl="0" eaLnBrk="1" hangingPunct="1"/>
            <a:endParaRPr lang="en-US" altLang="de-DE"/>
          </a:p>
        </p:txBody>
      </p:sp>
    </p:spTree>
    <p:extLst>
      <p:ext uri="{BB962C8B-B14F-4D97-AF65-F5344CB8AC3E}">
        <p14:creationId xmlns:p14="http://schemas.microsoft.com/office/powerpoint/2010/main" val="1607780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rtlCol="0"/>
          <a:lstStyle/>
          <a:p>
            <a:pPr rtl="0"/>
            <a:fld id="{776621F9-D784-4E11-A828-4B45F91777B9}" type="slidenum">
              <a:rPr lang="de-DE" altLang="de-DE" smtClean="0">
                <a:ea typeface="ＭＳ Ｐゴシック" charset="-128"/>
              </a:rPr>
              <a:pPr rtl="0"/>
              <a:t>27</a:t>
            </a:fld>
            <a:endParaRPr lang="de-DE" altLang="de-DE">
              <a:ea typeface="ＭＳ Ｐゴシック" charset="-128"/>
            </a:endParaRPr>
          </a:p>
        </p:txBody>
      </p:sp>
      <p:sp>
        <p:nvSpPr>
          <p:cNvPr id="58371" name="Rectangle 2"/>
          <p:cNvSpPr>
            <a:spLocks noGrp="1" noRot="1" noChangeAspect="1" noChangeArrowheads="1" noTextEdit="1"/>
          </p:cNvSpPr>
          <p:nvPr>
            <p:ph type="sldImg"/>
          </p:nvPr>
        </p:nvSpPr>
        <p:spPr>
          <a:xfrm>
            <a:off x="901700" y="739775"/>
            <a:ext cx="4932363" cy="3700463"/>
          </a:xfrm>
          <a:ln/>
        </p:spPr>
      </p:sp>
      <p:sp>
        <p:nvSpPr>
          <p:cNvPr id="58372" name="Rectangle 3"/>
          <p:cNvSpPr>
            <a:spLocks noGrp="1" noChangeArrowheads="1"/>
          </p:cNvSpPr>
          <p:nvPr>
            <p:ph type="body" idx="1"/>
          </p:nvPr>
        </p:nvSpPr>
        <p:spPr>
          <a:noFill/>
          <a:ln/>
        </p:spPr>
        <p:txBody>
          <a:bodyPr rtlCol="0"/>
          <a:lstStyle/>
          <a:p>
            <a:pPr rtl="0" eaLnBrk="1" hangingPunct="1"/>
            <a:endParaRPr lang="en-US" altLang="de-DE"/>
          </a:p>
        </p:txBody>
      </p:sp>
    </p:spTree>
    <p:extLst>
      <p:ext uri="{BB962C8B-B14F-4D97-AF65-F5344CB8AC3E}">
        <p14:creationId xmlns:p14="http://schemas.microsoft.com/office/powerpoint/2010/main" val="288184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rtlCol="0"/>
          <a:lstStyle/>
          <a:p>
            <a:pPr rtl="0"/>
            <a:fld id="{C9E992FD-A52C-47D4-BA2C-E7D85E690AAD}" type="slidenum">
              <a:rPr lang="de-DE" altLang="de-DE" smtClean="0">
                <a:ea typeface="ＭＳ Ｐゴシック" charset="-128"/>
              </a:rPr>
              <a:pPr rtl="0"/>
              <a:t>34</a:t>
            </a:fld>
            <a:endParaRPr lang="de-DE" altLang="de-DE">
              <a:ea typeface="ＭＳ Ｐゴシック"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rtlCol="0"/>
          <a:lstStyle/>
          <a:p>
            <a:pPr rtl="0" eaLnBrk="1" hangingPunct="1"/>
            <a:endParaRPr lang="en-US" altLang="de-DE"/>
          </a:p>
        </p:txBody>
      </p:sp>
    </p:spTree>
    <p:extLst>
      <p:ext uri="{BB962C8B-B14F-4D97-AF65-F5344CB8AC3E}">
        <p14:creationId xmlns:p14="http://schemas.microsoft.com/office/powerpoint/2010/main" val="4059045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Mastertitelformat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Master-Untertitelformat bearbeiten</a:t>
            </a:r>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Inhaltsplatzhalter 2"/>
          <p:cNvSpPr>
            <a:spLocks noGrp="1"/>
          </p:cNvSpPr>
          <p:nvPr>
            <p:ph idx="1"/>
          </p:nvPr>
        </p:nvSpPr>
        <p:spPr/>
        <p:txBody>
          <a:bodyPr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Mastertitelformat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Inhaltsplatzhalter 2"/>
          <p:cNvSpPr>
            <a:spLocks noGrp="1"/>
          </p:cNvSpPr>
          <p:nvPr>
            <p:ph sz="half" idx="1"/>
          </p:nvPr>
        </p:nvSpPr>
        <p:spPr>
          <a:xfrm>
            <a:off x="0" y="1484313"/>
            <a:ext cx="4495800" cy="518477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8200" y="1484313"/>
            <a:ext cx="4495800" cy="518477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Mastertitelformat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Mastertextformat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Mastertextformat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nchor="b"/>
          <a:lstStyle>
            <a:lvl1pPr algn="l">
              <a:defRPr sz="2000" b="1"/>
            </a:lvl1pPr>
          </a:lstStyle>
          <a:p>
            <a:pPr rtl="0"/>
            <a:r>
              <a:rPr lang="x-none"/>
              <a:t>Mastertitelformat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nchor="b"/>
          <a:lstStyle>
            <a:lvl1pPr algn="l">
              <a:defRPr sz="2000" b="1"/>
            </a:lvl1pPr>
          </a:lstStyle>
          <a:p>
            <a:pPr rtl="0"/>
            <a:r>
              <a:rPr lang="x-none"/>
              <a:t>Mastertitelformat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rtlCol="0"/>
          <a:lstStyle/>
          <a:p>
            <a:pPr rtl="0"/>
            <a:r>
              <a:rPr lang="x-none"/>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Mastertitelformat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Master-Untertitelformat bearbeiten</a:t>
            </a:r>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Inhaltsplatzhalter 2"/>
          <p:cNvSpPr>
            <a:spLocks noGrp="1"/>
          </p:cNvSpPr>
          <p:nvPr>
            <p:ph idx="1"/>
          </p:nvPr>
        </p:nvSpPr>
        <p:spPr/>
        <p:txBody>
          <a:bodyPr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Mastertitelformat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Inhaltsplatzhalter 2"/>
          <p:cNvSpPr>
            <a:spLocks noGrp="1"/>
          </p:cNvSpPr>
          <p:nvPr>
            <p:ph sz="half" idx="1"/>
          </p:nvPr>
        </p:nvSpPr>
        <p:spPr>
          <a:xfrm>
            <a:off x="0" y="1484313"/>
            <a:ext cx="4495800" cy="518477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8200" y="1484313"/>
            <a:ext cx="4495800" cy="518477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Mastertitelformat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Mastertextformat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Mastertextformat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nchor="b"/>
          <a:lstStyle>
            <a:lvl1pPr algn="l">
              <a:defRPr sz="2000" b="1"/>
            </a:lvl1pPr>
          </a:lstStyle>
          <a:p>
            <a:pPr rtl="0"/>
            <a:r>
              <a:rPr lang="x-none"/>
              <a:t>Mastertitelformat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nchor="b"/>
          <a:lstStyle>
            <a:lvl1pPr algn="l">
              <a:defRPr sz="2000" b="1"/>
            </a:lvl1pPr>
          </a:lstStyle>
          <a:p>
            <a:pPr rtl="0"/>
            <a:r>
              <a:rPr lang="x-none"/>
              <a:t>Mastertitelformat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rtlCol="0"/>
          <a:lstStyle/>
          <a:p>
            <a:pPr rtl="0"/>
            <a:r>
              <a:rPr lang="x-none"/>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Mastertitelformat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Master-Untertitelformat bearbeiten</a:t>
            </a:r>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Inhaltsplatzhalter 2"/>
          <p:cNvSpPr>
            <a:spLocks noGrp="1"/>
          </p:cNvSpPr>
          <p:nvPr>
            <p:ph idx="1"/>
          </p:nvPr>
        </p:nvSpPr>
        <p:spPr/>
        <p:txBody>
          <a:bodyPr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Mastertitelformat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Inhaltsplatzhalter 2"/>
          <p:cNvSpPr>
            <a:spLocks noGrp="1"/>
          </p:cNvSpPr>
          <p:nvPr>
            <p:ph sz="half" idx="1"/>
          </p:nvPr>
        </p:nvSpPr>
        <p:spPr>
          <a:xfrm>
            <a:off x="0" y="1484313"/>
            <a:ext cx="4495800" cy="518477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8200" y="1484313"/>
            <a:ext cx="4495800" cy="518477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Mastertitelformat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Mastertextformat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Mastertextformat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nchor="b"/>
          <a:lstStyle>
            <a:lvl1pPr algn="l">
              <a:defRPr sz="2000" b="1"/>
            </a:lvl1pPr>
          </a:lstStyle>
          <a:p>
            <a:pPr rtl="0"/>
            <a:r>
              <a:rPr lang="x-none"/>
              <a:t>Mastertitelformat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nchor="b"/>
          <a:lstStyle>
            <a:lvl1pPr algn="l">
              <a:defRPr sz="2000" b="1"/>
            </a:lvl1pPr>
          </a:lstStyle>
          <a:p>
            <a:pPr rtl="0"/>
            <a:r>
              <a:rPr lang="x-none"/>
              <a:t>Mastertitelformat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rtlCol="0"/>
          <a:lstStyle/>
          <a:p>
            <a:pPr rtl="0"/>
            <a:r>
              <a:rPr lang="x-none"/>
              <a:t>Mastertitelformat bearbeiten</a:t>
            </a:r>
            <a:endParaRPr lang="de-DE"/>
          </a:p>
        </p:txBody>
      </p:sp>
      <p:sp>
        <p:nvSpPr>
          <p:cNvPr id="3" name="Vertikaler Textplatzhalter 2"/>
          <p:cNvSpPr>
            <a:spLocks noGrp="1"/>
          </p:cNvSpPr>
          <p:nvPr>
            <p:ph type="body" orient="vert" idx="1"/>
          </p:nvPr>
        </p:nvSpPr>
        <p:spPr>
          <a:xfrm>
            <a:off x="0" y="333375"/>
            <a:ext cx="6705600" cy="6335713"/>
          </a:xfrm>
        </p:spPr>
        <p:txBody>
          <a:bodyPr vert="eaVert"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Mastertitelformat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Master-Untertitelformat bearbeiten</a:t>
            </a:r>
            <a:endParaRPr lang="de-D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Inhaltsplatzhalter 2"/>
          <p:cNvSpPr>
            <a:spLocks noGrp="1"/>
          </p:cNvSpPr>
          <p:nvPr>
            <p:ph idx="1"/>
          </p:nvPr>
        </p:nvSpPr>
        <p:spPr/>
        <p:txBody>
          <a:bodyPr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Mastertitelformat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Mastertextformat bearbeiten</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Inhaltsplatzhalter 2"/>
          <p:cNvSpPr>
            <a:spLocks noGrp="1"/>
          </p:cNvSpPr>
          <p:nvPr>
            <p:ph sz="half" idx="1"/>
          </p:nvPr>
        </p:nvSpPr>
        <p:spPr>
          <a:xfrm>
            <a:off x="0" y="1484313"/>
            <a:ext cx="4495800" cy="518477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8200" y="1484313"/>
            <a:ext cx="4495800" cy="518477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Mastertitelformat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Mastertextformat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Mastertextformat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nchor="b"/>
          <a:lstStyle>
            <a:lvl1pPr algn="l">
              <a:defRPr sz="2000" b="1"/>
            </a:lvl1pPr>
          </a:lstStyle>
          <a:p>
            <a:pPr rtl="0"/>
            <a:r>
              <a:rPr lang="x-none"/>
              <a:t>Mastertitelformat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Mastertextformat bearbeiten</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nchor="b"/>
          <a:lstStyle>
            <a:lvl1pPr algn="l">
              <a:defRPr sz="2000" b="1"/>
            </a:lvl1pPr>
          </a:lstStyle>
          <a:p>
            <a:pPr rtl="0"/>
            <a:r>
              <a:rPr lang="x-none"/>
              <a:t>Mastertitelformat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rtlCol="0"/>
          <a:lstStyle/>
          <a:p>
            <a:pPr rtl="0"/>
            <a:r>
              <a:rPr lang="x-none"/>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Mastertitelformat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Master-Untertitelformat bearbeiten</a:t>
            </a:r>
            <a:endParaRPr lang="de-D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Inhaltsplatzhalter 2"/>
          <p:cNvSpPr>
            <a:spLocks noGrp="1"/>
          </p:cNvSpPr>
          <p:nvPr>
            <p:ph idx="1"/>
          </p:nvPr>
        </p:nvSpPr>
        <p:spPr/>
        <p:txBody>
          <a:bodyPr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Mastertitelformat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Mastertextformat bearbeiten</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Inhaltsplatzhalter 2"/>
          <p:cNvSpPr>
            <a:spLocks noGrp="1"/>
          </p:cNvSpPr>
          <p:nvPr>
            <p:ph sz="half" idx="1"/>
          </p:nvPr>
        </p:nvSpPr>
        <p:spPr>
          <a:xfrm>
            <a:off x="0" y="1484313"/>
            <a:ext cx="4495800" cy="518477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8200" y="1484313"/>
            <a:ext cx="4495800" cy="518477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Mastertitelformat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Mastertextformat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Mastertextformat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nchor="b"/>
          <a:lstStyle>
            <a:lvl1pPr algn="l">
              <a:defRPr sz="2000" b="1"/>
            </a:lvl1pPr>
          </a:lstStyle>
          <a:p>
            <a:pPr rtl="0"/>
            <a:r>
              <a:rPr lang="x-none"/>
              <a:t>Mastertitelformat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Mastertextformat bearbeiten</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nchor="b"/>
          <a:lstStyle>
            <a:lvl1pPr algn="l">
              <a:defRPr sz="2000" b="1"/>
            </a:lvl1pPr>
          </a:lstStyle>
          <a:p>
            <a:pPr rtl="0"/>
            <a:r>
              <a:rPr lang="x-none"/>
              <a:t>Mastertitelformat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Mastertextformat bearbeiten</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rtlCol="0"/>
          <a:lstStyle/>
          <a:p>
            <a:pPr rtl="0"/>
            <a:r>
              <a:rPr lang="x-none"/>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Mastertitelformat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Master-Untertitelformat bearbeiten</a:t>
            </a:r>
            <a:endParaRPr lang="de-D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Inhaltsplatzhalter 2"/>
          <p:cNvSpPr>
            <a:spLocks noGrp="1"/>
          </p:cNvSpPr>
          <p:nvPr>
            <p:ph idx="1"/>
          </p:nvPr>
        </p:nvSpPr>
        <p:spPr/>
        <p:txBody>
          <a:bodyPr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Mastertitelformat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Mastertextformat bearbeiten</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Inhaltsplatzhalter 2"/>
          <p:cNvSpPr>
            <a:spLocks noGrp="1"/>
          </p:cNvSpPr>
          <p:nvPr>
            <p:ph sz="half" idx="1"/>
          </p:nvPr>
        </p:nvSpPr>
        <p:spPr>
          <a:xfrm>
            <a:off x="0" y="1484313"/>
            <a:ext cx="4495800" cy="518477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8200" y="1484313"/>
            <a:ext cx="4495800" cy="5184775"/>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Mastertitelformat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Mastertextformat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Mastertextformat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nchor="b"/>
          <a:lstStyle>
            <a:lvl1pPr algn="l">
              <a:defRPr sz="2000" b="1"/>
            </a:lvl1pPr>
          </a:lstStyle>
          <a:p>
            <a:pPr rtl="0"/>
            <a:r>
              <a:rPr lang="x-none"/>
              <a:t>Mastertitelformat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Mastertextformat bearbeiten</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nchor="b"/>
          <a:lstStyle>
            <a:lvl1pPr algn="l">
              <a:defRPr sz="2000" b="1"/>
            </a:lvl1pPr>
          </a:lstStyle>
          <a:p>
            <a:pPr rtl="0"/>
            <a:r>
              <a:rPr lang="x-none"/>
              <a:t>Mastertitelformat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Mastertextformat bearbeiten</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Mastertitelformat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rtlCol="0"/>
          <a:lstStyle/>
          <a:p>
            <a:pPr rtl="0"/>
            <a:r>
              <a:rPr lang="x-none"/>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rtlCol="0"/>
          <a:lstStyle/>
          <a:p>
            <a:pPr lvl="0" rtl="0"/>
            <a:r>
              <a:rPr lang="x-none"/>
              <a:t>Mastertextformat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Formatvorlage des Untertitelmasters durch Klicken bearbeiten</a:t>
            </a:r>
            <a:endParaRPr lang="de-DE"/>
          </a:p>
        </p:txBody>
      </p:sp>
      <p:sp>
        <p:nvSpPr>
          <p:cNvPr id="4" name="Datumsplatzhalter 27"/>
          <p:cNvSpPr>
            <a:spLocks noGrp="1"/>
          </p:cNvSpPr>
          <p:nvPr>
            <p:ph type="dt" sz="half" idx="10"/>
          </p:nvPr>
        </p:nvSpPr>
        <p:spPr/>
        <p:txBody>
          <a:bodyPr rtlCol="0"/>
          <a:lstStyle>
            <a:lvl1pPr>
              <a:defRPr/>
            </a:lvl1pPr>
          </a:lstStyle>
          <a:p>
            <a:pPr rtl="0">
              <a:defRPr/>
            </a:pPr>
            <a:r>
              <a:rPr lang="en-US"/>
              <a:t>11/18/2016</a:t>
            </a:r>
          </a:p>
        </p:txBody>
      </p:sp>
      <p:sp>
        <p:nvSpPr>
          <p:cNvPr id="5" name="Fußzeilenplatzhalter 16"/>
          <p:cNvSpPr>
            <a:spLocks noGrp="1"/>
          </p:cNvSpPr>
          <p:nvPr>
            <p:ph type="ftr" sz="quarter" idx="11"/>
          </p:nvPr>
        </p:nvSpPr>
        <p:spPr/>
        <p:txBody>
          <a:bodyPr rtlCol="0"/>
          <a:lstStyle>
            <a:lvl1pPr>
              <a:defRPr/>
            </a:lvl1pPr>
          </a:lstStyle>
          <a:p>
            <a:pPr rtl="0">
              <a:defRPr/>
            </a:pPr>
            <a:r>
              <a:rPr lang="x-none"/>
              <a:t>‹Nr.›</a:t>
            </a:r>
          </a:p>
        </p:txBody>
      </p:sp>
      <p:sp>
        <p:nvSpPr>
          <p:cNvPr id="6" name="Foliennummernplatzhalter 28"/>
          <p:cNvSpPr>
            <a:spLocks noGrp="1"/>
          </p:cNvSpPr>
          <p:nvPr>
            <p:ph type="sldNum" sz="quarter" idx="12"/>
          </p:nvPr>
        </p:nvSpPr>
        <p:spPr/>
        <p:txBody>
          <a:bodyPr rtlCol="0"/>
          <a:lstStyle>
            <a:lvl1pPr>
              <a:defRPr/>
            </a:lvl1pPr>
          </a:lstStyle>
          <a:p>
            <a:pPr rtl="0">
              <a:defRPr/>
            </a:pPr>
            <a:fld id="{07D48F8D-E640-4F5A-916A-F559A9E184B5}" type="slidenum">
              <a:rPr lang="en-US" altLang="de-DE"/>
              <a:pPr rtl="0">
                <a:defRPr/>
              </a:pPr>
              <a:t>‹Nr.›</a:t>
            </a:fld>
            <a:endParaRPr lang="en-US"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idx="1"/>
          </p:nvPr>
        </p:nvSpPr>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Datumsplatzhalter 27"/>
          <p:cNvSpPr>
            <a:spLocks noGrp="1"/>
          </p:cNvSpPr>
          <p:nvPr>
            <p:ph type="dt" sz="half" idx="10"/>
          </p:nvPr>
        </p:nvSpPr>
        <p:spPr/>
        <p:txBody>
          <a:bodyPr rtlCol="0"/>
          <a:lstStyle>
            <a:lvl1pPr>
              <a:defRPr/>
            </a:lvl1pPr>
          </a:lstStyle>
          <a:p>
            <a:pPr rtl="0">
              <a:defRPr/>
            </a:pPr>
            <a:r>
              <a:rPr lang="en-US"/>
              <a:t>11/18/2016</a:t>
            </a:r>
          </a:p>
        </p:txBody>
      </p:sp>
      <p:sp>
        <p:nvSpPr>
          <p:cNvPr id="5" name="Fußzeilenplatzhalter 16"/>
          <p:cNvSpPr>
            <a:spLocks noGrp="1"/>
          </p:cNvSpPr>
          <p:nvPr>
            <p:ph type="ftr" sz="quarter" idx="11"/>
          </p:nvPr>
        </p:nvSpPr>
        <p:spPr/>
        <p:txBody>
          <a:bodyPr rtlCol="0"/>
          <a:lstStyle>
            <a:lvl1pPr>
              <a:defRPr/>
            </a:lvl1pPr>
          </a:lstStyle>
          <a:p>
            <a:pPr rtl="0">
              <a:defRPr/>
            </a:pPr>
            <a:r>
              <a:rPr lang="x-none"/>
              <a:t>‹Nr.›</a:t>
            </a:r>
          </a:p>
        </p:txBody>
      </p:sp>
      <p:sp>
        <p:nvSpPr>
          <p:cNvPr id="6" name="Foliennummernplatzhalter 28"/>
          <p:cNvSpPr>
            <a:spLocks noGrp="1"/>
          </p:cNvSpPr>
          <p:nvPr>
            <p:ph type="sldNum" sz="quarter" idx="12"/>
          </p:nvPr>
        </p:nvSpPr>
        <p:spPr/>
        <p:txBody>
          <a:bodyPr rtlCol="0"/>
          <a:lstStyle>
            <a:lvl1pPr>
              <a:defRPr/>
            </a:lvl1pPr>
          </a:lstStyle>
          <a:p>
            <a:pPr rtl="0">
              <a:defRPr/>
            </a:pPr>
            <a:fld id="{2B8D4674-5CA0-4042-9771-26FF73977A5B}" type="slidenum">
              <a:rPr lang="en-US" altLang="de-DE"/>
              <a:pPr rtl="0">
                <a:defRPr/>
              </a:pPr>
              <a:t>‹Nr.›</a:t>
            </a:fld>
            <a:endParaRPr lang="en-US"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Textmasterformat bearbeiten</a:t>
            </a:r>
          </a:p>
        </p:txBody>
      </p:sp>
      <p:sp>
        <p:nvSpPr>
          <p:cNvPr id="4" name="Datumsplatzhalter 27"/>
          <p:cNvSpPr>
            <a:spLocks noGrp="1"/>
          </p:cNvSpPr>
          <p:nvPr>
            <p:ph type="dt" sz="half" idx="10"/>
          </p:nvPr>
        </p:nvSpPr>
        <p:spPr/>
        <p:txBody>
          <a:bodyPr rtlCol="0"/>
          <a:lstStyle>
            <a:lvl1pPr>
              <a:defRPr/>
            </a:lvl1pPr>
          </a:lstStyle>
          <a:p>
            <a:pPr rtl="0">
              <a:defRPr/>
            </a:pPr>
            <a:r>
              <a:rPr lang="en-US"/>
              <a:t>11/18/2016</a:t>
            </a:r>
          </a:p>
        </p:txBody>
      </p:sp>
      <p:sp>
        <p:nvSpPr>
          <p:cNvPr id="5" name="Fußzeilenplatzhalter 16"/>
          <p:cNvSpPr>
            <a:spLocks noGrp="1"/>
          </p:cNvSpPr>
          <p:nvPr>
            <p:ph type="ftr" sz="quarter" idx="11"/>
          </p:nvPr>
        </p:nvSpPr>
        <p:spPr/>
        <p:txBody>
          <a:bodyPr rtlCol="0"/>
          <a:lstStyle>
            <a:lvl1pPr>
              <a:defRPr/>
            </a:lvl1pPr>
          </a:lstStyle>
          <a:p>
            <a:pPr rtl="0">
              <a:defRPr/>
            </a:pPr>
            <a:r>
              <a:rPr lang="x-none"/>
              <a:t>‹Nr.›</a:t>
            </a:r>
          </a:p>
        </p:txBody>
      </p:sp>
      <p:sp>
        <p:nvSpPr>
          <p:cNvPr id="6" name="Foliennummernplatzhalter 28"/>
          <p:cNvSpPr>
            <a:spLocks noGrp="1"/>
          </p:cNvSpPr>
          <p:nvPr>
            <p:ph type="sldNum" sz="quarter" idx="12"/>
          </p:nvPr>
        </p:nvSpPr>
        <p:spPr/>
        <p:txBody>
          <a:bodyPr rtlCol="0"/>
          <a:lstStyle>
            <a:lvl1pPr>
              <a:defRPr/>
            </a:lvl1pPr>
          </a:lstStyle>
          <a:p>
            <a:pPr rtl="0">
              <a:defRPr/>
            </a:pPr>
            <a:fld id="{FBEEEA8D-C444-43A2-B585-28CBE20802FB}" type="slidenum">
              <a:rPr lang="en-US" altLang="de-DE"/>
              <a:pPr rtl="0">
                <a:defRPr/>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50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Datumsplatzhalter 27"/>
          <p:cNvSpPr>
            <a:spLocks noGrp="1"/>
          </p:cNvSpPr>
          <p:nvPr>
            <p:ph type="dt" sz="half" idx="10"/>
          </p:nvPr>
        </p:nvSpPr>
        <p:spPr/>
        <p:txBody>
          <a:bodyPr rtlCol="0"/>
          <a:lstStyle>
            <a:lvl1pPr>
              <a:defRPr/>
            </a:lvl1pPr>
          </a:lstStyle>
          <a:p>
            <a:pPr rtl="0">
              <a:defRPr/>
            </a:pPr>
            <a:r>
              <a:rPr lang="en-US"/>
              <a:t>11/18/2016</a:t>
            </a:r>
          </a:p>
        </p:txBody>
      </p:sp>
      <p:sp>
        <p:nvSpPr>
          <p:cNvPr id="6" name="Fußzeilenplatzhalter 16"/>
          <p:cNvSpPr>
            <a:spLocks noGrp="1"/>
          </p:cNvSpPr>
          <p:nvPr>
            <p:ph type="ftr" sz="quarter" idx="11"/>
          </p:nvPr>
        </p:nvSpPr>
        <p:spPr/>
        <p:txBody>
          <a:bodyPr rtlCol="0"/>
          <a:lstStyle>
            <a:lvl1pPr>
              <a:defRPr/>
            </a:lvl1pPr>
          </a:lstStyle>
          <a:p>
            <a:pPr rtl="0">
              <a:defRPr/>
            </a:pPr>
            <a:r>
              <a:rPr lang="x-none"/>
              <a:t>‹Nr.›</a:t>
            </a:r>
          </a:p>
        </p:txBody>
      </p:sp>
      <p:sp>
        <p:nvSpPr>
          <p:cNvPr id="7" name="Foliennummernplatzhalter 28"/>
          <p:cNvSpPr>
            <a:spLocks noGrp="1"/>
          </p:cNvSpPr>
          <p:nvPr>
            <p:ph type="sldNum" sz="quarter" idx="12"/>
          </p:nvPr>
        </p:nvSpPr>
        <p:spPr/>
        <p:txBody>
          <a:bodyPr rtlCol="0"/>
          <a:lstStyle>
            <a:lvl1pPr>
              <a:defRPr/>
            </a:lvl1pPr>
          </a:lstStyle>
          <a:p>
            <a:pPr rtl="0">
              <a:defRPr/>
            </a:pPr>
            <a:fld id="{D4F26F75-F299-4E65-856B-A74EE8A24125}" type="slidenum">
              <a:rPr lang="en-US" altLang="de-DE"/>
              <a:pPr rtl="0">
                <a:defRPr/>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7" name="Datumsplatzhalter 27"/>
          <p:cNvSpPr>
            <a:spLocks noGrp="1"/>
          </p:cNvSpPr>
          <p:nvPr>
            <p:ph type="dt" sz="half" idx="10"/>
          </p:nvPr>
        </p:nvSpPr>
        <p:spPr/>
        <p:txBody>
          <a:bodyPr rtlCol="0"/>
          <a:lstStyle>
            <a:lvl1pPr>
              <a:defRPr/>
            </a:lvl1pPr>
          </a:lstStyle>
          <a:p>
            <a:pPr rtl="0">
              <a:defRPr/>
            </a:pPr>
            <a:r>
              <a:rPr lang="en-US"/>
              <a:t>11/18/2016</a:t>
            </a:r>
          </a:p>
        </p:txBody>
      </p:sp>
      <p:sp>
        <p:nvSpPr>
          <p:cNvPr id="8" name="Fußzeilenplatzhalter 16"/>
          <p:cNvSpPr>
            <a:spLocks noGrp="1"/>
          </p:cNvSpPr>
          <p:nvPr>
            <p:ph type="ftr" sz="quarter" idx="11"/>
          </p:nvPr>
        </p:nvSpPr>
        <p:spPr/>
        <p:txBody>
          <a:bodyPr rtlCol="0"/>
          <a:lstStyle>
            <a:lvl1pPr>
              <a:defRPr/>
            </a:lvl1pPr>
          </a:lstStyle>
          <a:p>
            <a:pPr rtl="0">
              <a:defRPr/>
            </a:pPr>
            <a:r>
              <a:rPr lang="x-none"/>
              <a:t>‹Nr.›</a:t>
            </a:r>
          </a:p>
        </p:txBody>
      </p:sp>
      <p:sp>
        <p:nvSpPr>
          <p:cNvPr id="9" name="Foliennummernplatzhalter 28"/>
          <p:cNvSpPr>
            <a:spLocks noGrp="1"/>
          </p:cNvSpPr>
          <p:nvPr>
            <p:ph type="sldNum" sz="quarter" idx="12"/>
          </p:nvPr>
        </p:nvSpPr>
        <p:spPr/>
        <p:txBody>
          <a:bodyPr rtlCol="0"/>
          <a:lstStyle>
            <a:lvl1pPr>
              <a:defRPr/>
            </a:lvl1pPr>
          </a:lstStyle>
          <a:p>
            <a:pPr rtl="0">
              <a:defRPr/>
            </a:pPr>
            <a:fld id="{EB2BF8ED-8A55-4011-936F-AA53AD7B0026}" type="slidenum">
              <a:rPr lang="en-US" altLang="de-DE"/>
              <a:pPr rtl="0">
                <a:defRPr/>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Datumsplatzhalter 27"/>
          <p:cNvSpPr>
            <a:spLocks noGrp="1"/>
          </p:cNvSpPr>
          <p:nvPr>
            <p:ph type="dt" sz="half" idx="10"/>
          </p:nvPr>
        </p:nvSpPr>
        <p:spPr/>
        <p:txBody>
          <a:bodyPr rtlCol="0"/>
          <a:lstStyle>
            <a:lvl1pPr>
              <a:defRPr/>
            </a:lvl1pPr>
          </a:lstStyle>
          <a:p>
            <a:pPr rtl="0">
              <a:defRPr/>
            </a:pPr>
            <a:r>
              <a:rPr lang="en-US"/>
              <a:t>11/18/2016</a:t>
            </a:r>
          </a:p>
        </p:txBody>
      </p:sp>
      <p:sp>
        <p:nvSpPr>
          <p:cNvPr id="4" name="Fußzeilenplatzhalter 16"/>
          <p:cNvSpPr>
            <a:spLocks noGrp="1"/>
          </p:cNvSpPr>
          <p:nvPr>
            <p:ph type="ftr" sz="quarter" idx="11"/>
          </p:nvPr>
        </p:nvSpPr>
        <p:spPr/>
        <p:txBody>
          <a:bodyPr rtlCol="0"/>
          <a:lstStyle>
            <a:lvl1pPr>
              <a:defRPr/>
            </a:lvl1pPr>
          </a:lstStyle>
          <a:p>
            <a:pPr rtl="0">
              <a:defRPr/>
            </a:pPr>
            <a:r>
              <a:rPr lang="x-none"/>
              <a:t>‹Nr.›</a:t>
            </a:r>
          </a:p>
        </p:txBody>
      </p:sp>
      <p:sp>
        <p:nvSpPr>
          <p:cNvPr id="5" name="Foliennummernplatzhalter 28"/>
          <p:cNvSpPr>
            <a:spLocks noGrp="1"/>
          </p:cNvSpPr>
          <p:nvPr>
            <p:ph type="sldNum" sz="quarter" idx="12"/>
          </p:nvPr>
        </p:nvSpPr>
        <p:spPr/>
        <p:txBody>
          <a:bodyPr rtlCol="0"/>
          <a:lstStyle>
            <a:lvl1pPr>
              <a:defRPr/>
            </a:lvl1pPr>
          </a:lstStyle>
          <a:p>
            <a:pPr rtl="0">
              <a:defRPr/>
            </a:pPr>
            <a:fld id="{90BA029C-209E-4D25-B1AA-9E11566CA696}" type="slidenum">
              <a:rPr lang="en-US" altLang="de-DE"/>
              <a:pPr rtl="0">
                <a:defRPr/>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rtlCol="0"/>
          <a:lstStyle>
            <a:lvl1pPr>
              <a:defRPr/>
            </a:lvl1pPr>
          </a:lstStyle>
          <a:p>
            <a:pPr rtl="0">
              <a:defRPr/>
            </a:pPr>
            <a:r>
              <a:rPr lang="en-US"/>
              <a:t>11/18/2016</a:t>
            </a:r>
          </a:p>
        </p:txBody>
      </p:sp>
      <p:sp>
        <p:nvSpPr>
          <p:cNvPr id="3" name="Fußzeilenplatzhalter 16"/>
          <p:cNvSpPr>
            <a:spLocks noGrp="1"/>
          </p:cNvSpPr>
          <p:nvPr>
            <p:ph type="ftr" sz="quarter" idx="11"/>
          </p:nvPr>
        </p:nvSpPr>
        <p:spPr/>
        <p:txBody>
          <a:bodyPr rtlCol="0"/>
          <a:lstStyle>
            <a:lvl1pPr>
              <a:defRPr/>
            </a:lvl1pPr>
          </a:lstStyle>
          <a:p>
            <a:pPr rtl="0">
              <a:defRPr/>
            </a:pPr>
            <a:r>
              <a:rPr lang="x-none"/>
              <a:t>‹Nr.›</a:t>
            </a:r>
          </a:p>
        </p:txBody>
      </p:sp>
      <p:sp>
        <p:nvSpPr>
          <p:cNvPr id="4" name="Foliennummernplatzhalter 28"/>
          <p:cNvSpPr>
            <a:spLocks noGrp="1"/>
          </p:cNvSpPr>
          <p:nvPr>
            <p:ph type="sldNum" sz="quarter" idx="12"/>
          </p:nvPr>
        </p:nvSpPr>
        <p:spPr/>
        <p:txBody>
          <a:bodyPr rtlCol="0"/>
          <a:lstStyle>
            <a:lvl1pPr>
              <a:defRPr/>
            </a:lvl1pPr>
          </a:lstStyle>
          <a:p>
            <a:pPr rtl="0">
              <a:defRPr/>
            </a:pPr>
            <a:fld id="{75138D8E-C65E-4AC9-86F5-ED198944AF63}" type="slidenum">
              <a:rPr lang="en-US" altLang="de-DE"/>
              <a:pPr rtl="0">
                <a:defRPr/>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lstStyle>
            <a:lvl1pPr algn="l">
              <a:defRPr sz="2000" b="1"/>
            </a:lvl1pPr>
          </a:lstStyle>
          <a:p>
            <a:pPr rtl="0"/>
            <a:r>
              <a:rPr lang="x-none"/>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Datumsplatzhalter 27"/>
          <p:cNvSpPr>
            <a:spLocks noGrp="1"/>
          </p:cNvSpPr>
          <p:nvPr>
            <p:ph type="dt" sz="half" idx="10"/>
          </p:nvPr>
        </p:nvSpPr>
        <p:spPr/>
        <p:txBody>
          <a:bodyPr rtlCol="0"/>
          <a:lstStyle>
            <a:lvl1pPr>
              <a:defRPr/>
            </a:lvl1pPr>
          </a:lstStyle>
          <a:p>
            <a:pPr rtl="0">
              <a:defRPr/>
            </a:pPr>
            <a:r>
              <a:rPr lang="en-US"/>
              <a:t>11/18/2016</a:t>
            </a:r>
          </a:p>
        </p:txBody>
      </p:sp>
      <p:sp>
        <p:nvSpPr>
          <p:cNvPr id="6" name="Fußzeilenplatzhalter 16"/>
          <p:cNvSpPr>
            <a:spLocks noGrp="1"/>
          </p:cNvSpPr>
          <p:nvPr>
            <p:ph type="ftr" sz="quarter" idx="11"/>
          </p:nvPr>
        </p:nvSpPr>
        <p:spPr/>
        <p:txBody>
          <a:bodyPr rtlCol="0"/>
          <a:lstStyle>
            <a:lvl1pPr>
              <a:defRPr/>
            </a:lvl1pPr>
          </a:lstStyle>
          <a:p>
            <a:pPr rtl="0">
              <a:defRPr/>
            </a:pPr>
            <a:r>
              <a:rPr lang="x-none"/>
              <a:t>‹Nr.›</a:t>
            </a:r>
          </a:p>
        </p:txBody>
      </p:sp>
      <p:sp>
        <p:nvSpPr>
          <p:cNvPr id="7" name="Foliennummernplatzhalter 28"/>
          <p:cNvSpPr>
            <a:spLocks noGrp="1"/>
          </p:cNvSpPr>
          <p:nvPr>
            <p:ph type="sldNum" sz="quarter" idx="12"/>
          </p:nvPr>
        </p:nvSpPr>
        <p:spPr/>
        <p:txBody>
          <a:bodyPr rtlCol="0"/>
          <a:lstStyle>
            <a:lvl1pPr>
              <a:defRPr/>
            </a:lvl1pPr>
          </a:lstStyle>
          <a:p>
            <a:pPr rtl="0">
              <a:defRPr/>
            </a:pPr>
            <a:fld id="{A2365E77-C4EF-44A3-906E-91F0A8E918C8}" type="slidenum">
              <a:rPr lang="en-US" altLang="de-DE"/>
              <a:pPr rtl="0">
                <a:defRPr/>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lstStyle>
            <a:lvl1pPr algn="l">
              <a:defRPr sz="2000" b="1"/>
            </a:lvl1pPr>
          </a:lstStyle>
          <a:p>
            <a:pPr rtl="0"/>
            <a:r>
              <a:rPr lang="x-none"/>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Datumsplatzhalter 27"/>
          <p:cNvSpPr>
            <a:spLocks noGrp="1"/>
          </p:cNvSpPr>
          <p:nvPr>
            <p:ph type="dt" sz="half" idx="10"/>
          </p:nvPr>
        </p:nvSpPr>
        <p:spPr/>
        <p:txBody>
          <a:bodyPr rtlCol="0"/>
          <a:lstStyle>
            <a:lvl1pPr>
              <a:defRPr/>
            </a:lvl1pPr>
          </a:lstStyle>
          <a:p>
            <a:pPr rtl="0">
              <a:defRPr/>
            </a:pPr>
            <a:r>
              <a:rPr lang="en-US"/>
              <a:t>11/18/2016</a:t>
            </a:r>
          </a:p>
        </p:txBody>
      </p:sp>
      <p:sp>
        <p:nvSpPr>
          <p:cNvPr id="6" name="Fußzeilenplatzhalter 16"/>
          <p:cNvSpPr>
            <a:spLocks noGrp="1"/>
          </p:cNvSpPr>
          <p:nvPr>
            <p:ph type="ftr" sz="quarter" idx="11"/>
          </p:nvPr>
        </p:nvSpPr>
        <p:spPr/>
        <p:txBody>
          <a:bodyPr rtlCol="0"/>
          <a:lstStyle>
            <a:lvl1pPr>
              <a:defRPr/>
            </a:lvl1pPr>
          </a:lstStyle>
          <a:p>
            <a:pPr rtl="0">
              <a:defRPr/>
            </a:pPr>
            <a:r>
              <a:rPr lang="x-none"/>
              <a:t>‹Nr.›</a:t>
            </a:r>
          </a:p>
        </p:txBody>
      </p:sp>
      <p:sp>
        <p:nvSpPr>
          <p:cNvPr id="7" name="Foliennummernplatzhalter 28"/>
          <p:cNvSpPr>
            <a:spLocks noGrp="1"/>
          </p:cNvSpPr>
          <p:nvPr>
            <p:ph type="sldNum" sz="quarter" idx="12"/>
          </p:nvPr>
        </p:nvSpPr>
        <p:spPr/>
        <p:txBody>
          <a:bodyPr rtlCol="0"/>
          <a:lstStyle>
            <a:lvl1pPr>
              <a:defRPr/>
            </a:lvl1pPr>
          </a:lstStyle>
          <a:p>
            <a:pPr rtl="0">
              <a:defRPr/>
            </a:pPr>
            <a:fld id="{A976D437-B3D5-489D-BAD3-60B8649DF220}" type="slidenum">
              <a:rPr lang="en-US" altLang="de-DE"/>
              <a:pPr rtl="0">
                <a:defRPr/>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Datumsplatzhalter 27"/>
          <p:cNvSpPr>
            <a:spLocks noGrp="1"/>
          </p:cNvSpPr>
          <p:nvPr>
            <p:ph type="dt" sz="half" idx="10"/>
          </p:nvPr>
        </p:nvSpPr>
        <p:spPr/>
        <p:txBody>
          <a:bodyPr rtlCol="0"/>
          <a:lstStyle>
            <a:lvl1pPr>
              <a:defRPr/>
            </a:lvl1pPr>
          </a:lstStyle>
          <a:p>
            <a:pPr rtl="0">
              <a:defRPr/>
            </a:pPr>
            <a:r>
              <a:rPr lang="en-US"/>
              <a:t>11/18/2016</a:t>
            </a:r>
          </a:p>
        </p:txBody>
      </p:sp>
      <p:sp>
        <p:nvSpPr>
          <p:cNvPr id="5" name="Fußzeilenplatzhalter 16"/>
          <p:cNvSpPr>
            <a:spLocks noGrp="1"/>
          </p:cNvSpPr>
          <p:nvPr>
            <p:ph type="ftr" sz="quarter" idx="11"/>
          </p:nvPr>
        </p:nvSpPr>
        <p:spPr/>
        <p:txBody>
          <a:bodyPr rtlCol="0"/>
          <a:lstStyle>
            <a:lvl1pPr>
              <a:defRPr/>
            </a:lvl1pPr>
          </a:lstStyle>
          <a:p>
            <a:pPr rtl="0">
              <a:defRPr/>
            </a:pPr>
            <a:r>
              <a:rPr lang="x-none"/>
              <a:t>‹Nr.›</a:t>
            </a:r>
          </a:p>
        </p:txBody>
      </p:sp>
      <p:sp>
        <p:nvSpPr>
          <p:cNvPr id="6" name="Foliennummernplatzhalter 28"/>
          <p:cNvSpPr>
            <a:spLocks noGrp="1"/>
          </p:cNvSpPr>
          <p:nvPr>
            <p:ph type="sldNum" sz="quarter" idx="12"/>
          </p:nvPr>
        </p:nvSpPr>
        <p:spPr/>
        <p:txBody>
          <a:bodyPr rtlCol="0"/>
          <a:lstStyle>
            <a:lvl1pPr>
              <a:defRPr/>
            </a:lvl1pPr>
          </a:lstStyle>
          <a:p>
            <a:pPr rtl="0">
              <a:defRPr/>
            </a:pPr>
            <a:fld id="{47101E09-3D02-4406-BF24-6FB761514877}" type="slidenum">
              <a:rPr lang="en-US" altLang="de-DE"/>
              <a:pPr rtl="0">
                <a:defRPr/>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a:xfrm>
            <a:off x="301625" y="228600"/>
            <a:ext cx="6248400" cy="5894388"/>
          </a:xfrm>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Datumsplatzhalter 27"/>
          <p:cNvSpPr>
            <a:spLocks noGrp="1"/>
          </p:cNvSpPr>
          <p:nvPr>
            <p:ph type="dt" sz="half" idx="10"/>
          </p:nvPr>
        </p:nvSpPr>
        <p:spPr/>
        <p:txBody>
          <a:bodyPr rtlCol="0"/>
          <a:lstStyle>
            <a:lvl1pPr>
              <a:defRPr/>
            </a:lvl1pPr>
          </a:lstStyle>
          <a:p>
            <a:pPr rtl="0">
              <a:defRPr/>
            </a:pPr>
            <a:r>
              <a:rPr lang="en-US"/>
              <a:t>11/18/2016</a:t>
            </a:r>
          </a:p>
        </p:txBody>
      </p:sp>
      <p:sp>
        <p:nvSpPr>
          <p:cNvPr id="5" name="Fußzeilenplatzhalter 16"/>
          <p:cNvSpPr>
            <a:spLocks noGrp="1"/>
          </p:cNvSpPr>
          <p:nvPr>
            <p:ph type="ftr" sz="quarter" idx="11"/>
          </p:nvPr>
        </p:nvSpPr>
        <p:spPr/>
        <p:txBody>
          <a:bodyPr rtlCol="0"/>
          <a:lstStyle>
            <a:lvl1pPr>
              <a:defRPr/>
            </a:lvl1pPr>
          </a:lstStyle>
          <a:p>
            <a:pPr rtl="0">
              <a:defRPr/>
            </a:pPr>
            <a:r>
              <a:rPr lang="x-none"/>
              <a:t>‹Nr.›</a:t>
            </a:r>
          </a:p>
        </p:txBody>
      </p:sp>
      <p:sp>
        <p:nvSpPr>
          <p:cNvPr id="6" name="Foliennummernplatzhalter 28"/>
          <p:cNvSpPr>
            <a:spLocks noGrp="1"/>
          </p:cNvSpPr>
          <p:nvPr>
            <p:ph type="sldNum" sz="quarter" idx="12"/>
          </p:nvPr>
        </p:nvSpPr>
        <p:spPr/>
        <p:txBody>
          <a:bodyPr rtlCol="0"/>
          <a:lstStyle>
            <a:lvl1pPr>
              <a:defRPr/>
            </a:lvl1pPr>
          </a:lstStyle>
          <a:p>
            <a:pPr rtl="0">
              <a:defRPr/>
            </a:pPr>
            <a:fld id="{A93500B8-9B15-4B10-8DAB-51F4A7050769}" type="slidenum">
              <a:rPr lang="en-US" altLang="de-DE"/>
              <a:pPr rtl="0">
                <a:defRPr/>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Formatvorlage des Untertitelmasters durch Klicken bearbeiten</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75113201-3D5E-475D-A731-4C7DA1AAFAC9}" type="slidenum">
              <a:rPr lang="en-US" altLang="de-DE"/>
              <a:pPr rtl="0">
                <a:defRPr/>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idx="1"/>
          </p:nvPr>
        </p:nvSpPr>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DA1BBB40-710E-4179-9807-5755E7299459}" type="slidenum">
              <a:rPr lang="en-US" altLang="de-DE"/>
              <a:pPr rtl="0">
                <a:defRPr/>
              </a:pPr>
              <a:t>‹Nr.›</a:t>
            </a:fld>
            <a:endParaRPr lang="en-US" altLang="de-D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Textmasterformat bearbeiten</a:t>
            </a:r>
          </a:p>
        </p:txBody>
      </p:sp>
      <p:sp>
        <p:nvSpPr>
          <p:cNvPr id="4" name="Fußzeilenplatzhalter 4"/>
          <p:cNvSpPr>
            <a:spLocks noGrp="1"/>
          </p:cNvSpPr>
          <p:nvPr>
            <p:ph type="ftr" sz="quarter" idx="10"/>
          </p:nvPr>
        </p:nvSpPr>
        <p:spPr/>
        <p:txBody>
          <a:bodyPr rtlCol="0"/>
          <a:lstStyle>
            <a:lvl1pPr>
              <a:defRPr/>
            </a:lvl1pPr>
          </a:lstStyle>
          <a:p>
            <a:pPr rtl="0">
              <a:defRPr/>
            </a:pPr>
            <a:fld id="{EF7D439E-3418-47AE-9215-D35041BAA0D4}" type="slidenum">
              <a:rPr lang="en-US" altLang="de-DE"/>
              <a:pPr rtl="0">
                <a:defRPr/>
              </a:pPr>
              <a:t>‹Nr.›</a:t>
            </a:fld>
            <a:endParaRPr lang="en-US" altLang="de-D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50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Fußzeilenplatzhalter 4"/>
          <p:cNvSpPr>
            <a:spLocks noGrp="1"/>
          </p:cNvSpPr>
          <p:nvPr>
            <p:ph type="ftr" sz="quarter" idx="10"/>
          </p:nvPr>
        </p:nvSpPr>
        <p:spPr/>
        <p:txBody>
          <a:bodyPr rtlCol="0"/>
          <a:lstStyle>
            <a:lvl1pPr>
              <a:defRPr/>
            </a:lvl1pPr>
          </a:lstStyle>
          <a:p>
            <a:pPr rtl="0">
              <a:defRPr/>
            </a:pPr>
            <a:fld id="{E6695966-6D75-4897-B3B3-781001677E06}" type="slidenum">
              <a:rPr lang="en-US" altLang="de-DE"/>
              <a:pPr rtl="0">
                <a:defRPr/>
              </a:pPr>
              <a:t>‹Nr.›</a:t>
            </a:fld>
            <a:endParaRPr lang="en-US" altLang="de-D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7" name="Fußzeilenplatzhalter 4"/>
          <p:cNvSpPr>
            <a:spLocks noGrp="1"/>
          </p:cNvSpPr>
          <p:nvPr>
            <p:ph type="ftr" sz="quarter" idx="10"/>
          </p:nvPr>
        </p:nvSpPr>
        <p:spPr/>
        <p:txBody>
          <a:bodyPr rtlCol="0"/>
          <a:lstStyle>
            <a:lvl1pPr>
              <a:defRPr/>
            </a:lvl1pPr>
          </a:lstStyle>
          <a:p>
            <a:pPr rtl="0">
              <a:defRPr/>
            </a:pPr>
            <a:fld id="{C5D9CEF1-441A-4E86-B1EB-719DF2E01CF0}" type="slidenum">
              <a:rPr lang="en-US" altLang="de-DE"/>
              <a:pPr rtl="0">
                <a:defRPr/>
              </a:pPr>
              <a:t>‹Nr.›</a:t>
            </a:fld>
            <a:endParaRPr lang="en-US" altLang="de-D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Fußzeilenplatzhalter 4"/>
          <p:cNvSpPr>
            <a:spLocks noGrp="1"/>
          </p:cNvSpPr>
          <p:nvPr>
            <p:ph type="ftr" sz="quarter" idx="10"/>
          </p:nvPr>
        </p:nvSpPr>
        <p:spPr/>
        <p:txBody>
          <a:bodyPr rtlCol="0"/>
          <a:lstStyle>
            <a:lvl1pPr>
              <a:defRPr/>
            </a:lvl1pPr>
          </a:lstStyle>
          <a:p>
            <a:pPr rtl="0">
              <a:defRPr/>
            </a:pPr>
            <a:fld id="{CF978A6B-16E1-4508-828D-383B42476917}" type="slidenum">
              <a:rPr lang="en-US" altLang="de-DE"/>
              <a:pPr rtl="0">
                <a:defRPr/>
              </a:pPr>
              <a:t>‹Nr.›</a:t>
            </a:fld>
            <a:endParaRPr lang="en-US" altLang="de-D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rtlCol="0"/>
          <a:lstStyle>
            <a:lvl1pPr>
              <a:defRPr/>
            </a:lvl1pPr>
          </a:lstStyle>
          <a:p>
            <a:pPr rtl="0">
              <a:defRPr/>
            </a:pPr>
            <a:fld id="{5F0F9168-88B7-48F8-945D-4A4FED152113}" type="slidenum">
              <a:rPr lang="en-US" altLang="de-DE"/>
              <a:pPr rtl="0">
                <a:defRPr/>
              </a:pPr>
              <a:t>‹Nr.›</a:t>
            </a:fld>
            <a:endParaRPr lang="en-US" altLang="de-D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lstStyle>
            <a:lvl1pPr algn="l">
              <a:defRPr sz="2000" b="1"/>
            </a:lvl1pPr>
          </a:lstStyle>
          <a:p>
            <a:pPr rtl="0"/>
            <a:r>
              <a:rPr lang="x-none"/>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96EAEA46-248E-4A00-A240-947C8DE075CB}" type="slidenum">
              <a:rPr lang="en-US" altLang="de-DE"/>
              <a:pPr rtl="0">
                <a:defRPr/>
              </a:pPr>
              <a:t>‹Nr.›</a:t>
            </a:fld>
            <a:endParaRPr lang="en-US" altLang="de-D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lstStyle>
            <a:lvl1pPr algn="l">
              <a:defRPr sz="2000" b="1"/>
            </a:lvl1pPr>
          </a:lstStyle>
          <a:p>
            <a:pPr rtl="0"/>
            <a:r>
              <a:rPr lang="x-none"/>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0740372C-1E5B-4612-A64E-840CF6DD37F6}" type="slidenum">
              <a:rPr lang="en-US" altLang="de-DE"/>
              <a:pPr rtl="0">
                <a:defRPr/>
              </a:pPr>
              <a:t>‹Nr.›</a:t>
            </a:fld>
            <a:endParaRPr lang="en-US" altLang="de-D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7FEFA3B4-79C7-4E2E-9127-D6B22FDE6D5B}" type="slidenum">
              <a:rPr lang="en-US" altLang="de-DE"/>
              <a:pPr rtl="0">
                <a:defRPr/>
              </a:pPr>
              <a:t>‹Nr.›</a:t>
            </a:fld>
            <a:endParaRPr lang="en-US" altLang="de-D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a:xfrm>
            <a:off x="301625" y="228600"/>
            <a:ext cx="6248400" cy="5894388"/>
          </a:xfrm>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ED4592C0-236B-4120-88CE-E4909CA2DBEA}" type="slidenum">
              <a:rPr lang="en-US" altLang="de-DE"/>
              <a:pPr rtl="0">
                <a:defRPr/>
              </a:pPr>
              <a:t>‹Nr.›</a:t>
            </a:fld>
            <a:endParaRPr lang="en-US" altLang="de-D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fourObj">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274638"/>
            <a:ext cx="8229600" cy="1143000"/>
          </a:xfrm>
        </p:spPr>
        <p:txBody>
          <a:bodyPr rtlCol="0"/>
          <a:lstStyle/>
          <a:p>
            <a:pPr rtl="0"/>
            <a:r>
              <a:rPr lang="x-none"/>
              <a:t>Titelmasterformat durch Klicken bearbeiten</a:t>
            </a:r>
            <a:endParaRPr lang="de-DE"/>
          </a:p>
        </p:txBody>
      </p:sp>
      <p:sp>
        <p:nvSpPr>
          <p:cNvPr id="3" name="Inhaltsplatzhalter 2"/>
          <p:cNvSpPr>
            <a:spLocks noGrp="1"/>
          </p:cNvSpPr>
          <p:nvPr>
            <p:ph sz="quarter" idx="1"/>
          </p:nvPr>
        </p:nvSpPr>
        <p:spPr>
          <a:xfrm>
            <a:off x="457200" y="1600200"/>
            <a:ext cx="4038600" cy="2185988"/>
          </a:xfrm>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quarter" idx="2"/>
          </p:nvPr>
        </p:nvSpPr>
        <p:spPr>
          <a:xfrm>
            <a:off x="4648200" y="1600200"/>
            <a:ext cx="4038600" cy="2185988"/>
          </a:xfrm>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Inhaltsplatzhalter 4"/>
          <p:cNvSpPr>
            <a:spLocks noGrp="1"/>
          </p:cNvSpPr>
          <p:nvPr>
            <p:ph sz="quarter" idx="3"/>
          </p:nvPr>
        </p:nvSpPr>
        <p:spPr>
          <a:xfrm>
            <a:off x="457200" y="3938588"/>
            <a:ext cx="4038600" cy="2187575"/>
          </a:xfrm>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6" name="Inhaltsplatzhalter 5"/>
          <p:cNvSpPr>
            <a:spLocks noGrp="1"/>
          </p:cNvSpPr>
          <p:nvPr>
            <p:ph sz="quarter" idx="4"/>
          </p:nvPr>
        </p:nvSpPr>
        <p:spPr>
          <a:xfrm>
            <a:off x="4648200" y="3938588"/>
            <a:ext cx="4038600" cy="2187575"/>
          </a:xfrm>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7" name="Rectangle 4"/>
          <p:cNvSpPr>
            <a:spLocks noGrp="1" noChangeArrowheads="1"/>
          </p:cNvSpPr>
          <p:nvPr>
            <p:ph type="dt" sz="half" idx="10"/>
          </p:nvPr>
        </p:nvSpPr>
        <p:spPr>
          <a:xfrm>
            <a:off x="457200" y="6245225"/>
            <a:ext cx="2133600" cy="476250"/>
          </a:xfrm>
          <a:prstGeom prst="rect">
            <a:avLst/>
          </a:prstGeom>
        </p:spPr>
        <p:txBody>
          <a:bodyPr rtlCol="0"/>
          <a:lstStyle>
            <a:lvl1pPr eaLnBrk="1" hangingPunct="1">
              <a:defRPr>
                <a:solidFill>
                  <a:srgbClr val="000000"/>
                </a:solidFill>
              </a:defRPr>
            </a:lvl1pPr>
          </a:lstStyle>
          <a:p>
            <a:pPr rtl="0">
              <a:defRPr/>
            </a:pPr>
            <a:endParaRPr lang="de-DE"/>
          </a:p>
        </p:txBody>
      </p:sp>
      <p:sp>
        <p:nvSpPr>
          <p:cNvPr id="8" name="Rectangle 5"/>
          <p:cNvSpPr>
            <a:spLocks noGrp="1" noChangeArrowheads="1"/>
          </p:cNvSpPr>
          <p:nvPr>
            <p:ph type="ftr" sz="quarter" idx="11"/>
          </p:nvPr>
        </p:nvSpPr>
        <p:spPr/>
        <p:txBody>
          <a:bodyPr rtlCol="0"/>
          <a:lstStyle>
            <a:lvl1pPr fontAlgn="auto">
              <a:spcBef>
                <a:spcPts val="0"/>
              </a:spcBef>
              <a:spcAft>
                <a:spcPts val="0"/>
              </a:spcAft>
              <a:defRPr>
                <a:solidFill>
                  <a:srgbClr val="000000"/>
                </a:solidFill>
                <a:ea typeface="Verdana" pitchFamily="34" charset="0"/>
                <a:cs typeface="Verdana" pitchFamily="34" charset="0"/>
              </a:defRPr>
            </a:lvl1pPr>
          </a:lstStyle>
          <a:p>
            <a:pPr rtl="0">
              <a:defRPr/>
            </a:pPr>
            <a:endParaRPr lang="de-DE"/>
          </a:p>
        </p:txBody>
      </p:sp>
      <p:sp>
        <p:nvSpPr>
          <p:cNvPr id="9"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rtlCol="0" anchor="t" anchorCtr="0" compatLnSpc="1">
            <a:prstTxWarp prst="textNoShape">
              <a:avLst/>
            </a:prstTxWarp>
          </a:bodyPr>
          <a:lstStyle>
            <a:lvl1pPr eaLnBrk="1" hangingPunct="1">
              <a:defRPr>
                <a:solidFill>
                  <a:srgbClr val="000000"/>
                </a:solidFill>
              </a:defRPr>
            </a:lvl1pPr>
          </a:lstStyle>
          <a:p>
            <a:pPr rtl="0">
              <a:defRPr/>
            </a:pPr>
            <a:fld id="{D79E4B46-84F7-4257-A755-11F4D3DD85A4}" type="slidenum">
              <a:rPr lang="de-DE" altLang="de-DE"/>
              <a:pPr rtl="0">
                <a:defRPr/>
              </a:pPr>
              <a:t>‹Nr.›</a:t>
            </a:fld>
            <a:endParaRPr lang="de-DE" altLang="de-D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Formatvorlage des Untertitelmasters durch Klicken bearbeiten</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1472F9A5-8680-4FCA-A034-608D4286DEC5}"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C8163E6A-78B9-4297-96E1-42E864ADB062}" type="slidenum">
              <a:rPr lang="de-DE" altLang="de-DE"/>
              <a:pPr rtl="0">
                <a:defRPr/>
              </a:pPr>
              <a:t>‹Nr.›</a:t>
            </a:fld>
            <a:endParaRPr lang="de-DE" altLang="de-D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idx="1"/>
          </p:nvPr>
        </p:nvSpPr>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96C11201-6FFF-46A5-B1F3-ECE5C1EF3D08}"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1E1D2E7B-C6F6-4A4F-9226-460F10F4EC07}" type="slidenum">
              <a:rPr lang="de-DE" altLang="de-DE"/>
              <a:pPr rtl="0">
                <a:defRPr/>
              </a:pPr>
              <a:t>‹Nr.›</a:t>
            </a:fld>
            <a:endParaRPr lang="de-DE" altLang="de-D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Textmasterformat bearbeiten</a:t>
            </a:r>
          </a:p>
        </p:txBody>
      </p:sp>
      <p:sp>
        <p:nvSpPr>
          <p:cNvPr id="4" name="Fußzeilenplatzhalter 4"/>
          <p:cNvSpPr>
            <a:spLocks noGrp="1"/>
          </p:cNvSpPr>
          <p:nvPr>
            <p:ph type="ftr" sz="quarter" idx="10"/>
          </p:nvPr>
        </p:nvSpPr>
        <p:spPr/>
        <p:txBody>
          <a:bodyPr rtlCol="0"/>
          <a:lstStyle>
            <a:lvl1pPr>
              <a:defRPr/>
            </a:lvl1pPr>
          </a:lstStyle>
          <a:p>
            <a:pPr rtl="0">
              <a:defRPr/>
            </a:pPr>
            <a:fld id="{4143F434-89D6-4098-A329-E07DD525ACA9}"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E6000D1E-D540-459A-B31A-B6ED622AA46D}" type="slidenum">
              <a:rPr lang="de-DE" altLang="de-DE"/>
              <a:pPr rtl="0">
                <a:defRPr/>
              </a:pPr>
              <a:t>‹Nr.›</a:t>
            </a:fld>
            <a:endParaRPr lang="de-DE" altLang="de-D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50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Fußzeilenplatzhalter 4"/>
          <p:cNvSpPr>
            <a:spLocks noGrp="1"/>
          </p:cNvSpPr>
          <p:nvPr>
            <p:ph type="ftr" sz="quarter" idx="10"/>
          </p:nvPr>
        </p:nvSpPr>
        <p:spPr/>
        <p:txBody>
          <a:bodyPr rtlCol="0"/>
          <a:lstStyle>
            <a:lvl1pPr>
              <a:defRPr/>
            </a:lvl1pPr>
          </a:lstStyle>
          <a:p>
            <a:pPr rtl="0">
              <a:defRPr/>
            </a:pPr>
            <a:fld id="{25E6FD8E-DCB0-4C6B-8572-7812B4B8E2B4}" type="slidenum">
              <a:rPr lang="en-US" altLang="de-DE"/>
              <a:pPr rtl="0">
                <a:defRPr/>
              </a:pPr>
              <a:t>‹Nr.›</a:t>
            </a:fld>
            <a:endParaRPr lang="en-US" altLang="de-DE"/>
          </a:p>
        </p:txBody>
      </p:sp>
      <p:sp>
        <p:nvSpPr>
          <p:cNvPr id="6" name="Foliennummernplatzhalter 5"/>
          <p:cNvSpPr>
            <a:spLocks noGrp="1"/>
          </p:cNvSpPr>
          <p:nvPr>
            <p:ph type="sldNum" sz="quarter" idx="11"/>
          </p:nvPr>
        </p:nvSpPr>
        <p:spPr/>
        <p:txBody>
          <a:bodyPr rtlCol="0"/>
          <a:lstStyle>
            <a:lvl1pPr>
              <a:defRPr/>
            </a:lvl1pPr>
          </a:lstStyle>
          <a:p>
            <a:pPr rtl="0">
              <a:defRPr/>
            </a:pPr>
            <a:fld id="{A73126C3-AD88-497D-A09A-06EE538A0822}" type="slidenum">
              <a:rPr lang="de-DE" altLang="de-DE"/>
              <a:pPr rtl="0">
                <a:defRPr/>
              </a:pPr>
              <a:t>‹Nr.›</a:t>
            </a:fld>
            <a:endParaRPr lang="de-DE" altLang="de-D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7" name="Fußzeilenplatzhalter 4"/>
          <p:cNvSpPr>
            <a:spLocks noGrp="1"/>
          </p:cNvSpPr>
          <p:nvPr>
            <p:ph type="ftr" sz="quarter" idx="10"/>
          </p:nvPr>
        </p:nvSpPr>
        <p:spPr/>
        <p:txBody>
          <a:bodyPr rtlCol="0"/>
          <a:lstStyle>
            <a:lvl1pPr>
              <a:defRPr/>
            </a:lvl1pPr>
          </a:lstStyle>
          <a:p>
            <a:pPr rtl="0">
              <a:defRPr/>
            </a:pPr>
            <a:fld id="{6E1FD110-81EC-411E-AD5C-C7A16845D436}" type="slidenum">
              <a:rPr lang="en-US" altLang="de-DE"/>
              <a:pPr rtl="0">
                <a:defRPr/>
              </a:pPr>
              <a:t>‹Nr.›</a:t>
            </a:fld>
            <a:endParaRPr lang="en-US" altLang="de-DE"/>
          </a:p>
        </p:txBody>
      </p:sp>
      <p:sp>
        <p:nvSpPr>
          <p:cNvPr id="8" name="Foliennummernplatzhalter 5"/>
          <p:cNvSpPr>
            <a:spLocks noGrp="1"/>
          </p:cNvSpPr>
          <p:nvPr>
            <p:ph type="sldNum" sz="quarter" idx="11"/>
          </p:nvPr>
        </p:nvSpPr>
        <p:spPr/>
        <p:txBody>
          <a:bodyPr rtlCol="0"/>
          <a:lstStyle>
            <a:lvl1pPr>
              <a:defRPr/>
            </a:lvl1pPr>
          </a:lstStyle>
          <a:p>
            <a:pPr rtl="0">
              <a:defRPr/>
            </a:pPr>
            <a:fld id="{70A7DBAE-4B11-4EEE-A318-B3A3CA722CCB}" type="slidenum">
              <a:rPr lang="de-DE" altLang="de-DE"/>
              <a:pPr rtl="0">
                <a:defRPr/>
              </a:pPr>
              <a:t>‹Nr.›</a:t>
            </a:fld>
            <a:endParaRPr lang="de-DE" altLang="de-D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Fußzeilenplatzhalter 4"/>
          <p:cNvSpPr>
            <a:spLocks noGrp="1"/>
          </p:cNvSpPr>
          <p:nvPr>
            <p:ph type="ftr" sz="quarter" idx="10"/>
          </p:nvPr>
        </p:nvSpPr>
        <p:spPr/>
        <p:txBody>
          <a:bodyPr rtlCol="0"/>
          <a:lstStyle>
            <a:lvl1pPr>
              <a:defRPr/>
            </a:lvl1pPr>
          </a:lstStyle>
          <a:p>
            <a:pPr rtl="0">
              <a:defRPr/>
            </a:pPr>
            <a:fld id="{2CC0DCD8-9160-4E2F-9687-4D1802E7155D}" type="slidenum">
              <a:rPr lang="en-US" altLang="de-DE"/>
              <a:pPr rtl="0">
                <a:defRPr/>
              </a:pPr>
              <a:t>‹Nr.›</a:t>
            </a:fld>
            <a:endParaRPr lang="en-US" altLang="de-DE"/>
          </a:p>
        </p:txBody>
      </p:sp>
      <p:sp>
        <p:nvSpPr>
          <p:cNvPr id="4" name="Foliennummernplatzhalter 5"/>
          <p:cNvSpPr>
            <a:spLocks noGrp="1"/>
          </p:cNvSpPr>
          <p:nvPr>
            <p:ph type="sldNum" sz="quarter" idx="11"/>
          </p:nvPr>
        </p:nvSpPr>
        <p:spPr/>
        <p:txBody>
          <a:bodyPr rtlCol="0"/>
          <a:lstStyle>
            <a:lvl1pPr>
              <a:defRPr/>
            </a:lvl1pPr>
          </a:lstStyle>
          <a:p>
            <a:pPr rtl="0">
              <a:defRPr/>
            </a:pPr>
            <a:fld id="{EAF576F0-DBE3-48BA-B7E6-A526DDD682B5}" type="slidenum">
              <a:rPr lang="de-DE" altLang="de-DE"/>
              <a:pPr rtl="0">
                <a:defRPr/>
              </a:pPr>
              <a:t>‹Nr.›</a:t>
            </a:fld>
            <a:endParaRPr lang="de-DE" altLang="de-D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rtlCol="0"/>
          <a:lstStyle>
            <a:lvl1pPr>
              <a:defRPr/>
            </a:lvl1pPr>
          </a:lstStyle>
          <a:p>
            <a:pPr rtl="0">
              <a:defRPr/>
            </a:pPr>
            <a:fld id="{5D8702A3-C04B-48E2-83ED-5F5162C96703}" type="slidenum">
              <a:rPr lang="en-US" altLang="de-DE"/>
              <a:pPr rtl="0">
                <a:defRPr/>
              </a:pPr>
              <a:t>‹Nr.›</a:t>
            </a:fld>
            <a:endParaRPr lang="en-US" altLang="de-DE"/>
          </a:p>
        </p:txBody>
      </p:sp>
      <p:sp>
        <p:nvSpPr>
          <p:cNvPr id="3" name="Foliennummernplatzhalter 5"/>
          <p:cNvSpPr>
            <a:spLocks noGrp="1"/>
          </p:cNvSpPr>
          <p:nvPr>
            <p:ph type="sldNum" sz="quarter" idx="11"/>
          </p:nvPr>
        </p:nvSpPr>
        <p:spPr/>
        <p:txBody>
          <a:bodyPr rtlCol="0"/>
          <a:lstStyle>
            <a:lvl1pPr>
              <a:defRPr/>
            </a:lvl1pPr>
          </a:lstStyle>
          <a:p>
            <a:pPr rtl="0">
              <a:defRPr/>
            </a:pPr>
            <a:fld id="{41C6238B-6099-495B-AE46-782DF3E9A4FD}" type="slidenum">
              <a:rPr lang="de-DE" altLang="de-DE"/>
              <a:pPr rtl="0">
                <a:defRPr/>
              </a:pPr>
              <a:t>‹Nr.›</a:t>
            </a:fld>
            <a:endParaRPr lang="de-DE" altLang="de-D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lstStyle>
            <a:lvl1pPr algn="l">
              <a:defRPr sz="2000" b="1"/>
            </a:lvl1pPr>
          </a:lstStyle>
          <a:p>
            <a:pPr rtl="0"/>
            <a:r>
              <a:rPr lang="x-none"/>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57F43EC9-C176-49D1-B16F-0E71051223BF}" type="slidenum">
              <a:rPr lang="en-US" altLang="de-DE"/>
              <a:pPr rtl="0">
                <a:defRPr/>
              </a:pPr>
              <a:t>‹Nr.›</a:t>
            </a:fld>
            <a:endParaRPr lang="en-US" altLang="de-DE"/>
          </a:p>
        </p:txBody>
      </p:sp>
      <p:sp>
        <p:nvSpPr>
          <p:cNvPr id="6" name="Foliennummernplatzhalter 5"/>
          <p:cNvSpPr>
            <a:spLocks noGrp="1"/>
          </p:cNvSpPr>
          <p:nvPr>
            <p:ph type="sldNum" sz="quarter" idx="11"/>
          </p:nvPr>
        </p:nvSpPr>
        <p:spPr/>
        <p:txBody>
          <a:bodyPr rtlCol="0"/>
          <a:lstStyle>
            <a:lvl1pPr>
              <a:defRPr/>
            </a:lvl1pPr>
          </a:lstStyle>
          <a:p>
            <a:pPr rtl="0">
              <a:defRPr/>
            </a:pPr>
            <a:fld id="{B51650D6-7DA9-462F-B6AE-C59136FDEE3B}" type="slidenum">
              <a:rPr lang="de-DE" altLang="de-DE"/>
              <a:pPr rtl="0">
                <a:defRPr/>
              </a:pPr>
              <a:t>‹Nr.›</a:t>
            </a:fld>
            <a:endParaRPr lang="de-DE" altLang="de-D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lstStyle>
            <a:lvl1pPr algn="l">
              <a:defRPr sz="2000" b="1"/>
            </a:lvl1pPr>
          </a:lstStyle>
          <a:p>
            <a:pPr rtl="0"/>
            <a:r>
              <a:rPr lang="x-none"/>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A5D00265-EB02-47FB-A036-C0F4CFAADEDA}" type="slidenum">
              <a:rPr lang="en-US" altLang="de-DE"/>
              <a:pPr rtl="0">
                <a:defRPr/>
              </a:pPr>
              <a:t>‹Nr.›</a:t>
            </a:fld>
            <a:endParaRPr lang="en-US" altLang="de-DE"/>
          </a:p>
        </p:txBody>
      </p:sp>
      <p:sp>
        <p:nvSpPr>
          <p:cNvPr id="6" name="Foliennummernplatzhalter 5"/>
          <p:cNvSpPr>
            <a:spLocks noGrp="1"/>
          </p:cNvSpPr>
          <p:nvPr>
            <p:ph type="sldNum" sz="quarter" idx="11"/>
          </p:nvPr>
        </p:nvSpPr>
        <p:spPr/>
        <p:txBody>
          <a:bodyPr rtlCol="0"/>
          <a:lstStyle>
            <a:lvl1pPr>
              <a:defRPr/>
            </a:lvl1pPr>
          </a:lstStyle>
          <a:p>
            <a:pPr rtl="0">
              <a:defRPr/>
            </a:pPr>
            <a:fld id="{F47622B4-BF8D-48A4-AABB-CA0B8C88F10F}" type="slidenum">
              <a:rPr lang="de-DE" altLang="de-DE"/>
              <a:pPr rtl="0">
                <a:defRPr/>
              </a:pPr>
              <a:t>‹Nr.›</a:t>
            </a:fld>
            <a:endParaRPr lang="de-DE" altLang="de-D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DD495D81-661A-4497-9799-B176ED514590}"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B6835298-3EB5-4411-9E41-0A49D21C2D36}" type="slidenum">
              <a:rPr lang="de-DE" altLang="de-DE"/>
              <a:pPr rtl="0">
                <a:defRPr/>
              </a:pPr>
              <a:t>‹Nr.›</a:t>
            </a:fld>
            <a:endParaRPr lang="de-DE" altLang="de-D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C5812570-FA6E-427F-B8E5-B3730181A7C9}"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CB442760-34D5-40E8-BD3D-C0FDEE7AF86C}" type="slidenum">
              <a:rPr lang="de-DE" altLang="de-DE"/>
              <a:pPr rtl="0">
                <a:defRPr/>
              </a:pPr>
              <a:t>‹Nr.›</a:t>
            </a:fld>
            <a:endParaRPr lang="de-DE" altLang="de-D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Formatvorlage des Untertitelmasters durch Klicken bearbeiten</a:t>
            </a:r>
            <a:endParaRPr lang="de-DE"/>
          </a:p>
        </p:txBody>
      </p:sp>
      <p:sp>
        <p:nvSpPr>
          <p:cNvPr id="4" name="Datumsplatzhalter 27"/>
          <p:cNvSpPr>
            <a:spLocks noGrp="1"/>
          </p:cNvSpPr>
          <p:nvPr>
            <p:ph type="dt" sz="half" idx="10"/>
          </p:nvPr>
        </p:nvSpPr>
        <p:spPr/>
        <p:txBody>
          <a:bodyPr rtlCol="0"/>
          <a:lstStyle>
            <a:lvl1pPr>
              <a:defRPr/>
            </a:lvl1pPr>
          </a:lstStyle>
          <a:p>
            <a:pPr rtl="0">
              <a:defRPr/>
            </a:pPr>
            <a:r>
              <a:rPr lang="en-US"/>
              <a:t>11/18/2016</a:t>
            </a:r>
          </a:p>
        </p:txBody>
      </p:sp>
      <p:sp>
        <p:nvSpPr>
          <p:cNvPr id="5" name="Fußzeilenplatzhalter 16"/>
          <p:cNvSpPr>
            <a:spLocks noGrp="1"/>
          </p:cNvSpPr>
          <p:nvPr>
            <p:ph type="ftr" sz="quarter" idx="11"/>
          </p:nvPr>
        </p:nvSpPr>
        <p:spPr/>
        <p:txBody>
          <a:bodyPr rtlCol="0"/>
          <a:lstStyle>
            <a:lvl1pPr>
              <a:defRPr/>
            </a:lvl1pPr>
          </a:lstStyle>
          <a:p>
            <a:pPr rtl="0">
              <a:defRPr/>
            </a:pPr>
            <a:r>
              <a:rPr lang="x-none"/>
              <a:t>‹Nr.›</a:t>
            </a:r>
          </a:p>
        </p:txBody>
      </p:sp>
      <p:sp>
        <p:nvSpPr>
          <p:cNvPr id="6" name="Foliennummernplatzhalter 28"/>
          <p:cNvSpPr>
            <a:spLocks noGrp="1"/>
          </p:cNvSpPr>
          <p:nvPr>
            <p:ph type="sldNum" sz="quarter" idx="12"/>
          </p:nvPr>
        </p:nvSpPr>
        <p:spPr/>
        <p:txBody>
          <a:bodyPr rtlCol="0"/>
          <a:lstStyle>
            <a:lvl1pPr>
              <a:defRPr/>
            </a:lvl1pPr>
          </a:lstStyle>
          <a:p>
            <a:pPr rtl="0">
              <a:defRPr/>
            </a:pPr>
            <a:fld id="{B1833D74-FC5C-4888-8B16-7425D8F79DA9}" type="slidenum">
              <a:rPr lang="en-US" altLang="de-DE"/>
              <a:pPr rtl="0">
                <a:defRPr/>
              </a:pPr>
              <a:t>‹Nr.›</a:t>
            </a:fld>
            <a:endParaRPr lang="en-US" altLang="de-D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idx="1"/>
          </p:nvPr>
        </p:nvSpPr>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Datumsplatzhalter 27"/>
          <p:cNvSpPr>
            <a:spLocks noGrp="1"/>
          </p:cNvSpPr>
          <p:nvPr>
            <p:ph type="dt" sz="half" idx="10"/>
          </p:nvPr>
        </p:nvSpPr>
        <p:spPr/>
        <p:txBody>
          <a:bodyPr rtlCol="0"/>
          <a:lstStyle>
            <a:lvl1pPr>
              <a:defRPr/>
            </a:lvl1pPr>
          </a:lstStyle>
          <a:p>
            <a:pPr rtl="0">
              <a:defRPr/>
            </a:pPr>
            <a:r>
              <a:rPr lang="en-US"/>
              <a:t>11/18/2016</a:t>
            </a:r>
          </a:p>
        </p:txBody>
      </p:sp>
      <p:sp>
        <p:nvSpPr>
          <p:cNvPr id="5" name="Fußzeilenplatzhalter 16"/>
          <p:cNvSpPr>
            <a:spLocks noGrp="1"/>
          </p:cNvSpPr>
          <p:nvPr>
            <p:ph type="ftr" sz="quarter" idx="11"/>
          </p:nvPr>
        </p:nvSpPr>
        <p:spPr/>
        <p:txBody>
          <a:bodyPr rtlCol="0"/>
          <a:lstStyle>
            <a:lvl1pPr>
              <a:defRPr/>
            </a:lvl1pPr>
          </a:lstStyle>
          <a:p>
            <a:pPr rtl="0">
              <a:defRPr/>
            </a:pPr>
            <a:r>
              <a:rPr lang="x-none"/>
              <a:t>‹Nr.›</a:t>
            </a:r>
          </a:p>
        </p:txBody>
      </p:sp>
      <p:sp>
        <p:nvSpPr>
          <p:cNvPr id="6" name="Foliennummernplatzhalter 28"/>
          <p:cNvSpPr>
            <a:spLocks noGrp="1"/>
          </p:cNvSpPr>
          <p:nvPr>
            <p:ph type="sldNum" sz="quarter" idx="12"/>
          </p:nvPr>
        </p:nvSpPr>
        <p:spPr/>
        <p:txBody>
          <a:bodyPr rtlCol="0"/>
          <a:lstStyle>
            <a:lvl1pPr>
              <a:defRPr/>
            </a:lvl1pPr>
          </a:lstStyle>
          <a:p>
            <a:pPr rtl="0">
              <a:defRPr/>
            </a:pPr>
            <a:fld id="{FCBCDECC-9EEA-4848-8388-16CAD8943895}" type="slidenum">
              <a:rPr lang="en-US" altLang="de-DE"/>
              <a:pPr rtl="0">
                <a:defRPr/>
              </a:pPr>
              <a:t>‹Nr.›</a:t>
            </a:fld>
            <a:endParaRPr lang="en-US" altLang="de-D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Textmasterformat bearbeiten</a:t>
            </a:r>
          </a:p>
        </p:txBody>
      </p:sp>
      <p:sp>
        <p:nvSpPr>
          <p:cNvPr id="4" name="Datumsplatzhalter 27"/>
          <p:cNvSpPr>
            <a:spLocks noGrp="1"/>
          </p:cNvSpPr>
          <p:nvPr>
            <p:ph type="dt" sz="half" idx="10"/>
          </p:nvPr>
        </p:nvSpPr>
        <p:spPr/>
        <p:txBody>
          <a:bodyPr rtlCol="0"/>
          <a:lstStyle>
            <a:lvl1pPr>
              <a:defRPr/>
            </a:lvl1pPr>
          </a:lstStyle>
          <a:p>
            <a:pPr rtl="0">
              <a:defRPr/>
            </a:pPr>
            <a:r>
              <a:rPr lang="en-US"/>
              <a:t>11/18/2016</a:t>
            </a:r>
          </a:p>
        </p:txBody>
      </p:sp>
      <p:sp>
        <p:nvSpPr>
          <p:cNvPr id="5" name="Fußzeilenplatzhalter 16"/>
          <p:cNvSpPr>
            <a:spLocks noGrp="1"/>
          </p:cNvSpPr>
          <p:nvPr>
            <p:ph type="ftr" sz="quarter" idx="11"/>
          </p:nvPr>
        </p:nvSpPr>
        <p:spPr/>
        <p:txBody>
          <a:bodyPr rtlCol="0"/>
          <a:lstStyle>
            <a:lvl1pPr>
              <a:defRPr/>
            </a:lvl1pPr>
          </a:lstStyle>
          <a:p>
            <a:pPr rtl="0">
              <a:defRPr/>
            </a:pPr>
            <a:r>
              <a:rPr lang="x-none"/>
              <a:t>‹Nr.›</a:t>
            </a:r>
          </a:p>
        </p:txBody>
      </p:sp>
      <p:sp>
        <p:nvSpPr>
          <p:cNvPr id="6" name="Foliennummernplatzhalter 28"/>
          <p:cNvSpPr>
            <a:spLocks noGrp="1"/>
          </p:cNvSpPr>
          <p:nvPr>
            <p:ph type="sldNum" sz="quarter" idx="12"/>
          </p:nvPr>
        </p:nvSpPr>
        <p:spPr/>
        <p:txBody>
          <a:bodyPr rtlCol="0"/>
          <a:lstStyle>
            <a:lvl1pPr>
              <a:defRPr/>
            </a:lvl1pPr>
          </a:lstStyle>
          <a:p>
            <a:pPr rtl="0">
              <a:defRPr/>
            </a:pPr>
            <a:fld id="{12D8069D-FC63-40F1-8271-64B1C48404CC}" type="slidenum">
              <a:rPr lang="en-US" altLang="de-DE"/>
              <a:pPr rtl="0">
                <a:defRPr/>
              </a:pPr>
              <a:t>‹Nr.›</a:t>
            </a:fld>
            <a:endParaRPr lang="en-US" altLang="de-D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51375" y="2708275"/>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Datumsplatzhalter 27"/>
          <p:cNvSpPr>
            <a:spLocks noGrp="1"/>
          </p:cNvSpPr>
          <p:nvPr>
            <p:ph type="dt" sz="half" idx="10"/>
          </p:nvPr>
        </p:nvSpPr>
        <p:spPr/>
        <p:txBody>
          <a:bodyPr rtlCol="0"/>
          <a:lstStyle>
            <a:lvl1pPr>
              <a:defRPr/>
            </a:lvl1pPr>
          </a:lstStyle>
          <a:p>
            <a:pPr rtl="0">
              <a:defRPr/>
            </a:pPr>
            <a:r>
              <a:rPr lang="en-US"/>
              <a:t>11/18/2016</a:t>
            </a:r>
          </a:p>
        </p:txBody>
      </p:sp>
      <p:sp>
        <p:nvSpPr>
          <p:cNvPr id="6" name="Fußzeilenplatzhalter 16"/>
          <p:cNvSpPr>
            <a:spLocks noGrp="1"/>
          </p:cNvSpPr>
          <p:nvPr>
            <p:ph type="ftr" sz="quarter" idx="11"/>
          </p:nvPr>
        </p:nvSpPr>
        <p:spPr/>
        <p:txBody>
          <a:bodyPr rtlCol="0"/>
          <a:lstStyle>
            <a:lvl1pPr>
              <a:defRPr/>
            </a:lvl1pPr>
          </a:lstStyle>
          <a:p>
            <a:pPr rtl="0">
              <a:defRPr/>
            </a:pPr>
            <a:r>
              <a:rPr lang="x-none"/>
              <a:t>‹Nr.›</a:t>
            </a:r>
          </a:p>
        </p:txBody>
      </p:sp>
      <p:sp>
        <p:nvSpPr>
          <p:cNvPr id="7" name="Foliennummernplatzhalter 28"/>
          <p:cNvSpPr>
            <a:spLocks noGrp="1"/>
          </p:cNvSpPr>
          <p:nvPr>
            <p:ph type="sldNum" sz="quarter" idx="12"/>
          </p:nvPr>
        </p:nvSpPr>
        <p:spPr/>
        <p:txBody>
          <a:bodyPr rtlCol="0"/>
          <a:lstStyle>
            <a:lvl1pPr>
              <a:defRPr/>
            </a:lvl1pPr>
          </a:lstStyle>
          <a:p>
            <a:pPr rtl="0">
              <a:defRPr/>
            </a:pPr>
            <a:fld id="{1BC58E44-B339-4B08-AC80-7F17E593FF10}" type="slidenum">
              <a:rPr lang="en-US" altLang="de-DE"/>
              <a:pPr rtl="0">
                <a:defRPr/>
              </a:pPr>
              <a:t>‹Nr.›</a:t>
            </a:fld>
            <a:endParaRPr lang="en-US" altLang="de-D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7" name="Datumsplatzhalter 27"/>
          <p:cNvSpPr>
            <a:spLocks noGrp="1"/>
          </p:cNvSpPr>
          <p:nvPr>
            <p:ph type="dt" sz="half" idx="10"/>
          </p:nvPr>
        </p:nvSpPr>
        <p:spPr/>
        <p:txBody>
          <a:bodyPr rtlCol="0"/>
          <a:lstStyle>
            <a:lvl1pPr>
              <a:defRPr/>
            </a:lvl1pPr>
          </a:lstStyle>
          <a:p>
            <a:pPr rtl="0">
              <a:defRPr/>
            </a:pPr>
            <a:r>
              <a:rPr lang="en-US"/>
              <a:t>11/18/2016</a:t>
            </a:r>
          </a:p>
        </p:txBody>
      </p:sp>
      <p:sp>
        <p:nvSpPr>
          <p:cNvPr id="8" name="Fußzeilenplatzhalter 16"/>
          <p:cNvSpPr>
            <a:spLocks noGrp="1"/>
          </p:cNvSpPr>
          <p:nvPr>
            <p:ph type="ftr" sz="quarter" idx="11"/>
          </p:nvPr>
        </p:nvSpPr>
        <p:spPr/>
        <p:txBody>
          <a:bodyPr rtlCol="0"/>
          <a:lstStyle>
            <a:lvl1pPr>
              <a:defRPr/>
            </a:lvl1pPr>
          </a:lstStyle>
          <a:p>
            <a:pPr rtl="0">
              <a:defRPr/>
            </a:pPr>
            <a:r>
              <a:rPr lang="x-none"/>
              <a:t>‹Nr.›</a:t>
            </a:r>
          </a:p>
        </p:txBody>
      </p:sp>
      <p:sp>
        <p:nvSpPr>
          <p:cNvPr id="9" name="Foliennummernplatzhalter 28"/>
          <p:cNvSpPr>
            <a:spLocks noGrp="1"/>
          </p:cNvSpPr>
          <p:nvPr>
            <p:ph type="sldNum" sz="quarter" idx="12"/>
          </p:nvPr>
        </p:nvSpPr>
        <p:spPr/>
        <p:txBody>
          <a:bodyPr rtlCol="0"/>
          <a:lstStyle>
            <a:lvl1pPr>
              <a:defRPr/>
            </a:lvl1pPr>
          </a:lstStyle>
          <a:p>
            <a:pPr rtl="0">
              <a:defRPr/>
            </a:pPr>
            <a:fld id="{296E293B-E24D-4057-9398-436AA9E4093C}" type="slidenum">
              <a:rPr lang="en-US" altLang="de-DE"/>
              <a:pPr rtl="0">
                <a:defRPr/>
              </a:pPr>
              <a:t>‹Nr.›</a:t>
            </a:fld>
            <a:endParaRPr lang="en-US" altLang="de-D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Datumsplatzhalter 27"/>
          <p:cNvSpPr>
            <a:spLocks noGrp="1"/>
          </p:cNvSpPr>
          <p:nvPr>
            <p:ph type="dt" sz="half" idx="10"/>
          </p:nvPr>
        </p:nvSpPr>
        <p:spPr/>
        <p:txBody>
          <a:bodyPr rtlCol="0"/>
          <a:lstStyle>
            <a:lvl1pPr>
              <a:defRPr/>
            </a:lvl1pPr>
          </a:lstStyle>
          <a:p>
            <a:pPr rtl="0">
              <a:defRPr/>
            </a:pPr>
            <a:r>
              <a:rPr lang="en-US"/>
              <a:t>11/18/2016</a:t>
            </a:r>
          </a:p>
        </p:txBody>
      </p:sp>
      <p:sp>
        <p:nvSpPr>
          <p:cNvPr id="4" name="Fußzeilenplatzhalter 16"/>
          <p:cNvSpPr>
            <a:spLocks noGrp="1"/>
          </p:cNvSpPr>
          <p:nvPr>
            <p:ph type="ftr" sz="quarter" idx="11"/>
          </p:nvPr>
        </p:nvSpPr>
        <p:spPr/>
        <p:txBody>
          <a:bodyPr rtlCol="0"/>
          <a:lstStyle>
            <a:lvl1pPr>
              <a:defRPr/>
            </a:lvl1pPr>
          </a:lstStyle>
          <a:p>
            <a:pPr rtl="0">
              <a:defRPr/>
            </a:pPr>
            <a:r>
              <a:rPr lang="x-none"/>
              <a:t>‹Nr.›</a:t>
            </a:r>
          </a:p>
        </p:txBody>
      </p:sp>
      <p:sp>
        <p:nvSpPr>
          <p:cNvPr id="5" name="Foliennummernplatzhalter 28"/>
          <p:cNvSpPr>
            <a:spLocks noGrp="1"/>
          </p:cNvSpPr>
          <p:nvPr>
            <p:ph type="sldNum" sz="quarter" idx="12"/>
          </p:nvPr>
        </p:nvSpPr>
        <p:spPr/>
        <p:txBody>
          <a:bodyPr rtlCol="0"/>
          <a:lstStyle>
            <a:lvl1pPr>
              <a:defRPr/>
            </a:lvl1pPr>
          </a:lstStyle>
          <a:p>
            <a:pPr rtl="0">
              <a:defRPr/>
            </a:pPr>
            <a:fld id="{A29F4F39-9514-4BD0-BFAF-414D0D4E62B4}" type="slidenum">
              <a:rPr lang="en-US" altLang="de-DE"/>
              <a:pPr rtl="0">
                <a:defRPr/>
              </a:pPr>
              <a:t>‹Nr.›</a:t>
            </a:fld>
            <a:endParaRPr lang="en-US" altLang="de-D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rtlCol="0"/>
          <a:lstStyle>
            <a:lvl1pPr>
              <a:defRPr/>
            </a:lvl1pPr>
          </a:lstStyle>
          <a:p>
            <a:pPr rtl="0">
              <a:defRPr/>
            </a:pPr>
            <a:r>
              <a:rPr lang="en-US"/>
              <a:t>11/18/2016</a:t>
            </a:r>
          </a:p>
        </p:txBody>
      </p:sp>
      <p:sp>
        <p:nvSpPr>
          <p:cNvPr id="3" name="Fußzeilenplatzhalter 16"/>
          <p:cNvSpPr>
            <a:spLocks noGrp="1"/>
          </p:cNvSpPr>
          <p:nvPr>
            <p:ph type="ftr" sz="quarter" idx="11"/>
          </p:nvPr>
        </p:nvSpPr>
        <p:spPr/>
        <p:txBody>
          <a:bodyPr rtlCol="0"/>
          <a:lstStyle>
            <a:lvl1pPr>
              <a:defRPr/>
            </a:lvl1pPr>
          </a:lstStyle>
          <a:p>
            <a:pPr rtl="0">
              <a:defRPr/>
            </a:pPr>
            <a:r>
              <a:rPr lang="x-none"/>
              <a:t>‹Nr.›</a:t>
            </a:r>
          </a:p>
        </p:txBody>
      </p:sp>
      <p:sp>
        <p:nvSpPr>
          <p:cNvPr id="4" name="Foliennummernplatzhalter 28"/>
          <p:cNvSpPr>
            <a:spLocks noGrp="1"/>
          </p:cNvSpPr>
          <p:nvPr>
            <p:ph type="sldNum" sz="quarter" idx="12"/>
          </p:nvPr>
        </p:nvSpPr>
        <p:spPr/>
        <p:txBody>
          <a:bodyPr rtlCol="0"/>
          <a:lstStyle>
            <a:lvl1pPr>
              <a:defRPr/>
            </a:lvl1pPr>
          </a:lstStyle>
          <a:p>
            <a:pPr rtl="0">
              <a:defRPr/>
            </a:pPr>
            <a:fld id="{F87FE789-F889-422C-81EC-6DF1BF00311A}" type="slidenum">
              <a:rPr lang="en-US" altLang="de-DE"/>
              <a:pPr rtl="0">
                <a:defRPr/>
              </a:pPr>
              <a:t>‹Nr.›</a:t>
            </a:fld>
            <a:endParaRPr lang="en-US" altLang="de-D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lstStyle>
            <a:lvl1pPr algn="l">
              <a:defRPr sz="2000" b="1"/>
            </a:lvl1pPr>
          </a:lstStyle>
          <a:p>
            <a:pPr rtl="0"/>
            <a:r>
              <a:rPr lang="x-none"/>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Datumsplatzhalter 27"/>
          <p:cNvSpPr>
            <a:spLocks noGrp="1"/>
          </p:cNvSpPr>
          <p:nvPr>
            <p:ph type="dt" sz="half" idx="10"/>
          </p:nvPr>
        </p:nvSpPr>
        <p:spPr/>
        <p:txBody>
          <a:bodyPr rtlCol="0"/>
          <a:lstStyle>
            <a:lvl1pPr>
              <a:defRPr/>
            </a:lvl1pPr>
          </a:lstStyle>
          <a:p>
            <a:pPr rtl="0">
              <a:defRPr/>
            </a:pPr>
            <a:r>
              <a:rPr lang="en-US"/>
              <a:t>11/18/2016</a:t>
            </a:r>
          </a:p>
        </p:txBody>
      </p:sp>
      <p:sp>
        <p:nvSpPr>
          <p:cNvPr id="6" name="Fußzeilenplatzhalter 16"/>
          <p:cNvSpPr>
            <a:spLocks noGrp="1"/>
          </p:cNvSpPr>
          <p:nvPr>
            <p:ph type="ftr" sz="quarter" idx="11"/>
          </p:nvPr>
        </p:nvSpPr>
        <p:spPr/>
        <p:txBody>
          <a:bodyPr rtlCol="0"/>
          <a:lstStyle>
            <a:lvl1pPr>
              <a:defRPr/>
            </a:lvl1pPr>
          </a:lstStyle>
          <a:p>
            <a:pPr rtl="0">
              <a:defRPr/>
            </a:pPr>
            <a:r>
              <a:rPr lang="x-none"/>
              <a:t>‹Nr.›</a:t>
            </a:r>
          </a:p>
        </p:txBody>
      </p:sp>
      <p:sp>
        <p:nvSpPr>
          <p:cNvPr id="7" name="Foliennummernplatzhalter 28"/>
          <p:cNvSpPr>
            <a:spLocks noGrp="1"/>
          </p:cNvSpPr>
          <p:nvPr>
            <p:ph type="sldNum" sz="quarter" idx="12"/>
          </p:nvPr>
        </p:nvSpPr>
        <p:spPr/>
        <p:txBody>
          <a:bodyPr rtlCol="0"/>
          <a:lstStyle>
            <a:lvl1pPr>
              <a:defRPr/>
            </a:lvl1pPr>
          </a:lstStyle>
          <a:p>
            <a:pPr rtl="0">
              <a:defRPr/>
            </a:pPr>
            <a:fld id="{35C9CA7C-AC7D-45CD-9A35-CC8842AC921C}" type="slidenum">
              <a:rPr lang="en-US" altLang="de-DE"/>
              <a:pPr rtl="0">
                <a:defRPr/>
              </a:pPr>
              <a:t>‹Nr.›</a:t>
            </a:fld>
            <a:endParaRPr lang="en-US" altLang="de-D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lstStyle>
            <a:lvl1pPr algn="l">
              <a:defRPr sz="2000" b="1"/>
            </a:lvl1pPr>
          </a:lstStyle>
          <a:p>
            <a:pPr rtl="0"/>
            <a:r>
              <a:rPr lang="x-none"/>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Datumsplatzhalter 27"/>
          <p:cNvSpPr>
            <a:spLocks noGrp="1"/>
          </p:cNvSpPr>
          <p:nvPr>
            <p:ph type="dt" sz="half" idx="10"/>
          </p:nvPr>
        </p:nvSpPr>
        <p:spPr/>
        <p:txBody>
          <a:bodyPr rtlCol="0"/>
          <a:lstStyle>
            <a:lvl1pPr>
              <a:defRPr/>
            </a:lvl1pPr>
          </a:lstStyle>
          <a:p>
            <a:pPr rtl="0">
              <a:defRPr/>
            </a:pPr>
            <a:r>
              <a:rPr lang="en-US"/>
              <a:t>11/18/2016</a:t>
            </a:r>
          </a:p>
        </p:txBody>
      </p:sp>
      <p:sp>
        <p:nvSpPr>
          <p:cNvPr id="6" name="Fußzeilenplatzhalter 16"/>
          <p:cNvSpPr>
            <a:spLocks noGrp="1"/>
          </p:cNvSpPr>
          <p:nvPr>
            <p:ph type="ftr" sz="quarter" idx="11"/>
          </p:nvPr>
        </p:nvSpPr>
        <p:spPr/>
        <p:txBody>
          <a:bodyPr rtlCol="0"/>
          <a:lstStyle>
            <a:lvl1pPr>
              <a:defRPr/>
            </a:lvl1pPr>
          </a:lstStyle>
          <a:p>
            <a:pPr rtl="0">
              <a:defRPr/>
            </a:pPr>
            <a:r>
              <a:rPr lang="x-none"/>
              <a:t>‹Nr.›</a:t>
            </a:r>
          </a:p>
        </p:txBody>
      </p:sp>
      <p:sp>
        <p:nvSpPr>
          <p:cNvPr id="7" name="Foliennummernplatzhalter 28"/>
          <p:cNvSpPr>
            <a:spLocks noGrp="1"/>
          </p:cNvSpPr>
          <p:nvPr>
            <p:ph type="sldNum" sz="quarter" idx="12"/>
          </p:nvPr>
        </p:nvSpPr>
        <p:spPr/>
        <p:txBody>
          <a:bodyPr rtlCol="0"/>
          <a:lstStyle>
            <a:lvl1pPr>
              <a:defRPr/>
            </a:lvl1pPr>
          </a:lstStyle>
          <a:p>
            <a:pPr rtl="0">
              <a:defRPr/>
            </a:pPr>
            <a:fld id="{F52DDFB8-844F-4725-83E5-E1AEA1743C81}" type="slidenum">
              <a:rPr lang="en-US" altLang="de-DE"/>
              <a:pPr rtl="0">
                <a:defRPr/>
              </a:pPr>
              <a:t>‹Nr.›</a:t>
            </a:fld>
            <a:endParaRPr lang="en-US" altLang="de-D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Datumsplatzhalter 27"/>
          <p:cNvSpPr>
            <a:spLocks noGrp="1"/>
          </p:cNvSpPr>
          <p:nvPr>
            <p:ph type="dt" sz="half" idx="10"/>
          </p:nvPr>
        </p:nvSpPr>
        <p:spPr/>
        <p:txBody>
          <a:bodyPr rtlCol="0"/>
          <a:lstStyle>
            <a:lvl1pPr>
              <a:defRPr/>
            </a:lvl1pPr>
          </a:lstStyle>
          <a:p>
            <a:pPr rtl="0">
              <a:defRPr/>
            </a:pPr>
            <a:r>
              <a:rPr lang="en-US"/>
              <a:t>11/18/2016</a:t>
            </a:r>
          </a:p>
        </p:txBody>
      </p:sp>
      <p:sp>
        <p:nvSpPr>
          <p:cNvPr id="5" name="Fußzeilenplatzhalter 16"/>
          <p:cNvSpPr>
            <a:spLocks noGrp="1"/>
          </p:cNvSpPr>
          <p:nvPr>
            <p:ph type="ftr" sz="quarter" idx="11"/>
          </p:nvPr>
        </p:nvSpPr>
        <p:spPr/>
        <p:txBody>
          <a:bodyPr rtlCol="0"/>
          <a:lstStyle>
            <a:lvl1pPr>
              <a:defRPr/>
            </a:lvl1pPr>
          </a:lstStyle>
          <a:p>
            <a:pPr rtl="0">
              <a:defRPr/>
            </a:pPr>
            <a:r>
              <a:rPr lang="x-none"/>
              <a:t>‹Nr.›</a:t>
            </a:r>
          </a:p>
        </p:txBody>
      </p:sp>
      <p:sp>
        <p:nvSpPr>
          <p:cNvPr id="6" name="Foliennummernplatzhalter 28"/>
          <p:cNvSpPr>
            <a:spLocks noGrp="1"/>
          </p:cNvSpPr>
          <p:nvPr>
            <p:ph type="sldNum" sz="quarter" idx="12"/>
          </p:nvPr>
        </p:nvSpPr>
        <p:spPr/>
        <p:txBody>
          <a:bodyPr rtlCol="0"/>
          <a:lstStyle>
            <a:lvl1pPr>
              <a:defRPr/>
            </a:lvl1pPr>
          </a:lstStyle>
          <a:p>
            <a:pPr rtl="0">
              <a:defRPr/>
            </a:pPr>
            <a:fld id="{CCF16D57-8EAB-442F-8AFA-F7D25FA077E7}" type="slidenum">
              <a:rPr lang="en-US" altLang="de-DE"/>
              <a:pPr rtl="0">
                <a:defRPr/>
              </a:pPr>
              <a:t>‹Nr.›</a:t>
            </a:fld>
            <a:endParaRPr lang="en-US" altLang="de-D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Datumsplatzhalter 27"/>
          <p:cNvSpPr>
            <a:spLocks noGrp="1"/>
          </p:cNvSpPr>
          <p:nvPr>
            <p:ph type="dt" sz="half" idx="10"/>
          </p:nvPr>
        </p:nvSpPr>
        <p:spPr/>
        <p:txBody>
          <a:bodyPr rtlCol="0"/>
          <a:lstStyle>
            <a:lvl1pPr>
              <a:defRPr/>
            </a:lvl1pPr>
          </a:lstStyle>
          <a:p>
            <a:pPr rtl="0">
              <a:defRPr/>
            </a:pPr>
            <a:r>
              <a:rPr lang="en-US"/>
              <a:t>11/18/2016</a:t>
            </a:r>
          </a:p>
        </p:txBody>
      </p:sp>
      <p:sp>
        <p:nvSpPr>
          <p:cNvPr id="5" name="Fußzeilenplatzhalter 16"/>
          <p:cNvSpPr>
            <a:spLocks noGrp="1"/>
          </p:cNvSpPr>
          <p:nvPr>
            <p:ph type="ftr" sz="quarter" idx="11"/>
          </p:nvPr>
        </p:nvSpPr>
        <p:spPr/>
        <p:txBody>
          <a:bodyPr rtlCol="0"/>
          <a:lstStyle>
            <a:lvl1pPr>
              <a:defRPr/>
            </a:lvl1pPr>
          </a:lstStyle>
          <a:p>
            <a:pPr rtl="0">
              <a:defRPr/>
            </a:pPr>
            <a:r>
              <a:rPr lang="x-none"/>
              <a:t>‹Nr.›</a:t>
            </a:r>
          </a:p>
        </p:txBody>
      </p:sp>
      <p:sp>
        <p:nvSpPr>
          <p:cNvPr id="6" name="Foliennummernplatzhalter 28"/>
          <p:cNvSpPr>
            <a:spLocks noGrp="1"/>
          </p:cNvSpPr>
          <p:nvPr>
            <p:ph type="sldNum" sz="quarter" idx="12"/>
          </p:nvPr>
        </p:nvSpPr>
        <p:spPr/>
        <p:txBody>
          <a:bodyPr rtlCol="0"/>
          <a:lstStyle>
            <a:lvl1pPr>
              <a:defRPr/>
            </a:lvl1pPr>
          </a:lstStyle>
          <a:p>
            <a:pPr rtl="0">
              <a:defRPr/>
            </a:pPr>
            <a:fld id="{09FA2E7A-9045-404F-AAD5-79AC3BFA0EEF}" type="slidenum">
              <a:rPr lang="en-US" altLang="de-DE"/>
              <a:pPr rtl="0">
                <a:defRPr/>
              </a:pPr>
              <a:t>‹Nr.›</a:t>
            </a:fld>
            <a:endParaRPr lang="en-US" altLang="de-D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75113201-3D5E-475D-A731-4C7DA1AAFAC9}" type="slidenum">
              <a:rPr lang="en-US" altLang="de-DE"/>
              <a:pPr>
                <a:defRPr/>
              </a:pPr>
              <a:t>‹Nr.›</a:t>
            </a:fld>
            <a:endParaRPr lang="en-US" altLang="de-DE"/>
          </a:p>
        </p:txBody>
      </p:sp>
    </p:spTree>
    <p:extLst>
      <p:ext uri="{BB962C8B-B14F-4D97-AF65-F5344CB8AC3E}">
        <p14:creationId xmlns:p14="http://schemas.microsoft.com/office/powerpoint/2010/main" val="102228492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DA1BBB40-710E-4179-9807-5755E7299459}" type="slidenum">
              <a:rPr lang="en-US" altLang="de-DE"/>
              <a:pPr>
                <a:defRPr/>
              </a:pPr>
              <a:t>‹Nr.›</a:t>
            </a:fld>
            <a:endParaRPr lang="en-US" altLang="de-DE"/>
          </a:p>
        </p:txBody>
      </p:sp>
    </p:spTree>
    <p:extLst>
      <p:ext uri="{BB962C8B-B14F-4D97-AF65-F5344CB8AC3E}">
        <p14:creationId xmlns:p14="http://schemas.microsoft.com/office/powerpoint/2010/main" val="161590372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EF7D439E-3418-47AE-9215-D35041BAA0D4}" type="slidenum">
              <a:rPr lang="en-US" altLang="de-DE"/>
              <a:pPr>
                <a:defRPr/>
              </a:pPr>
              <a:t>‹Nr.›</a:t>
            </a:fld>
            <a:endParaRPr lang="en-US" altLang="de-DE"/>
          </a:p>
        </p:txBody>
      </p:sp>
    </p:spTree>
    <p:extLst>
      <p:ext uri="{BB962C8B-B14F-4D97-AF65-F5344CB8AC3E}">
        <p14:creationId xmlns:p14="http://schemas.microsoft.com/office/powerpoint/2010/main" val="342109375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E6695966-6D75-4897-B3B3-781001677E06}" type="slidenum">
              <a:rPr lang="en-US" altLang="de-DE"/>
              <a:pPr>
                <a:defRPr/>
              </a:pPr>
              <a:t>‹Nr.›</a:t>
            </a:fld>
            <a:endParaRPr lang="en-US" altLang="de-DE"/>
          </a:p>
        </p:txBody>
      </p:sp>
    </p:spTree>
    <p:extLst>
      <p:ext uri="{BB962C8B-B14F-4D97-AF65-F5344CB8AC3E}">
        <p14:creationId xmlns:p14="http://schemas.microsoft.com/office/powerpoint/2010/main" val="292844889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C5D9CEF1-441A-4E86-B1EB-719DF2E01CF0}" type="slidenum">
              <a:rPr lang="en-US" altLang="de-DE"/>
              <a:pPr>
                <a:defRPr/>
              </a:pPr>
              <a:t>‹Nr.›</a:t>
            </a:fld>
            <a:endParaRPr lang="en-US" altLang="de-DE"/>
          </a:p>
        </p:txBody>
      </p:sp>
    </p:spTree>
    <p:extLst>
      <p:ext uri="{BB962C8B-B14F-4D97-AF65-F5344CB8AC3E}">
        <p14:creationId xmlns:p14="http://schemas.microsoft.com/office/powerpoint/2010/main" val="318545635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CF978A6B-16E1-4508-828D-383B42476917}" type="slidenum">
              <a:rPr lang="en-US" altLang="de-DE"/>
              <a:pPr>
                <a:defRPr/>
              </a:pPr>
              <a:t>‹Nr.›</a:t>
            </a:fld>
            <a:endParaRPr lang="en-US" altLang="de-DE"/>
          </a:p>
        </p:txBody>
      </p:sp>
    </p:spTree>
    <p:extLst>
      <p:ext uri="{BB962C8B-B14F-4D97-AF65-F5344CB8AC3E}">
        <p14:creationId xmlns:p14="http://schemas.microsoft.com/office/powerpoint/2010/main" val="305889124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F0F9168-88B7-48F8-945D-4A4FED152113}" type="slidenum">
              <a:rPr lang="en-US" altLang="de-DE"/>
              <a:pPr>
                <a:defRPr/>
              </a:pPr>
              <a:t>‹Nr.›</a:t>
            </a:fld>
            <a:endParaRPr lang="en-US" altLang="de-DE"/>
          </a:p>
        </p:txBody>
      </p:sp>
    </p:spTree>
    <p:extLst>
      <p:ext uri="{BB962C8B-B14F-4D97-AF65-F5344CB8AC3E}">
        <p14:creationId xmlns:p14="http://schemas.microsoft.com/office/powerpoint/2010/main" val="199389254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96EAEA46-248E-4A00-A240-947C8DE075CB}" type="slidenum">
              <a:rPr lang="en-US" altLang="de-DE"/>
              <a:pPr>
                <a:defRPr/>
              </a:pPr>
              <a:t>‹Nr.›</a:t>
            </a:fld>
            <a:endParaRPr lang="en-US" altLang="de-DE"/>
          </a:p>
        </p:txBody>
      </p:sp>
    </p:spTree>
    <p:extLst>
      <p:ext uri="{BB962C8B-B14F-4D97-AF65-F5344CB8AC3E}">
        <p14:creationId xmlns:p14="http://schemas.microsoft.com/office/powerpoint/2010/main" val="29971700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0740372C-1E5B-4612-A64E-840CF6DD37F6}" type="slidenum">
              <a:rPr lang="en-US" altLang="de-DE"/>
              <a:pPr>
                <a:defRPr/>
              </a:pPr>
              <a:t>‹Nr.›</a:t>
            </a:fld>
            <a:endParaRPr lang="en-US" altLang="de-DE"/>
          </a:p>
        </p:txBody>
      </p:sp>
    </p:spTree>
    <p:extLst>
      <p:ext uri="{BB962C8B-B14F-4D97-AF65-F5344CB8AC3E}">
        <p14:creationId xmlns:p14="http://schemas.microsoft.com/office/powerpoint/2010/main" val="244493314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7FEFA3B4-79C7-4E2E-9127-D6B22FDE6D5B}" type="slidenum">
              <a:rPr lang="en-US" altLang="de-DE"/>
              <a:pPr>
                <a:defRPr/>
              </a:pPr>
              <a:t>‹Nr.›</a:t>
            </a:fld>
            <a:endParaRPr lang="en-US" altLang="de-DE"/>
          </a:p>
        </p:txBody>
      </p:sp>
    </p:spTree>
    <p:extLst>
      <p:ext uri="{BB962C8B-B14F-4D97-AF65-F5344CB8AC3E}">
        <p14:creationId xmlns:p14="http://schemas.microsoft.com/office/powerpoint/2010/main" val="273619530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ED4592C0-236B-4120-88CE-E4909CA2DBEA}" type="slidenum">
              <a:rPr lang="en-US" altLang="de-DE"/>
              <a:pPr>
                <a:defRPr/>
              </a:pPr>
              <a:t>‹Nr.›</a:t>
            </a:fld>
            <a:endParaRPr lang="en-US" altLang="de-DE"/>
          </a:p>
        </p:txBody>
      </p:sp>
    </p:spTree>
    <p:extLst>
      <p:ext uri="{BB962C8B-B14F-4D97-AF65-F5344CB8AC3E}">
        <p14:creationId xmlns:p14="http://schemas.microsoft.com/office/powerpoint/2010/main" val="19640875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fourObj">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274638"/>
            <a:ext cx="8229600" cy="1143000"/>
          </a:xfrm>
        </p:spPr>
        <p:txBody>
          <a:bodyPr/>
          <a:lstStyle/>
          <a:p>
            <a:r>
              <a:rPr lang="de-DE"/>
              <a:t>Titelmasterformat durch Klicken bearbeiten</a:t>
            </a:r>
          </a:p>
        </p:txBody>
      </p:sp>
      <p:sp>
        <p:nvSpPr>
          <p:cNvPr id="3" name="Inhaltsplatzhalter 2"/>
          <p:cNvSpPr>
            <a:spLocks noGrp="1"/>
          </p:cNvSpPr>
          <p:nvPr>
            <p:ph sz="quarter" idx="1"/>
          </p:nvPr>
        </p:nvSpPr>
        <p:spPr>
          <a:xfrm>
            <a:off x="457200" y="1600200"/>
            <a:ext cx="4038600" cy="2185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648200" y="1600200"/>
            <a:ext cx="4038600" cy="2185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457200" y="3938588"/>
            <a:ext cx="4038600" cy="218757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5"/>
          <p:cNvSpPr>
            <a:spLocks noGrp="1"/>
          </p:cNvSpPr>
          <p:nvPr>
            <p:ph sz="quarter" idx="4"/>
          </p:nvPr>
        </p:nvSpPr>
        <p:spPr>
          <a:xfrm>
            <a:off x="4648200" y="3938588"/>
            <a:ext cx="4038600" cy="218757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000000"/>
                </a:solidFill>
              </a:defRPr>
            </a:lvl1pPr>
          </a:lstStyle>
          <a:p>
            <a:pPr>
              <a:defRPr/>
            </a:pPr>
            <a:endParaRPr lang="de-DE"/>
          </a:p>
        </p:txBody>
      </p:sp>
      <p:sp>
        <p:nvSpPr>
          <p:cNvPr id="8"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ea typeface="Verdana" pitchFamily="34" charset="0"/>
                <a:cs typeface="Verdana" pitchFamily="34" charset="0"/>
              </a:defRPr>
            </a:lvl1pPr>
          </a:lstStyle>
          <a:p>
            <a:pPr>
              <a:defRPr/>
            </a:pPr>
            <a:endParaRPr lang="de-DE"/>
          </a:p>
        </p:txBody>
      </p:sp>
      <p:sp>
        <p:nvSpPr>
          <p:cNvPr id="9"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pPr>
              <a:defRPr/>
            </a:pPr>
            <a:fld id="{D79E4B46-84F7-4257-A755-11F4D3DD85A4}" type="slidenum">
              <a:rPr lang="de-DE" altLang="de-DE"/>
              <a:pPr>
                <a:defRPr/>
              </a:pPr>
              <a:t>‹Nr.›</a:t>
            </a:fld>
            <a:endParaRPr lang="de-DE" altLang="de-DE"/>
          </a:p>
        </p:txBody>
      </p:sp>
    </p:spTree>
    <p:extLst>
      <p:ext uri="{BB962C8B-B14F-4D97-AF65-F5344CB8AC3E}">
        <p14:creationId xmlns:p14="http://schemas.microsoft.com/office/powerpoint/2010/main" val="286144708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79688409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40568685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53327658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402965811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09161641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05297001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4526932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99007548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56799828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08335607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295022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theme" Target="../theme/theme11.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1.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2.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rtl="0" eaLnBrk="1" hangingPunct="1">
              <a:defRPr/>
            </a:pPr>
            <a:endParaRPr lang="en-US" altLang="de-DE" sz="3600">
              <a:solidFill>
                <a:schemeClr val="bg1"/>
              </a:solidFill>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bodyPr>
          <a:lstStyle/>
          <a:p>
            <a:pPr lvl="0" rtl="0"/>
            <a:r>
              <a:rPr lang="x-none"/>
              <a:t>Klicken Sie, um die Formate des Vorlagentextes zu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rtl="0" eaLnBrk="1" hangingPunct="1">
              <a:defRPr/>
            </a:pPr>
            <a:endParaRPr lang="en-US" altLang="de-DE" sz="360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bodyPr>
          <a:lstStyle/>
          <a:p>
            <a:pPr lvl="0" rtl="0"/>
            <a:r>
              <a:rPr lang="x-none"/>
              <a:t>Klicken Sie, um das Titelformat zu bearbeiten</a:t>
            </a:r>
          </a:p>
        </p:txBody>
      </p:sp>
    </p:spTree>
  </p:cSld>
  <p:clrMap bg1="lt1" tx1="dk1" bg2="lt2" tx2="dk2" accent1="accent1" accent2="accent2" accent3="accent3" accent4="accent4" accent5="accent5" accent6="accent6" hlink="hlink" folHlink="folHlink"/>
  <p:sldLayoutIdLst>
    <p:sldLayoutId id="2147485684" r:id="rId1"/>
    <p:sldLayoutId id="2147485685" r:id="rId2"/>
    <p:sldLayoutId id="2147485686" r:id="rId3"/>
    <p:sldLayoutId id="2147485687" r:id="rId4"/>
    <p:sldLayoutId id="2147485688" r:id="rId5"/>
    <p:sldLayoutId id="2147485689" r:id="rId6"/>
    <p:sldLayoutId id="2147485690" r:id="rId7"/>
    <p:sldLayoutId id="2147485691" r:id="rId8"/>
    <p:sldLayoutId id="2147485692" r:id="rId9"/>
    <p:sldLayoutId id="2147485693" r:id="rId10"/>
    <p:sldLayoutId id="214748569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rtl="0" eaLnBrk="1" hangingPunct="1">
              <a:defRPr/>
            </a:pPr>
            <a:endParaRPr lang="en-US" altLang="de-DE" sz="360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bodyPr>
          <a:lstStyle/>
          <a:p>
            <a:pPr lvl="0" rtl="0"/>
            <a:r>
              <a:rPr lang="x-none"/>
              <a:t>Klicken Sie, um die Formate des Vorlagentextes zu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rtlCol="0" anchor="ctr"/>
          <a:lstStyle/>
          <a:p>
            <a:pPr algn="ctr" rtl="0" eaLnBrk="1" hangingPunct="1">
              <a:defRPr/>
            </a:pPr>
            <a:endParaRPr lang="en-US" sz="360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bodyPr>
          <a:lstStyle/>
          <a:p>
            <a:pPr lvl="0" rtl="0"/>
            <a:r>
              <a:rPr lang="x-none"/>
              <a:t>Klicken Sie, um das Titelformat zu bearbeiten</a:t>
            </a:r>
          </a:p>
        </p:txBody>
      </p:sp>
    </p:spTree>
  </p:cSld>
  <p:clrMap bg1="lt1" tx1="dk1" bg2="lt2" tx2="dk2" accent1="accent1" accent2="accent2" accent3="accent3" accent4="accent4" accent5="accent5" accent6="accent6" hlink="hlink" folHlink="folHlink"/>
  <p:sldLayoutIdLst>
    <p:sldLayoutId id="2147485695" r:id="rId1"/>
    <p:sldLayoutId id="2147485696" r:id="rId2"/>
    <p:sldLayoutId id="2147485697" r:id="rId3"/>
    <p:sldLayoutId id="2147485698" r:id="rId4"/>
    <p:sldLayoutId id="2147485699" r:id="rId5"/>
    <p:sldLayoutId id="2147485700" r:id="rId6"/>
    <p:sldLayoutId id="2147485701" r:id="rId7"/>
    <p:sldLayoutId id="2147485702" r:id="rId8"/>
    <p:sldLayoutId id="2147485703" r:id="rId9"/>
    <p:sldLayoutId id="2147485704" r:id="rId10"/>
    <p:sldLayoutId id="214748570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rtl="0" eaLnBrk="1" hangingPunct="1">
              <a:defRPr/>
            </a:pPr>
            <a:endParaRPr lang="en-US" altLang="de-DE" sz="3600">
              <a:solidFill>
                <a:schemeClr val="bg1"/>
              </a:solidFill>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bodyPr>
          <a:lstStyle/>
          <a:p>
            <a:pPr lvl="0" rtl="0"/>
            <a:r>
              <a:rPr lang="x-none"/>
              <a:t>Klicken Sie, um die Formate des Vorlagentextes zu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rtl="0" eaLnBrk="1" hangingPunct="1">
              <a:defRPr/>
            </a:pPr>
            <a:endParaRPr lang="en-US" altLang="de-DE" sz="3600">
              <a:solidFill>
                <a:schemeClr val="bg1"/>
              </a:solidFill>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rtlCol="0" anchor="ctr" anchorCtr="0" compatLnSpc="1">
            <a:prstTxWarp prst="textNoShape">
              <a:avLst/>
            </a:prstTxWarp>
          </a:bodyPr>
          <a:lstStyle/>
          <a:p>
            <a:pPr lvl="0" rtl="0"/>
            <a:r>
              <a:rPr lang="x-none"/>
              <a:t>Klicken Sie, um das Titelformat zu bearbeiten</a:t>
            </a:r>
          </a:p>
        </p:txBody>
      </p:sp>
    </p:spTree>
  </p:cSld>
  <p:clrMap bg1="lt1" tx1="dk1" bg2="lt2" tx2="dk2" accent1="accent1" accent2="accent2" accent3="accent3" accent4="accent4" accent5="accent5" accent6="accent6" hlink="hlink" folHlink="folHlink"/>
  <p:sldLayoutIdLst>
    <p:sldLayoutId id="2147485706" r:id="rId1"/>
    <p:sldLayoutId id="2147485707" r:id="rId2"/>
    <p:sldLayoutId id="2147485708" r:id="rId3"/>
    <p:sldLayoutId id="2147485709" r:id="rId4"/>
    <p:sldLayoutId id="2147485710" r:id="rId5"/>
    <p:sldLayoutId id="2147485711" r:id="rId6"/>
    <p:sldLayoutId id="2147485712" r:id="rId7"/>
    <p:sldLayoutId id="2147485713" r:id="rId8"/>
    <p:sldLayoutId id="2147485714" r:id="rId9"/>
    <p:sldLayoutId id="2147485715" r:id="rId10"/>
    <p:sldLayoutId id="214748571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rtl="0" eaLnBrk="1" hangingPunct="1">
              <a:defRPr/>
            </a:pPr>
            <a:endParaRPr lang="en-US" altLang="de-DE" sz="3600">
              <a:solidFill>
                <a:schemeClr val="bg1"/>
              </a:solidFill>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bodyPr>
          <a:lstStyle/>
          <a:p>
            <a:pPr lvl="0" rtl="0"/>
            <a:r>
              <a:rPr lang="x-none"/>
              <a:t>Klicken Sie, um die Formate des Vorlagentextes zu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rtl="0" eaLnBrk="1" hangingPunct="1">
              <a:defRPr/>
            </a:pPr>
            <a:endParaRPr lang="en-US" altLang="de-DE" sz="3600">
              <a:solidFill>
                <a:schemeClr val="bg1"/>
              </a:solidFill>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bodyPr>
          <a:lstStyle/>
          <a:p>
            <a:pPr lvl="0" rtl="0"/>
            <a:r>
              <a:rPr lang="x-none"/>
              <a:t>Klicken Sie, um das Titelformat zu bearbeiten</a:t>
            </a:r>
          </a:p>
        </p:txBody>
      </p:sp>
    </p:spTree>
  </p:cSld>
  <p:clrMap bg1="lt1" tx1="dk1" bg2="lt2" tx2="dk2" accent1="accent1" accent2="accent2" accent3="accent3" accent4="accent4" accent5="accent5" accent6="accent6" hlink="hlink" folHlink="folHlink"/>
  <p:sldLayoutIdLst>
    <p:sldLayoutId id="2147485717" r:id="rId1"/>
    <p:sldLayoutId id="2147485718" r:id="rId2"/>
    <p:sldLayoutId id="2147485719" r:id="rId3"/>
    <p:sldLayoutId id="2147485720" r:id="rId4"/>
    <p:sldLayoutId id="2147485721" r:id="rId5"/>
    <p:sldLayoutId id="2147485722" r:id="rId6"/>
    <p:sldLayoutId id="2147485723" r:id="rId7"/>
    <p:sldLayoutId id="2147485724" r:id="rId8"/>
    <p:sldLayoutId id="2147485725" r:id="rId9"/>
    <p:sldLayoutId id="2147485726" r:id="rId10"/>
    <p:sldLayoutId id="214748572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rtl="0" eaLnBrk="1" hangingPunct="1">
              <a:defRPr/>
            </a:pPr>
            <a:endParaRPr lang="en-US" altLang="de-DE" sz="3600">
              <a:solidFill>
                <a:schemeClr val="bg1"/>
              </a:solidFill>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bodyPr>
          <a:lstStyle/>
          <a:p>
            <a:pPr lvl="0" rtl="0"/>
            <a:r>
              <a:rPr lang="x-none"/>
              <a:t>Klicken Sie, um die Formate des Vorlagentextes zu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rtl="0" eaLnBrk="1" hangingPunct="1">
              <a:defRPr/>
            </a:pPr>
            <a:endParaRPr lang="en-US" altLang="de-DE" sz="3600">
              <a:solidFill>
                <a:schemeClr val="bg1"/>
              </a:solidFill>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bodyPr>
          <a:lstStyle/>
          <a:p>
            <a:pPr lvl="0" rtl="0"/>
            <a:r>
              <a:rPr lang="x-none"/>
              <a:t>Klicken Sie, um das Titelformat zu bearbeiten</a:t>
            </a:r>
          </a:p>
        </p:txBody>
      </p:sp>
    </p:spTree>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rtl="0" eaLnBrk="1" hangingPunct="1">
              <a:defRPr/>
            </a:pPr>
            <a:endParaRPr lang="en-US" altLang="de-DE" sz="3600">
              <a:solidFill>
                <a:schemeClr val="bg1"/>
              </a:solidFill>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bodyPr>
          <a:lstStyle/>
          <a:p>
            <a:pPr lvl="0" rtl="0"/>
            <a:r>
              <a:rPr lang="x-none"/>
              <a:t>Klicken Sie, um die Formate des Vorlagentextes zu bearbeiten</a:t>
            </a:r>
          </a:p>
          <a:p>
            <a:pPr lvl="1" rtl="0"/>
            <a:r>
              <a:rPr lang="x-none"/>
              <a:t>Zweite Ebene</a:t>
            </a:r>
          </a:p>
          <a:p>
            <a:pPr lvl="2" rtl="0"/>
            <a:r>
              <a:rPr lang="x-none"/>
              <a:t>Dritte Ebene</a:t>
            </a:r>
          </a:p>
          <a:p>
            <a:pPr lvl="3" rtl="0"/>
            <a:r>
              <a:rPr lang="x-none"/>
              <a:t>Vierte Ebene</a:t>
            </a:r>
          </a:p>
          <a:p>
            <a:pPr lvl="4" rtl="0"/>
            <a:r>
              <a:rPr lang="x-none"/>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rtl="0" eaLnBrk="1" hangingPunct="1">
              <a:defRPr/>
            </a:pPr>
            <a:endParaRPr lang="en-US" altLang="de-DE" sz="3600">
              <a:solidFill>
                <a:schemeClr val="bg1"/>
              </a:solidFill>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bodyPr>
          <a:lstStyle/>
          <a:p>
            <a:pPr lvl="0" rtl="0"/>
            <a:r>
              <a:rPr lang="x-none"/>
              <a:t>Klicken Sie, um das Titelformat zu bearbeiten</a:t>
            </a:r>
          </a:p>
        </p:txBody>
      </p:sp>
    </p:spTree>
  </p:cSld>
  <p:clrMap bg1="lt1" tx1="dk1" bg2="lt2" tx2="dk2" accent1="accent1" accent2="accent2" accent3="accent3" accent4="accent4" accent5="accent5" accent6="accent6" hlink="hlink" folHlink="folHlink"/>
  <p:sldLayoutIdLst>
    <p:sldLayoutId id="2147485739" r:id="rId1"/>
    <p:sldLayoutId id="2147485740" r:id="rId2"/>
    <p:sldLayoutId id="2147485741" r:id="rId3"/>
    <p:sldLayoutId id="2147485742" r:id="rId4"/>
    <p:sldLayoutId id="2147485743" r:id="rId5"/>
    <p:sldLayoutId id="2147485744" r:id="rId6"/>
    <p:sldLayoutId id="2147485745" r:id="rId7"/>
    <p:sldLayoutId id="2147485746" r:id="rId8"/>
    <p:sldLayoutId id="2147485747" r:id="rId9"/>
    <p:sldLayoutId id="2147485748" r:id="rId10"/>
    <p:sldLayoutId id="214748574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latin typeface="Georgia" pitchFamily="18"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latin typeface="Georgia" pitchFamily="18"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latin typeface="Georgia" pitchFamily="18"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latin typeface="Georgia" pitchFamily="18"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rtlCol="0" anchor="ctr"/>
          <a:lstStyle/>
          <a:p>
            <a:pPr rtl="0"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rtlCol="0" anchor="ctr"/>
          <a:lstStyle/>
          <a:p>
            <a:pPr rtl="0"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rtlCol="0" anchor="ctr"/>
          <a:lstStyle/>
          <a:p>
            <a:pPr rtl="0"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fontAlgn="auto" hangingPunct="1">
              <a:spcBef>
                <a:spcPts val="0"/>
              </a:spcBef>
              <a:spcAft>
                <a:spcPts val="0"/>
              </a:spcAft>
              <a:defRPr/>
            </a:pPr>
            <a:endParaRPr lang="en-US"/>
          </a:p>
        </p:txBody>
      </p:sp>
      <p:sp>
        <p:nvSpPr>
          <p:cNvPr id="7179"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rtlCol="0" anchor="b" anchorCtr="0" compatLnSpc="1">
            <a:prstTxWarp prst="textNoShape">
              <a:avLst/>
            </a:prstTxWarp>
          </a:bodyPr>
          <a:lstStyle/>
          <a:p>
            <a:pPr lvl="0" rtl="0"/>
            <a:r>
              <a:rPr lang="x-none"/>
              <a:t>Titelmasterformat durch Klicken bearbeiten</a:t>
            </a:r>
            <a:endParaRPr lang="en-US" altLang="de-DE"/>
          </a:p>
        </p:txBody>
      </p:sp>
      <p:sp>
        <p:nvSpPr>
          <p:cNvPr id="7180"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bodyPr>
          <a:lstStyle/>
          <a:p>
            <a:pPr lvl="0" rtl="0"/>
            <a:r>
              <a:rPr lang="x-none"/>
              <a:t>Textmasterformate durch Klicken bearbeiten</a:t>
            </a:r>
          </a:p>
          <a:p>
            <a:pPr lvl="1" rtl="0"/>
            <a:r>
              <a:rPr lang="x-none"/>
              <a:t>Zweite Ebene</a:t>
            </a:r>
          </a:p>
          <a:p>
            <a:pPr lvl="2" rtl="0"/>
            <a:r>
              <a:rPr lang="x-none"/>
              <a:t>Dritte Ebene</a:t>
            </a:r>
          </a:p>
          <a:p>
            <a:pPr lvl="3" rtl="0"/>
            <a:r>
              <a:rPr lang="x-none"/>
              <a:t>Vierte Ebene</a:t>
            </a:r>
          </a:p>
          <a:p>
            <a:pPr lvl="4" rtl="0"/>
            <a:r>
              <a:rPr lang="x-non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rtlCol="0"/>
          <a:lstStyle>
            <a:lvl1pPr algn="r" eaLnBrk="1" fontAlgn="auto" hangingPunct="1">
              <a:spcBef>
                <a:spcPts val="0"/>
              </a:spcBef>
              <a:spcAft>
                <a:spcPts val="0"/>
              </a:spcAft>
              <a:defRPr sz="1400">
                <a:solidFill>
                  <a:srgbClr val="FFFFFF"/>
                </a:solidFill>
                <a:latin typeface="+mn-lt"/>
                <a:cs typeface="+mn-cs"/>
              </a:defRPr>
            </a:lvl1pPr>
          </a:lstStyle>
          <a:p>
            <a:pPr rtl="0">
              <a:defRPr/>
            </a:pPr>
            <a:r>
              <a:rPr lang="en-US"/>
              <a:t>11/18/2016</a:t>
            </a:r>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rtlCol="0"/>
          <a:lstStyle>
            <a:lvl1pPr eaLnBrk="1" fontAlgn="auto" hangingPunct="1">
              <a:spcBef>
                <a:spcPts val="0"/>
              </a:spcBef>
              <a:spcAft>
                <a:spcPts val="0"/>
              </a:spcAft>
              <a:defRPr sz="1200">
                <a:solidFill>
                  <a:srgbClr val="FFFFFF"/>
                </a:solidFill>
                <a:latin typeface="+mn-lt"/>
                <a:cs typeface="+mn-cs"/>
              </a:defRPr>
            </a:lvl1pPr>
          </a:lstStyle>
          <a:p>
            <a:pPr rtl="0">
              <a:defRPr/>
            </a:pPr>
            <a:r>
              <a:rPr lang="x-none"/>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rtlCol="0" anchor="ctr" anchorCtr="0" compatLnSpc="1">
            <a:prstTxWarp prst="textNoShape">
              <a:avLst/>
            </a:prstTxWarp>
            <a:normAutofit/>
          </a:bodyPr>
          <a:lstStyle>
            <a:lvl1pPr algn="ctr" eaLnBrk="1" hangingPunct="1">
              <a:defRPr sz="1600">
                <a:solidFill>
                  <a:srgbClr val="E1E1E1"/>
                </a:solidFill>
                <a:latin typeface="Georgia" pitchFamily="18" charset="0"/>
              </a:defRPr>
            </a:lvl1pPr>
          </a:lstStyle>
          <a:p>
            <a:pPr rtl="0">
              <a:defRPr/>
            </a:pPr>
            <a:fld id="{02D7B623-9862-4619-9001-175C24A28C3D}" type="slidenum">
              <a:rPr lang="en-US" altLang="de-DE"/>
              <a:pPr rtl="0">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50" r:id="rId1"/>
    <p:sldLayoutId id="2147485751" r:id="rId2"/>
    <p:sldLayoutId id="2147485752" r:id="rId3"/>
    <p:sldLayoutId id="2147485753" r:id="rId4"/>
    <p:sldLayoutId id="2147485754" r:id="rId5"/>
    <p:sldLayoutId id="2147485755" r:id="rId6"/>
    <p:sldLayoutId id="2147485756" r:id="rId7"/>
    <p:sldLayoutId id="2147485757" r:id="rId8"/>
    <p:sldLayoutId id="2147485758" r:id="rId9"/>
    <p:sldLayoutId id="2147485759" r:id="rId10"/>
    <p:sldLayoutId id="2147485760" r:id="rId11"/>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latin typeface="Georgia" pitchFamily="18"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latin typeface="Georgia" pitchFamily="18" charset="0"/>
            </a:endParaRPr>
          </a:p>
        </p:txBody>
      </p:sp>
      <p:sp>
        <p:nvSpPr>
          <p:cNvPr id="8196"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rtlCol="0" anchor="b" anchorCtr="0" compatLnSpc="1">
            <a:prstTxWarp prst="textNoShape">
              <a:avLst/>
            </a:prstTxWarp>
          </a:bodyPr>
          <a:lstStyle/>
          <a:p>
            <a:pPr lvl="0" rtl="0"/>
            <a:r>
              <a:rPr lang="x-non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bodyPr>
          <a:lstStyle/>
          <a:p>
            <a:pPr lvl="0" rtl="0"/>
            <a:r>
              <a:rPr lang="x-none"/>
              <a:t>Textmasterformate durch Klicken bearbeiten</a:t>
            </a:r>
          </a:p>
          <a:p>
            <a:pPr lvl="1" rtl="0"/>
            <a:r>
              <a:rPr lang="x-none"/>
              <a:t>Zweite Ebene</a:t>
            </a:r>
          </a:p>
          <a:p>
            <a:pPr lvl="2" rtl="0"/>
            <a:r>
              <a:rPr lang="x-none"/>
              <a:t>Dritte Ebene</a:t>
            </a:r>
          </a:p>
          <a:p>
            <a:pPr lvl="3" rtl="0"/>
            <a:r>
              <a:rPr lang="x-none"/>
              <a:t>Vierte Ebene</a:t>
            </a:r>
          </a:p>
          <a:p>
            <a:pPr lvl="4" rtl="0"/>
            <a:r>
              <a:rPr lang="x-non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rtlCol="0" anchor="t" anchorCtr="0" compatLnSpc="1">
            <a:prstTxWarp prst="textNoShape">
              <a:avLst/>
            </a:prstTxWarp>
          </a:bodyPr>
          <a:lstStyle>
            <a:lvl1pPr eaLnBrk="1" hangingPunct="1">
              <a:defRPr sz="1200">
                <a:solidFill>
                  <a:srgbClr val="FFFFFF"/>
                </a:solidFill>
              </a:defRPr>
            </a:lvl1pPr>
          </a:lstStyle>
          <a:p>
            <a:pPr rtl="0">
              <a:defRPr/>
            </a:pPr>
            <a:fld id="{95513DEA-C792-45F4-BAA2-A4ABC8AB3BE9}" type="slidenum">
              <a:rPr lang="en-US" altLang="de-DE"/>
              <a:pPr rtl="0">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rtlCol="0" anchor="b">
            <a:normAutofit fontScale="25000" lnSpcReduction="20000"/>
          </a:bodyPr>
          <a:lstStyle/>
          <a:p>
            <a:pPr algn="ctr" rtl="0"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rtlCol="0" anchor="ctr"/>
          <a:lstStyle/>
          <a:p>
            <a:pPr rtl="0"/>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rtlCol="0" anchor="ctr"/>
          <a:lstStyle/>
          <a:p>
            <a:pPr rtl="0"/>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rtlCol="0" anchor="ctr"/>
          <a:lstStyle/>
          <a:p>
            <a:pPr rtl="0"/>
            <a:endParaRPr lang="de-DE"/>
          </a:p>
        </p:txBody>
      </p:sp>
    </p:spTree>
  </p:cSld>
  <p:clrMap bg1="lt1" tx1="dk1" bg2="lt2" tx2="dk2" accent1="accent1" accent2="accent2" accent3="accent3" accent4="accent4" accent5="accent5" accent6="accent6" hlink="hlink" folHlink="folHlink"/>
  <p:sldLayoutIdLst>
    <p:sldLayoutId id="2147485761" r:id="rId1"/>
    <p:sldLayoutId id="2147485762" r:id="rId2"/>
    <p:sldLayoutId id="2147485763" r:id="rId3"/>
    <p:sldLayoutId id="2147485764" r:id="rId4"/>
    <p:sldLayoutId id="2147485765" r:id="rId5"/>
    <p:sldLayoutId id="2147485766" r:id="rId6"/>
    <p:sldLayoutId id="2147485767" r:id="rId7"/>
    <p:sldLayoutId id="2147485768" r:id="rId8"/>
    <p:sldLayoutId id="2147485769" r:id="rId9"/>
    <p:sldLayoutId id="2147485770" r:id="rId10"/>
    <p:sldLayoutId id="2147485771" r:id="rId11"/>
    <p:sldLayoutId id="2147485794" r:id="rId12"/>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eaLnBrk="0" fontAlgn="base" hangingPunct="0">
        <a:spcBef>
          <a:spcPct val="0"/>
        </a:spcBef>
        <a:spcAft>
          <a:spcPct val="0"/>
        </a:spcAft>
        <a:defRPr sz="3300">
          <a:solidFill>
            <a:srgbClr val="7B9899"/>
          </a:solidFill>
          <a:latin typeface="Georgia" pitchFamily="18" charset="0"/>
        </a:defRPr>
      </a:lvl6pPr>
      <a:lvl7pPr marL="914400" algn="ctr" rtl="0" eaLnBrk="0" fontAlgn="base" hangingPunct="0">
        <a:spcBef>
          <a:spcPct val="0"/>
        </a:spcBef>
        <a:spcAft>
          <a:spcPct val="0"/>
        </a:spcAft>
        <a:defRPr sz="3300">
          <a:solidFill>
            <a:srgbClr val="7B9899"/>
          </a:solidFill>
          <a:latin typeface="Georgia" pitchFamily="18" charset="0"/>
        </a:defRPr>
      </a:lvl7pPr>
      <a:lvl8pPr marL="1371600" algn="ctr" rtl="0" eaLnBrk="0" fontAlgn="base" hangingPunct="0">
        <a:spcBef>
          <a:spcPct val="0"/>
        </a:spcBef>
        <a:spcAft>
          <a:spcPct val="0"/>
        </a:spcAft>
        <a:defRPr sz="3300">
          <a:solidFill>
            <a:srgbClr val="7B9899"/>
          </a:solidFill>
          <a:latin typeface="Georgia" pitchFamily="18" charset="0"/>
        </a:defRPr>
      </a:lvl8pPr>
      <a:lvl9pPr marL="1828800" algn="ctr" rtl="0" eaLnBrk="0" fontAlgn="base" hangingPunct="0">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p>
        </p:txBody>
      </p:sp>
      <p:sp>
        <p:nvSpPr>
          <p:cNvPr id="9220"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rtlCol="0" anchor="b" anchorCtr="0" compatLnSpc="1">
            <a:prstTxWarp prst="textNoShape">
              <a:avLst/>
            </a:prstTxWarp>
          </a:bodyPr>
          <a:lstStyle/>
          <a:p>
            <a:pPr lvl="0" rtl="0"/>
            <a:r>
              <a:rPr lang="x-none"/>
              <a:t>Titelmasterformat durch Klicken bearbeiten</a:t>
            </a:r>
            <a:endParaRPr lang="en-US" altLang="de-DE"/>
          </a:p>
        </p:txBody>
      </p:sp>
      <p:sp>
        <p:nvSpPr>
          <p:cNvPr id="9221"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bodyPr>
          <a:lstStyle/>
          <a:p>
            <a:pPr lvl="0" rtl="0"/>
            <a:r>
              <a:rPr lang="x-none"/>
              <a:t>Textmasterformate durch Klicken bearbeiten</a:t>
            </a:r>
          </a:p>
          <a:p>
            <a:pPr lvl="1" rtl="0"/>
            <a:r>
              <a:rPr lang="x-none"/>
              <a:t>Zweite Ebene</a:t>
            </a:r>
          </a:p>
          <a:p>
            <a:pPr lvl="2" rtl="0"/>
            <a:r>
              <a:rPr lang="x-none"/>
              <a:t>Dritte Ebene</a:t>
            </a:r>
          </a:p>
          <a:p>
            <a:pPr lvl="3" rtl="0"/>
            <a:r>
              <a:rPr lang="x-none"/>
              <a:t>Vierte Ebene</a:t>
            </a:r>
          </a:p>
          <a:p>
            <a:pPr lvl="4" rtl="0"/>
            <a:r>
              <a:rPr lang="x-non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rtlCol="0" anchor="t" anchorCtr="0" compatLnSpc="1">
            <a:prstTxWarp prst="textNoShape">
              <a:avLst/>
            </a:prstTxWarp>
          </a:bodyPr>
          <a:lstStyle>
            <a:lvl1pPr eaLnBrk="1" hangingPunct="1">
              <a:defRPr sz="1200">
                <a:solidFill>
                  <a:srgbClr val="FFFFFF"/>
                </a:solidFill>
              </a:defRPr>
            </a:lvl1pPr>
          </a:lstStyle>
          <a:p>
            <a:pPr rtl="0">
              <a:defRPr/>
            </a:pPr>
            <a:fld id="{BE6C5505-0B00-47C9-8E0B-D63006DA8BEF}" type="slidenum">
              <a:rPr lang="en-US" altLang="de-DE"/>
              <a:pPr rtl="0">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rtlCol="0" anchor="b">
            <a:normAutofit fontScale="25000" lnSpcReduction="20000"/>
          </a:bodyPr>
          <a:lstStyle/>
          <a:p>
            <a:pPr algn="ctr" rtl="0"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rtlCol="0" anchor="ctr" anchorCtr="0" compatLnSpc="1">
            <a:prstTxWarp prst="textNoShape">
              <a:avLst/>
            </a:prstTxWarp>
          </a:bodyPr>
          <a:lstStyle>
            <a:lvl1pPr algn="r" eaLnBrk="1" hangingPunct="1">
              <a:defRPr sz="1200">
                <a:solidFill>
                  <a:schemeClr val="bg1"/>
                </a:solidFill>
              </a:defRPr>
            </a:lvl1pPr>
          </a:lstStyle>
          <a:p>
            <a:pPr rtl="0">
              <a:defRPr/>
            </a:pPr>
            <a:fld id="{8F130D59-4B29-4B1E-8352-414E7B9F0D03}" type="slidenum">
              <a:rPr lang="de-DE" altLang="de-DE"/>
              <a:pPr rtl="0">
                <a:defRPr/>
              </a:pPr>
              <a:t>‹Nr.›</a:t>
            </a:fld>
            <a:endParaRPr lang="de-DE" altLang="de-DE"/>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solidFill>
                <a:srgbClr val="000000"/>
              </a:solidFill>
              <a:latin typeface="Georgia" pitchFamily="18" charset="0"/>
            </a:endParaRPr>
          </a:p>
        </p:txBody>
      </p:sp>
      <p:sp>
        <p:nvSpPr>
          <p:cNvPr id="9226"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rtlCol="0" anchor="ctr"/>
          <a:lstStyle/>
          <a:p>
            <a:pPr rtl="0"/>
            <a:endParaRPr lang="de-DE"/>
          </a:p>
        </p:txBody>
      </p:sp>
      <p:sp>
        <p:nvSpPr>
          <p:cNvPr id="9227"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rtlCol="0" anchor="ctr"/>
          <a:lstStyle/>
          <a:p>
            <a:pPr rtl="0"/>
            <a:endParaRPr lang="de-DE"/>
          </a:p>
        </p:txBody>
      </p:sp>
      <p:sp>
        <p:nvSpPr>
          <p:cNvPr id="9228"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rtlCol="0" anchor="ctr"/>
          <a:lstStyle/>
          <a:p>
            <a:pPr rtl="0"/>
            <a:endParaRPr lang="de-DE"/>
          </a:p>
        </p:txBody>
      </p:sp>
    </p:spTree>
  </p:cSld>
  <p:clrMap bg1="lt1" tx1="dk1" bg2="lt2" tx2="dk2" accent1="accent1" accent2="accent2" accent3="accent3" accent4="accent4" accent5="accent5" accent6="accent6" hlink="hlink" folHlink="folHlink"/>
  <p:sldLayoutIdLst>
    <p:sldLayoutId id="2147485772" r:id="rId1"/>
    <p:sldLayoutId id="2147485773" r:id="rId2"/>
    <p:sldLayoutId id="2147485774" r:id="rId3"/>
    <p:sldLayoutId id="2147485775" r:id="rId4"/>
    <p:sldLayoutId id="2147485776" r:id="rId5"/>
    <p:sldLayoutId id="2147485777" r:id="rId6"/>
    <p:sldLayoutId id="2147485778" r:id="rId7"/>
    <p:sldLayoutId id="2147485779" r:id="rId8"/>
    <p:sldLayoutId id="2147485780" r:id="rId9"/>
    <p:sldLayoutId id="2147485781" r:id="rId10"/>
    <p:sldLayoutId id="2147485782"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p>
        </p:txBody>
      </p:sp>
      <p:sp>
        <p:nvSpPr>
          <p:cNvPr id="10243"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p>
        </p:txBody>
      </p:sp>
      <p:sp>
        <p:nvSpPr>
          <p:cNvPr id="10244" name="Rechteck 21"/>
          <p:cNvSpPr>
            <a:spLocks noChangeArrowheads="1"/>
          </p:cNvSpPr>
          <p:nvPr/>
        </p:nvSpPr>
        <p:spPr bwMode="white">
          <a:xfrm>
            <a:off x="0" y="0"/>
            <a:ext cx="152400" cy="6858000"/>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p>
        </p:txBody>
      </p:sp>
      <p:sp>
        <p:nvSpPr>
          <p:cNvPr id="10245" name="Rechteck 23"/>
          <p:cNvSpPr>
            <a:spLocks noChangeArrowheads="1"/>
          </p:cNvSpPr>
          <p:nvPr/>
        </p:nvSpPr>
        <p:spPr bwMode="white">
          <a:xfrm>
            <a:off x="0" y="0"/>
            <a:ext cx="9144000" cy="2514600"/>
          </a:xfrm>
          <a:prstGeom prst="rect">
            <a:avLst/>
          </a:prstGeom>
          <a:solidFill>
            <a:srgbClr val="FFFFFF"/>
          </a:solidFill>
          <a:ln>
            <a:noFill/>
          </a:ln>
          <a:extLst/>
        </p:spPr>
        <p:txBody>
          <a:bodyPr wrap="none" rtlCol="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rtl="0" eaLnBrk="1" hangingPunct="1">
              <a:defRPr/>
            </a:pPr>
            <a:endParaRPr lang="en-US" altLang="de-DE"/>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rtlCol="0" anchor="ctr"/>
          <a:lstStyle/>
          <a:p>
            <a:pPr rtl="0"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rtlCol="0" anchor="ctr"/>
          <a:lstStyle/>
          <a:p>
            <a:pPr rtl="0"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rtlCol="0" anchor="ctr"/>
          <a:lstStyle/>
          <a:p>
            <a:pPr rtl="0"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fontAlgn="auto" hangingPunct="1">
              <a:spcBef>
                <a:spcPts val="0"/>
              </a:spcBef>
              <a:spcAft>
                <a:spcPts val="0"/>
              </a:spcAft>
              <a:defRPr/>
            </a:pPr>
            <a:endParaRPr lang="en-US"/>
          </a:p>
        </p:txBody>
      </p:sp>
      <p:sp>
        <p:nvSpPr>
          <p:cNvPr id="10251"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rtlCol="0" anchor="b" anchorCtr="0" compatLnSpc="1">
            <a:prstTxWarp prst="textNoShape">
              <a:avLst/>
            </a:prstTxWarp>
          </a:bodyPr>
          <a:lstStyle/>
          <a:p>
            <a:pPr lvl="0" rtl="0"/>
            <a:r>
              <a:rPr lang="x-none"/>
              <a:t>Titelmasterformat durch Klicken bearbeiten</a:t>
            </a:r>
            <a:endParaRPr lang="en-US" altLang="de-DE"/>
          </a:p>
        </p:txBody>
      </p:sp>
      <p:sp>
        <p:nvSpPr>
          <p:cNvPr id="10252"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bodyPr>
          <a:lstStyle/>
          <a:p>
            <a:pPr lvl="0" rtl="0"/>
            <a:r>
              <a:rPr lang="x-none"/>
              <a:t>Textmasterformate durch Klicken bearbeiten</a:t>
            </a:r>
          </a:p>
          <a:p>
            <a:pPr lvl="1" rtl="0"/>
            <a:r>
              <a:rPr lang="x-none"/>
              <a:t>Zweite Ebene</a:t>
            </a:r>
          </a:p>
          <a:p>
            <a:pPr lvl="2" rtl="0"/>
            <a:r>
              <a:rPr lang="x-none"/>
              <a:t>Dritte Ebene</a:t>
            </a:r>
          </a:p>
          <a:p>
            <a:pPr lvl="3" rtl="0"/>
            <a:r>
              <a:rPr lang="x-none"/>
              <a:t>Vierte Ebene</a:t>
            </a:r>
          </a:p>
          <a:p>
            <a:pPr lvl="4" rtl="0"/>
            <a:r>
              <a:rPr lang="x-non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rtlCol="0"/>
          <a:lstStyle>
            <a:lvl1pPr algn="r" eaLnBrk="1" fontAlgn="auto" hangingPunct="1">
              <a:spcBef>
                <a:spcPts val="0"/>
              </a:spcBef>
              <a:spcAft>
                <a:spcPts val="0"/>
              </a:spcAft>
              <a:defRPr sz="1400">
                <a:solidFill>
                  <a:srgbClr val="FFFFFF"/>
                </a:solidFill>
                <a:latin typeface="+mn-lt"/>
                <a:cs typeface="+mn-cs"/>
              </a:defRPr>
            </a:lvl1pPr>
          </a:lstStyle>
          <a:p>
            <a:pPr rtl="0">
              <a:defRPr/>
            </a:pPr>
            <a:r>
              <a:rPr lang="en-US"/>
              <a:t>11/18/2016</a:t>
            </a:r>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rtlCol="0"/>
          <a:lstStyle>
            <a:lvl1pPr eaLnBrk="1" fontAlgn="auto" hangingPunct="1">
              <a:spcBef>
                <a:spcPts val="0"/>
              </a:spcBef>
              <a:spcAft>
                <a:spcPts val="0"/>
              </a:spcAft>
              <a:defRPr sz="1200">
                <a:solidFill>
                  <a:srgbClr val="FFFFFF"/>
                </a:solidFill>
                <a:latin typeface="+mn-lt"/>
                <a:cs typeface="+mn-cs"/>
              </a:defRPr>
            </a:lvl1pPr>
          </a:lstStyle>
          <a:p>
            <a:pPr rtl="0">
              <a:defRPr/>
            </a:pPr>
            <a:r>
              <a:rPr lang="x-none"/>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rtlCol="0" anchor="ctr" anchorCtr="0" compatLnSpc="1">
            <a:prstTxWarp prst="textNoShape">
              <a:avLst/>
            </a:prstTxWarp>
            <a:normAutofit/>
          </a:bodyPr>
          <a:lstStyle>
            <a:lvl1pPr algn="ctr" eaLnBrk="1" hangingPunct="1">
              <a:defRPr sz="1600">
                <a:solidFill>
                  <a:srgbClr val="E1E1E1"/>
                </a:solidFill>
              </a:defRPr>
            </a:lvl1pPr>
          </a:lstStyle>
          <a:p>
            <a:pPr rtl="0">
              <a:defRPr/>
            </a:pPr>
            <a:fld id="{7275D528-2F96-48D9-96AF-BCD70B7D58B4}" type="slidenum">
              <a:rPr lang="en-US" altLang="de-DE"/>
              <a:pPr rtl="0">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83" r:id="rId1"/>
    <p:sldLayoutId id="2147485784" r:id="rId2"/>
    <p:sldLayoutId id="2147485785" r:id="rId3"/>
    <p:sldLayoutId id="2147485786" r:id="rId4"/>
    <p:sldLayoutId id="2147485787" r:id="rId5"/>
    <p:sldLayoutId id="2147485788" r:id="rId6"/>
    <p:sldLayoutId id="2147485789" r:id="rId7"/>
    <p:sldLayoutId id="2147485790" r:id="rId8"/>
    <p:sldLayoutId id="2147485791" r:id="rId9"/>
    <p:sldLayoutId id="2147485792" r:id="rId10"/>
    <p:sldLayoutId id="214748579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8196"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95513DEA-C792-45F4-BAA2-A4ABC8AB3BE9}"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extLst>
      <p:ext uri="{BB962C8B-B14F-4D97-AF65-F5344CB8AC3E}">
        <p14:creationId xmlns:p14="http://schemas.microsoft.com/office/powerpoint/2010/main" val="3469301210"/>
      </p:ext>
    </p:extLst>
  </p:cSld>
  <p:clrMap bg1="lt1" tx1="dk1" bg2="lt2" tx2="dk2" accent1="accent1" accent2="accent2" accent3="accent3" accent4="accent4" accent5="accent5" accent6="accent6" hlink="hlink" folHlink="folHlink"/>
  <p:sldLayoutIdLst>
    <p:sldLayoutId id="2147485796" r:id="rId1"/>
    <p:sldLayoutId id="2147485797" r:id="rId2"/>
    <p:sldLayoutId id="2147485798" r:id="rId3"/>
    <p:sldLayoutId id="2147485799" r:id="rId4"/>
    <p:sldLayoutId id="2147485800" r:id="rId5"/>
    <p:sldLayoutId id="2147485801" r:id="rId6"/>
    <p:sldLayoutId id="2147485802" r:id="rId7"/>
    <p:sldLayoutId id="2147485803" r:id="rId8"/>
    <p:sldLayoutId id="2147485804" r:id="rId9"/>
    <p:sldLayoutId id="2147485805" r:id="rId10"/>
    <p:sldLayoutId id="2147485806" r:id="rId11"/>
    <p:sldLayoutId id="2147485807" r:id="rId12"/>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eaLnBrk="0" fontAlgn="base" hangingPunct="0">
        <a:spcBef>
          <a:spcPct val="0"/>
        </a:spcBef>
        <a:spcAft>
          <a:spcPct val="0"/>
        </a:spcAft>
        <a:defRPr sz="3300">
          <a:solidFill>
            <a:srgbClr val="7B9899"/>
          </a:solidFill>
          <a:latin typeface="Georgia" pitchFamily="18" charset="0"/>
        </a:defRPr>
      </a:lvl6pPr>
      <a:lvl7pPr marL="914400" algn="ctr" rtl="0" eaLnBrk="0" fontAlgn="base" hangingPunct="0">
        <a:spcBef>
          <a:spcPct val="0"/>
        </a:spcBef>
        <a:spcAft>
          <a:spcPct val="0"/>
        </a:spcAft>
        <a:defRPr sz="3300">
          <a:solidFill>
            <a:srgbClr val="7B9899"/>
          </a:solidFill>
          <a:latin typeface="Georgia" pitchFamily="18" charset="0"/>
        </a:defRPr>
      </a:lvl7pPr>
      <a:lvl8pPr marL="1371600" algn="ctr" rtl="0" eaLnBrk="0" fontAlgn="base" hangingPunct="0">
        <a:spcBef>
          <a:spcPct val="0"/>
        </a:spcBef>
        <a:spcAft>
          <a:spcPct val="0"/>
        </a:spcAft>
        <a:defRPr sz="3300">
          <a:solidFill>
            <a:srgbClr val="7B9899"/>
          </a:solidFill>
          <a:latin typeface="Georgia" pitchFamily="18" charset="0"/>
        </a:defRPr>
      </a:lvl8pPr>
      <a:lvl9pPr marL="1828800" algn="ctr" rtl="0" eaLnBrk="0" fontAlgn="base" hangingPunct="0">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269491833"/>
      </p:ext>
    </p:extLst>
  </p:cSld>
  <p:clrMap bg1="lt1" tx1="dk1" bg2="lt2" tx2="dk2" accent1="accent1" accent2="accent2" accent3="accent3" accent4="accent4" accent5="accent5" accent6="accent6" hlink="hlink" folHlink="folHlink"/>
  <p:sldLayoutIdLst>
    <p:sldLayoutId id="2147485809" r:id="rId1"/>
    <p:sldLayoutId id="2147485810" r:id="rId2"/>
    <p:sldLayoutId id="2147485811" r:id="rId3"/>
    <p:sldLayoutId id="2147485812" r:id="rId4"/>
    <p:sldLayoutId id="2147485813" r:id="rId5"/>
    <p:sldLayoutId id="2147485814" r:id="rId6"/>
    <p:sldLayoutId id="2147485815" r:id="rId7"/>
    <p:sldLayoutId id="2147485816" r:id="rId8"/>
    <p:sldLayoutId id="2147485817" r:id="rId9"/>
    <p:sldLayoutId id="2147485818" r:id="rId10"/>
    <p:sldLayoutId id="21474858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0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13.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18.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84.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3.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9.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9.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9.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8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3.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jpeg"/><Relationship Id="rId1" Type="http://schemas.openxmlformats.org/officeDocument/2006/relationships/slideLayout" Target="../slideLayouts/slideLayout89.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8.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24.xml"/><Relationship Id="rId5" Type="http://schemas.openxmlformats.org/officeDocument/2006/relationships/image" Target="../media/image18.jpeg"/><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24.xml"/><Relationship Id="rId5" Type="http://schemas.openxmlformats.org/officeDocument/2006/relationships/image" Target="../media/image18.jpeg"/><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24.xml"/><Relationship Id="rId5" Type="http://schemas.openxmlformats.org/officeDocument/2006/relationships/image" Target="../media/image22.jpeg"/><Relationship Id="rId4" Type="http://schemas.openxmlformats.org/officeDocument/2006/relationships/image" Target="../media/image2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Freeform 3"/>
          <p:cNvSpPr/>
          <p:nvPr/>
        </p:nvSpPr>
        <p:spPr>
          <a:xfrm>
            <a:off x="139" y="-1650"/>
            <a:ext cx="9144000" cy="6858000"/>
          </a:xfrm>
          <a:custGeom>
            <a:avLst/>
            <a:gdLst>
              <a:gd name="connsiteX0" fmla="*/ 0 w 9144000"/>
              <a:gd name="connsiteY0" fmla="*/ 0 h 6858000"/>
              <a:gd name="connsiteX1" fmla="*/ 0 w 9144000"/>
              <a:gd name="connsiteY1" fmla="*/ 6857999 h 6858000"/>
              <a:gd name="connsiteX2" fmla="*/ 9143999 w 9144000"/>
              <a:gd name="connsiteY2" fmla="*/ 6857999 h 6858000"/>
              <a:gd name="connsiteX3" fmla="*/ 9143999 w 9144000"/>
              <a:gd name="connsiteY3" fmla="*/ 0 h 6858000"/>
              <a:gd name="connsiteX4" fmla="*/ 0 w 9144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6858000">
                <a:moveTo>
                  <a:pt x="0" y="0"/>
                </a:moveTo>
                <a:lnTo>
                  <a:pt x="0" y="6857999"/>
                </a:lnTo>
                <a:lnTo>
                  <a:pt x="9143999" y="6857999"/>
                </a:lnTo>
                <a:lnTo>
                  <a:pt x="9143999"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8991727" y="1396"/>
            <a:ext cx="152400" cy="6854952"/>
          </a:xfrm>
          <a:custGeom>
            <a:avLst/>
            <a:gdLst>
              <a:gd name="connsiteX0" fmla="*/ 0 w 152400"/>
              <a:gd name="connsiteY0" fmla="*/ 0 h 6854952"/>
              <a:gd name="connsiteX1" fmla="*/ 0 w 152400"/>
              <a:gd name="connsiteY1" fmla="*/ 6854951 h 6854952"/>
              <a:gd name="connsiteX2" fmla="*/ 152400 w 152400"/>
              <a:gd name="connsiteY2" fmla="*/ 6854951 h 6854952"/>
              <a:gd name="connsiteX3" fmla="*/ 152400 w 152400"/>
              <a:gd name="connsiteY3" fmla="*/ 0 h 6854952"/>
              <a:gd name="connsiteX4" fmla="*/ 0 w 152400"/>
              <a:gd name="connsiteY4" fmla="*/ 0 h 68549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4952">
                <a:moveTo>
                  <a:pt x="0" y="0"/>
                </a:moveTo>
                <a:lnTo>
                  <a:pt x="0" y="6854951"/>
                </a:lnTo>
                <a:lnTo>
                  <a:pt x="152400" y="6854951"/>
                </a:lnTo>
                <a:lnTo>
                  <a:pt x="1524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1650"/>
            <a:ext cx="152400" cy="6858000"/>
          </a:xfrm>
          <a:custGeom>
            <a:avLst/>
            <a:gdLst>
              <a:gd name="connsiteX0" fmla="*/ 0 w 152400"/>
              <a:gd name="connsiteY0" fmla="*/ 0 h 6858000"/>
              <a:gd name="connsiteX1" fmla="*/ 0 w 152400"/>
              <a:gd name="connsiteY1" fmla="*/ 6857999 h 6858000"/>
              <a:gd name="connsiteX2" fmla="*/ 152399 w 152400"/>
              <a:gd name="connsiteY2" fmla="*/ 6857999 h 6858000"/>
              <a:gd name="connsiteX3" fmla="*/ 152399 w 152400"/>
              <a:gd name="connsiteY3" fmla="*/ 0 h 6858000"/>
              <a:gd name="connsiteX4" fmla="*/ 0 w 1524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8000">
                <a:moveTo>
                  <a:pt x="0" y="0"/>
                </a:moveTo>
                <a:lnTo>
                  <a:pt x="0" y="6857999"/>
                </a:lnTo>
                <a:lnTo>
                  <a:pt x="152399" y="6857999"/>
                </a:lnTo>
                <a:lnTo>
                  <a:pt x="1523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39" y="-1650"/>
            <a:ext cx="9144000" cy="2514600"/>
          </a:xfrm>
          <a:custGeom>
            <a:avLst/>
            <a:gdLst>
              <a:gd name="connsiteX0" fmla="*/ 0 w 9144000"/>
              <a:gd name="connsiteY0" fmla="*/ 0 h 2514600"/>
              <a:gd name="connsiteX1" fmla="*/ 0 w 9144000"/>
              <a:gd name="connsiteY1" fmla="*/ 2514599 h 2514600"/>
              <a:gd name="connsiteX2" fmla="*/ 9143999 w 9144000"/>
              <a:gd name="connsiteY2" fmla="*/ 2514599 h 2514600"/>
              <a:gd name="connsiteX3" fmla="*/ 9143999 w 9144000"/>
              <a:gd name="connsiteY3" fmla="*/ 0 h 2514600"/>
              <a:gd name="connsiteX4" fmla="*/ 0 w 9144000"/>
              <a:gd name="connsiteY4" fmla="*/ 0 h 2514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2514600">
                <a:moveTo>
                  <a:pt x="0" y="0"/>
                </a:moveTo>
                <a:lnTo>
                  <a:pt x="0" y="2514599"/>
                </a:lnTo>
                <a:lnTo>
                  <a:pt x="9143999" y="2514599"/>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146443" y="6390004"/>
            <a:ext cx="8832342" cy="309372"/>
          </a:xfrm>
          <a:custGeom>
            <a:avLst/>
            <a:gdLst>
              <a:gd name="connsiteX0" fmla="*/ 0 w 8832342"/>
              <a:gd name="connsiteY0" fmla="*/ 0 h 309372"/>
              <a:gd name="connsiteX1" fmla="*/ 0 w 8832342"/>
              <a:gd name="connsiteY1" fmla="*/ 309372 h 309372"/>
              <a:gd name="connsiteX2" fmla="*/ 8832342 w 8832342"/>
              <a:gd name="connsiteY2" fmla="*/ 309372 h 309372"/>
              <a:gd name="connsiteX3" fmla="*/ 8832342 w 8832342"/>
              <a:gd name="connsiteY3" fmla="*/ 0 h 309372"/>
              <a:gd name="connsiteX4" fmla="*/ 0 w 8832342"/>
              <a:gd name="connsiteY4" fmla="*/ 0 h 3093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832342" h="309372">
                <a:moveTo>
                  <a:pt x="0" y="0"/>
                </a:moveTo>
                <a:lnTo>
                  <a:pt x="0" y="309372"/>
                </a:lnTo>
                <a:lnTo>
                  <a:pt x="8832342" y="309372"/>
                </a:lnTo>
                <a:lnTo>
                  <a:pt x="883234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149237" y="2411348"/>
            <a:ext cx="8845804" cy="24129"/>
          </a:xfrm>
          <a:custGeom>
            <a:avLst/>
            <a:gdLst>
              <a:gd name="connsiteX0" fmla="*/ 6350 w 8845804"/>
              <a:gd name="connsiteY0" fmla="*/ 6350 h 24129"/>
              <a:gd name="connsiteX1" fmla="*/ 8839453 w 8845804"/>
              <a:gd name="connsiteY1" fmla="*/ 6350 h 24129"/>
            </a:gdLst>
            <a:ahLst/>
            <a:cxnLst>
              <a:cxn ang="0">
                <a:pos x="connsiteX0" y="connsiteY0"/>
              </a:cxn>
              <a:cxn ang="1">
                <a:pos x="connsiteX1" y="connsiteY1"/>
              </a:cxn>
            </a:cxnLst>
            <a:rect l="l" t="t" r="r" b="b"/>
            <a:pathLst>
              <a:path w="8845804" h="24129">
                <a:moveTo>
                  <a:pt x="6350" y="6350"/>
                </a:moveTo>
                <a:lnTo>
                  <a:pt x="8839453" y="6350"/>
                </a:lnTo>
              </a:path>
            </a:pathLst>
          </a:custGeom>
          <a:ln w="12700">
            <a:solidFill>
              <a:srgbClr val="E1E1E1">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4267339" y="2112898"/>
            <a:ext cx="609600" cy="609600"/>
          </a:xfrm>
          <a:custGeom>
            <a:avLst/>
            <a:gdLst>
              <a:gd name="connsiteX0" fmla="*/ 304800 w 609600"/>
              <a:gd name="connsiteY0" fmla="*/ 0 h 609600"/>
              <a:gd name="connsiteX1" fmla="*/ 0 w 609600"/>
              <a:gd name="connsiteY1" fmla="*/ 304800 h 609600"/>
              <a:gd name="connsiteX2" fmla="*/ 304800 w 609600"/>
              <a:gd name="connsiteY2" fmla="*/ 609600 h 609600"/>
              <a:gd name="connsiteX3" fmla="*/ 609600 w 609600"/>
              <a:gd name="connsiteY3" fmla="*/ 304800 h 609600"/>
              <a:gd name="connsiteX4" fmla="*/ 304800 w 609600"/>
              <a:gd name="connsiteY4" fmla="*/ 0 h 609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09600" h="609600">
                <a:moveTo>
                  <a:pt x="304800" y="0"/>
                </a:moveTo>
                <a:cubicBezTo>
                  <a:pt x="136397" y="0"/>
                  <a:pt x="0" y="136398"/>
                  <a:pt x="0" y="304800"/>
                </a:cubicBezTo>
                <a:cubicBezTo>
                  <a:pt x="0" y="473201"/>
                  <a:pt x="136397" y="609600"/>
                  <a:pt x="304800" y="609600"/>
                </a:cubicBezTo>
                <a:cubicBezTo>
                  <a:pt x="473201" y="609600"/>
                  <a:pt x="609600" y="473201"/>
                  <a:pt x="609600" y="304800"/>
                </a:cubicBezTo>
                <a:cubicBezTo>
                  <a:pt x="609600" y="136398"/>
                  <a:pt x="473201" y="0"/>
                  <a:pt x="30480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362589" y="2208148"/>
            <a:ext cx="419100" cy="420623"/>
          </a:xfrm>
          <a:custGeom>
            <a:avLst/>
            <a:gdLst>
              <a:gd name="connsiteX0" fmla="*/ 209550 w 419100"/>
              <a:gd name="connsiteY0" fmla="*/ 0 h 420623"/>
              <a:gd name="connsiteX1" fmla="*/ 0 w 419100"/>
              <a:gd name="connsiteY1" fmla="*/ 210311 h 420623"/>
              <a:gd name="connsiteX2" fmla="*/ 209550 w 419100"/>
              <a:gd name="connsiteY2" fmla="*/ 420623 h 420623"/>
              <a:gd name="connsiteX3" fmla="*/ 419100 w 419100"/>
              <a:gd name="connsiteY3" fmla="*/ 210311 h 420623"/>
              <a:gd name="connsiteX4" fmla="*/ 209550 w 419100"/>
              <a:gd name="connsiteY4" fmla="*/ 0 h 42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9100" h="420623">
                <a:moveTo>
                  <a:pt x="209550" y="0"/>
                </a:moveTo>
                <a:cubicBezTo>
                  <a:pt x="93725" y="0"/>
                  <a:pt x="0" y="94488"/>
                  <a:pt x="0" y="210311"/>
                </a:cubicBezTo>
                <a:cubicBezTo>
                  <a:pt x="0" y="326136"/>
                  <a:pt x="93725" y="420623"/>
                  <a:pt x="209550" y="420623"/>
                </a:cubicBezTo>
                <a:cubicBezTo>
                  <a:pt x="325373" y="420623"/>
                  <a:pt x="419100" y="326136"/>
                  <a:pt x="419100" y="210311"/>
                </a:cubicBezTo>
                <a:cubicBezTo>
                  <a:pt x="419100" y="94488"/>
                  <a:pt x="325373" y="0"/>
                  <a:pt x="20955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3"/>
          <a:srcRect/>
          <a:stretch>
            <a:fillRect/>
          </a:stretch>
        </p:blipFill>
        <p:spPr bwMode="auto">
          <a:xfrm>
            <a:off x="4330700" y="2171700"/>
            <a:ext cx="482600" cy="495300"/>
          </a:xfrm>
          <a:prstGeom prst="rect">
            <a:avLst/>
          </a:prstGeom>
          <a:noFill/>
        </p:spPr>
      </p:pic>
      <p:sp>
        <p:nvSpPr>
          <p:cNvPr id="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a:t>
            </a:r>
          </a:p>
        </p:txBody>
      </p:sp>
      <p:sp>
        <p:nvSpPr>
          <p:cNvPr id="14" name="TextBox 1"/>
          <p:cNvSpPr txBox="1"/>
          <p:nvPr/>
        </p:nvSpPr>
        <p:spPr>
          <a:xfrm>
            <a:off x="2350234" y="1524000"/>
            <a:ext cx="4443524" cy="2890535"/>
          </a:xfrm>
          <a:prstGeom prst="rect">
            <a:avLst/>
          </a:prstGeom>
          <a:noFill/>
        </p:spPr>
        <p:txBody>
          <a:bodyPr wrap="none" lIns="0" tIns="0" rIns="0" rtlCol="0">
            <a:spAutoFit/>
          </a:bodyPr>
          <a:lstStyle/>
          <a:p>
            <a:pPr algn="ctr">
              <a:lnSpc>
                <a:spcPts val="4300"/>
              </a:lnSpc>
              <a:tabLst>
                <a:tab pos="698500" algn="l"/>
                <a:tab pos="2120900" algn="l"/>
                <a:tab pos="2159000" algn="l"/>
              </a:tabLst>
            </a:pPr>
            <a:r>
              <a:rPr lang="ja-JP" altLang="en-US" sz="4000" dirty="0">
                <a:solidFill>
                  <a:srgbClr val="D16349"/>
                </a:solidFill>
                <a:latin typeface="MS PGothic" panose="020B0600070205080204" pitchFamily="34" charset="-128"/>
                <a:ea typeface="MS PGothic" panose="020B0600070205080204" pitchFamily="34" charset="-128"/>
              </a:rPr>
              <a:t>メタ認知トレーニング</a:t>
            </a:r>
            <a:endParaRPr lang="en-US" altLang="zh-CN" sz="4000" dirty="0">
              <a:solidFill>
                <a:srgbClr val="D16349"/>
              </a:solidFill>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ct val="150000"/>
              </a:lnSpc>
              <a:tabLst>
                <a:tab pos="698500" algn="l"/>
                <a:tab pos="2120900" algn="l"/>
                <a:tab pos="2159000" algn="l"/>
              </a:tabLst>
            </a:pPr>
            <a:r>
              <a:rPr lang="ja-JP" altLang="en-US" sz="2200" b="1" dirty="0">
                <a:solidFill>
                  <a:srgbClr val="646B86"/>
                </a:solidFill>
                <a:latin typeface="MS PGothic" panose="020B0600070205080204" pitchFamily="34" charset="-128"/>
                <a:ea typeface="MS PGothic" panose="020B0600070205080204" pitchFamily="34" charset="-128"/>
              </a:rPr>
              <a:t>ユニット </a:t>
            </a:r>
            <a:r>
              <a:rPr lang="en-US" altLang="ja-JP" sz="2200" b="1" dirty="0">
                <a:solidFill>
                  <a:srgbClr val="646B86"/>
                </a:solidFill>
                <a:latin typeface="MS PGothic" panose="020B0600070205080204" pitchFamily="34" charset="-128"/>
                <a:ea typeface="MS PGothic" panose="020B0600070205080204" pitchFamily="34" charset="-128"/>
              </a:rPr>
              <a:t>10</a:t>
            </a:r>
          </a:p>
          <a:p>
            <a:pPr algn="ctr">
              <a:lnSpc>
                <a:spcPct val="150000"/>
              </a:lnSpc>
            </a:pPr>
            <a:r>
              <a:rPr lang="ja-JP" altLang="en-US" sz="2200" b="1" dirty="0">
                <a:solidFill>
                  <a:srgbClr val="646B86"/>
                </a:solidFill>
                <a:latin typeface="MS PGothic" panose="020B0600070205080204" pitchFamily="34" charset="-128"/>
                <a:ea typeface="MS PGothic" panose="020B0600070205080204" pitchFamily="34" charset="-128"/>
              </a:rPr>
              <a:t>自尊心</a:t>
            </a:r>
            <a:endParaRPr lang="en-US" altLang="ja-JP" sz="2200" b="1" dirty="0">
              <a:solidFill>
                <a:srgbClr val="646B86"/>
              </a:solidFill>
              <a:latin typeface="MS PGothic" panose="020B0600070205080204" pitchFamily="34" charset="-128"/>
              <a:ea typeface="MS PGothic" panose="020B0600070205080204" pitchFamily="34" charset="-128"/>
            </a:endParaRPr>
          </a:p>
          <a:p>
            <a:pPr algn="ctr">
              <a:lnSpc>
                <a:spcPct val="150000"/>
              </a:lnSpc>
            </a:pPr>
            <a:r>
              <a:rPr lang="ja-JP" altLang="en-US" sz="2200" b="1" dirty="0">
                <a:solidFill>
                  <a:srgbClr val="646B86"/>
                </a:solidFill>
                <a:latin typeface="MS PGothic" panose="020B0600070205080204" pitchFamily="34" charset="-128"/>
                <a:ea typeface="MS PGothic" panose="020B0600070205080204" pitchFamily="34" charset="-128"/>
              </a:rPr>
              <a:t>自分を大切な存在であると思える心</a:t>
            </a:r>
            <a:endParaRPr lang="en-US" altLang="zh-CN" sz="2200" b="1" dirty="0">
              <a:solidFill>
                <a:srgbClr val="646B86"/>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14884048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254521" y="1339850"/>
            <a:ext cx="4821783" cy="2845238"/>
          </a:xfrm>
        </p:spPr>
        <p:txBody>
          <a:bodyPr anchor="ctr"/>
          <a:lstStyle/>
          <a:p>
            <a:pPr marL="0" indent="0" algn="ctr">
              <a:buFont typeface="Wingdings 2" pitchFamily="18" charset="2"/>
              <a:buNone/>
              <a:defRPr/>
            </a:pPr>
            <a:r>
              <a:rPr lang="de-DE" sz="2800" dirty="0">
                <a:latin typeface="MS PGothic" panose="020B0600070205080204" pitchFamily="34" charset="-128"/>
                <a:ea typeface="MS PGothic" panose="020B0600070205080204" pitchFamily="34" charset="-128"/>
                <a:cs typeface="Verdana" pitchFamily="34" charset="0"/>
              </a:rPr>
              <a:t>???</a:t>
            </a:r>
          </a:p>
        </p:txBody>
      </p:sp>
      <p:pic>
        <p:nvPicPr>
          <p:cNvPr id="13317"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Verdana"/>
              </a:rPr>
              <a:t>自尊心とは</a:t>
            </a:r>
            <a:r>
              <a:rPr kumimoji="0" lang="en-GB"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Verdana"/>
              </a:rPr>
              <a:t>?</a:t>
            </a:r>
          </a:p>
        </p:txBody>
      </p:sp>
      <p:sp>
        <p:nvSpPr>
          <p:cNvPr id="9" name="Text Box 6"/>
          <p:cNvSpPr txBox="1">
            <a:spLocks noChangeArrowheads="1"/>
          </p:cNvSpPr>
          <p:nvPr/>
        </p:nvSpPr>
        <p:spPr bwMode="auto">
          <a:xfrm>
            <a:off x="6688520" y="481013"/>
            <a:ext cx="2445862" cy="276999"/>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based on </a:t>
            </a:r>
            <a:r>
              <a:rPr kumimoji="0" lang="en-GB" altLang="de-DE" sz="1200" b="0" i="0" u="none" strike="noStrike" kern="1200" cap="none" spc="0" normalizeH="0" baseline="0" noProof="0" dirty="0" err="1">
                <a:ln>
                  <a:noFill/>
                </a:ln>
                <a:solidFill>
                  <a:srgbClr val="D16349"/>
                </a:solidFill>
                <a:effectLst/>
                <a:uLnTx/>
                <a:uFillTx/>
                <a:latin typeface="Verdana" pitchFamily="34" charset="0"/>
                <a:ea typeface="+mn-ea"/>
                <a:cs typeface="Times New Roman" pitchFamily="18" charset="0"/>
              </a:rPr>
              <a:t>Potreck</a:t>
            </a: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-Rose, 2006</a:t>
            </a:r>
          </a:p>
        </p:txBody>
      </p:sp>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.2</a:t>
            </a:r>
          </a:p>
        </p:txBody>
      </p:sp>
      <p:sp>
        <p:nvSpPr>
          <p:cNvPr id="10"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(“Pile of Euro Notes” from Images Money) </a:t>
            </a:r>
            <a:endParaRPr lang="en-US" altLang="de-DE" sz="800" i="1" dirty="0"/>
          </a:p>
        </p:txBody>
      </p:sp>
    </p:spTree>
    <p:extLst>
      <p:ext uri="{BB962C8B-B14F-4D97-AF65-F5344CB8AC3E}">
        <p14:creationId xmlns:p14="http://schemas.microsoft.com/office/powerpoint/2010/main" val="12627189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204664" y="1856163"/>
            <a:ext cx="4824536" cy="1800200"/>
          </a:xfrm>
        </p:spPr>
        <p:txBody>
          <a:bodyPr/>
          <a:lstStyle/>
          <a:p>
            <a:pPr eaLnBrk="1" hangingPunct="1">
              <a:spcBef>
                <a:spcPts val="100"/>
              </a:spcBef>
              <a:buClr>
                <a:srgbClr val="8CADAE"/>
              </a:buClr>
              <a:buSzPct val="100000"/>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自分自身に対して抱いている「</a:t>
            </a:r>
            <a:r>
              <a:rPr lang="ja-JP" altLang="en-US" sz="1800" i="1" dirty="0">
                <a:latin typeface="MS PGothic" panose="020B0600070205080204" pitchFamily="34" charset="-128"/>
                <a:ea typeface="MS PGothic" panose="020B0600070205080204" pitchFamily="34" charset="-128"/>
              </a:rPr>
              <a:t>価値観</a:t>
            </a:r>
            <a:r>
              <a:rPr lang="ja-JP" altLang="en-US" sz="1800" dirty="0">
                <a:latin typeface="MS PGothic" panose="020B0600070205080204" pitchFamily="34" charset="-128"/>
                <a:ea typeface="MS PGothic" panose="020B0600070205080204" pitchFamily="34" charset="-128"/>
              </a:rPr>
              <a:t>」です</a:t>
            </a:r>
            <a:endParaRPr lang="en-US" altLang="ja-JP" sz="1800" dirty="0">
              <a:latin typeface="MS PGothic" panose="020B0600070205080204" pitchFamily="34" charset="-128"/>
              <a:ea typeface="MS PGothic" panose="020B0600070205080204" pitchFamily="34" charset="-128"/>
            </a:endParaRPr>
          </a:p>
          <a:p>
            <a:pPr eaLnBrk="1" hangingPunct="1">
              <a:spcBef>
                <a:spcPts val="100"/>
              </a:spcBef>
              <a:buClr>
                <a:srgbClr val="8CADAE"/>
              </a:buClr>
              <a:buSzPct val="100000"/>
              <a:buFont typeface="Courier New" panose="02070309020205020404" pitchFamily="49" charset="0"/>
              <a:buChar char="o"/>
            </a:pPr>
            <a:endParaRPr lang="ja-JP" altLang="en-US" sz="1800" dirty="0">
              <a:latin typeface="MS PGothic" panose="020B0600070205080204" pitchFamily="34" charset="-128"/>
              <a:ea typeface="MS PGothic" panose="020B0600070205080204" pitchFamily="34" charset="-128"/>
            </a:endParaRPr>
          </a:p>
          <a:p>
            <a:pPr eaLnBrk="1" hangingPunct="1">
              <a:buClr>
                <a:srgbClr val="8CADAE"/>
              </a:buClr>
              <a:buSzPct val="100000"/>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これは「</a:t>
            </a:r>
            <a:r>
              <a:rPr lang="ja-JP" altLang="en-US" sz="1800" i="1" dirty="0">
                <a:latin typeface="MS PGothic" panose="020B0600070205080204" pitchFamily="34" charset="-128"/>
                <a:ea typeface="MS PGothic" panose="020B0600070205080204" pitchFamily="34" charset="-128"/>
              </a:rPr>
              <a:t>主観的</a:t>
            </a:r>
            <a:r>
              <a:rPr lang="ja-JP" altLang="en-US" sz="1800" dirty="0">
                <a:latin typeface="MS PGothic" panose="020B0600070205080204" pitchFamily="34" charset="-128"/>
                <a:ea typeface="MS PGothic" panose="020B0600070205080204" pitchFamily="34" charset="-128"/>
              </a:rPr>
              <a:t>」な価値観です　　　</a:t>
            </a:r>
            <a:endParaRPr lang="en-US" altLang="ja-JP" sz="1800" dirty="0">
              <a:latin typeface="MS PGothic" panose="020B0600070205080204" pitchFamily="34" charset="-128"/>
              <a:ea typeface="MS PGothic" panose="020B0600070205080204" pitchFamily="34" charset="-128"/>
            </a:endParaRPr>
          </a:p>
          <a:p>
            <a:pPr eaLnBrk="1" hangingPunct="1">
              <a:buClr>
                <a:srgbClr val="8CADAE"/>
              </a:buClr>
              <a:buSzPct val="100000"/>
              <a:buFont typeface="Courier New" panose="02070309020205020404" pitchFamily="49" charset="0"/>
              <a:buChar char="o"/>
            </a:pPr>
            <a:endParaRPr lang="ja-JP" altLang="en-US" sz="1800" dirty="0">
              <a:latin typeface="MS PGothic" panose="020B0600070205080204" pitchFamily="34" charset="-128"/>
              <a:ea typeface="MS PGothic" panose="020B0600070205080204" pitchFamily="34" charset="-128"/>
            </a:endParaRPr>
          </a:p>
          <a:p>
            <a:pPr eaLnBrk="1" hangingPunct="1">
              <a:spcBef>
                <a:spcPts val="100"/>
              </a:spcBef>
              <a:buClr>
                <a:srgbClr val="8CADAE"/>
              </a:buClr>
              <a:buSzPct val="100000"/>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他の人があなたをどう思うかは全く関係がありません</a:t>
            </a:r>
          </a:p>
          <a:p>
            <a:pPr eaLnBrk="1" hangingPunct="1">
              <a:buFont typeface="Courier New" panose="02070309020205020404" pitchFamily="49" charset="0"/>
              <a:buChar char="o"/>
              <a:defRPr/>
            </a:pPr>
            <a:endParaRPr lang="de-DE" dirty="0">
              <a:solidFill>
                <a:srgbClr val="FF0000"/>
              </a:solidFill>
              <a:latin typeface="MS PGothic" panose="020B0600070205080204" pitchFamily="34" charset="-128"/>
              <a:ea typeface="MS PGothic" panose="020B0600070205080204" pitchFamily="34" charset="-128"/>
            </a:endParaRPr>
          </a:p>
        </p:txBody>
      </p:sp>
      <p:sp>
        <p:nvSpPr>
          <p:cNvPr id="1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Verdana"/>
              </a:rPr>
              <a:t>自尊心とは</a:t>
            </a:r>
            <a:r>
              <a:rPr kumimoji="0" lang="en-GB"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cs typeface="Verdana"/>
              </a:rPr>
              <a:t>?</a:t>
            </a:r>
          </a:p>
        </p:txBody>
      </p:sp>
      <p:sp>
        <p:nvSpPr>
          <p:cNvPr id="11" name="Text Box 6"/>
          <p:cNvSpPr txBox="1">
            <a:spLocks noChangeArrowheads="1"/>
          </p:cNvSpPr>
          <p:nvPr/>
        </p:nvSpPr>
        <p:spPr bwMode="auto">
          <a:xfrm>
            <a:off x="6688520" y="481013"/>
            <a:ext cx="2445862" cy="276999"/>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based on </a:t>
            </a:r>
            <a:r>
              <a:rPr kumimoji="0" lang="en-GB" altLang="de-DE" sz="1200" b="0" i="0" u="none" strike="noStrike" kern="1200" cap="none" spc="0" normalizeH="0" baseline="0" noProof="0" dirty="0" err="1">
                <a:ln>
                  <a:noFill/>
                </a:ln>
                <a:solidFill>
                  <a:srgbClr val="D16349"/>
                </a:solidFill>
                <a:effectLst/>
                <a:uLnTx/>
                <a:uFillTx/>
                <a:latin typeface="Verdana" pitchFamily="34" charset="0"/>
                <a:ea typeface="+mn-ea"/>
                <a:cs typeface="Times New Roman" pitchFamily="18" charset="0"/>
              </a:rPr>
              <a:t>Potreck</a:t>
            </a: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-Rose, 2006</a:t>
            </a:r>
          </a:p>
        </p:txBody>
      </p:sp>
      <p:pic>
        <p:nvPicPr>
          <p:cNvPr id="12"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3</a:t>
            </a:r>
            <a:endParaRPr lang="en-GB" altLang="de-DE" sz="1200" b="1" dirty="0">
              <a:solidFill>
                <a:srgbClr val="646B86"/>
              </a:solidFill>
              <a:latin typeface="MS PGothic" panose="020B0600070205080204" pitchFamily="34" charset="-128"/>
              <a:ea typeface="MS PGothic" panose="020B0600070205080204" pitchFamily="34" charset="-128"/>
            </a:endParaRPr>
          </a:p>
        </p:txBody>
      </p:sp>
      <p:sp>
        <p:nvSpPr>
          <p:cNvPr id="8"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(“Pile of Euro Notes” from Images Money) </a:t>
            </a:r>
            <a:endParaRPr lang="en-US" altLang="de-DE" sz="800" i="1" dirty="0"/>
          </a:p>
        </p:txBody>
      </p:sp>
    </p:spTree>
    <p:extLst>
      <p:ext uri="{BB962C8B-B14F-4D97-AF65-F5344CB8AC3E}">
        <p14:creationId xmlns:p14="http://schemas.microsoft.com/office/powerpoint/2010/main" val="8001291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自尊心が高い人の特徴は？</a:t>
            </a:r>
            <a:endParaRPr kumimoji="0" lang="en-GB"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pic>
        <p:nvPicPr>
          <p:cNvPr id="15364" name="Grafik 1"/>
          <p:cNvPicPr>
            <a:picLocks noChangeAspect="1"/>
          </p:cNvPicPr>
          <p:nvPr/>
        </p:nvPicPr>
        <p:blipFill>
          <a:blip r:embed="rId2"/>
          <a:srcRect/>
          <a:stretch>
            <a:fillRect/>
          </a:stretch>
        </p:blipFill>
        <p:spPr bwMode="auto">
          <a:xfrm>
            <a:off x="5112480" y="1340768"/>
            <a:ext cx="3780000" cy="3448453"/>
          </a:xfrm>
          <a:prstGeom prst="rect">
            <a:avLst/>
          </a:prstGeom>
          <a:noFill/>
          <a:ln w="9525">
            <a:noFill/>
            <a:miter lim="800000"/>
            <a:headEnd/>
            <a:tailEnd/>
          </a:ln>
        </p:spPr>
      </p:pic>
      <p:sp>
        <p:nvSpPr>
          <p:cNvPr id="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4</a:t>
            </a:r>
            <a:endParaRPr lang="en-GB" altLang="de-DE" sz="1200" b="1" dirty="0">
              <a:solidFill>
                <a:srgbClr val="646B86"/>
              </a:solidFill>
              <a:latin typeface="MS PGothic" panose="020B0600070205080204" pitchFamily="34" charset="-128"/>
              <a:ea typeface="MS PGothic" panose="020B0600070205080204" pitchFamily="34" charset="-128"/>
            </a:endParaRPr>
          </a:p>
        </p:txBody>
      </p:sp>
      <p:sp>
        <p:nvSpPr>
          <p:cNvPr id="9" name="Rectangle 3"/>
          <p:cNvSpPr txBox="1">
            <a:spLocks noChangeArrowheads="1"/>
          </p:cNvSpPr>
          <p:nvPr/>
        </p:nvSpPr>
        <p:spPr bwMode="auto">
          <a:xfrm>
            <a:off x="251193" y="1537095"/>
            <a:ext cx="4813300" cy="2088232"/>
          </a:xfrm>
          <a:prstGeom prst="rect">
            <a:avLst/>
          </a:prstGeom>
          <a:noFill/>
          <a:ln>
            <a:noFill/>
          </a:ln>
          <a:extLst/>
        </p:spPr>
        <p:txBody>
          <a:bodyPr lIns="68580" tIns="34290" rIns="68580" bIns="34290" rtlCol="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a:spcBef>
                <a:spcPts val="1200"/>
              </a:spcBef>
              <a:buClr>
                <a:srgbClr val="8CADAE"/>
              </a:buClr>
              <a:buSzPct val="100000"/>
              <a:buFont typeface="Courier New" panose="02070309020205020404" pitchFamily="49" charset="0"/>
              <a:buChar char="o"/>
              <a:tabLst>
                <a:tab pos="88900" algn="l"/>
                <a:tab pos="722313" algn="l"/>
              </a:tabLst>
              <a:defRPr/>
            </a:pPr>
            <a:r>
              <a:rPr lang="ja-JP" altLang="en-US" sz="1800" dirty="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声</a:t>
            </a:r>
            <a:r>
              <a:rPr lang="en-US" altLang="ja-JP" sz="1800" dirty="0" smtClean="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 </a:t>
            </a:r>
            <a:r>
              <a:rPr lang="en-US" altLang="ja-JP" sz="1800" dirty="0" smtClean="0">
                <a:solidFill>
                  <a:srgbClr val="006699"/>
                </a:solidFill>
                <a:latin typeface="ＭＳ Ｐゴシック" panose="020B0600070205080204" pitchFamily="50" charset="-128"/>
                <a:ea typeface="ＭＳ Ｐゴシック" panose="020B0600070205080204" pitchFamily="50" charset="-128"/>
                <a:cs typeface="Times New Roman" pitchFamily="18" charset="0"/>
              </a:rPr>
              <a:t>??? </a:t>
            </a:r>
            <a:r>
              <a:rPr lang="ja-JP" altLang="en-US" sz="1800" dirty="0">
                <a:solidFill>
                  <a:schemeClr val="bg1"/>
                </a:solidFill>
                <a:latin typeface="ＭＳ Ｐゴシック" panose="020B0600070205080204" pitchFamily="50" charset="-128"/>
                <a:ea typeface="ＭＳ Ｐゴシック" panose="020B0600070205080204" pitchFamily="50" charset="-128"/>
                <a:cs typeface="Times New Roman" pitchFamily="18" charset="0"/>
              </a:rPr>
              <a:t>はっきりしてわかりやすい、適切な大きさの声で話す。</a:t>
            </a:r>
          </a:p>
          <a:p>
            <a:pPr>
              <a:spcBef>
                <a:spcPts val="1200"/>
              </a:spcBef>
              <a:buClr>
                <a:srgbClr val="8CADAE"/>
              </a:buClr>
              <a:buSzPct val="100000"/>
              <a:buFont typeface="Courier New" panose="02070309020205020404" pitchFamily="49" charset="0"/>
              <a:buChar char="o"/>
              <a:tabLst>
                <a:tab pos="88900" algn="l"/>
                <a:tab pos="722313" algn="l"/>
              </a:tabLst>
              <a:defRPr/>
            </a:pPr>
            <a:r>
              <a:rPr lang="ja-JP" altLang="en-US" sz="1800" dirty="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ジェスチャー／表</a:t>
            </a:r>
            <a:r>
              <a:rPr lang="ja-JP" altLang="en-US" sz="1800" dirty="0" smtClean="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現</a:t>
            </a:r>
            <a:r>
              <a:rPr lang="de-DE" altLang="ja-JP" sz="1800" dirty="0" smtClean="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 </a:t>
            </a:r>
            <a:r>
              <a:rPr lang="de-DE" altLang="ja-JP" sz="1800" dirty="0" smtClean="0">
                <a:solidFill>
                  <a:srgbClr val="006699"/>
                </a:solidFill>
                <a:latin typeface="ＭＳ Ｐゴシック" panose="020B0600070205080204" pitchFamily="50" charset="-128"/>
                <a:ea typeface="ＭＳ Ｐゴシック" panose="020B0600070205080204" pitchFamily="50" charset="-128"/>
                <a:cs typeface="Times New Roman" pitchFamily="18" charset="0"/>
              </a:rPr>
              <a:t>???</a:t>
            </a:r>
            <a:r>
              <a:rPr lang="en-US" altLang="ja-JP" sz="1800" dirty="0" smtClean="0">
                <a:solidFill>
                  <a:schemeClr val="bg1"/>
                </a:solidFill>
                <a:latin typeface="ＭＳ Ｐゴシック" panose="020B0600070205080204" pitchFamily="50" charset="-128"/>
                <a:ea typeface="ＭＳ Ｐゴシック" panose="020B0600070205080204" pitchFamily="50" charset="-128"/>
                <a:cs typeface="Times New Roman" pitchFamily="18" charset="0"/>
              </a:rPr>
              <a:t>: </a:t>
            </a:r>
            <a:r>
              <a:rPr lang="ja-JP" altLang="en-US" sz="1800" dirty="0">
                <a:solidFill>
                  <a:schemeClr val="bg1"/>
                </a:solidFill>
                <a:latin typeface="ＭＳ Ｐゴシック" panose="020B0600070205080204" pitchFamily="50" charset="-128"/>
                <a:ea typeface="ＭＳ Ｐゴシック" panose="020B0600070205080204" pitchFamily="50" charset="-128"/>
                <a:cs typeface="Times New Roman" pitchFamily="18" charset="0"/>
              </a:rPr>
              <a:t>アイ</a:t>
            </a:r>
            <a:r>
              <a:rPr lang="ja-JP" altLang="en-US" sz="1800" dirty="0" smtClean="0">
                <a:solidFill>
                  <a:schemeClr val="bg1"/>
                </a:solidFill>
                <a:latin typeface="ＭＳ Ｐゴシック" panose="020B0600070205080204" pitchFamily="50" charset="-128"/>
                <a:ea typeface="ＭＳ Ｐゴシック" panose="020B0600070205080204" pitchFamily="50" charset="-128"/>
                <a:cs typeface="Times New Roman" pitchFamily="18" charset="0"/>
              </a:rPr>
              <a:t>・ン</a:t>
            </a:r>
            <a:r>
              <a:rPr lang="ja-JP" altLang="en-US" sz="1800" dirty="0">
                <a:solidFill>
                  <a:schemeClr val="bg1"/>
                </a:solidFill>
                <a:latin typeface="ＭＳ Ｐゴシック" panose="020B0600070205080204" pitchFamily="50" charset="-128"/>
                <a:ea typeface="ＭＳ Ｐゴシック" panose="020B0600070205080204" pitchFamily="50" charset="-128"/>
                <a:cs typeface="Times New Roman" pitchFamily="18" charset="0"/>
              </a:rPr>
              <a:t>タ　クトをとる、大切なことを伝えるためにジェスチャーを使う。</a:t>
            </a:r>
          </a:p>
          <a:p>
            <a:pPr>
              <a:spcBef>
                <a:spcPts val="1200"/>
              </a:spcBef>
              <a:buClr>
                <a:srgbClr val="8CADAE"/>
              </a:buClr>
              <a:buSzPct val="100000"/>
              <a:buFont typeface="Courier New" panose="02070309020205020404" pitchFamily="49" charset="0"/>
              <a:buChar char="o"/>
              <a:tabLst>
                <a:tab pos="88900" algn="l"/>
                <a:tab pos="722313" algn="l"/>
              </a:tabLst>
              <a:defRPr/>
            </a:pPr>
            <a:r>
              <a:rPr lang="ja-JP" altLang="en-US" sz="1800" dirty="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姿勢</a:t>
            </a:r>
            <a:r>
              <a:rPr lang="en-US" altLang="ja-JP" sz="1800" dirty="0" smtClean="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 </a:t>
            </a:r>
            <a:r>
              <a:rPr lang="en-US" altLang="ja-JP" sz="1800" dirty="0" smtClean="0">
                <a:solidFill>
                  <a:srgbClr val="006699"/>
                </a:solidFill>
                <a:latin typeface="ＭＳ Ｐゴシック" panose="020B0600070205080204" pitchFamily="50" charset="-128"/>
                <a:ea typeface="ＭＳ Ｐゴシック" panose="020B0600070205080204" pitchFamily="50" charset="-128"/>
                <a:cs typeface="Times New Roman" pitchFamily="18" charset="0"/>
              </a:rPr>
              <a:t>???</a:t>
            </a:r>
            <a:r>
              <a:rPr lang="en-US" altLang="ja-JP" sz="1800" dirty="0" smtClean="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 </a:t>
            </a:r>
            <a:r>
              <a:rPr lang="ja-JP" altLang="en-US" sz="1800" dirty="0">
                <a:solidFill>
                  <a:schemeClr val="bg1"/>
                </a:solidFill>
                <a:latin typeface="ＭＳ Ｐゴシック" panose="020B0600070205080204" pitchFamily="50" charset="-128"/>
                <a:ea typeface="ＭＳ Ｐゴシック" panose="020B0600070205080204" pitchFamily="50" charset="-128"/>
                <a:cs typeface="Times New Roman" pitchFamily="18" charset="0"/>
              </a:rPr>
              <a:t>背筋が伸びている、堂々としている。</a:t>
            </a:r>
          </a:p>
          <a:p>
            <a:pPr rtl="0">
              <a:lnSpc>
                <a:spcPct val="80000"/>
              </a:lnSpc>
              <a:buFont typeface="Wingdings" pitchFamily="2" charset="2"/>
              <a:buNone/>
              <a:defRPr/>
            </a:pPr>
            <a:endParaRPr lang="de-DE" sz="1800" kern="0" dirty="0">
              <a:latin typeface="ＭＳ Ｐゴシック" panose="020B0600070205080204" pitchFamily="50" charset="-128"/>
              <a:ea typeface="ＭＳ Ｐゴシック" panose="020B0600070205080204" pitchFamily="50" charset="-128"/>
            </a:endParaRPr>
          </a:p>
        </p:txBody>
      </p:sp>
      <p:sp>
        <p:nvSpPr>
          <p:cNvPr id="7"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(“Superman” by </a:t>
            </a:r>
            <a:r>
              <a:rPr lang="en-US" altLang="de-DE" sz="800" i="1" dirty="0"/>
              <a:t>Linus </a:t>
            </a:r>
            <a:r>
              <a:rPr lang="en-US" altLang="de-DE" sz="800" i="1" dirty="0" err="1" smtClean="0"/>
              <a:t>Bohman</a:t>
            </a:r>
            <a:r>
              <a:rPr lang="en-US" altLang="de-DE" sz="800" i="1" dirty="0" smtClean="0"/>
              <a:t>) </a:t>
            </a:r>
            <a:endParaRPr lang="de-DE" altLang="de-DE" sz="800" i="1" dirty="0"/>
          </a:p>
        </p:txBody>
      </p:sp>
    </p:spTree>
    <p:extLst>
      <p:ext uri="{BB962C8B-B14F-4D97-AF65-F5344CB8AC3E}">
        <p14:creationId xmlns:p14="http://schemas.microsoft.com/office/powerpoint/2010/main" val="28254918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feld 4"/>
          <p:cNvSpPr txBox="1">
            <a:spLocks noChangeArrowheads="1"/>
          </p:cNvSpPr>
          <p:nvPr/>
        </p:nvSpPr>
        <p:spPr bwMode="auto">
          <a:xfrm>
            <a:off x="1005169" y="4642768"/>
            <a:ext cx="7550703" cy="1077218"/>
          </a:xfrm>
          <a:prstGeom prst="rect">
            <a:avLst/>
          </a:prstGeom>
          <a:noFill/>
          <a:ln w="9525">
            <a:noFill/>
            <a:miter lim="800000"/>
            <a:headEnd/>
            <a:tailEnd/>
          </a:ln>
        </p:spPr>
        <p:txBody>
          <a:bodyPr wrap="square" rtlCol="0">
            <a:spAutoFit/>
          </a:bodyPr>
          <a:lstStyle/>
          <a:p>
            <a:pPr rtl="0" eaLnBrk="1" hangingPunct="1">
              <a:spcBef>
                <a:spcPts val="1200"/>
              </a:spcBef>
            </a:pPr>
            <a:r>
              <a:rPr lang="x-none" dirty="0">
                <a:solidFill>
                  <a:srgbClr val="006699"/>
                </a:solidFill>
                <a:latin typeface="ＭＳ ゴシック" panose="020B0609070205080204" pitchFamily="49" charset="-128"/>
                <a:ea typeface="ＭＳ ゴシック" panose="020B0609070205080204" pitchFamily="49" charset="-128"/>
              </a:rPr>
              <a:t>・・・どんなことでもそうだが、やりすぎないこと</a:t>
            </a:r>
            <a:endParaRPr lang="en-US" dirty="0">
              <a:solidFill>
                <a:srgbClr val="006699"/>
              </a:solidFill>
              <a:latin typeface="ＭＳ ゴシック" panose="020B0609070205080204" pitchFamily="49" charset="-128"/>
              <a:ea typeface="ＭＳ ゴシック" panose="020B0609070205080204" pitchFamily="49" charset="-128"/>
            </a:endParaRPr>
          </a:p>
          <a:p>
            <a:pPr rtl="0" eaLnBrk="1" hangingPunct="1">
              <a:spcBef>
                <a:spcPts val="1200"/>
              </a:spcBef>
            </a:pPr>
            <a:r>
              <a:rPr lang="x-none" dirty="0">
                <a:solidFill>
                  <a:srgbClr val="006699"/>
                </a:solidFill>
                <a:latin typeface="ＭＳ ゴシック" panose="020B0609070205080204" pitchFamily="49" charset="-128"/>
                <a:ea typeface="ＭＳ ゴシック" panose="020B0609070205080204" pitchFamily="49" charset="-128"/>
              </a:rPr>
              <a:t>（人をじっと見る、他人の話を何度も遮る、いつも「</a:t>
            </a:r>
            <a:r>
              <a:rPr lang="ja-JP" altLang="en-US" dirty="0">
                <a:solidFill>
                  <a:srgbClr val="006699"/>
                </a:solidFill>
                <a:latin typeface="ＭＳ ゴシック" panose="020B0609070205080204" pitchFamily="49" charset="-128"/>
                <a:ea typeface="ＭＳ ゴシック" panose="020B0609070205080204" pitchFamily="49" charset="-128"/>
              </a:rPr>
              <a:t>群れのリーダー</a:t>
            </a:r>
            <a:r>
              <a:rPr lang="x-none" dirty="0">
                <a:solidFill>
                  <a:srgbClr val="006699"/>
                </a:solidFill>
                <a:latin typeface="ＭＳ ゴシック" panose="020B0609070205080204" pitchFamily="49" charset="-128"/>
                <a:ea typeface="ＭＳ ゴシック" panose="020B0609070205080204" pitchFamily="49" charset="-128"/>
              </a:rPr>
              <a:t>」のように振舞う）</a:t>
            </a:r>
            <a:endParaRPr lang="en-GB" altLang="de-DE" dirty="0">
              <a:solidFill>
                <a:srgbClr val="006699"/>
              </a:solidFill>
              <a:latin typeface="ＭＳ ゴシック" panose="020B0609070205080204" pitchFamily="49" charset="-128"/>
              <a:ea typeface="ＭＳ ゴシック" panose="020B0609070205080204" pitchFamily="49" charset="-128"/>
            </a:endParaRPr>
          </a:p>
        </p:txBody>
      </p:sp>
      <p:sp>
        <p:nvSpPr>
          <p:cNvPr id="16388"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健全な自尊心が持つ外面的</a:t>
            </a:r>
            <a:r>
              <a:rPr lang="ja-JP" altLang="en-US" sz="2000" dirty="0">
                <a:solidFill>
                  <a:schemeClr val="accent1"/>
                </a:solidFill>
                <a:latin typeface="MS PGothic" panose="020B0600070205080204" pitchFamily="34" charset="-128"/>
                <a:ea typeface="MS PGothic" panose="020B0600070205080204" pitchFamily="34" charset="-128"/>
              </a:rPr>
              <a:t>な</a:t>
            </a:r>
            <a:r>
              <a:rPr lang="x-none" sz="2000" dirty="0">
                <a:solidFill>
                  <a:schemeClr val="accent1"/>
                </a:solidFill>
                <a:latin typeface="MS PGothic" panose="020B0600070205080204" pitchFamily="34" charset="-128"/>
                <a:ea typeface="MS PGothic" panose="020B0600070205080204" pitchFamily="34" charset="-128"/>
              </a:rPr>
              <a:t>特徴</a:t>
            </a:r>
            <a:endParaRPr lang="en-GB" altLang="de-DE" sz="2000" dirty="0">
              <a:solidFill>
                <a:schemeClr val="accent1"/>
              </a:solidFill>
              <a:latin typeface="MS PGothic" panose="020B0600070205080204" pitchFamily="34" charset="-128"/>
              <a:ea typeface="MS PGothic" panose="020B0600070205080204" pitchFamily="34" charset="-128"/>
            </a:endParaRPr>
          </a:p>
        </p:txBody>
      </p:sp>
      <p:pic>
        <p:nvPicPr>
          <p:cNvPr id="16389" name="Grafik 1"/>
          <p:cNvPicPr>
            <a:picLocks noChangeAspect="1"/>
          </p:cNvPicPr>
          <p:nvPr/>
        </p:nvPicPr>
        <p:blipFill>
          <a:blip r:embed="rId2"/>
          <a:srcRect/>
          <a:stretch>
            <a:fillRect/>
          </a:stretch>
        </p:blipFill>
        <p:spPr bwMode="auto">
          <a:xfrm>
            <a:off x="5112000" y="1340768"/>
            <a:ext cx="3778963" cy="2480887"/>
          </a:xfrm>
          <a:prstGeom prst="rect">
            <a:avLst/>
          </a:prstGeom>
          <a:noFill/>
          <a:ln w="9525">
            <a:noFill/>
            <a:miter lim="800000"/>
            <a:headEnd/>
            <a:tailEnd/>
          </a:ln>
        </p:spPr>
      </p:pic>
      <p:sp>
        <p:nvSpPr>
          <p:cNvPr id="10" name="Rectangle 3"/>
          <p:cNvSpPr txBox="1">
            <a:spLocks noChangeArrowheads="1"/>
          </p:cNvSpPr>
          <p:nvPr/>
        </p:nvSpPr>
        <p:spPr bwMode="auto">
          <a:xfrm>
            <a:off x="251193" y="1537095"/>
            <a:ext cx="4813300" cy="2088232"/>
          </a:xfrm>
          <a:prstGeom prst="rect">
            <a:avLst/>
          </a:prstGeom>
          <a:noFill/>
          <a:ln>
            <a:noFill/>
          </a:ln>
          <a:extLst/>
        </p:spPr>
        <p:txBody>
          <a:bodyPr lIns="68580" tIns="34290" rIns="68580" bIns="34290" rtlCol="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a:spcBef>
                <a:spcPts val="1200"/>
              </a:spcBef>
              <a:buClr>
                <a:srgbClr val="8CADAE"/>
              </a:buClr>
              <a:buSzPct val="100000"/>
              <a:buFont typeface="Courier New" panose="02070309020205020404" pitchFamily="49" charset="0"/>
              <a:buChar char="o"/>
              <a:tabLst>
                <a:tab pos="88900" algn="l"/>
                <a:tab pos="722313" algn="l"/>
              </a:tabLst>
              <a:defRPr/>
            </a:pPr>
            <a:r>
              <a:rPr lang="ja-JP" altLang="en-US" sz="1800" dirty="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声</a:t>
            </a:r>
            <a:r>
              <a:rPr lang="en-US" altLang="ja-JP" sz="1800" dirty="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a:t>
            </a:r>
            <a:r>
              <a:rPr lang="en-US" altLang="ja-JP" sz="1800" dirty="0">
                <a:solidFill>
                  <a:srgbClr val="006699"/>
                </a:solidFill>
                <a:latin typeface="ＭＳ Ｐゴシック" panose="020B0600070205080204" pitchFamily="50" charset="-128"/>
                <a:ea typeface="ＭＳ Ｐゴシック" panose="020B0600070205080204" pitchFamily="50" charset="-128"/>
                <a:cs typeface="Times New Roman" pitchFamily="18" charset="0"/>
              </a:rPr>
              <a:t> </a:t>
            </a:r>
            <a:r>
              <a:rPr lang="ja-JP" altLang="en-US" sz="1800" dirty="0">
                <a:solidFill>
                  <a:srgbClr val="006699"/>
                </a:solidFill>
                <a:latin typeface="ＭＳ Ｐゴシック" panose="020B0600070205080204" pitchFamily="50" charset="-128"/>
                <a:ea typeface="ＭＳ Ｐゴシック" panose="020B0600070205080204" pitchFamily="50" charset="-128"/>
                <a:cs typeface="Times New Roman" pitchFamily="18" charset="0"/>
              </a:rPr>
              <a:t>はっきりしてわかりやすい、適切な大きさの声で話す。</a:t>
            </a:r>
          </a:p>
          <a:p>
            <a:pPr>
              <a:spcBef>
                <a:spcPts val="1200"/>
              </a:spcBef>
              <a:buClr>
                <a:srgbClr val="8CADAE"/>
              </a:buClr>
              <a:buSzPct val="100000"/>
              <a:buFont typeface="Courier New" panose="02070309020205020404" pitchFamily="49" charset="0"/>
              <a:buChar char="o"/>
              <a:tabLst>
                <a:tab pos="88900" algn="l"/>
                <a:tab pos="722313" algn="l"/>
              </a:tabLst>
              <a:defRPr/>
            </a:pPr>
            <a:r>
              <a:rPr lang="ja-JP" altLang="en-US" sz="1800" dirty="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ジェスチャー／表現</a:t>
            </a:r>
            <a:r>
              <a:rPr lang="en-US" altLang="ja-JP" sz="1800" dirty="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 </a:t>
            </a:r>
            <a:r>
              <a:rPr lang="ja-JP" altLang="en-US" sz="1800" dirty="0">
                <a:solidFill>
                  <a:srgbClr val="006699"/>
                </a:solidFill>
                <a:latin typeface="ＭＳ Ｐゴシック" panose="020B0600070205080204" pitchFamily="50" charset="-128"/>
                <a:ea typeface="ＭＳ Ｐゴシック" panose="020B0600070205080204" pitchFamily="50" charset="-128"/>
                <a:cs typeface="Times New Roman" pitchFamily="18" charset="0"/>
              </a:rPr>
              <a:t>アイ・コンタ　クトをとる、大切なことを伝えるためにジェスチャーを使う。</a:t>
            </a:r>
          </a:p>
          <a:p>
            <a:pPr>
              <a:spcBef>
                <a:spcPts val="1200"/>
              </a:spcBef>
              <a:buClr>
                <a:srgbClr val="8CADAE"/>
              </a:buClr>
              <a:buSzPct val="100000"/>
              <a:buFont typeface="Courier New" panose="02070309020205020404" pitchFamily="49" charset="0"/>
              <a:buChar char="o"/>
              <a:tabLst>
                <a:tab pos="88900" algn="l"/>
                <a:tab pos="722313" algn="l"/>
              </a:tabLst>
              <a:defRPr/>
            </a:pPr>
            <a:r>
              <a:rPr lang="ja-JP" altLang="en-US" sz="1800" dirty="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姿勢</a:t>
            </a:r>
            <a:r>
              <a:rPr lang="en-US" altLang="ja-JP" sz="1800" dirty="0">
                <a:solidFill>
                  <a:schemeClr val="accent4"/>
                </a:solidFill>
                <a:latin typeface="ＭＳ Ｐゴシック" panose="020B0600070205080204" pitchFamily="50" charset="-128"/>
                <a:ea typeface="ＭＳ Ｐゴシック" panose="020B0600070205080204" pitchFamily="50" charset="-128"/>
                <a:cs typeface="Times New Roman" pitchFamily="18" charset="0"/>
              </a:rPr>
              <a:t>: </a:t>
            </a:r>
            <a:r>
              <a:rPr lang="ja-JP" altLang="en-US" sz="1800" dirty="0">
                <a:solidFill>
                  <a:srgbClr val="006699"/>
                </a:solidFill>
                <a:latin typeface="ＭＳ Ｐゴシック" panose="020B0600070205080204" pitchFamily="50" charset="-128"/>
                <a:ea typeface="ＭＳ Ｐゴシック" panose="020B0600070205080204" pitchFamily="50" charset="-128"/>
                <a:cs typeface="Times New Roman" pitchFamily="18" charset="0"/>
              </a:rPr>
              <a:t>背筋が伸びている、堂々としている。</a:t>
            </a:r>
          </a:p>
          <a:p>
            <a:pPr rtl="0">
              <a:lnSpc>
                <a:spcPct val="80000"/>
              </a:lnSpc>
              <a:buFont typeface="Wingdings" pitchFamily="2" charset="2"/>
              <a:buNone/>
              <a:defRPr/>
            </a:pPr>
            <a:endParaRPr lang="de-DE" sz="1800" kern="0" dirty="0">
              <a:latin typeface="ＭＳ Ｐゴシック" panose="020B0600070205080204" pitchFamily="50" charset="-128"/>
              <a:ea typeface="ＭＳ Ｐゴシック" panose="020B0600070205080204" pitchFamily="50" charset="-128"/>
            </a:endParaRPr>
          </a:p>
        </p:txBody>
      </p:sp>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5</a:t>
            </a:r>
            <a:endParaRPr lang="en-GB" altLang="de-DE" sz="1200" b="1" dirty="0">
              <a:solidFill>
                <a:srgbClr val="646B86"/>
              </a:solidFill>
              <a:latin typeface="MS PGothic" panose="020B0600070205080204" pitchFamily="34" charset="-128"/>
              <a:ea typeface="MS PGothic" panose="020B0600070205080204" pitchFamily="34" charset="-128"/>
            </a:endParaRPr>
          </a:p>
        </p:txBody>
      </p:sp>
      <p:sp>
        <p:nvSpPr>
          <p:cNvPr id="8"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smtClean="0"/>
              <a:t>(“</a:t>
            </a:r>
            <a:r>
              <a:rPr lang="en-US" altLang="de-DE" sz="800" i="1" dirty="0" smtClean="0"/>
              <a:t>Goodbye </a:t>
            </a:r>
            <a:r>
              <a:rPr lang="en-US" altLang="de-DE" sz="800" i="1" dirty="0"/>
              <a:t>Beach</a:t>
            </a:r>
            <a:r>
              <a:rPr lang="en-US" altLang="de-DE" sz="800" i="1" dirty="0" smtClean="0"/>
              <a:t>!” </a:t>
            </a:r>
            <a:r>
              <a:rPr lang="en-US" altLang="de-DE" sz="800" i="1" smtClean="0"/>
              <a:t>from thephotographymuse) </a:t>
            </a:r>
            <a:endParaRPr lang="de-DE" altLang="de-DE" sz="800" i="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外から見えない部分</a:t>
            </a:r>
            <a:endParaRPr kumimoji="0" lang="en-GB"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
        <p:nvSpPr>
          <p:cNvPr id="11" name="Rectangle 3"/>
          <p:cNvSpPr>
            <a:spLocks noGrp="1" noChangeArrowheads="1"/>
          </p:cNvSpPr>
          <p:nvPr>
            <p:ph idx="1"/>
          </p:nvPr>
        </p:nvSpPr>
        <p:spPr>
          <a:xfrm>
            <a:off x="254521" y="1339850"/>
            <a:ext cx="4821783" cy="4464000"/>
          </a:xfrm>
        </p:spPr>
        <p:txBody>
          <a:bodyPr anchor="ctr"/>
          <a:lstStyle/>
          <a:p>
            <a:pPr marL="0" indent="0" algn="ctr">
              <a:buFont typeface="Wingdings 2" pitchFamily="18" charset="2"/>
              <a:buNone/>
              <a:defRPr/>
            </a:pPr>
            <a:r>
              <a:rPr lang="de-DE" sz="2800" dirty="0">
                <a:latin typeface="MS PGothic" panose="020B0600070205080204" pitchFamily="34" charset="-128"/>
                <a:ea typeface="MS PGothic" panose="020B0600070205080204" pitchFamily="34" charset="-128"/>
                <a:cs typeface="Verdana" pitchFamily="34" charset="0"/>
              </a:rPr>
              <a:t>???</a:t>
            </a:r>
          </a:p>
        </p:txBody>
      </p:sp>
      <p:sp>
        <p:nvSpPr>
          <p:cNvPr id="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6</a:t>
            </a:r>
            <a:endParaRPr lang="en-GB" altLang="de-DE" sz="1200" b="1" dirty="0">
              <a:solidFill>
                <a:srgbClr val="646B86"/>
              </a:solidFill>
              <a:latin typeface="MS PGothic" panose="020B0600070205080204" pitchFamily="34" charset="-128"/>
              <a:ea typeface="MS PGothic" panose="020B0600070205080204" pitchFamily="34" charset="-128"/>
            </a:endParaRPr>
          </a:p>
        </p:txBody>
      </p:sp>
      <p:sp>
        <p:nvSpPr>
          <p:cNvPr id="7"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(“Tenzin </a:t>
            </a:r>
            <a:r>
              <a:rPr lang="en-US" altLang="de-DE" sz="800" i="1" dirty="0" err="1"/>
              <a:t>Gyatso</a:t>
            </a:r>
            <a:r>
              <a:rPr lang="en-US" altLang="de-DE" sz="800" i="1" dirty="0"/>
              <a:t> - 14th Dalai </a:t>
            </a:r>
            <a:r>
              <a:rPr lang="en-US" altLang="de-DE" sz="800" i="1" dirty="0" smtClean="0"/>
              <a:t>Lama” by </a:t>
            </a:r>
            <a:r>
              <a:rPr lang="en-US" altLang="de-DE" sz="800" i="1" dirty="0" err="1" smtClean="0"/>
              <a:t>Chistopher</a:t>
            </a:r>
            <a:r>
              <a:rPr lang="en-US" altLang="de-DE" sz="800" i="1" dirty="0" smtClean="0"/>
              <a:t> Michel) </a:t>
            </a:r>
            <a:endParaRPr lang="de-DE" altLang="de-DE" sz="800" i="1" dirty="0"/>
          </a:p>
        </p:txBody>
      </p:sp>
    </p:spTree>
    <p:extLst>
      <p:ext uri="{BB962C8B-B14F-4D97-AF65-F5344CB8AC3E}">
        <p14:creationId xmlns:p14="http://schemas.microsoft.com/office/powerpoint/2010/main" val="15154503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
        <p:nvSpPr>
          <p:cNvPr id="13" name="Rectangle 3"/>
          <p:cNvSpPr txBox="1">
            <a:spLocks noChangeArrowheads="1"/>
          </p:cNvSpPr>
          <p:nvPr/>
        </p:nvSpPr>
        <p:spPr bwMode="auto">
          <a:xfrm>
            <a:off x="251520" y="1340768"/>
            <a:ext cx="468052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lvl="0">
              <a:spcBef>
                <a:spcPts val="1200"/>
              </a:spcBef>
              <a:buClr>
                <a:srgbClr val="8CADAE"/>
              </a:buClr>
              <a:buSzPct val="85000"/>
              <a:buFont typeface="Courier New" panose="02070309020205020404" pitchFamily="49" charset="0"/>
              <a:buChar char="o"/>
              <a:tabLst>
                <a:tab pos="722313" algn="l"/>
              </a:tabLst>
              <a:defRPr/>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自分の能力に自信がある</a:t>
            </a:r>
          </a:p>
          <a:p>
            <a:pPr lvl="0">
              <a:spcBef>
                <a:spcPts val="1200"/>
              </a:spcBef>
              <a:buClr>
                <a:srgbClr val="8CADAE"/>
              </a:buClr>
              <a:buSzPct val="85000"/>
              <a:buFont typeface="Courier New" panose="02070309020205020404" pitchFamily="49" charset="0"/>
              <a:buChar char="o"/>
              <a:tabLst>
                <a:tab pos="722313" algn="l"/>
              </a:tabLst>
              <a:defRPr/>
            </a:pPr>
            <a:endPar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lvl="0">
              <a:spcBef>
                <a:spcPts val="1200"/>
              </a:spcBef>
              <a:buClr>
                <a:srgbClr val="8CADAE"/>
              </a:buClr>
              <a:buSzPct val="85000"/>
              <a:buFont typeface="Courier New" panose="02070309020205020404" pitchFamily="49" charset="0"/>
              <a:buChar char="o"/>
              <a:tabLst>
                <a:tab pos="722313" algn="l"/>
              </a:tabLst>
              <a:defRPr/>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自分の犯したミスや間違いを　受け入れている（自分自身の価値にケチをつけない）</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lvl="0">
              <a:spcBef>
                <a:spcPts val="1200"/>
              </a:spcBef>
              <a:buClr>
                <a:srgbClr val="8CADAE"/>
              </a:buClr>
              <a:buSzPct val="85000"/>
              <a:buFont typeface="Courier New" panose="02070309020205020404" pitchFamily="49" charset="0"/>
              <a:buChar char="o"/>
              <a:tabLst>
                <a:tab pos="722313" algn="l"/>
              </a:tabLst>
              <a:defRPr/>
            </a:pPr>
            <a:endPar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lvl="0">
              <a:spcBef>
                <a:spcPts val="1200"/>
              </a:spcBef>
              <a:buClr>
                <a:srgbClr val="8CADAE"/>
              </a:buClr>
              <a:buSzPct val="85000"/>
              <a:buFont typeface="Courier New" panose="02070309020205020404" pitchFamily="49" charset="0"/>
              <a:buChar char="o"/>
              <a:tabLst>
                <a:tab pos="722313" algn="l"/>
              </a:tabLst>
              <a:defRPr/>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反省することに抵抗がなく、いつも学ぶ態度でいる（ミスや失敗からも学ぶ）</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lvl="0">
              <a:spcBef>
                <a:spcPts val="1200"/>
              </a:spcBef>
              <a:buClr>
                <a:srgbClr val="8CADAE"/>
              </a:buClr>
              <a:buSzPct val="85000"/>
              <a:buFont typeface="Courier New" panose="02070309020205020404" pitchFamily="49" charset="0"/>
              <a:buChar char="o"/>
              <a:tabLst>
                <a:tab pos="722313" algn="l"/>
              </a:tabLst>
              <a:defRPr/>
            </a:pPr>
            <a:endPar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lvl="0">
              <a:spcBef>
                <a:spcPts val="1200"/>
              </a:spcBef>
              <a:buClr>
                <a:srgbClr val="8CADAE"/>
              </a:buClr>
              <a:buSzPct val="85000"/>
              <a:buFont typeface="Courier New" panose="02070309020205020404" pitchFamily="49" charset="0"/>
              <a:buChar char="o"/>
              <a:tabLst>
                <a:tab pos="722313" algn="l"/>
              </a:tabLst>
              <a:defRPr/>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自分に対して前向きでいる。例えば、うまくいったら自分を褒める</a:t>
            </a:r>
          </a:p>
        </p:txBody>
      </p:sp>
      <p:sp>
        <p:nvSpPr>
          <p:cNvPr id="1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7</a:t>
            </a:r>
            <a:endParaRPr lang="en-GB" altLang="de-DE" sz="1200" b="1" dirty="0">
              <a:solidFill>
                <a:srgbClr val="646B86"/>
              </a:solidFill>
              <a:latin typeface="MS PGothic" panose="020B0600070205080204" pitchFamily="34" charset="-128"/>
              <a:ea typeface="MS PGothic" panose="020B0600070205080204" pitchFamily="34" charset="-128"/>
            </a:endParaRPr>
          </a:p>
        </p:txBody>
      </p:sp>
      <p:sp>
        <p:nvSpPr>
          <p:cNvPr id="7"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外から見えない部分</a:t>
            </a:r>
            <a:endParaRPr kumimoji="0" lang="en-GB"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8"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(“Tenzin </a:t>
            </a:r>
            <a:r>
              <a:rPr lang="en-US" altLang="de-DE" sz="800" i="1" dirty="0" err="1"/>
              <a:t>Gyatso</a:t>
            </a:r>
            <a:r>
              <a:rPr lang="en-US" altLang="de-DE" sz="800" i="1" dirty="0"/>
              <a:t> - 14th Dalai </a:t>
            </a:r>
            <a:r>
              <a:rPr lang="en-US" altLang="de-DE" sz="800" i="1" dirty="0" smtClean="0"/>
              <a:t>Lama” by </a:t>
            </a:r>
            <a:r>
              <a:rPr lang="en-US" altLang="de-DE" sz="800" i="1" dirty="0" err="1" smtClean="0"/>
              <a:t>Chistopher</a:t>
            </a:r>
            <a:r>
              <a:rPr lang="en-US" altLang="de-DE" sz="800" i="1" dirty="0" smtClean="0"/>
              <a:t> Michel) </a:t>
            </a:r>
            <a:endParaRPr lang="de-DE" altLang="de-DE" sz="800" i="1" dirty="0"/>
          </a:p>
        </p:txBody>
      </p:sp>
    </p:spTree>
    <p:extLst>
      <p:ext uri="{BB962C8B-B14F-4D97-AF65-F5344CB8AC3E}">
        <p14:creationId xmlns:p14="http://schemas.microsoft.com/office/powerpoint/2010/main" val="4233101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rtlCol="0"/>
          <a:lstStyle/>
          <a:p>
            <a:pPr rtl="0">
              <a:defRPr/>
            </a:pPr>
            <a:fld id="{DA1BBB40-710E-4179-9807-5755E7299459}" type="slidenum">
              <a:rPr lang="en-US" altLang="de-DE" smtClean="0"/>
              <a:pPr rtl="0">
                <a:defRPr/>
              </a:pPr>
              <a:t>8</a:t>
            </a:fld>
            <a:endParaRPr lang="en-US" altLang="de-DE"/>
          </a:p>
        </p:txBody>
      </p:sp>
      <p:sp>
        <p:nvSpPr>
          <p:cNvPr id="5"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0" eaLnBrk="1" hangingPunct="1"/>
            <a:r>
              <a:rPr lang="x-none" sz="2000" b="0" dirty="0">
                <a:solidFill>
                  <a:srgbClr val="D16349"/>
                </a:solidFill>
                <a:latin typeface="MS PGothic" panose="020B0600070205080204" pitchFamily="34" charset="-128"/>
                <a:ea typeface="MS PGothic" panose="020B0600070205080204" pitchFamily="34" charset="-128"/>
              </a:rPr>
              <a:t>なぜ、このようなことをするのでしょう？</a:t>
            </a:r>
            <a:endParaRPr lang="en-GB" altLang="de-DE" sz="2000" b="0" dirty="0">
              <a:solidFill>
                <a:srgbClr val="D16349"/>
              </a:solidFill>
              <a:latin typeface="MS PGothic" panose="020B0600070205080204" pitchFamily="34" charset="-128"/>
              <a:ea typeface="MS PGothic" panose="020B0600070205080204" pitchFamily="34" charset="-128"/>
            </a:endParaRPr>
          </a:p>
        </p:txBody>
      </p:sp>
      <p:sp>
        <p:nvSpPr>
          <p:cNvPr id="6" name="Text Box 4"/>
          <p:cNvSpPr txBox="1">
            <a:spLocks noChangeArrowheads="1"/>
          </p:cNvSpPr>
          <p:nvPr/>
        </p:nvSpPr>
        <p:spPr bwMode="auto">
          <a:xfrm>
            <a:off x="287970" y="1703999"/>
            <a:ext cx="8676518" cy="291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rtl="0" eaLnBrk="1" hangingPunct="1">
              <a:spcBef>
                <a:spcPct val="20000"/>
              </a:spcBef>
            </a:pPr>
            <a:r>
              <a:rPr lang="ja-JP" altLang="en-US" b="0" dirty="0">
                <a:latin typeface="MS PGothic" panose="020B0600070205080204" pitchFamily="34" charset="-128"/>
                <a:ea typeface="MS PGothic" panose="020B0600070205080204" pitchFamily="34" charset="-128"/>
              </a:rPr>
              <a:t>こころの調子が悪いときは</a:t>
            </a:r>
            <a:r>
              <a:rPr lang="x-none" b="0" dirty="0">
                <a:latin typeface="MS PGothic" panose="020B0600070205080204" pitchFamily="34" charset="-128"/>
                <a:ea typeface="MS PGothic" panose="020B0600070205080204" pitchFamily="34" charset="-128"/>
              </a:rPr>
              <a:t>（全てではない！）は</a:t>
            </a:r>
            <a:r>
              <a:rPr lang="x-none" dirty="0">
                <a:latin typeface="MS PGothic" panose="020B0600070205080204" pitchFamily="34" charset="-128"/>
                <a:ea typeface="MS PGothic" panose="020B0600070205080204" pitchFamily="34" charset="-128"/>
              </a:rPr>
              <a:t>自尊心が低</a:t>
            </a:r>
            <a:r>
              <a:rPr lang="ja-JP" altLang="en-US" dirty="0">
                <a:latin typeface="MS PGothic" panose="020B0600070205080204" pitchFamily="34" charset="-128"/>
                <a:ea typeface="MS PGothic" panose="020B0600070205080204" pitchFamily="34" charset="-128"/>
              </a:rPr>
              <a:t>くなる</a:t>
            </a:r>
            <a:r>
              <a:rPr lang="x-none" b="0" dirty="0">
                <a:latin typeface="MS PGothic" panose="020B0600070205080204" pitchFamily="34" charset="-128"/>
                <a:ea typeface="MS PGothic" panose="020B0600070205080204" pitchFamily="34" charset="-128"/>
              </a:rPr>
              <a:t>こと</a:t>
            </a:r>
            <a:r>
              <a:rPr lang="ja-JP" altLang="en-US" b="0" dirty="0">
                <a:latin typeface="MS PGothic" panose="020B0600070205080204" pitchFamily="34" charset="-128"/>
                <a:ea typeface="MS PGothic" panose="020B0600070205080204" pitchFamily="34" charset="-128"/>
              </a:rPr>
              <a:t>が</a:t>
            </a:r>
            <a:r>
              <a:rPr lang="x-none" b="0" dirty="0">
                <a:latin typeface="MS PGothic" panose="020B0600070205080204" pitchFamily="34" charset="-128"/>
                <a:ea typeface="MS PGothic" panose="020B0600070205080204" pitchFamily="34" charset="-128"/>
              </a:rPr>
              <a:t>研究から</a:t>
            </a:r>
            <a:r>
              <a:rPr lang="ja-JP" altLang="en-US" b="0" dirty="0">
                <a:latin typeface="MS PGothic" panose="020B0600070205080204" pitchFamily="34" charset="-128"/>
                <a:ea typeface="MS PGothic" panose="020B0600070205080204" pitchFamily="34" charset="-128"/>
              </a:rPr>
              <a:t>わかっています</a:t>
            </a:r>
            <a:r>
              <a:rPr lang="x-none" b="0" dirty="0">
                <a:latin typeface="MS PGothic" panose="020B0600070205080204" pitchFamily="34" charset="-128"/>
                <a:ea typeface="MS PGothic" panose="020B0600070205080204" pitchFamily="34" charset="-128"/>
              </a:rPr>
              <a:t>。</a:t>
            </a:r>
          </a:p>
          <a:p>
            <a:pPr rtl="0" eaLnBrk="1" hangingPunct="1">
              <a:spcBef>
                <a:spcPct val="20000"/>
              </a:spcBef>
            </a:pPr>
            <a:endParaRPr lang="de-DE" altLang="de-DE" b="0" dirty="0">
              <a:latin typeface="MS PGothic" panose="020B0600070205080204" pitchFamily="34" charset="-128"/>
              <a:ea typeface="MS PGothic" panose="020B0600070205080204" pitchFamily="34" charset="-128"/>
            </a:endParaRPr>
          </a:p>
          <a:p>
            <a:pPr eaLnBrk="1" hangingPunct="1">
              <a:spcBef>
                <a:spcPct val="20000"/>
              </a:spcBef>
            </a:pPr>
            <a:r>
              <a:rPr lang="x-none" b="0" dirty="0">
                <a:latin typeface="MS PGothic" panose="020B0600070205080204" pitchFamily="34" charset="-128"/>
                <a:ea typeface="MS PGothic" panose="020B0600070205080204" pitchFamily="34" charset="-128"/>
              </a:rPr>
              <a:t>通常は他の苦痛（例：声が聞こえる、危険を感じる）にまず注目するため、</a:t>
            </a:r>
            <a:r>
              <a:rPr lang="ja-JP" altLang="en-US" b="0" dirty="0">
                <a:latin typeface="MS PGothic" panose="020B0600070205080204" pitchFamily="34" charset="-128"/>
                <a:ea typeface="MS PGothic" panose="020B0600070205080204" pitchFamily="34" charset="-128"/>
              </a:rPr>
              <a:t>実際の治療中には自尊心</a:t>
            </a:r>
            <a:r>
              <a:rPr lang="x-none" altLang="ja-JP" b="0" dirty="0">
                <a:latin typeface="MS PGothic" panose="020B0600070205080204" pitchFamily="34" charset="-128"/>
                <a:ea typeface="MS PGothic" panose="020B0600070205080204" pitchFamily="34" charset="-128"/>
              </a:rPr>
              <a:t>は</a:t>
            </a:r>
            <a:r>
              <a:rPr lang="x-none" b="0" dirty="0">
                <a:latin typeface="MS PGothic" panose="020B0600070205080204" pitchFamily="34" charset="-128"/>
                <a:ea typeface="MS PGothic" panose="020B0600070205080204" pitchFamily="34" charset="-128"/>
              </a:rPr>
              <a:t>ほとんど</a:t>
            </a:r>
            <a:r>
              <a:rPr lang="ja-JP" altLang="en-US" b="0" dirty="0">
                <a:latin typeface="MS PGothic" panose="020B0600070205080204" pitchFamily="34" charset="-128"/>
                <a:ea typeface="MS PGothic" panose="020B0600070205080204" pitchFamily="34" charset="-128"/>
              </a:rPr>
              <a:t>注目されることがありません</a:t>
            </a:r>
            <a:r>
              <a:rPr lang="x-none" b="0" dirty="0">
                <a:latin typeface="MS PGothic" panose="020B0600070205080204" pitchFamily="34" charset="-128"/>
                <a:ea typeface="MS PGothic" panose="020B0600070205080204" pitchFamily="34" charset="-128"/>
              </a:rPr>
              <a:t>。 </a:t>
            </a:r>
          </a:p>
          <a:p>
            <a:pPr rtl="0" eaLnBrk="1" hangingPunct="1">
              <a:spcBef>
                <a:spcPct val="20000"/>
              </a:spcBef>
            </a:pPr>
            <a:endParaRPr lang="en-US" b="0" dirty="0">
              <a:latin typeface="MS PGothic" panose="020B0600070205080204" pitchFamily="34" charset="-128"/>
              <a:ea typeface="MS PGothic" panose="020B0600070205080204" pitchFamily="34" charset="-128"/>
            </a:endParaRPr>
          </a:p>
          <a:p>
            <a:pPr rtl="0" eaLnBrk="1" hangingPunct="1">
              <a:spcBef>
                <a:spcPct val="20000"/>
              </a:spcBef>
            </a:pPr>
            <a:r>
              <a:rPr lang="x-none" b="0" dirty="0">
                <a:latin typeface="MS PGothic" panose="020B0600070205080204" pitchFamily="34" charset="-128"/>
                <a:ea typeface="MS PGothic" panose="020B0600070205080204" pitchFamily="34" charset="-128"/>
              </a:rPr>
              <a:t>しかし、多くの</a:t>
            </a:r>
            <a:r>
              <a:rPr lang="ja-JP" altLang="en-US" b="0" dirty="0">
                <a:latin typeface="MS PGothic" panose="020B0600070205080204" pitchFamily="34" charset="-128"/>
                <a:ea typeface="MS PGothic" panose="020B0600070205080204" pitchFamily="34" charset="-128"/>
              </a:rPr>
              <a:t>人</a:t>
            </a:r>
            <a:r>
              <a:rPr lang="x-none" b="0" dirty="0">
                <a:latin typeface="MS PGothic" panose="020B0600070205080204" pitchFamily="34" charset="-128"/>
                <a:ea typeface="MS PGothic" panose="020B0600070205080204" pitchFamily="34" charset="-128"/>
              </a:rPr>
              <a:t>は、他の症状よりも自尊心の問題による苦痛の方</a:t>
            </a:r>
            <a:r>
              <a:rPr lang="ja-JP" altLang="en-US" b="0" dirty="0">
                <a:latin typeface="MS PGothic" panose="020B0600070205080204" pitchFamily="34" charset="-128"/>
                <a:ea typeface="MS PGothic" panose="020B0600070205080204" pitchFamily="34" charset="-128"/>
              </a:rPr>
              <a:t>に長く苦しめられます</a:t>
            </a:r>
            <a:r>
              <a:rPr lang="x-none" b="0" dirty="0">
                <a:latin typeface="MS PGothic" panose="020B0600070205080204" pitchFamily="34" charset="-128"/>
                <a:ea typeface="MS PGothic" panose="020B0600070205080204" pitchFamily="34" charset="-128"/>
              </a:rPr>
              <a:t>。</a:t>
            </a:r>
          </a:p>
          <a:p>
            <a:pPr rtl="0" eaLnBrk="1" hangingPunct="1">
              <a:spcBef>
                <a:spcPct val="20000"/>
              </a:spcBef>
            </a:pPr>
            <a:endParaRPr lang="en-GB" altLang="de-DE" b="0" dirty="0">
              <a:latin typeface="MS PGothic" panose="020B0600070205080204" pitchFamily="34" charset="-128"/>
              <a:ea typeface="MS PGothic" panose="020B0600070205080204" pitchFamily="34" charset="-128"/>
            </a:endParaRPr>
          </a:p>
          <a:p>
            <a:pPr rtl="0" eaLnBrk="1" hangingPunct="1">
              <a:spcBef>
                <a:spcPct val="20000"/>
              </a:spcBef>
            </a:pPr>
            <a:r>
              <a:rPr lang="ja-JP" altLang="en-US" b="0" dirty="0">
                <a:latin typeface="MS PGothic" panose="020B0600070205080204" pitchFamily="34" charset="-128"/>
                <a:ea typeface="MS PGothic" panose="020B0600070205080204" pitchFamily="34" charset="-128"/>
              </a:rPr>
              <a:t>特別な方法</a:t>
            </a:r>
            <a:r>
              <a:rPr lang="x-none" b="0" dirty="0">
                <a:latin typeface="MS PGothic" panose="020B0600070205080204" pitchFamily="34" charset="-128"/>
                <a:ea typeface="MS PGothic" panose="020B0600070205080204" pitchFamily="34" charset="-128"/>
              </a:rPr>
              <a:t>を用いると、自尊心を積極的に改善することができ</a:t>
            </a:r>
            <a:r>
              <a:rPr lang="ja-JP" altLang="en-US" b="0" dirty="0">
                <a:latin typeface="MS PGothic" panose="020B0600070205080204" pitchFamily="34" charset="-128"/>
                <a:ea typeface="MS PGothic" panose="020B0600070205080204" pitchFamily="34" charset="-128"/>
              </a:rPr>
              <a:t>ます</a:t>
            </a:r>
            <a:r>
              <a:rPr lang="x-none" b="0" dirty="0">
                <a:latin typeface="MS PGothic" panose="020B0600070205080204" pitchFamily="34" charset="-128"/>
                <a:ea typeface="MS PGothic" panose="020B0600070205080204" pitchFamily="34" charset="-128"/>
              </a:rPr>
              <a:t>！</a:t>
            </a:r>
            <a:endParaRPr lang="en-GB" altLang="de-DE" b="0" dirty="0">
              <a:latin typeface="MS PGothic" panose="020B0600070205080204" pitchFamily="34" charset="-128"/>
              <a:ea typeface="MS PGothic" panose="020B0600070205080204" pitchFamily="34" charset="-128"/>
            </a:endParaRPr>
          </a:p>
        </p:txBody>
      </p:sp>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8</a:t>
            </a:r>
            <a:endParaRPr lang="en-GB" altLang="de-DE" sz="1200" b="1" dirty="0">
              <a:solidFill>
                <a:srgbClr val="646B86"/>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560086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0411" name="Group 59"/>
          <p:cNvGraphicFramePr>
            <a:graphicFrameLocks noGrp="1"/>
          </p:cNvGraphicFramePr>
          <p:nvPr>
            <p:extLst>
              <p:ext uri="{D42A27DB-BD31-4B8C-83A1-F6EECF244321}">
                <p14:modId xmlns:p14="http://schemas.microsoft.com/office/powerpoint/2010/main" val="1580711870"/>
              </p:ext>
            </p:extLst>
          </p:nvPr>
        </p:nvGraphicFramePr>
        <p:xfrm>
          <a:off x="71438" y="1339200"/>
          <a:ext cx="9001125" cy="1188836"/>
        </p:xfrm>
        <a:graphic>
          <a:graphicData uri="http://schemas.openxmlformats.org/drawingml/2006/table">
            <a:tbl>
              <a:tblPr/>
              <a:tblGrid>
                <a:gridCol w="4340225">
                  <a:extLst>
                    <a:ext uri="{9D8B030D-6E8A-4147-A177-3AD203B41FA5}">
                      <a16:colId xmlns:a16="http://schemas.microsoft.com/office/drawing/2014/main" xmlns="" val="20000"/>
                    </a:ext>
                  </a:extLst>
                </a:gridCol>
                <a:gridCol w="4660900">
                  <a:extLst>
                    <a:ext uri="{9D8B030D-6E8A-4147-A177-3AD203B41FA5}">
                      <a16:colId xmlns:a16="http://schemas.microsoft.com/office/drawing/2014/main" xmlns="" val="20001"/>
                    </a:ext>
                  </a:extLst>
                </a:gridCol>
              </a:tblGrid>
              <a:tr h="1188836">
                <a:tc>
                  <a:txBody>
                    <a:bodyPr/>
                    <a:lstStyle>
                      <a:lvl1pPr marL="8937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8937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defRPr/>
                      </a:pPr>
                      <a:r>
                        <a:rPr lang="ja-JP" altLang="en-US" sz="1800" b="1" i="0" u="none" strike="noStrike" cap="none" normalizeH="0" noProof="0" dirty="0" smtClean="0">
                          <a:ln>
                            <a:noFill/>
                          </a:ln>
                          <a:solidFill>
                            <a:schemeClr val="tx1"/>
                          </a:solidFill>
                          <a:effectLst/>
                          <a:latin typeface="MS PGothic" panose="020B0600070205080204" pitchFamily="34" charset="-128"/>
                          <a:ea typeface="MS PGothic" panose="020B0600070205080204" pitchFamily="34" charset="-128"/>
                        </a:rPr>
                        <a:t>こころの調子</a:t>
                      </a:r>
                      <a:r>
                        <a:rPr lang="x-none" sz="1800" b="1" i="0" u="none" strike="noStrike" cap="none" normalizeH="0" noProof="0" dirty="0" smtClean="0">
                          <a:ln>
                            <a:noFill/>
                          </a:ln>
                          <a:solidFill>
                            <a:schemeClr val="tx1"/>
                          </a:solidFill>
                          <a:effectLst/>
                          <a:latin typeface="MS PGothic" panose="020B0600070205080204" pitchFamily="34" charset="-128"/>
                          <a:ea typeface="MS PGothic" panose="020B0600070205080204" pitchFamily="34" charset="-128"/>
                        </a:rPr>
                        <a:t>（気分）</a:t>
                      </a:r>
                      <a:r>
                        <a:rPr lang="ja-JP" altLang="en-US" sz="1800" b="1" i="0" u="none" strike="noStrike" cap="none" normalizeH="0" noProof="0" dirty="0" smtClean="0">
                          <a:ln>
                            <a:noFill/>
                          </a:ln>
                          <a:solidFill>
                            <a:schemeClr val="tx1"/>
                          </a:solidFill>
                          <a:effectLst/>
                          <a:latin typeface="MS PGothic" panose="020B0600070205080204" pitchFamily="34" charset="-128"/>
                          <a:ea typeface="MS PGothic" panose="020B0600070205080204" pitchFamily="34" charset="-128"/>
                        </a:rPr>
                        <a:t>が</a:t>
                      </a:r>
                      <a:r>
                        <a:rPr lang="x-none" sz="1800" b="1" i="0" u="none" strike="noStrike" cap="none" normalizeH="0" noProof="0" dirty="0" smtClean="0">
                          <a:ln>
                            <a:noFill/>
                          </a:ln>
                          <a:solidFill>
                            <a:schemeClr val="tx1"/>
                          </a:solidFill>
                          <a:effectLst/>
                          <a:latin typeface="MS PGothic" panose="020B0600070205080204" pitchFamily="34" charset="-128"/>
                          <a:ea typeface="MS PGothic" panose="020B0600070205080204" pitchFamily="34" charset="-128"/>
                        </a:rPr>
                        <a:t>自尊心に及ぼす悪影響</a:t>
                      </a:r>
                      <a:endParaRPr lang="x-none"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7159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7159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defRPr/>
                      </a:pPr>
                      <a:r>
                        <a:rPr lang="ja-JP" altLang="en-US" sz="1800" b="1" i="0" u="none" strike="noStrike" cap="none" normalizeH="0" noProof="0" dirty="0" smtClean="0">
                          <a:ln>
                            <a:noFill/>
                          </a:ln>
                          <a:solidFill>
                            <a:schemeClr val="tx1"/>
                          </a:solidFill>
                          <a:effectLst/>
                          <a:latin typeface="MS PGothic" panose="020B0600070205080204" pitchFamily="34" charset="-128"/>
                          <a:ea typeface="MS PGothic" panose="020B0600070205080204" pitchFamily="34" charset="-128"/>
                        </a:rPr>
                        <a:t>こころの調子</a:t>
                      </a:r>
                      <a:r>
                        <a:rPr lang="x-none" sz="1800" b="1" i="0" u="none" strike="noStrike" cap="none" normalizeH="0" noProof="0" dirty="0" smtClean="0">
                          <a:ln>
                            <a:noFill/>
                          </a:ln>
                          <a:solidFill>
                            <a:schemeClr val="tx1"/>
                          </a:solidFill>
                          <a:effectLst/>
                          <a:latin typeface="MS PGothic" panose="020B0600070205080204" pitchFamily="34" charset="-128"/>
                          <a:ea typeface="MS PGothic" panose="020B0600070205080204" pitchFamily="34" charset="-128"/>
                        </a:rPr>
                        <a:t>（気分）</a:t>
                      </a:r>
                      <a:r>
                        <a:rPr lang="ja-JP" altLang="en-US" sz="1800" b="1" i="0" u="none" strike="noStrike" cap="none" normalizeH="0" noProof="0" dirty="0" smtClean="0">
                          <a:ln>
                            <a:noFill/>
                          </a:ln>
                          <a:solidFill>
                            <a:schemeClr val="tx1"/>
                          </a:solidFill>
                          <a:effectLst/>
                          <a:latin typeface="MS PGothic" panose="020B0600070205080204" pitchFamily="34" charset="-128"/>
                          <a:ea typeface="MS PGothic" panose="020B0600070205080204" pitchFamily="34" charset="-128"/>
                        </a:rPr>
                        <a:t>が</a:t>
                      </a:r>
                      <a:r>
                        <a:rPr lang="x-none" sz="1800" b="1" i="0" u="none" strike="noStrike" cap="none" normalizeH="0" noProof="0" dirty="0" smtClean="0">
                          <a:ln>
                            <a:noFill/>
                          </a:ln>
                          <a:solidFill>
                            <a:schemeClr val="tx1"/>
                          </a:solidFill>
                          <a:effectLst/>
                          <a:latin typeface="MS PGothic" panose="020B0600070205080204" pitchFamily="34" charset="-128"/>
                          <a:ea typeface="MS PGothic" panose="020B0600070205080204" pitchFamily="34" charset="-128"/>
                        </a:rPr>
                        <a:t>自尊心にもたらす</a:t>
                      </a:r>
                      <a:r>
                        <a:rPr lang="x-none" sz="1800" b="1" i="1" u="sng" strike="noStrike" cap="none" normalizeH="0" noProof="0" dirty="0" smtClean="0">
                          <a:ln>
                            <a:noFill/>
                          </a:ln>
                          <a:solidFill>
                            <a:schemeClr val="tx1"/>
                          </a:solidFill>
                          <a:effectLst/>
                          <a:latin typeface="MS PGothic" panose="020B0600070205080204" pitchFamily="34" charset="-128"/>
                          <a:ea typeface="MS PGothic" panose="020B0600070205080204" pitchFamily="34" charset="-128"/>
                        </a:rPr>
                        <a:t>短期的な</a:t>
                      </a:r>
                      <a:r>
                        <a:rPr lang="en-US" sz="1800" b="1" i="0" u="none" strike="noStrike" cap="none" normalizeH="0" noProof="0" dirty="0" err="1" smtClean="0">
                          <a:ln>
                            <a:noFill/>
                          </a:ln>
                          <a:solidFill>
                            <a:schemeClr val="tx1"/>
                          </a:solidFill>
                          <a:effectLst/>
                          <a:latin typeface="MS PGothic" panose="020B0600070205080204" pitchFamily="34" charset="-128"/>
                          <a:ea typeface="MS PGothic" panose="020B0600070205080204" pitchFamily="34" charset="-128"/>
                        </a:rPr>
                        <a:t>効果</a:t>
                      </a:r>
                      <a:endParaRPr lang="en-US"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bl>
          </a:graphicData>
        </a:graphic>
      </p:graphicFrame>
      <p:pic>
        <p:nvPicPr>
          <p:cNvPr id="19476" name="Picture 22" descr="nachteil"/>
          <p:cNvPicPr>
            <a:picLocks noChangeAspect="1" noChangeArrowheads="1"/>
          </p:cNvPicPr>
          <p:nvPr/>
        </p:nvPicPr>
        <p:blipFill>
          <a:blip r:embed="rId3"/>
          <a:srcRect/>
          <a:stretch>
            <a:fillRect/>
          </a:stretch>
        </p:blipFill>
        <p:spPr bwMode="auto">
          <a:xfrm>
            <a:off x="249238" y="1628775"/>
            <a:ext cx="409575" cy="503238"/>
          </a:xfrm>
          <a:prstGeom prst="rect">
            <a:avLst/>
          </a:prstGeom>
          <a:noFill/>
          <a:ln w="9525">
            <a:noFill/>
            <a:miter lim="800000"/>
            <a:headEnd/>
            <a:tailEnd/>
          </a:ln>
        </p:spPr>
      </p:pic>
      <p:pic>
        <p:nvPicPr>
          <p:cNvPr id="19477" name="Picture 23" descr="daumen"/>
          <p:cNvPicPr>
            <a:picLocks noChangeAspect="1" noChangeArrowheads="1"/>
          </p:cNvPicPr>
          <p:nvPr/>
        </p:nvPicPr>
        <p:blipFill>
          <a:blip r:embed="rId4"/>
          <a:srcRect/>
          <a:stretch>
            <a:fillRect/>
          </a:stretch>
        </p:blipFill>
        <p:spPr bwMode="auto">
          <a:xfrm>
            <a:off x="4505325" y="1557338"/>
            <a:ext cx="546100" cy="546100"/>
          </a:xfrm>
          <a:prstGeom prst="rect">
            <a:avLst/>
          </a:prstGeom>
          <a:noFill/>
          <a:ln w="9525">
            <a:noFill/>
            <a:miter lim="800000"/>
            <a:headEnd/>
            <a:tailEnd/>
          </a:ln>
        </p:spPr>
      </p:pic>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9</a:t>
            </a:r>
            <a:endParaRPr lang="en-GB" altLang="de-DE" sz="1200" b="1" dirty="0">
              <a:solidFill>
                <a:srgbClr val="646B86"/>
              </a:solidFill>
              <a:latin typeface="MS PGothic" panose="020B0600070205080204" pitchFamily="34" charset="-128"/>
              <a:ea typeface="MS PGothic" panose="020B0600070205080204" pitchFamily="34" charset="-128"/>
            </a:endParaRPr>
          </a:p>
        </p:txBody>
      </p:sp>
      <p:grpSp>
        <p:nvGrpSpPr>
          <p:cNvPr id="13" name="グループ化 12"/>
          <p:cNvGrpSpPr/>
          <p:nvPr/>
        </p:nvGrpSpPr>
        <p:grpSpPr>
          <a:xfrm>
            <a:off x="88900" y="6096000"/>
            <a:ext cx="2197100" cy="487426"/>
            <a:chOff x="88900" y="5208524"/>
            <a:chExt cx="2197100" cy="487426"/>
          </a:xfrm>
        </p:grpSpPr>
        <p:sp>
          <p:nvSpPr>
            <p:cNvPr id="14"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10</a:t>
              </a:r>
              <a:r>
                <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15" name="Picture 3"/>
            <p:cNvPicPr>
              <a:picLocks noChangeAspect="1" noChangeArrowheads="1"/>
            </p:cNvPicPr>
            <p:nvPr/>
          </p:nvPicPr>
          <p:blipFill>
            <a:blip r:embed="rId5"/>
            <a:srcRect/>
            <a:stretch>
              <a:fillRect/>
            </a:stretch>
          </p:blipFill>
          <p:spPr bwMode="auto">
            <a:xfrm>
              <a:off x="142743" y="5261737"/>
              <a:ext cx="355600" cy="381000"/>
            </a:xfrm>
            <a:prstGeom prst="rect">
              <a:avLst/>
            </a:prstGeom>
            <a:noFill/>
          </p:spPr>
        </p:pic>
      </p:grpSp>
      <p:sp>
        <p:nvSpPr>
          <p:cNvPr id="10"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ja-JP" altLang="en-US" sz="2000" b="0" dirty="0">
                <a:solidFill>
                  <a:srgbClr val="D16349"/>
                </a:solidFill>
                <a:latin typeface="MS PGothic" panose="020B0600070205080204" pitchFamily="34" charset="-128"/>
                <a:ea typeface="MS PGothic" panose="020B0600070205080204" pitchFamily="34" charset="-128"/>
              </a:rPr>
              <a:t>こころの調子</a:t>
            </a:r>
            <a:r>
              <a:rPr lang="x-none" sz="2000" b="0" dirty="0">
                <a:solidFill>
                  <a:srgbClr val="D16349"/>
                </a:solidFill>
                <a:latin typeface="MS PGothic" panose="020B0600070205080204" pitchFamily="34" charset="-128"/>
                <a:ea typeface="MS PGothic" panose="020B0600070205080204" pitchFamily="34" charset="-128"/>
              </a:rPr>
              <a:t>と自尊心</a:t>
            </a:r>
            <a:endParaRPr lang="en-GB" altLang="de-DE" sz="2000" b="0" dirty="0">
              <a:solidFill>
                <a:srgbClr val="D16349"/>
              </a:solidFill>
              <a:latin typeface="MS PGothic" panose="020B0600070205080204" pitchFamily="34" charset="-128"/>
              <a:ea typeface="MS PGothic" panose="020B0600070205080204" pitchFamily="34" charset="-128"/>
            </a:endParaRPr>
          </a:p>
          <a:p>
            <a:pPr algn="ctr" eaLnBrk="1" hangingPunct="1"/>
            <a:r>
              <a:rPr lang="x-none" sz="2000" b="0" dirty="0">
                <a:solidFill>
                  <a:srgbClr val="D16349"/>
                </a:solidFill>
                <a:latin typeface="MS PGothic" panose="020B0600070205080204" pitchFamily="34" charset="-128"/>
                <a:ea typeface="MS PGothic" panose="020B0600070205080204" pitchFamily="34" charset="-128"/>
              </a:rPr>
              <a:t>統合失調症は感情の構造に様々な影響を及ぼす</a:t>
            </a:r>
            <a:endParaRPr lang="en-GB" altLang="de-DE" sz="2000" b="0" dirty="0">
              <a:solidFill>
                <a:srgbClr val="D16349"/>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28452300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0411" name="Group 59"/>
          <p:cNvGraphicFramePr>
            <a:graphicFrameLocks noGrp="1"/>
          </p:cNvGraphicFramePr>
          <p:nvPr>
            <p:extLst>
              <p:ext uri="{D42A27DB-BD31-4B8C-83A1-F6EECF244321}">
                <p14:modId xmlns:p14="http://schemas.microsoft.com/office/powerpoint/2010/main" val="719356818"/>
              </p:ext>
            </p:extLst>
          </p:nvPr>
        </p:nvGraphicFramePr>
        <p:xfrm>
          <a:off x="71438" y="1339200"/>
          <a:ext cx="9001125" cy="4261644"/>
        </p:xfrm>
        <a:graphic>
          <a:graphicData uri="http://schemas.openxmlformats.org/drawingml/2006/table">
            <a:tbl>
              <a:tblPr/>
              <a:tblGrid>
                <a:gridCol w="4340225">
                  <a:extLst>
                    <a:ext uri="{9D8B030D-6E8A-4147-A177-3AD203B41FA5}">
                      <a16:colId xmlns:a16="http://schemas.microsoft.com/office/drawing/2014/main" xmlns="" val="20000"/>
                    </a:ext>
                  </a:extLst>
                </a:gridCol>
                <a:gridCol w="4660900">
                  <a:extLst>
                    <a:ext uri="{9D8B030D-6E8A-4147-A177-3AD203B41FA5}">
                      <a16:colId xmlns:a16="http://schemas.microsoft.com/office/drawing/2014/main" xmlns="" val="20001"/>
                    </a:ext>
                  </a:extLst>
                </a:gridCol>
              </a:tblGrid>
              <a:tr h="1188836">
                <a:tc>
                  <a:txBody>
                    <a:bodyPr/>
                    <a:lstStyle>
                      <a:lvl1pPr marL="8937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8937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defRPr/>
                      </a:pPr>
                      <a:r>
                        <a:rPr lang="ja-JP" altLang="en-US"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こころの調子</a:t>
                      </a:r>
                      <a:r>
                        <a:rPr lang="x-none"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（気分）</a:t>
                      </a:r>
                      <a:r>
                        <a:rPr lang="ja-JP" altLang="en-US"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が</a:t>
                      </a:r>
                      <a:r>
                        <a:rPr lang="x-none"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自尊心に及ぼす悪影響</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7159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7159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defRPr/>
                      </a:pPr>
                      <a:r>
                        <a:rPr lang="ja-JP" altLang="en-US"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こころの調子</a:t>
                      </a:r>
                      <a:r>
                        <a:rPr lang="x-none"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（気分）</a:t>
                      </a:r>
                      <a:r>
                        <a:rPr lang="ja-JP" altLang="en-US"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が</a:t>
                      </a:r>
                      <a:r>
                        <a:rPr lang="x-none"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自尊心にもたらす</a:t>
                      </a:r>
                      <a:r>
                        <a:rPr lang="x-none" sz="1800" b="1" i="1" u="sng" strike="noStrike" cap="none" normalizeH="0" noProof="0" dirty="0">
                          <a:ln>
                            <a:noFill/>
                          </a:ln>
                          <a:solidFill>
                            <a:schemeClr val="tx1"/>
                          </a:solidFill>
                          <a:effectLst/>
                          <a:latin typeface="MS PGothic" panose="020B0600070205080204" pitchFamily="34" charset="-128"/>
                          <a:ea typeface="MS PGothic" panose="020B0600070205080204" pitchFamily="34" charset="-128"/>
                        </a:rPr>
                        <a:t>短期的な</a:t>
                      </a:r>
                      <a:r>
                        <a:rPr lang="en-US" sz="1800" b="1" i="0" u="none" strike="noStrike" cap="none" normalizeH="0" noProof="0" dirty="0" err="1">
                          <a:ln>
                            <a:noFill/>
                          </a:ln>
                          <a:solidFill>
                            <a:schemeClr val="tx1"/>
                          </a:solidFill>
                          <a:effectLst/>
                          <a:latin typeface="MS PGothic" panose="020B0600070205080204" pitchFamily="34" charset="-128"/>
                          <a:ea typeface="MS PGothic" panose="020B0600070205080204" pitchFamily="34" charset="-128"/>
                        </a:rPr>
                        <a:t>効果</a:t>
                      </a:r>
                      <a:endParaRPr lang="en-US" sz="1800" b="1"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64019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285750" marR="0" lvl="0" indent="-285750" algn="l" defTabSz="914400" rtl="0" eaLnBrk="1" fontAlgn="base" latinLnBrk="0" hangingPunct="1">
                        <a:lnSpc>
                          <a:spcPct val="100000"/>
                        </a:lnSpc>
                        <a:spcBef>
                          <a:spcPct val="20000"/>
                        </a:spcBef>
                        <a:spcAft>
                          <a:spcPct val="0"/>
                        </a:spcAft>
                        <a:buClr>
                          <a:srgbClr val="8CADAE"/>
                        </a:buClr>
                        <a:buSzPct val="85000"/>
                        <a:buFont typeface="Courier New" panose="02070309020205020404" pitchFamily="49" charset="0"/>
                        <a:buChar char="o"/>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こころの調子が悪いとき：危険、恐怖を感じる</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285750" marR="0" lvl="0" indent="-285750" algn="l" defTabSz="914400" rtl="0" eaLnBrk="1" fontAlgn="base" latinLnBrk="0" hangingPunct="1">
                        <a:lnSpc>
                          <a:spcPct val="100000"/>
                        </a:lnSpc>
                        <a:spcBef>
                          <a:spcPct val="20000"/>
                        </a:spcBef>
                        <a:spcAft>
                          <a:spcPct val="0"/>
                        </a:spcAft>
                        <a:buClr>
                          <a:srgbClr val="8CADAE"/>
                        </a:buClr>
                        <a:buSzPct val="85000"/>
                        <a:buFont typeface="Courier New" panose="02070309020205020404" pitchFamily="49" charset="0"/>
                        <a:buChar char="o"/>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こころの調子が悪いとき：</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快感</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、興奮</a:t>
                      </a:r>
                      <a:endParaRPr 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endParaRPr>
                    </a:p>
                    <a:p>
                      <a:pPr marL="0" marR="0" lvl="0" indent="0" algn="l" defTabSz="914400" rtl="0" eaLnBrk="1" fontAlgn="base" latinLnBrk="0" hangingPunct="1">
                        <a:lnSpc>
                          <a:spcPct val="100000"/>
                        </a:lnSpc>
                        <a:spcBef>
                          <a:spcPct val="20000"/>
                        </a:spcBef>
                        <a:spcAft>
                          <a:spcPct val="0"/>
                        </a:spcAft>
                        <a:buClr>
                          <a:srgbClr val="8CADAE"/>
                        </a:buClr>
                        <a:buSzPct val="85000"/>
                        <a:buFont typeface="Wingdings" panose="05000000000000000000" pitchFamily="2" charset="2"/>
                        <a:buNone/>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「ついに何か</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（悪いこと）</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が起きている」</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18892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285750" marR="0" lvl="0" indent="-285750" algn="l" defTabSz="914400" rtl="0" eaLnBrk="1" fontAlgn="base" latinLnBrk="0" hangingPunct="1">
                        <a:lnSpc>
                          <a:spcPct val="100000"/>
                        </a:lnSpc>
                        <a:spcBef>
                          <a:spcPct val="20000"/>
                        </a:spcBef>
                        <a:spcAft>
                          <a:spcPct val="0"/>
                        </a:spcAft>
                        <a:buClr>
                          <a:srgbClr val="8CADAE"/>
                        </a:buClr>
                        <a:buSzPct val="85000"/>
                        <a:buFont typeface="Courier New" panose="02070309020205020404" pitchFamily="49" charset="0"/>
                        <a:buChar char="o"/>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こころの調子が悪いとき：侮辱的な</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声</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が聞こえる。そのために、自分には価値がないと感じたり、不愉快になったりする</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285750" marR="0" lvl="0" indent="-285750" algn="l" defTabSz="914400" rtl="0" eaLnBrk="1" fontAlgn="base" latinLnBrk="0" hangingPunct="1">
                        <a:lnSpc>
                          <a:spcPct val="100000"/>
                        </a:lnSpc>
                        <a:spcBef>
                          <a:spcPct val="20000"/>
                        </a:spcBef>
                        <a:spcAft>
                          <a:spcPct val="0"/>
                        </a:spcAft>
                        <a:buClr>
                          <a:srgbClr val="8CADAE"/>
                        </a:buClr>
                        <a:buSzPct val="85000"/>
                        <a:buFont typeface="Courier New" panose="02070309020205020404" pitchFamily="49" charset="0"/>
                        <a:buChar char="o"/>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こころの調子が悪いとき：お世辞や肯定的な</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声</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が聞こえる。そのために、</a:t>
                      </a:r>
                      <a:r>
                        <a:rPr lang="ja-JP" altLang="en-US"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ときどき</a:t>
                      </a: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寂しく感じる</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2"/>
                  </a:ext>
                </a:extLst>
              </a:tr>
              <a:tr h="118892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285750" marR="0" lvl="0" indent="-285750" algn="l" defTabSz="914400" rtl="0" eaLnBrk="1" fontAlgn="base" latinLnBrk="0" hangingPunct="1">
                        <a:lnSpc>
                          <a:spcPct val="100000"/>
                        </a:lnSpc>
                        <a:spcBef>
                          <a:spcPct val="20000"/>
                        </a:spcBef>
                        <a:spcAft>
                          <a:spcPct val="0"/>
                        </a:spcAft>
                        <a:buClr>
                          <a:srgbClr val="8CADAE"/>
                        </a:buClr>
                        <a:buSzPct val="85000"/>
                        <a:buFont typeface="Courier New" panose="02070309020205020404" pitchFamily="49" charset="0"/>
                        <a:buChar char="o"/>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こころの調子が悪かった時期の後：恥ずかしく感じる、将来は滅茶苦茶になるかもしれない（例：友人や家族に見捨てられた）</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285750" marR="0" lvl="0" indent="-285750" algn="l" defTabSz="914400" rtl="0" eaLnBrk="1" fontAlgn="base" latinLnBrk="0" hangingPunct="1">
                        <a:lnSpc>
                          <a:spcPct val="100000"/>
                        </a:lnSpc>
                        <a:spcBef>
                          <a:spcPct val="20000"/>
                        </a:spcBef>
                        <a:spcAft>
                          <a:spcPct val="0"/>
                        </a:spcAft>
                        <a:buClr>
                          <a:srgbClr val="8CADAE"/>
                        </a:buClr>
                        <a:buSzPct val="85000"/>
                        <a:buFont typeface="Courier New" panose="02070309020205020404" pitchFamily="49" charset="0"/>
                        <a:buChar char="o"/>
                        <a:tabLst/>
                      </a:pPr>
                      <a:r>
                        <a:rPr lang="x-none" sz="1800" b="0" i="0" u="none" strike="noStrike" cap="none" normalizeH="0" noProof="0" dirty="0">
                          <a:ln>
                            <a:noFill/>
                          </a:ln>
                          <a:solidFill>
                            <a:schemeClr val="tx1"/>
                          </a:solidFill>
                          <a:effectLst/>
                          <a:latin typeface="MS PGothic" panose="020B0600070205080204" pitchFamily="34" charset="-128"/>
                          <a:ea typeface="MS PGothic" panose="020B0600070205080204" pitchFamily="34" charset="-128"/>
                        </a:rPr>
                        <a:t>こころの調子が悪いとき：力、才能、意義（強力な敵）、運命を感じる</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pic>
        <p:nvPicPr>
          <p:cNvPr id="19476" name="Picture 22" descr="nachteil"/>
          <p:cNvPicPr>
            <a:picLocks noChangeAspect="1" noChangeArrowheads="1"/>
          </p:cNvPicPr>
          <p:nvPr/>
        </p:nvPicPr>
        <p:blipFill>
          <a:blip r:embed="rId3"/>
          <a:srcRect/>
          <a:stretch>
            <a:fillRect/>
          </a:stretch>
        </p:blipFill>
        <p:spPr bwMode="auto">
          <a:xfrm>
            <a:off x="249238" y="1628775"/>
            <a:ext cx="409575" cy="503238"/>
          </a:xfrm>
          <a:prstGeom prst="rect">
            <a:avLst/>
          </a:prstGeom>
          <a:noFill/>
          <a:ln w="9525">
            <a:noFill/>
            <a:miter lim="800000"/>
            <a:headEnd/>
            <a:tailEnd/>
          </a:ln>
        </p:spPr>
      </p:pic>
      <p:pic>
        <p:nvPicPr>
          <p:cNvPr id="19477" name="Picture 23" descr="daumen"/>
          <p:cNvPicPr>
            <a:picLocks noChangeAspect="1" noChangeArrowheads="1"/>
          </p:cNvPicPr>
          <p:nvPr/>
        </p:nvPicPr>
        <p:blipFill>
          <a:blip r:embed="rId4"/>
          <a:srcRect/>
          <a:stretch>
            <a:fillRect/>
          </a:stretch>
        </p:blipFill>
        <p:spPr bwMode="auto">
          <a:xfrm>
            <a:off x="4505325" y="1557338"/>
            <a:ext cx="546100" cy="546100"/>
          </a:xfrm>
          <a:prstGeom prst="rect">
            <a:avLst/>
          </a:prstGeom>
          <a:noFill/>
          <a:ln w="9525">
            <a:noFill/>
            <a:miter lim="800000"/>
            <a:headEnd/>
            <a:tailEnd/>
          </a:ln>
        </p:spPr>
      </p:pic>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10</a:t>
            </a:r>
            <a:endParaRPr lang="en-GB" altLang="de-DE" sz="1200" b="1" dirty="0">
              <a:solidFill>
                <a:srgbClr val="646B86"/>
              </a:solidFill>
              <a:latin typeface="MS PGothic" panose="020B0600070205080204" pitchFamily="34" charset="-128"/>
              <a:ea typeface="MS PGothic" panose="020B0600070205080204" pitchFamily="34" charset="-128"/>
            </a:endParaRPr>
          </a:p>
        </p:txBody>
      </p:sp>
      <p:grpSp>
        <p:nvGrpSpPr>
          <p:cNvPr id="14" name="グループ化 13"/>
          <p:cNvGrpSpPr/>
          <p:nvPr/>
        </p:nvGrpSpPr>
        <p:grpSpPr>
          <a:xfrm>
            <a:off x="88900" y="6096000"/>
            <a:ext cx="2197100" cy="487426"/>
            <a:chOff x="88900" y="5208524"/>
            <a:chExt cx="2197100" cy="487426"/>
          </a:xfrm>
        </p:grpSpPr>
        <p:sp>
          <p:nvSpPr>
            <p:cNvPr id="15"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10.</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16" name="Picture 3"/>
            <p:cNvPicPr>
              <a:picLocks noChangeAspect="1" noChangeArrowheads="1"/>
            </p:cNvPicPr>
            <p:nvPr/>
          </p:nvPicPr>
          <p:blipFill>
            <a:blip r:embed="rId5"/>
            <a:srcRect/>
            <a:stretch>
              <a:fillRect/>
            </a:stretch>
          </p:blipFill>
          <p:spPr bwMode="auto">
            <a:xfrm>
              <a:off x="142743" y="5261737"/>
              <a:ext cx="355600" cy="381000"/>
            </a:xfrm>
            <a:prstGeom prst="rect">
              <a:avLst/>
            </a:prstGeom>
            <a:noFill/>
          </p:spPr>
        </p:pic>
      </p:grpSp>
      <p:sp>
        <p:nvSpPr>
          <p:cNvPr id="10"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ja-JP" altLang="en-US" sz="2000" b="0" dirty="0">
                <a:solidFill>
                  <a:srgbClr val="D16349"/>
                </a:solidFill>
                <a:latin typeface="MS PGothic" panose="020B0600070205080204" pitchFamily="34" charset="-128"/>
                <a:ea typeface="MS PGothic" panose="020B0600070205080204" pitchFamily="34" charset="-128"/>
              </a:rPr>
              <a:t>こころの調子</a:t>
            </a:r>
            <a:r>
              <a:rPr lang="x-none" sz="2000" b="0" dirty="0">
                <a:solidFill>
                  <a:srgbClr val="D16349"/>
                </a:solidFill>
                <a:latin typeface="MS PGothic" panose="020B0600070205080204" pitchFamily="34" charset="-128"/>
                <a:ea typeface="MS PGothic" panose="020B0600070205080204" pitchFamily="34" charset="-128"/>
              </a:rPr>
              <a:t>と自尊心</a:t>
            </a:r>
            <a:endParaRPr lang="en-GB" altLang="de-DE" sz="2000" b="0" dirty="0">
              <a:solidFill>
                <a:srgbClr val="D16349"/>
              </a:solidFill>
              <a:latin typeface="MS PGothic" panose="020B0600070205080204" pitchFamily="34" charset="-128"/>
              <a:ea typeface="MS PGothic" panose="020B0600070205080204" pitchFamily="34" charset="-128"/>
            </a:endParaRPr>
          </a:p>
          <a:p>
            <a:pPr algn="ctr" eaLnBrk="1" hangingPunct="1"/>
            <a:r>
              <a:rPr lang="x-none" sz="2000" b="0" dirty="0">
                <a:solidFill>
                  <a:srgbClr val="D16349"/>
                </a:solidFill>
                <a:latin typeface="MS PGothic" panose="020B0600070205080204" pitchFamily="34" charset="-128"/>
                <a:ea typeface="MS PGothic" panose="020B0600070205080204" pitchFamily="34" charset="-128"/>
              </a:rPr>
              <a:t>統合失調症は感情の構造に様々な影響を及ぼす</a:t>
            </a:r>
            <a:endParaRPr lang="en-GB" altLang="de-DE" sz="2000" b="0" dirty="0">
              <a:solidFill>
                <a:srgbClr val="D16349"/>
              </a:solidFill>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ext Box 20"/>
          <p:cNvSpPr txBox="1">
            <a:spLocks noChangeArrowheads="1"/>
          </p:cNvSpPr>
          <p:nvPr/>
        </p:nvSpPr>
        <p:spPr bwMode="auto">
          <a:xfrm>
            <a:off x="714055" y="2060762"/>
            <a:ext cx="7715890" cy="1754326"/>
          </a:xfrm>
          <a:prstGeom prst="rect">
            <a:avLst/>
          </a:prstGeom>
          <a:noFill/>
          <a:ln w="9525">
            <a:noFill/>
            <a:miter lim="800000"/>
            <a:headEnd/>
            <a:tailEnd/>
          </a:ln>
        </p:spPr>
        <p:txBody>
          <a:bodyPr wrap="square" rtlCol="0">
            <a:spAutoFit/>
          </a:bodyPr>
          <a:lstStyle/>
          <a:p>
            <a:pPr rtl="0" eaLnBrk="1" hangingPunct="1">
              <a:spcBef>
                <a:spcPct val="50000"/>
              </a:spcBef>
            </a:pPr>
            <a:r>
              <a:rPr lang="ja-JP" altLang="en-US" dirty="0">
                <a:latin typeface="ＭＳ Ｐゴシック" panose="020B0600070205080204" pitchFamily="50" charset="-128"/>
                <a:ea typeface="ＭＳ Ｐゴシック" panose="020B0600070205080204" pitchFamily="50" charset="-128"/>
              </a:rPr>
              <a:t>こころの調子</a:t>
            </a:r>
            <a:r>
              <a:rPr lang="x-none" dirty="0">
                <a:latin typeface="ＭＳ Ｐゴシック" panose="020B0600070205080204" pitchFamily="50" charset="-128"/>
                <a:ea typeface="ＭＳ Ｐゴシック" panose="020B0600070205080204" pitchFamily="50" charset="-128"/>
              </a:rPr>
              <a:t>が自尊心にもたらす</a:t>
            </a:r>
            <a:r>
              <a:rPr lang="x-none" b="1" dirty="0">
                <a:latin typeface="ＭＳ Ｐゴシック" panose="020B0600070205080204" pitchFamily="50" charset="-128"/>
                <a:ea typeface="ＭＳ Ｐゴシック" panose="020B0600070205080204" pitchFamily="50" charset="-128"/>
              </a:rPr>
              <a:t>短期的な効果</a:t>
            </a:r>
            <a:r>
              <a:rPr lang="x-none" dirty="0">
                <a:latin typeface="ＭＳ Ｐゴシック" panose="020B0600070205080204" pitchFamily="50" charset="-128"/>
                <a:ea typeface="ＭＳ Ｐゴシック" panose="020B0600070205080204" pitchFamily="50" charset="-128"/>
              </a:rPr>
              <a:t>は、</a:t>
            </a:r>
            <a:r>
              <a:rPr lang="x-none" b="1" dirty="0">
                <a:latin typeface="ＭＳ Ｐゴシック" panose="020B0600070205080204" pitchFamily="50" charset="-128"/>
                <a:ea typeface="ＭＳ Ｐゴシック" panose="020B0600070205080204" pitchFamily="50" charset="-128"/>
              </a:rPr>
              <a:t>長期的でネガティブな影響</a:t>
            </a:r>
            <a:r>
              <a:rPr lang="x-none" dirty="0">
                <a:latin typeface="ＭＳ Ｐゴシック" panose="020B0600070205080204" pitchFamily="50" charset="-128"/>
                <a:ea typeface="ＭＳ Ｐゴシック" panose="020B0600070205080204" pitchFamily="50" charset="-128"/>
              </a:rPr>
              <a:t>によって大抵打ち消されてしま</a:t>
            </a:r>
            <a:r>
              <a:rPr lang="ja-JP" altLang="en-US" dirty="0">
                <a:latin typeface="ＭＳ Ｐゴシック" panose="020B0600070205080204" pitchFamily="50" charset="-128"/>
                <a:ea typeface="ＭＳ Ｐゴシック" panose="020B0600070205080204" pitchFamily="50" charset="-128"/>
              </a:rPr>
              <a:t>います</a:t>
            </a:r>
            <a:r>
              <a:rPr lang="x-none" dirty="0">
                <a:latin typeface="ＭＳ Ｐゴシック" panose="020B0600070205080204" pitchFamily="50" charset="-128"/>
                <a:ea typeface="ＭＳ Ｐゴシック" panose="020B0600070205080204" pitchFamily="50" charset="-128"/>
              </a:rPr>
              <a:t>。 </a:t>
            </a:r>
            <a:endParaRPr lang="en-US" dirty="0">
              <a:latin typeface="ＭＳ Ｐゴシック" panose="020B0600070205080204" pitchFamily="50" charset="-128"/>
              <a:ea typeface="ＭＳ Ｐゴシック" panose="020B0600070205080204" pitchFamily="50" charset="-128"/>
            </a:endParaRPr>
          </a:p>
          <a:p>
            <a:pPr rtl="0" eaLnBrk="1" hangingPunct="1">
              <a:spcBef>
                <a:spcPct val="50000"/>
              </a:spcBef>
            </a:pPr>
            <a:endParaRPr lang="x-none" dirty="0">
              <a:latin typeface="ＭＳ Ｐゴシック" panose="020B0600070205080204" pitchFamily="50" charset="-128"/>
              <a:ea typeface="ＭＳ Ｐゴシック" panose="020B0600070205080204" pitchFamily="50" charset="-128"/>
            </a:endParaRPr>
          </a:p>
          <a:p>
            <a:pPr rtl="0" eaLnBrk="1" hangingPunct="1">
              <a:spcBef>
                <a:spcPct val="50000"/>
              </a:spcBef>
            </a:pPr>
            <a:r>
              <a:rPr lang="x-none" dirty="0">
                <a:latin typeface="ＭＳ Ｐゴシック" panose="020B0600070205080204" pitchFamily="50" charset="-128"/>
                <a:ea typeface="ＭＳ Ｐゴシック" panose="020B0600070205080204" pitchFamily="50" charset="-128"/>
              </a:rPr>
              <a:t>突然服薬を中止して統合失調症の刺激的な世界を再</a:t>
            </a:r>
            <a:r>
              <a:rPr lang="ja-JP" altLang="en-US" dirty="0">
                <a:latin typeface="ＭＳ Ｐゴシック" panose="020B0600070205080204" pitchFamily="50" charset="-128"/>
                <a:ea typeface="ＭＳ Ｐゴシック" panose="020B0600070205080204" pitchFamily="50" charset="-128"/>
              </a:rPr>
              <a:t>び</a:t>
            </a:r>
            <a:r>
              <a:rPr lang="x-none" dirty="0">
                <a:latin typeface="ＭＳ Ｐゴシック" panose="020B0600070205080204" pitchFamily="50" charset="-128"/>
                <a:ea typeface="ＭＳ Ｐゴシック" panose="020B0600070205080204" pitchFamily="50" charset="-128"/>
              </a:rPr>
              <a:t>訪</a:t>
            </a:r>
            <a:r>
              <a:rPr lang="ja-JP" altLang="en-US" dirty="0">
                <a:latin typeface="ＭＳ Ｐゴシック" panose="020B0600070205080204" pitchFamily="50" charset="-128"/>
                <a:ea typeface="ＭＳ Ｐゴシック" panose="020B0600070205080204" pitchFamily="50" charset="-128"/>
              </a:rPr>
              <a:t>ずれる</a:t>
            </a:r>
            <a:r>
              <a:rPr lang="x-none" dirty="0">
                <a:latin typeface="ＭＳ Ｐゴシック" panose="020B0600070205080204" pitchFamily="50" charset="-128"/>
                <a:ea typeface="ＭＳ Ｐゴシック" panose="020B0600070205080204" pitchFamily="50" charset="-128"/>
              </a:rPr>
              <a:t>のは、苦悩を伴う危険なゲームである－特に発症中は</a:t>
            </a:r>
            <a:r>
              <a:rPr lang="ja-JP" altLang="en-US" dirty="0">
                <a:latin typeface="ＭＳ Ｐゴシック" panose="020B0600070205080204" pitchFamily="50" charset="-128"/>
                <a:ea typeface="ＭＳ Ｐゴシック" panose="020B0600070205080204" pitchFamily="50" charset="-128"/>
              </a:rPr>
              <a:t>「</a:t>
            </a:r>
            <a:r>
              <a:rPr lang="x-none" dirty="0">
                <a:latin typeface="ＭＳ Ｐゴシック" panose="020B0600070205080204" pitchFamily="50" charset="-128"/>
                <a:ea typeface="ＭＳ Ｐゴシック" panose="020B0600070205080204" pitchFamily="50" charset="-128"/>
              </a:rPr>
              <a:t>恐れ</a:t>
            </a:r>
            <a:r>
              <a:rPr lang="ja-JP" altLang="en-US" dirty="0">
                <a:latin typeface="ＭＳ Ｐゴシック" panose="020B0600070205080204" pitchFamily="50" charset="-128"/>
                <a:ea typeface="ＭＳ Ｐゴシック" panose="020B0600070205080204" pitchFamily="50" charset="-128"/>
              </a:rPr>
              <a:t>」</a:t>
            </a:r>
            <a:r>
              <a:rPr lang="x-none" dirty="0">
                <a:latin typeface="ＭＳ Ｐゴシック" panose="020B0600070205080204" pitchFamily="50" charset="-128"/>
                <a:ea typeface="ＭＳ Ｐゴシック" panose="020B0600070205080204" pitchFamily="50" charset="-128"/>
              </a:rPr>
              <a:t>が</a:t>
            </a:r>
            <a:r>
              <a:rPr lang="ja-JP" altLang="en-US" dirty="0">
                <a:latin typeface="ＭＳ Ｐゴシック" panose="020B0600070205080204" pitchFamily="50" charset="-128"/>
                <a:ea typeface="ＭＳ Ｐゴシック" panose="020B0600070205080204" pitchFamily="50" charset="-128"/>
              </a:rPr>
              <a:t>目立つ</a:t>
            </a:r>
            <a:r>
              <a:rPr lang="x-none" dirty="0">
                <a:latin typeface="ＭＳ Ｐゴシック" panose="020B0600070205080204" pitchFamily="50" charset="-128"/>
                <a:ea typeface="ＭＳ Ｐゴシック" panose="020B0600070205080204" pitchFamily="50" charset="-128"/>
              </a:rPr>
              <a:t>ことが多</a:t>
            </a:r>
            <a:r>
              <a:rPr lang="ja-JP" altLang="en-US" dirty="0">
                <a:latin typeface="ＭＳ Ｐゴシック" panose="020B0600070205080204" pitchFamily="50" charset="-128"/>
                <a:ea typeface="ＭＳ Ｐゴシック" panose="020B0600070205080204" pitchFamily="50" charset="-128"/>
              </a:rPr>
              <a:t>いで</a:t>
            </a:r>
            <a:r>
              <a:rPr lang="ja-JP" altLang="en-US" dirty="0" err="1">
                <a:latin typeface="ＭＳ Ｐゴシック" panose="020B0600070205080204" pitchFamily="50" charset="-128"/>
                <a:ea typeface="ＭＳ Ｐゴシック" panose="020B0600070205080204" pitchFamily="50" charset="-128"/>
              </a:rPr>
              <a:t>す</a:t>
            </a:r>
            <a:r>
              <a:rPr lang="x-none" dirty="0">
                <a:latin typeface="ＭＳ Ｐゴシック" panose="020B0600070205080204" pitchFamily="50" charset="-128"/>
                <a:ea typeface="ＭＳ Ｐゴシック" panose="020B0600070205080204" pitchFamily="50" charset="-128"/>
              </a:rPr>
              <a:t>！</a:t>
            </a:r>
            <a:endParaRPr lang="en-GB" altLang="de-DE" dirty="0">
              <a:latin typeface="ＭＳ Ｐゴシック" panose="020B0600070205080204" pitchFamily="50" charset="-128"/>
              <a:ea typeface="ＭＳ Ｐゴシック" panose="020B0600070205080204" pitchFamily="50" charset="-128"/>
            </a:endParaRPr>
          </a:p>
        </p:txBody>
      </p:sp>
      <p:sp>
        <p:nvSpPr>
          <p:cNvPr id="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11</a:t>
            </a:r>
            <a:endParaRPr lang="en-GB" altLang="de-DE" sz="1200" b="1" dirty="0">
              <a:solidFill>
                <a:srgbClr val="646B86"/>
              </a:solidFill>
              <a:latin typeface="MS PGothic" panose="020B0600070205080204" pitchFamily="34" charset="-128"/>
              <a:ea typeface="MS PGothic" panose="020B0600070205080204" pitchFamily="34" charset="-128"/>
            </a:endParaRPr>
          </a:p>
        </p:txBody>
      </p:sp>
      <p:sp>
        <p:nvSpPr>
          <p:cNvPr id="5"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ja-JP" altLang="en-US" sz="2000" b="0" dirty="0">
                <a:solidFill>
                  <a:srgbClr val="D16349"/>
                </a:solidFill>
                <a:latin typeface="MS PGothic" panose="020B0600070205080204" pitchFamily="34" charset="-128"/>
                <a:ea typeface="MS PGothic" panose="020B0600070205080204" pitchFamily="34" charset="-128"/>
              </a:rPr>
              <a:t>こころの調子</a:t>
            </a:r>
            <a:r>
              <a:rPr lang="x-none" sz="2000" b="0" dirty="0">
                <a:solidFill>
                  <a:srgbClr val="D16349"/>
                </a:solidFill>
                <a:latin typeface="MS PGothic" panose="020B0600070205080204" pitchFamily="34" charset="-128"/>
                <a:ea typeface="MS PGothic" panose="020B0600070205080204" pitchFamily="34" charset="-128"/>
              </a:rPr>
              <a:t>と自尊心</a:t>
            </a:r>
            <a:endParaRPr lang="en-GB" altLang="de-DE" sz="2000" b="0" dirty="0">
              <a:solidFill>
                <a:srgbClr val="D16349"/>
              </a:solidFill>
              <a:latin typeface="MS PGothic" panose="020B0600070205080204" pitchFamily="34" charset="-128"/>
              <a:ea typeface="MS PGothic" panose="020B0600070205080204" pitchFamily="34" charset="-128"/>
            </a:endParaRPr>
          </a:p>
          <a:p>
            <a:pPr algn="ctr" eaLnBrk="1" hangingPunct="1"/>
            <a:r>
              <a:rPr lang="x-none" sz="2000" b="0" dirty="0">
                <a:solidFill>
                  <a:srgbClr val="D16349"/>
                </a:solidFill>
                <a:latin typeface="MS PGothic" panose="020B0600070205080204" pitchFamily="34" charset="-128"/>
                <a:ea typeface="MS PGothic" panose="020B0600070205080204" pitchFamily="34" charset="-128"/>
              </a:rPr>
              <a:t>統合失調症は感情の構造に様々な影響を及ぼす</a:t>
            </a:r>
            <a:endParaRPr lang="en-GB" altLang="de-DE" sz="2000" b="0" dirty="0">
              <a:solidFill>
                <a:srgbClr val="D16349"/>
              </a:solidFill>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自尊心のみなもと</a:t>
            </a:r>
            <a:endParaRPr kumimoji="0" lang="en-GB"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17" name="Rectangle 3"/>
          <p:cNvSpPr txBox="1">
            <a:spLocks noChangeArrowheads="1"/>
          </p:cNvSpPr>
          <p:nvPr/>
        </p:nvSpPr>
        <p:spPr bwMode="auto">
          <a:xfrm>
            <a:off x="309217" y="1729749"/>
            <a:ext cx="4381252" cy="26919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374650" lvl="0" indent="-285750">
              <a:spcBef>
                <a:spcPts val="1200"/>
              </a:spcBef>
              <a:buClr>
                <a:srgbClr val="8CADAE"/>
              </a:buClr>
              <a:buSzPct val="100000"/>
              <a:buFont typeface="Courier New" panose="02070309020205020404" pitchFamily="49" charset="0"/>
              <a:buChar char="o"/>
              <a:tabLst>
                <a:tab pos="722313" algn="l"/>
              </a:tabLst>
              <a:defRPr/>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自尊心はずっと変わらないものではありません。むしろ、さまざまな活動を通して変化します。</a:t>
            </a:r>
          </a:p>
          <a:p>
            <a:pPr marL="374650" lvl="0" indent="-285750">
              <a:spcBef>
                <a:spcPts val="1200"/>
              </a:spcBef>
              <a:buClr>
                <a:srgbClr val="8CADAE"/>
              </a:buClr>
              <a:buSzPct val="100000"/>
              <a:buFont typeface="Courier New" panose="02070309020205020404" pitchFamily="49" charset="0"/>
              <a:buChar char="o"/>
              <a:tabLst>
                <a:tab pos="722313" algn="l"/>
              </a:tabLst>
              <a:defRPr/>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大切なのは、自分の短所　（右の写真では「空の棚」）のみに注目するのではなく、長所や能力（「埋まっている棚」）にも目を向けることです。</a:t>
            </a:r>
            <a:endParaRPr kumimoji="0" lang="en-GB"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Times New Roman" pitchFamily="18" charset="0"/>
            </a:endParaRPr>
          </a:p>
        </p:txBody>
      </p:sp>
      <p:grpSp>
        <p:nvGrpSpPr>
          <p:cNvPr id="15" name="Gruppierung 36"/>
          <p:cNvGrpSpPr>
            <a:grpSpLocks noChangeAspect="1"/>
          </p:cNvGrpSpPr>
          <p:nvPr/>
        </p:nvGrpSpPr>
        <p:grpSpPr>
          <a:xfrm>
            <a:off x="4932040" y="1454326"/>
            <a:ext cx="3780000" cy="3069911"/>
            <a:chOff x="5148064" y="2132856"/>
            <a:chExt cx="3102039" cy="2519308"/>
          </a:xfrm>
        </p:grpSpPr>
        <p:pic>
          <p:nvPicPr>
            <p:cNvPr id="18"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19" name="Textfeld 11"/>
            <p:cNvSpPr txBox="1">
              <a:spLocks noChangeArrowheads="1"/>
            </p:cNvSpPr>
            <p:nvPr/>
          </p:nvSpPr>
          <p:spPr bwMode="auto">
            <a:xfrm>
              <a:off x="5267672" y="2996952"/>
              <a:ext cx="1375892" cy="303091"/>
            </a:xfrm>
            <a:prstGeom prst="rect">
              <a:avLst/>
            </a:prstGeom>
            <a:noFill/>
            <a:ln w="9525">
              <a:noFill/>
              <a:miter lim="800000"/>
              <a:headEnd/>
              <a:tailEnd/>
            </a:ln>
          </p:spPr>
          <p:txBody>
            <a:bodyPr wrap="square" rtlCol="0">
              <a:spAutoFit/>
            </a:bodyPr>
            <a:lstStyle/>
            <a:p>
              <a:pPr rtl="0"/>
              <a:r>
                <a:rPr lang="x-none" b="1">
                  <a:solidFill>
                    <a:srgbClr val="FFFF00"/>
                  </a:solidFill>
                  <a:effectLst>
                    <a:outerShdw blurRad="38100" dist="38100" dir="2700000" algn="tl">
                      <a:srgbClr val="000000">
                        <a:alpha val="43137"/>
                      </a:srgbClr>
                    </a:outerShdw>
                  </a:effectLst>
                  <a:highlight>
                    <a:srgbClr val="C0C0C0"/>
                  </a:highlight>
                </a:rPr>
                <a:t>Beziehung</a:t>
              </a:r>
            </a:p>
          </p:txBody>
        </p:sp>
        <p:sp>
          <p:nvSpPr>
            <p:cNvPr id="20" name="Textfeld 39"/>
            <p:cNvSpPr txBox="1"/>
            <p:nvPr/>
          </p:nvSpPr>
          <p:spPr>
            <a:xfrm>
              <a:off x="5148064" y="3601802"/>
              <a:ext cx="1799341" cy="328348"/>
            </a:xfrm>
            <a:prstGeom prst="rect">
              <a:avLst/>
            </a:prstGeom>
            <a:noFill/>
          </p:spPr>
          <p:txBody>
            <a:bodyPr wrap="square" rtlCol="0">
              <a:spAutoFit/>
            </a:bodyPr>
            <a:lstStyle/>
            <a:p>
              <a:pPr rtl="0"/>
              <a:r>
                <a:rPr lang="x-none" sz="2000" b="1">
                  <a:solidFill>
                    <a:srgbClr val="FFFF00"/>
                  </a:solidFill>
                  <a:effectLst>
                    <a:outerShdw blurRad="38100" dist="38100" dir="2700000" algn="tl">
                      <a:srgbClr val="000000">
                        <a:alpha val="43137"/>
                      </a:srgbClr>
                    </a:outerShdw>
                  </a:effectLst>
                  <a:highlight>
                    <a:srgbClr val="C0C0C0"/>
                  </a:highlight>
                </a:rPr>
                <a:t>Fertigkeiten</a:t>
              </a:r>
              <a:endParaRPr lang="de-DE" altLang="de-DE" sz="2000" b="1" dirty="0">
                <a:solidFill>
                  <a:srgbClr val="FFFF00"/>
                </a:solidFill>
                <a:effectLst>
                  <a:outerShdw blurRad="38100" dist="38100" dir="2700000" algn="tl">
                    <a:srgbClr val="000000">
                      <a:alpha val="43137"/>
                    </a:srgbClr>
                  </a:outerShdw>
                </a:effectLst>
                <a:highlight>
                  <a:srgbClr val="C0C0C0"/>
                </a:highlight>
              </a:endParaRPr>
            </a:p>
          </p:txBody>
        </p:sp>
        <p:sp>
          <p:nvSpPr>
            <p:cNvPr id="21" name="Textfeld 13"/>
            <p:cNvSpPr txBox="1">
              <a:spLocks noChangeArrowheads="1"/>
            </p:cNvSpPr>
            <p:nvPr/>
          </p:nvSpPr>
          <p:spPr bwMode="auto">
            <a:xfrm>
              <a:off x="5267672" y="4267026"/>
              <a:ext cx="1408897" cy="303091"/>
            </a:xfrm>
            <a:prstGeom prst="rect">
              <a:avLst/>
            </a:prstGeom>
            <a:noFill/>
            <a:ln w="9525">
              <a:noFill/>
              <a:miter lim="800000"/>
              <a:headEnd/>
              <a:tailEnd/>
            </a:ln>
          </p:spPr>
          <p:txBody>
            <a:bodyPr wrap="square" rtlCol="0">
              <a:spAutoFit/>
            </a:bodyPr>
            <a:lstStyle/>
            <a:p>
              <a:pPr rtl="0"/>
              <a:r>
                <a:rPr lang="x-none" b="1">
                  <a:solidFill>
                    <a:srgbClr val="FFFF00"/>
                  </a:solidFill>
                  <a:effectLst>
                    <a:outerShdw blurRad="38100" dist="38100" dir="2700000" algn="tl">
                      <a:srgbClr val="000000">
                        <a:alpha val="43137"/>
                      </a:srgbClr>
                    </a:outerShdw>
                  </a:effectLst>
                  <a:highlight>
                    <a:srgbClr val="C0C0C0"/>
                  </a:highlight>
                </a:rPr>
                <a:t>Aussehen</a:t>
              </a:r>
            </a:p>
          </p:txBody>
        </p:sp>
        <p:sp>
          <p:nvSpPr>
            <p:cNvPr id="22" name="Textfeld 27"/>
            <p:cNvSpPr txBox="1">
              <a:spLocks noChangeArrowheads="1"/>
            </p:cNvSpPr>
            <p:nvPr/>
          </p:nvSpPr>
          <p:spPr bwMode="auto">
            <a:xfrm>
              <a:off x="7132150" y="2691861"/>
              <a:ext cx="1117953" cy="303091"/>
            </a:xfrm>
            <a:prstGeom prst="rect">
              <a:avLst/>
            </a:prstGeom>
            <a:noFill/>
            <a:ln w="9525">
              <a:noFill/>
              <a:miter lim="800000"/>
              <a:headEnd/>
              <a:tailEnd/>
            </a:ln>
          </p:spPr>
          <p:txBody>
            <a:bodyPr wrap="square" rtlCol="0">
              <a:spAutoFit/>
            </a:bodyPr>
            <a:lstStyle/>
            <a:p>
              <a:pPr rtl="0"/>
              <a:r>
                <a:rPr lang="x-none" b="1">
                  <a:solidFill>
                    <a:srgbClr val="FFFF00"/>
                  </a:solidFill>
                  <a:effectLst>
                    <a:outerShdw blurRad="38100" dist="38100" dir="2700000" algn="tl">
                      <a:srgbClr val="000000">
                        <a:alpha val="43137"/>
                      </a:srgbClr>
                    </a:outerShdw>
                  </a:effectLst>
                  <a:highlight>
                    <a:srgbClr val="C0C0C0"/>
                  </a:highlight>
                </a:rPr>
                <a:t>趣味</a:t>
              </a:r>
              <a:r>
                <a:rPr lang="x-none">
                  <a:solidFill>
                    <a:srgbClr val="FFFF00"/>
                  </a:solidFill>
                  <a:effectLst>
                    <a:outerShdw blurRad="38100" dist="38100" dir="2700000" algn="tl">
                      <a:srgbClr val="000000">
                        <a:alpha val="43137"/>
                      </a:srgbClr>
                    </a:outerShdw>
                  </a:effectLst>
                  <a:highlight>
                    <a:srgbClr val="C0C0C0"/>
                  </a:highlight>
                </a:rPr>
                <a:t> </a:t>
              </a:r>
              <a:endParaRPr lang="de-DE" altLang="de-DE" dirty="0">
                <a:solidFill>
                  <a:srgbClr val="FFFF00"/>
                </a:solidFill>
                <a:effectLst>
                  <a:outerShdw blurRad="38100" dist="38100" dir="2700000" algn="tl">
                    <a:srgbClr val="000000">
                      <a:alpha val="43137"/>
                    </a:srgbClr>
                  </a:outerShdw>
                </a:effectLst>
                <a:highlight>
                  <a:srgbClr val="C0C0C0"/>
                </a:highlight>
              </a:endParaRPr>
            </a:p>
          </p:txBody>
        </p:sp>
        <p:sp>
          <p:nvSpPr>
            <p:cNvPr id="23" name="Textfeld 12"/>
            <p:cNvSpPr txBox="1">
              <a:spLocks noChangeArrowheads="1"/>
            </p:cNvSpPr>
            <p:nvPr/>
          </p:nvSpPr>
          <p:spPr bwMode="auto">
            <a:xfrm>
              <a:off x="7126828" y="3485701"/>
              <a:ext cx="858103" cy="530408"/>
            </a:xfrm>
            <a:prstGeom prst="rect">
              <a:avLst/>
            </a:prstGeom>
            <a:noFill/>
            <a:ln w="9525">
              <a:noFill/>
              <a:miter lim="800000"/>
              <a:headEnd/>
              <a:tailEnd/>
            </a:ln>
          </p:spPr>
          <p:txBody>
            <a:bodyPr wrap="square" rtlCol="0">
              <a:spAutoFit/>
            </a:bodyPr>
            <a:lstStyle/>
            <a:p>
              <a:pPr rtl="0"/>
              <a:r>
                <a:rPr lang="x-none" b="1">
                  <a:solidFill>
                    <a:srgbClr val="FFFF00"/>
                  </a:solidFill>
                  <a:effectLst>
                    <a:outerShdw blurRad="38100" dist="38100" dir="2700000" algn="tl">
                      <a:srgbClr val="000000">
                        <a:alpha val="43137"/>
                      </a:srgbClr>
                    </a:outerShdw>
                  </a:effectLst>
                  <a:highlight>
                    <a:srgbClr val="C0C0C0"/>
                  </a:highlight>
                </a:rPr>
                <a:t>スポーツ</a:t>
              </a:r>
            </a:p>
          </p:txBody>
        </p:sp>
        <p:sp>
          <p:nvSpPr>
            <p:cNvPr id="24" name="Textfeld 14"/>
            <p:cNvSpPr txBox="1">
              <a:spLocks noChangeArrowheads="1"/>
            </p:cNvSpPr>
            <p:nvPr/>
          </p:nvSpPr>
          <p:spPr bwMode="auto">
            <a:xfrm>
              <a:off x="7190396" y="4267025"/>
              <a:ext cx="849793" cy="303091"/>
            </a:xfrm>
            <a:prstGeom prst="rect">
              <a:avLst/>
            </a:prstGeom>
            <a:noFill/>
            <a:ln w="9525">
              <a:noFill/>
              <a:miter lim="800000"/>
              <a:headEnd/>
              <a:tailEnd/>
            </a:ln>
          </p:spPr>
          <p:txBody>
            <a:bodyPr rtlCol="0">
              <a:spAutoFit/>
            </a:bodyPr>
            <a:lstStyle/>
            <a:p>
              <a:pPr rtl="0"/>
              <a:r>
                <a:rPr lang="x-none" b="1">
                  <a:solidFill>
                    <a:srgbClr val="FFFF00"/>
                  </a:solidFill>
                  <a:effectLst>
                    <a:outerShdw blurRad="38100" dist="38100" dir="2700000" algn="tl">
                      <a:srgbClr val="000000">
                        <a:alpha val="43137"/>
                      </a:srgbClr>
                    </a:outerShdw>
                  </a:effectLst>
                  <a:highlight>
                    <a:srgbClr val="C0C0C0"/>
                  </a:highlight>
                </a:rPr>
                <a:t>Beruf</a:t>
              </a:r>
            </a:p>
          </p:txBody>
        </p:sp>
      </p:grpSp>
      <p:grpSp>
        <p:nvGrpSpPr>
          <p:cNvPr id="25" name="Gruppierung 1"/>
          <p:cNvGrpSpPr>
            <a:grpSpLocks noChangeAspect="1"/>
          </p:cNvGrpSpPr>
          <p:nvPr/>
        </p:nvGrpSpPr>
        <p:grpSpPr>
          <a:xfrm>
            <a:off x="5021840" y="1454326"/>
            <a:ext cx="3692254" cy="3069911"/>
            <a:chOff x="5220072" y="2132856"/>
            <a:chExt cx="3030031" cy="2519308"/>
          </a:xfrm>
        </p:grpSpPr>
        <p:pic>
          <p:nvPicPr>
            <p:cNvPr id="32" name="Grafik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33" name="Textfeld 11"/>
            <p:cNvSpPr txBox="1">
              <a:spLocks noChangeArrowheads="1"/>
            </p:cNvSpPr>
            <p:nvPr/>
          </p:nvSpPr>
          <p:spPr bwMode="auto">
            <a:xfrm>
              <a:off x="5370456" y="3058267"/>
              <a:ext cx="1375892" cy="303091"/>
            </a:xfrm>
            <a:prstGeom prst="rect">
              <a:avLst/>
            </a:prstGeom>
            <a:noFill/>
            <a:ln w="9525">
              <a:noFill/>
              <a:miter lim="800000"/>
              <a:headEnd/>
              <a:tailEnd/>
            </a:ln>
          </p:spPr>
          <p:txBody>
            <a:bodyPr wrap="square" rtlCol="0">
              <a:spAutoFit/>
            </a:bodyPr>
            <a:lstStyle/>
            <a:p>
              <a:pPr rtl="0"/>
              <a:r>
                <a:rPr lang="x-none" b="1" dirty="0">
                  <a:solidFill>
                    <a:srgbClr val="C00000"/>
                  </a:solidFill>
                  <a:highlight>
                    <a:srgbClr val="C0C0C0"/>
                  </a:highlight>
                  <a:latin typeface="ＭＳ ゴシック" panose="020B0609070205080204" pitchFamily="49" charset="-128"/>
                  <a:ea typeface="ＭＳ ゴシック" panose="020B0609070205080204" pitchFamily="49" charset="-128"/>
                </a:rPr>
                <a:t>関係性</a:t>
              </a:r>
              <a:endParaRPr lang="de-DE" altLang="de-DE" b="1" dirty="0">
                <a:solidFill>
                  <a:srgbClr val="C00000"/>
                </a:solidFill>
                <a:highlight>
                  <a:srgbClr val="C0C0C0"/>
                </a:highlight>
                <a:latin typeface="ＭＳ ゴシック" panose="020B0609070205080204" pitchFamily="49" charset="-128"/>
                <a:ea typeface="ＭＳ ゴシック" panose="020B0609070205080204" pitchFamily="49" charset="-128"/>
              </a:endParaRPr>
            </a:p>
          </p:txBody>
        </p:sp>
        <p:sp>
          <p:nvSpPr>
            <p:cNvPr id="34" name="Textfeld 24"/>
            <p:cNvSpPr txBox="1"/>
            <p:nvPr/>
          </p:nvSpPr>
          <p:spPr>
            <a:xfrm>
              <a:off x="5267672" y="3559681"/>
              <a:ext cx="1799341" cy="303091"/>
            </a:xfrm>
            <a:prstGeom prst="rect">
              <a:avLst/>
            </a:prstGeom>
            <a:noFill/>
          </p:spPr>
          <p:txBody>
            <a:bodyPr wrap="square" rtlCol="0">
              <a:spAutoFit/>
            </a:bodyPr>
            <a:lstStyle/>
            <a:p>
              <a:pPr rtl="0"/>
              <a:r>
                <a:rPr lang="x-none" b="1" dirty="0">
                  <a:solidFill>
                    <a:srgbClr val="C00000"/>
                  </a:solidFill>
                  <a:highlight>
                    <a:srgbClr val="C0C0C0"/>
                  </a:highlight>
                  <a:latin typeface="ＭＳ ゴシック" panose="020B0609070205080204" pitchFamily="49" charset="-128"/>
                  <a:ea typeface="ＭＳ ゴシック" panose="020B0609070205080204" pitchFamily="49" charset="-128"/>
                </a:rPr>
                <a:t>能力</a:t>
              </a:r>
              <a:endParaRPr lang="de-DE" altLang="de-DE" b="1" dirty="0">
                <a:solidFill>
                  <a:srgbClr val="C00000"/>
                </a:solidFill>
                <a:highlight>
                  <a:srgbClr val="C0C0C0"/>
                </a:highlight>
                <a:latin typeface="ＭＳ ゴシック" panose="020B0609070205080204" pitchFamily="49" charset="-128"/>
                <a:ea typeface="ＭＳ ゴシック" panose="020B0609070205080204" pitchFamily="49" charset="-128"/>
              </a:endParaRPr>
            </a:p>
          </p:txBody>
        </p:sp>
        <p:sp>
          <p:nvSpPr>
            <p:cNvPr id="35" name="Textfeld 13"/>
            <p:cNvSpPr txBox="1">
              <a:spLocks noChangeArrowheads="1"/>
            </p:cNvSpPr>
            <p:nvPr/>
          </p:nvSpPr>
          <p:spPr bwMode="auto">
            <a:xfrm>
              <a:off x="5267672" y="4267026"/>
              <a:ext cx="1408897" cy="303091"/>
            </a:xfrm>
            <a:prstGeom prst="rect">
              <a:avLst/>
            </a:prstGeom>
            <a:noFill/>
            <a:ln w="9525">
              <a:noFill/>
              <a:miter lim="800000"/>
              <a:headEnd/>
              <a:tailEnd/>
            </a:ln>
          </p:spPr>
          <p:txBody>
            <a:bodyPr wrap="square" rtlCol="0">
              <a:spAutoFit/>
            </a:bodyPr>
            <a:lstStyle/>
            <a:p>
              <a:pPr rtl="0"/>
              <a:r>
                <a:rPr lang="x-none" b="1" dirty="0">
                  <a:solidFill>
                    <a:srgbClr val="C00000"/>
                  </a:solidFill>
                  <a:highlight>
                    <a:srgbClr val="C0C0C0"/>
                  </a:highlight>
                  <a:latin typeface="MS PGothic" panose="020B0600070205080204" pitchFamily="34" charset="-128"/>
                  <a:ea typeface="MS PGothic" panose="020B0600070205080204" pitchFamily="34" charset="-128"/>
                </a:rPr>
                <a:t>外見</a:t>
              </a:r>
              <a:endParaRPr lang="de-DE" altLang="de-DE" b="1" dirty="0">
                <a:solidFill>
                  <a:srgbClr val="C00000"/>
                </a:solidFill>
                <a:highlight>
                  <a:srgbClr val="C0C0C0"/>
                </a:highlight>
                <a:latin typeface="MS PGothic" panose="020B0600070205080204" pitchFamily="34" charset="-128"/>
                <a:ea typeface="MS PGothic" panose="020B0600070205080204" pitchFamily="34" charset="-128"/>
              </a:endParaRPr>
            </a:p>
          </p:txBody>
        </p:sp>
        <p:sp>
          <p:nvSpPr>
            <p:cNvPr id="36" name="Textfeld 27"/>
            <p:cNvSpPr txBox="1">
              <a:spLocks noChangeArrowheads="1"/>
            </p:cNvSpPr>
            <p:nvPr/>
          </p:nvSpPr>
          <p:spPr bwMode="auto">
            <a:xfrm>
              <a:off x="7132150" y="2691861"/>
              <a:ext cx="1117953" cy="303091"/>
            </a:xfrm>
            <a:prstGeom prst="rect">
              <a:avLst/>
            </a:prstGeom>
            <a:noFill/>
            <a:ln w="9525">
              <a:noFill/>
              <a:miter lim="800000"/>
              <a:headEnd/>
              <a:tailEnd/>
            </a:ln>
          </p:spPr>
          <p:txBody>
            <a:bodyPr wrap="square" rtlCol="0">
              <a:spAutoFit/>
            </a:bodyPr>
            <a:lstStyle/>
            <a:p>
              <a:pPr rtl="0"/>
              <a:r>
                <a:rPr lang="x-none" b="1" dirty="0">
                  <a:solidFill>
                    <a:srgbClr val="C00000"/>
                  </a:solidFill>
                  <a:highlight>
                    <a:srgbClr val="C0C0C0"/>
                  </a:highlight>
                  <a:latin typeface="ＭＳ ゴシック" panose="020B0609070205080204" pitchFamily="49" charset="-128"/>
                  <a:ea typeface="ＭＳ ゴシック" panose="020B0609070205080204" pitchFamily="49" charset="-128"/>
                </a:rPr>
                <a:t>趣味</a:t>
              </a:r>
              <a:r>
                <a:rPr lang="x-none" dirty="0">
                  <a:solidFill>
                    <a:srgbClr val="C00000"/>
                  </a:solidFill>
                  <a:highlight>
                    <a:srgbClr val="C0C0C0"/>
                  </a:highlight>
                  <a:latin typeface="ＭＳ ゴシック" panose="020B0609070205080204" pitchFamily="49" charset="-128"/>
                  <a:ea typeface="ＭＳ ゴシック" panose="020B0609070205080204" pitchFamily="49" charset="-128"/>
                </a:rPr>
                <a:t> </a:t>
              </a:r>
              <a:endParaRPr lang="de-DE" altLang="de-DE" dirty="0">
                <a:solidFill>
                  <a:srgbClr val="C00000"/>
                </a:solidFill>
                <a:highlight>
                  <a:srgbClr val="C0C0C0"/>
                </a:highlight>
                <a:latin typeface="ＭＳ ゴシック" panose="020B0609070205080204" pitchFamily="49" charset="-128"/>
                <a:ea typeface="ＭＳ ゴシック" panose="020B0609070205080204" pitchFamily="49" charset="-128"/>
              </a:endParaRPr>
            </a:p>
          </p:txBody>
        </p:sp>
        <p:sp>
          <p:nvSpPr>
            <p:cNvPr id="37" name="Textfeld 12"/>
            <p:cNvSpPr txBox="1">
              <a:spLocks noChangeArrowheads="1"/>
            </p:cNvSpPr>
            <p:nvPr/>
          </p:nvSpPr>
          <p:spPr bwMode="auto">
            <a:xfrm>
              <a:off x="7126827" y="3485701"/>
              <a:ext cx="1035839" cy="303091"/>
            </a:xfrm>
            <a:prstGeom prst="rect">
              <a:avLst/>
            </a:prstGeom>
            <a:noFill/>
            <a:ln w="9525">
              <a:noFill/>
              <a:miter lim="800000"/>
              <a:headEnd/>
              <a:tailEnd/>
            </a:ln>
          </p:spPr>
          <p:txBody>
            <a:bodyPr wrap="square" rtlCol="0">
              <a:spAutoFit/>
            </a:bodyPr>
            <a:lstStyle/>
            <a:p>
              <a:pPr rtl="0"/>
              <a:r>
                <a:rPr lang="x-none" b="1" dirty="0">
                  <a:solidFill>
                    <a:srgbClr val="C00000"/>
                  </a:solidFill>
                  <a:highlight>
                    <a:srgbClr val="C0C0C0"/>
                  </a:highlight>
                  <a:latin typeface="ＭＳ ゴシック" panose="020B0609070205080204" pitchFamily="49" charset="-128"/>
                  <a:ea typeface="ＭＳ ゴシック" panose="020B0609070205080204" pitchFamily="49" charset="-128"/>
                </a:rPr>
                <a:t>スポーツ</a:t>
              </a:r>
            </a:p>
          </p:txBody>
        </p:sp>
        <p:sp>
          <p:nvSpPr>
            <p:cNvPr id="38" name="Textfeld 14"/>
            <p:cNvSpPr txBox="1">
              <a:spLocks noChangeArrowheads="1"/>
            </p:cNvSpPr>
            <p:nvPr/>
          </p:nvSpPr>
          <p:spPr bwMode="auto">
            <a:xfrm>
              <a:off x="7132150" y="4267025"/>
              <a:ext cx="849793" cy="303091"/>
            </a:xfrm>
            <a:prstGeom prst="rect">
              <a:avLst/>
            </a:prstGeom>
            <a:noFill/>
            <a:ln w="9525">
              <a:noFill/>
              <a:miter lim="800000"/>
              <a:headEnd/>
              <a:tailEnd/>
            </a:ln>
          </p:spPr>
          <p:txBody>
            <a:bodyPr rtlCol="0">
              <a:spAutoFit/>
            </a:bodyPr>
            <a:lstStyle/>
            <a:p>
              <a:pPr rtl="0"/>
              <a:r>
                <a:rPr lang="x-none" b="1" dirty="0">
                  <a:solidFill>
                    <a:srgbClr val="C00000"/>
                  </a:solidFill>
                  <a:highlight>
                    <a:srgbClr val="C0C0C0"/>
                  </a:highlight>
                  <a:latin typeface="MS PGothic" panose="020B0600070205080204" pitchFamily="34" charset="-128"/>
                  <a:ea typeface="MS PGothic" panose="020B0600070205080204" pitchFamily="34" charset="-128"/>
                </a:rPr>
                <a:t>仕事</a:t>
              </a:r>
              <a:endParaRPr lang="de-DE" altLang="de-DE" b="1" dirty="0">
                <a:solidFill>
                  <a:srgbClr val="C00000"/>
                </a:solidFill>
                <a:highlight>
                  <a:srgbClr val="C0C0C0"/>
                </a:highlight>
                <a:latin typeface="MS PGothic" panose="020B0600070205080204" pitchFamily="34" charset="-128"/>
                <a:ea typeface="MS PGothic" panose="020B0600070205080204" pitchFamily="34" charset="-128"/>
              </a:endParaRPr>
            </a:p>
          </p:txBody>
        </p:sp>
      </p:grpSp>
      <p:sp>
        <p:nvSpPr>
          <p:cNvPr id="2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12</a:t>
            </a:r>
            <a:endParaRPr lang="en-GB" altLang="de-DE" sz="1200" b="1" dirty="0">
              <a:solidFill>
                <a:srgbClr val="646B86"/>
              </a:solidFill>
              <a:latin typeface="MS PGothic" panose="020B0600070205080204" pitchFamily="34" charset="-128"/>
              <a:ea typeface="MS PGothic" panose="020B0600070205080204" pitchFamily="34" charset="-128"/>
            </a:endParaRPr>
          </a:p>
        </p:txBody>
      </p:sp>
      <p:sp>
        <p:nvSpPr>
          <p:cNvPr id="27"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smtClean="0"/>
              <a:t>Neues</a:t>
            </a:r>
            <a:r>
              <a:rPr lang="en-US" altLang="de-DE" sz="800" i="1" dirty="0" smtClean="0"/>
              <a:t> Regal” by </a:t>
            </a:r>
            <a:r>
              <a:rPr lang="en-US" altLang="de-DE" sz="800" i="1" dirty="0"/>
              <a:t>Michael </a:t>
            </a:r>
            <a:r>
              <a:rPr lang="en-US" altLang="de-DE" sz="800" i="1" dirty="0" err="1" smtClean="0"/>
              <a:t>Fielitz</a:t>
            </a:r>
            <a:r>
              <a:rPr lang="en-US" altLang="de-DE" sz="800" i="1" dirty="0" smtClean="0"/>
              <a:t>)</a:t>
            </a:r>
            <a:endParaRPr lang="de-DE" altLang="de-DE" sz="800" i="1" dirty="0"/>
          </a:p>
        </p:txBody>
      </p:sp>
    </p:spTree>
    <p:extLst>
      <p:ext uri="{BB962C8B-B14F-4D97-AF65-F5344CB8AC3E}">
        <p14:creationId xmlns:p14="http://schemas.microsoft.com/office/powerpoint/2010/main" val="24096456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自尊心が低い人は</a:t>
            </a:r>
            <a:r>
              <a:rPr kumimoji="0" lang="en-US" altLang="ja-JP"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a:t>
            </a:r>
            <a:endParaRPr kumimoji="0" lang="en-GB"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14" name="Wolkenförmige Legende 2"/>
          <p:cNvSpPr>
            <a:spLocks noChangeArrowheads="1"/>
          </p:cNvSpPr>
          <p:nvPr/>
        </p:nvSpPr>
        <p:spPr bwMode="auto">
          <a:xfrm>
            <a:off x="5945159" y="4881897"/>
            <a:ext cx="2084387" cy="527050"/>
          </a:xfrm>
          <a:prstGeom prst="cloudCallout">
            <a:avLst>
              <a:gd name="adj1" fmla="val -6410"/>
              <a:gd name="adj2" fmla="val -83048"/>
            </a:avLst>
          </a:prstGeom>
          <a:solidFill>
            <a:schemeClr val="accent3"/>
          </a:solidFill>
          <a:ln w="9525" algn="ctr">
            <a:solidFill>
              <a:schemeClr val="tx1"/>
            </a:solidFill>
            <a:round/>
            <a:headEnd/>
            <a:tailEnd/>
          </a:ln>
        </p:spPr>
        <p:txBody>
          <a:bodyPr lIns="68580" tIns="34290" rIns="68580" bIns="34290">
            <a:spAutoFit/>
          </a:bodyPr>
          <a:lstStyle>
            <a:lvl1pPr>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lvl="0" algn="ctr" eaLnBrk="1" hangingPunct="1">
              <a:spcBef>
                <a:spcPct val="0"/>
              </a:spcBef>
              <a:buClrTx/>
              <a:buSzTx/>
              <a:buNone/>
              <a:defRPr/>
            </a:pPr>
            <a:r>
              <a:rPr lang="ja-JP" altLang="en-US" sz="1800" dirty="0">
                <a:solidFill>
                  <a:srgbClr val="000000"/>
                </a:solidFill>
                <a:latin typeface="MS PGothic" panose="020B0600070205080204" pitchFamily="34" charset="-128"/>
                <a:ea typeface="MS PGothic" panose="020B0600070205080204" pitchFamily="34" charset="-128"/>
              </a:rPr>
              <a:t>負け犬</a:t>
            </a:r>
            <a:r>
              <a:rPr kumimoji="0" lang="de-DE" altLang="de-D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a:t>
            </a:r>
          </a:p>
        </p:txBody>
      </p:sp>
      <p:sp>
        <p:nvSpPr>
          <p:cNvPr id="35" name="Rectangle 3"/>
          <p:cNvSpPr txBox="1">
            <a:spLocks noChangeArrowheads="1"/>
          </p:cNvSpPr>
          <p:nvPr/>
        </p:nvSpPr>
        <p:spPr bwMode="auto">
          <a:xfrm>
            <a:off x="10887" y="1341834"/>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645750" lvl="0" indent="-285750">
              <a:spcBef>
                <a:spcPts val="1200"/>
              </a:spcBef>
              <a:buClr>
                <a:srgbClr val="8CADAE"/>
              </a:buClr>
              <a:buSzPct val="100000"/>
              <a:buFont typeface="Courier New" panose="02070309020205020404" pitchFamily="49" charset="0"/>
              <a:buChar char="o"/>
              <a:tabLst>
                <a:tab pos="722313" algn="l"/>
              </a:tabLst>
              <a:defRPr/>
            </a:pPr>
            <a:r>
              <a:rPr lang="en-US" altLang="ja-JP"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 </a:t>
            </a: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自分のことを「負け犬」だと思っているところにばかり注目する傾向があります。</a:t>
            </a:r>
          </a:p>
          <a:p>
            <a:pPr marL="720000" lvl="0" indent="-360000">
              <a:spcBef>
                <a:spcPts val="1200"/>
              </a:spcBef>
              <a:buClr>
                <a:srgbClr val="8CADAE"/>
              </a:buClr>
              <a:buSzPct val="100000"/>
              <a:buFont typeface="Courier New" panose="02070309020205020404" pitchFamily="49" charset="0"/>
              <a:buChar char="o"/>
              <a:tabLst>
                <a:tab pos="722313" algn="l"/>
              </a:tabLst>
              <a:defRPr/>
            </a:pPr>
            <a:endPar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645750" lvl="0" indent="-285750">
              <a:spcBef>
                <a:spcPts val="1200"/>
              </a:spcBef>
              <a:buClr>
                <a:srgbClr val="8CADAE"/>
              </a:buClr>
              <a:buSzPct val="100000"/>
              <a:buFont typeface="Courier New" panose="02070309020205020404" pitchFamily="49" charset="0"/>
              <a:buChar char="o"/>
              <a:tabLst>
                <a:tab pos="722313" algn="l"/>
              </a:tabLst>
              <a:defRPr/>
            </a:pPr>
            <a:r>
              <a:rPr lang="en-US" altLang="ja-JP"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 </a:t>
            </a: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自分自身の価値を全部ひとまとめにして結論づける傾向があります（「私には価値がない」）。</a:t>
            </a:r>
          </a:p>
          <a:p>
            <a:pPr marL="720000" lvl="0" indent="-360000">
              <a:spcBef>
                <a:spcPts val="1200"/>
              </a:spcBef>
              <a:buClr>
                <a:srgbClr val="8CADAE"/>
              </a:buClr>
              <a:buSzPct val="100000"/>
              <a:buFont typeface="Courier New" panose="02070309020205020404" pitchFamily="49" charset="0"/>
              <a:buChar char="o"/>
              <a:tabLst>
                <a:tab pos="722313" algn="l"/>
              </a:tabLst>
              <a:defRPr/>
            </a:pPr>
            <a:endPar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a:p>
            <a:pPr marL="645750" lvl="0" indent="-285750">
              <a:spcBef>
                <a:spcPts val="1200"/>
              </a:spcBef>
              <a:buClr>
                <a:srgbClr val="8CADAE"/>
              </a:buClr>
              <a:buSzPct val="100000"/>
              <a:buFont typeface="Courier New" panose="02070309020205020404" pitchFamily="49" charset="0"/>
              <a:buChar char="o"/>
              <a:tabLst>
                <a:tab pos="722313" algn="l"/>
              </a:tabLst>
              <a:defRPr/>
            </a:pPr>
            <a:r>
              <a:rPr lang="en-US" altLang="ja-JP"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 </a:t>
            </a: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人格と行動を分けて考えることをしません（何かがうまくいかなかった </a:t>
            </a:r>
            <a:r>
              <a:rPr lang="en-US" altLang="ja-JP"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 </a:t>
            </a:r>
            <a:r>
              <a:rPr lang="ja-JP" altLang="en-US" sz="180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自分は負け犬）。</a:t>
            </a: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13</a:t>
            </a:r>
            <a:endParaRPr lang="en-GB" altLang="de-DE" sz="1200" b="1" dirty="0">
              <a:solidFill>
                <a:srgbClr val="646B86"/>
              </a:solidFill>
              <a:latin typeface="MS PGothic" panose="020B0600070205080204" pitchFamily="34" charset="-128"/>
              <a:ea typeface="MS PGothic" panose="020B0600070205080204" pitchFamily="34" charset="-128"/>
            </a:endParaRPr>
          </a:p>
        </p:txBody>
      </p:sp>
      <p:grpSp>
        <p:nvGrpSpPr>
          <p:cNvPr id="15" name="Gruppierung 1"/>
          <p:cNvGrpSpPr>
            <a:grpSpLocks noChangeAspect="1"/>
          </p:cNvGrpSpPr>
          <p:nvPr/>
        </p:nvGrpSpPr>
        <p:grpSpPr>
          <a:xfrm>
            <a:off x="5021840" y="1454326"/>
            <a:ext cx="3692254" cy="3069911"/>
            <a:chOff x="5220072" y="2132856"/>
            <a:chExt cx="3030031" cy="2519308"/>
          </a:xfrm>
        </p:grpSpPr>
        <p:pic>
          <p:nvPicPr>
            <p:cNvPr id="17" name="Grafik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19" name="Textfeld 11"/>
            <p:cNvSpPr txBox="1">
              <a:spLocks noChangeArrowheads="1"/>
            </p:cNvSpPr>
            <p:nvPr/>
          </p:nvSpPr>
          <p:spPr bwMode="auto">
            <a:xfrm>
              <a:off x="5370456" y="3058267"/>
              <a:ext cx="1375892" cy="303091"/>
            </a:xfrm>
            <a:prstGeom prst="rect">
              <a:avLst/>
            </a:prstGeom>
            <a:noFill/>
            <a:ln w="9525">
              <a:noFill/>
              <a:miter lim="800000"/>
              <a:headEnd/>
              <a:tailEnd/>
            </a:ln>
          </p:spPr>
          <p:txBody>
            <a:bodyPr wrap="square" rtlCol="0">
              <a:spAutoFit/>
            </a:bodyPr>
            <a:lstStyle/>
            <a:p>
              <a:pPr rtl="0"/>
              <a:r>
                <a:rPr lang="x-none" b="1" dirty="0">
                  <a:solidFill>
                    <a:srgbClr val="C00000"/>
                  </a:solidFill>
                  <a:highlight>
                    <a:srgbClr val="C0C0C0"/>
                  </a:highlight>
                  <a:latin typeface="ＭＳ ゴシック" panose="020B0609070205080204" pitchFamily="49" charset="-128"/>
                  <a:ea typeface="ＭＳ ゴシック" panose="020B0609070205080204" pitchFamily="49" charset="-128"/>
                </a:rPr>
                <a:t>関係性</a:t>
              </a:r>
              <a:endParaRPr lang="de-DE" altLang="de-DE" b="1" dirty="0">
                <a:solidFill>
                  <a:srgbClr val="C00000"/>
                </a:solidFill>
                <a:highlight>
                  <a:srgbClr val="C0C0C0"/>
                </a:highlight>
                <a:latin typeface="ＭＳ ゴシック" panose="020B0609070205080204" pitchFamily="49" charset="-128"/>
                <a:ea typeface="ＭＳ ゴシック" panose="020B0609070205080204" pitchFamily="49" charset="-128"/>
              </a:endParaRPr>
            </a:p>
          </p:txBody>
        </p:sp>
        <p:sp>
          <p:nvSpPr>
            <p:cNvPr id="20" name="Textfeld 24"/>
            <p:cNvSpPr txBox="1"/>
            <p:nvPr/>
          </p:nvSpPr>
          <p:spPr>
            <a:xfrm>
              <a:off x="5267672" y="3559681"/>
              <a:ext cx="1799341" cy="303091"/>
            </a:xfrm>
            <a:prstGeom prst="rect">
              <a:avLst/>
            </a:prstGeom>
            <a:noFill/>
          </p:spPr>
          <p:txBody>
            <a:bodyPr wrap="square" rtlCol="0">
              <a:spAutoFit/>
            </a:bodyPr>
            <a:lstStyle/>
            <a:p>
              <a:pPr rtl="0"/>
              <a:r>
                <a:rPr lang="x-none" b="1" dirty="0">
                  <a:solidFill>
                    <a:srgbClr val="C00000"/>
                  </a:solidFill>
                  <a:highlight>
                    <a:srgbClr val="C0C0C0"/>
                  </a:highlight>
                  <a:latin typeface="ＭＳ ゴシック" panose="020B0609070205080204" pitchFamily="49" charset="-128"/>
                  <a:ea typeface="ＭＳ ゴシック" panose="020B0609070205080204" pitchFamily="49" charset="-128"/>
                </a:rPr>
                <a:t>能力</a:t>
              </a:r>
              <a:endParaRPr lang="de-DE" altLang="de-DE" b="1" dirty="0">
                <a:solidFill>
                  <a:srgbClr val="C00000"/>
                </a:solidFill>
                <a:highlight>
                  <a:srgbClr val="C0C0C0"/>
                </a:highlight>
                <a:latin typeface="ＭＳ ゴシック" panose="020B0609070205080204" pitchFamily="49" charset="-128"/>
                <a:ea typeface="ＭＳ ゴシック" panose="020B0609070205080204" pitchFamily="49" charset="-128"/>
              </a:endParaRPr>
            </a:p>
          </p:txBody>
        </p:sp>
        <p:sp>
          <p:nvSpPr>
            <p:cNvPr id="21" name="Textfeld 13"/>
            <p:cNvSpPr txBox="1">
              <a:spLocks noChangeArrowheads="1"/>
            </p:cNvSpPr>
            <p:nvPr/>
          </p:nvSpPr>
          <p:spPr bwMode="auto">
            <a:xfrm>
              <a:off x="5267672" y="4267026"/>
              <a:ext cx="1408897" cy="303091"/>
            </a:xfrm>
            <a:prstGeom prst="rect">
              <a:avLst/>
            </a:prstGeom>
            <a:noFill/>
            <a:ln w="9525">
              <a:noFill/>
              <a:miter lim="800000"/>
              <a:headEnd/>
              <a:tailEnd/>
            </a:ln>
          </p:spPr>
          <p:txBody>
            <a:bodyPr wrap="square" rtlCol="0">
              <a:spAutoFit/>
            </a:bodyPr>
            <a:lstStyle/>
            <a:p>
              <a:pPr rtl="0"/>
              <a:r>
                <a:rPr lang="x-none" b="1" dirty="0">
                  <a:solidFill>
                    <a:srgbClr val="C00000"/>
                  </a:solidFill>
                  <a:highlight>
                    <a:srgbClr val="C0C0C0"/>
                  </a:highlight>
                  <a:latin typeface="MS PGothic" panose="020B0600070205080204" pitchFamily="34" charset="-128"/>
                  <a:ea typeface="MS PGothic" panose="020B0600070205080204" pitchFamily="34" charset="-128"/>
                </a:rPr>
                <a:t>外見</a:t>
              </a:r>
              <a:endParaRPr lang="de-DE" altLang="de-DE" b="1" dirty="0">
                <a:solidFill>
                  <a:srgbClr val="C00000"/>
                </a:solidFill>
                <a:highlight>
                  <a:srgbClr val="C0C0C0"/>
                </a:highlight>
                <a:latin typeface="MS PGothic" panose="020B0600070205080204" pitchFamily="34" charset="-128"/>
                <a:ea typeface="MS PGothic" panose="020B0600070205080204" pitchFamily="34" charset="-128"/>
              </a:endParaRPr>
            </a:p>
          </p:txBody>
        </p:sp>
        <p:sp>
          <p:nvSpPr>
            <p:cNvPr id="22" name="Textfeld 27"/>
            <p:cNvSpPr txBox="1">
              <a:spLocks noChangeArrowheads="1"/>
            </p:cNvSpPr>
            <p:nvPr/>
          </p:nvSpPr>
          <p:spPr bwMode="auto">
            <a:xfrm>
              <a:off x="7132150" y="2691861"/>
              <a:ext cx="1117953" cy="303091"/>
            </a:xfrm>
            <a:prstGeom prst="rect">
              <a:avLst/>
            </a:prstGeom>
            <a:noFill/>
            <a:ln w="9525">
              <a:noFill/>
              <a:miter lim="800000"/>
              <a:headEnd/>
              <a:tailEnd/>
            </a:ln>
          </p:spPr>
          <p:txBody>
            <a:bodyPr wrap="square" rtlCol="0">
              <a:spAutoFit/>
            </a:bodyPr>
            <a:lstStyle/>
            <a:p>
              <a:pPr rtl="0"/>
              <a:r>
                <a:rPr lang="x-none" b="1" dirty="0">
                  <a:solidFill>
                    <a:srgbClr val="C00000"/>
                  </a:solidFill>
                  <a:highlight>
                    <a:srgbClr val="C0C0C0"/>
                  </a:highlight>
                  <a:latin typeface="ＭＳ ゴシック" panose="020B0609070205080204" pitchFamily="49" charset="-128"/>
                  <a:ea typeface="ＭＳ ゴシック" panose="020B0609070205080204" pitchFamily="49" charset="-128"/>
                </a:rPr>
                <a:t>趣味</a:t>
              </a:r>
              <a:r>
                <a:rPr lang="x-none" dirty="0">
                  <a:solidFill>
                    <a:srgbClr val="C00000"/>
                  </a:solidFill>
                  <a:highlight>
                    <a:srgbClr val="C0C0C0"/>
                  </a:highlight>
                  <a:latin typeface="ＭＳ ゴシック" panose="020B0609070205080204" pitchFamily="49" charset="-128"/>
                  <a:ea typeface="ＭＳ ゴシック" panose="020B0609070205080204" pitchFamily="49" charset="-128"/>
                </a:rPr>
                <a:t> </a:t>
              </a:r>
              <a:endParaRPr lang="de-DE" altLang="de-DE" dirty="0">
                <a:solidFill>
                  <a:srgbClr val="C00000"/>
                </a:solidFill>
                <a:highlight>
                  <a:srgbClr val="C0C0C0"/>
                </a:highlight>
                <a:latin typeface="ＭＳ ゴシック" panose="020B0609070205080204" pitchFamily="49" charset="-128"/>
                <a:ea typeface="ＭＳ ゴシック" panose="020B0609070205080204" pitchFamily="49" charset="-128"/>
              </a:endParaRPr>
            </a:p>
          </p:txBody>
        </p:sp>
        <p:sp>
          <p:nvSpPr>
            <p:cNvPr id="23" name="Textfeld 12"/>
            <p:cNvSpPr txBox="1">
              <a:spLocks noChangeArrowheads="1"/>
            </p:cNvSpPr>
            <p:nvPr/>
          </p:nvSpPr>
          <p:spPr bwMode="auto">
            <a:xfrm>
              <a:off x="7126827" y="3485701"/>
              <a:ext cx="1035839" cy="303091"/>
            </a:xfrm>
            <a:prstGeom prst="rect">
              <a:avLst/>
            </a:prstGeom>
            <a:noFill/>
            <a:ln w="9525">
              <a:noFill/>
              <a:miter lim="800000"/>
              <a:headEnd/>
              <a:tailEnd/>
            </a:ln>
          </p:spPr>
          <p:txBody>
            <a:bodyPr wrap="square" rtlCol="0">
              <a:spAutoFit/>
            </a:bodyPr>
            <a:lstStyle/>
            <a:p>
              <a:pPr rtl="0"/>
              <a:r>
                <a:rPr lang="x-none" b="1" dirty="0">
                  <a:solidFill>
                    <a:srgbClr val="C00000"/>
                  </a:solidFill>
                  <a:highlight>
                    <a:srgbClr val="C0C0C0"/>
                  </a:highlight>
                  <a:latin typeface="ＭＳ ゴシック" panose="020B0609070205080204" pitchFamily="49" charset="-128"/>
                  <a:ea typeface="ＭＳ ゴシック" panose="020B0609070205080204" pitchFamily="49" charset="-128"/>
                </a:rPr>
                <a:t>スポーツ</a:t>
              </a:r>
            </a:p>
          </p:txBody>
        </p:sp>
        <p:sp>
          <p:nvSpPr>
            <p:cNvPr id="24" name="Textfeld 14"/>
            <p:cNvSpPr txBox="1">
              <a:spLocks noChangeArrowheads="1"/>
            </p:cNvSpPr>
            <p:nvPr/>
          </p:nvSpPr>
          <p:spPr bwMode="auto">
            <a:xfrm>
              <a:off x="7132150" y="4267025"/>
              <a:ext cx="849793" cy="303091"/>
            </a:xfrm>
            <a:prstGeom prst="rect">
              <a:avLst/>
            </a:prstGeom>
            <a:noFill/>
            <a:ln w="9525">
              <a:noFill/>
              <a:miter lim="800000"/>
              <a:headEnd/>
              <a:tailEnd/>
            </a:ln>
          </p:spPr>
          <p:txBody>
            <a:bodyPr rtlCol="0">
              <a:spAutoFit/>
            </a:bodyPr>
            <a:lstStyle/>
            <a:p>
              <a:pPr rtl="0"/>
              <a:r>
                <a:rPr lang="x-none" b="1" dirty="0">
                  <a:solidFill>
                    <a:srgbClr val="C00000"/>
                  </a:solidFill>
                  <a:highlight>
                    <a:srgbClr val="C0C0C0"/>
                  </a:highlight>
                  <a:latin typeface="MS PGothic" panose="020B0600070205080204" pitchFamily="34" charset="-128"/>
                  <a:ea typeface="MS PGothic" panose="020B0600070205080204" pitchFamily="34" charset="-128"/>
                </a:rPr>
                <a:t>仕事</a:t>
              </a:r>
              <a:endParaRPr lang="de-DE" altLang="de-DE" b="1" dirty="0">
                <a:solidFill>
                  <a:srgbClr val="C00000"/>
                </a:solidFill>
                <a:highlight>
                  <a:srgbClr val="C0C0C0"/>
                </a:highlight>
                <a:latin typeface="MS PGothic" panose="020B0600070205080204" pitchFamily="34" charset="-128"/>
                <a:ea typeface="MS PGothic" panose="020B0600070205080204" pitchFamily="34" charset="-128"/>
              </a:endParaRPr>
            </a:p>
          </p:txBody>
        </p:sp>
      </p:grpSp>
      <p:sp>
        <p:nvSpPr>
          <p:cNvPr id="25"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smtClean="0"/>
              <a:t>Neues</a:t>
            </a:r>
            <a:r>
              <a:rPr lang="en-US" altLang="de-DE" sz="800" i="1" dirty="0" smtClean="0"/>
              <a:t> Regal” by </a:t>
            </a:r>
            <a:r>
              <a:rPr lang="en-US" altLang="de-DE" sz="800" i="1" dirty="0"/>
              <a:t>Michael </a:t>
            </a:r>
            <a:r>
              <a:rPr lang="en-US" altLang="de-DE" sz="800" i="1" dirty="0" err="1" smtClean="0"/>
              <a:t>Fielitz</a:t>
            </a:r>
            <a:r>
              <a:rPr lang="en-US" altLang="de-DE" sz="800" i="1" dirty="0" smtClean="0"/>
              <a:t>)</a:t>
            </a:r>
            <a:endParaRPr lang="de-DE" altLang="de-DE" sz="800" i="1" dirty="0"/>
          </a:p>
        </p:txBody>
      </p:sp>
    </p:spTree>
    <p:extLst>
      <p:ext uri="{BB962C8B-B14F-4D97-AF65-F5344CB8AC3E}">
        <p14:creationId xmlns:p14="http://schemas.microsoft.com/office/powerpoint/2010/main" val="10846261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hteck 1"/>
          <p:cNvSpPr>
            <a:spLocks noChangeArrowheads="1"/>
          </p:cNvSpPr>
          <p:nvPr/>
        </p:nvSpPr>
        <p:spPr bwMode="auto">
          <a:xfrm>
            <a:off x="1187624" y="4942909"/>
            <a:ext cx="6405389" cy="646331"/>
          </a:xfrm>
          <a:prstGeom prst="rect">
            <a:avLst/>
          </a:prstGeom>
          <a:noFill/>
          <a:ln w="9525">
            <a:noFill/>
            <a:miter lim="800000"/>
            <a:headEnd/>
            <a:tailEnd/>
          </a:ln>
        </p:spPr>
        <p:txBody>
          <a:bodyPr wrap="square" rtlCol="0" anchor="ctr">
            <a:spAutoFit/>
          </a:bodyPr>
          <a:lstStyle/>
          <a:p>
            <a:pPr algn="ctr" rtl="0" eaLnBrk="1" hangingPunct="1"/>
            <a:r>
              <a:rPr lang="x-none" dirty="0" smtClean="0">
                <a:solidFill>
                  <a:srgbClr val="006699"/>
                </a:solidFill>
                <a:latin typeface="MS PGothic" panose="020B0600070205080204" pitchFamily="34" charset="-128"/>
                <a:ea typeface="MS PGothic" panose="020B0600070205080204" pitchFamily="34" charset="-128"/>
              </a:rPr>
              <a:t>あなたが長い間目を向けてこなかった棚はどれ</a:t>
            </a:r>
            <a:r>
              <a:rPr lang="ja-JP" altLang="en-US" dirty="0" smtClean="0">
                <a:solidFill>
                  <a:srgbClr val="006699"/>
                </a:solidFill>
                <a:latin typeface="MS PGothic" panose="020B0600070205080204" pitchFamily="34" charset="-128"/>
                <a:ea typeface="MS PGothic" panose="020B0600070205080204" pitchFamily="34" charset="-128"/>
              </a:rPr>
              <a:t>でしょう</a:t>
            </a:r>
            <a:r>
              <a:rPr lang="x-none" dirty="0" smtClean="0">
                <a:solidFill>
                  <a:srgbClr val="006699"/>
                </a:solidFill>
                <a:latin typeface="MS PGothic" panose="020B0600070205080204" pitchFamily="34" charset="-128"/>
                <a:ea typeface="MS PGothic" panose="020B0600070205080204" pitchFamily="34" charset="-128"/>
              </a:rPr>
              <a:t>か</a:t>
            </a:r>
            <a:r>
              <a:rPr lang="x-none" dirty="0">
                <a:solidFill>
                  <a:srgbClr val="006699"/>
                </a:solidFill>
                <a:latin typeface="MS PGothic" panose="020B0600070205080204" pitchFamily="34" charset="-128"/>
                <a:ea typeface="MS PGothic" panose="020B0600070205080204" pitchFamily="34" charset="-128"/>
              </a:rPr>
              <a:t>？</a:t>
            </a:r>
            <a:endParaRPr lang="en-US" dirty="0">
              <a:solidFill>
                <a:srgbClr val="006699"/>
              </a:solidFill>
              <a:latin typeface="MS PGothic" panose="020B0600070205080204" pitchFamily="34" charset="-128"/>
              <a:ea typeface="MS PGothic" panose="020B0600070205080204" pitchFamily="34" charset="-128"/>
            </a:endParaRPr>
          </a:p>
          <a:p>
            <a:pPr algn="ctr" rtl="0" eaLnBrk="1" hangingPunct="1"/>
            <a:r>
              <a:rPr lang="x-none" dirty="0">
                <a:solidFill>
                  <a:srgbClr val="006699"/>
                </a:solidFill>
                <a:latin typeface="MS PGothic" panose="020B0600070205080204" pitchFamily="34" charset="-128"/>
                <a:ea typeface="MS PGothic" panose="020B0600070205080204" pitchFamily="34" charset="-128"/>
              </a:rPr>
              <a:t>その棚でどんな宝物が隠れているのでしょうか？</a:t>
            </a:r>
            <a:endParaRPr lang="en-GB" altLang="de-DE" dirty="0">
              <a:solidFill>
                <a:srgbClr val="006699"/>
              </a:solidFill>
              <a:latin typeface="MS PGothic" panose="020B0600070205080204" pitchFamily="34" charset="-128"/>
              <a:ea typeface="MS PGothic" panose="020B0600070205080204" pitchFamily="34" charset="-128"/>
            </a:endParaRPr>
          </a:p>
        </p:txBody>
      </p:sp>
      <p:sp>
        <p:nvSpPr>
          <p:cNvPr id="23555"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行く手を阻むものは何もない・・・</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
        <p:nvSpPr>
          <p:cNvPr id="18" name="AutoShape 7"/>
          <p:cNvSpPr>
            <a:spLocks noChangeArrowheads="1"/>
          </p:cNvSpPr>
          <p:nvPr/>
        </p:nvSpPr>
        <p:spPr bwMode="auto">
          <a:xfrm>
            <a:off x="6861373" y="1412775"/>
            <a:ext cx="1743075" cy="1393485"/>
          </a:xfrm>
          <a:prstGeom prst="wedgeRoundRectCallout">
            <a:avLst>
              <a:gd name="adj1" fmla="val -69277"/>
              <a:gd name="adj2" fmla="val 10436"/>
              <a:gd name="adj3" fmla="val 16667"/>
            </a:avLst>
          </a:prstGeom>
          <a:solidFill>
            <a:schemeClr val="bg1"/>
          </a:solidFill>
          <a:ln w="9525">
            <a:solidFill>
              <a:srgbClr val="00FF00"/>
            </a:solidFill>
            <a:miter lim="800000"/>
            <a:headEnd/>
            <a:tailEnd/>
          </a:ln>
          <a:effectLst/>
          <a:extLst/>
        </p:spPr>
        <p:txBody>
          <a:bodyPr rtlCol="0"/>
          <a:lstStyle/>
          <a:p>
            <a:pPr algn="ctr" rtl="0" eaLnBrk="1" hangingPunct="1">
              <a:defRPr/>
            </a:pPr>
            <a:r>
              <a:rPr lang="x-none" sz="1200" i="1" dirty="0">
                <a:solidFill>
                  <a:srgbClr val="000000"/>
                </a:solidFill>
                <a:latin typeface="MS PGothic" panose="020B0600070205080204" pitchFamily="34" charset="-128"/>
                <a:ea typeface="MS PGothic" panose="020B0600070205080204" pitchFamily="34" charset="-128"/>
              </a:rPr>
              <a:t>料理はまあまあできる、世界の政治について良く知っている、ダンスは上手くないけれど、それでも楽しめる、映画にとても興味がある・・・</a:t>
            </a:r>
            <a:endParaRPr lang="de-DE" sz="1200" i="1" dirty="0">
              <a:solidFill>
                <a:srgbClr val="000000"/>
              </a:solidFill>
              <a:latin typeface="MS PGothic" panose="020B0600070205080204" pitchFamily="34" charset="-128"/>
              <a:ea typeface="MS PGothic" panose="020B0600070205080204" pitchFamily="34" charset="-128"/>
            </a:endParaRPr>
          </a:p>
        </p:txBody>
      </p:sp>
      <p:sp>
        <p:nvSpPr>
          <p:cNvPr id="19" name="AutoShape 8"/>
          <p:cNvSpPr>
            <a:spLocks noChangeArrowheads="1"/>
          </p:cNvSpPr>
          <p:nvPr/>
        </p:nvSpPr>
        <p:spPr bwMode="auto">
          <a:xfrm>
            <a:off x="490299" y="1845435"/>
            <a:ext cx="1636712" cy="760985"/>
          </a:xfrm>
          <a:prstGeom prst="wedgeRoundRectCallout">
            <a:avLst>
              <a:gd name="adj1" fmla="val 88048"/>
              <a:gd name="adj2" fmla="val 5584"/>
              <a:gd name="adj3" fmla="val 16667"/>
            </a:avLst>
          </a:prstGeom>
          <a:solidFill>
            <a:schemeClr val="bg1"/>
          </a:solidFill>
          <a:ln w="9525">
            <a:solidFill>
              <a:srgbClr val="00FF00"/>
            </a:solidFill>
            <a:miter lim="800000"/>
            <a:headEnd/>
            <a:tailEnd/>
          </a:ln>
          <a:effectLst/>
          <a:extLst/>
        </p:spPr>
        <p:txBody>
          <a:bodyPr rtlCol="0"/>
          <a:lstStyle/>
          <a:p>
            <a:pPr algn="ctr" rtl="0" eaLnBrk="1" hangingPunct="1">
              <a:defRPr/>
            </a:pPr>
            <a:r>
              <a:rPr lang="x-none" sz="1200" i="1" dirty="0" smtClean="0">
                <a:solidFill>
                  <a:srgbClr val="000000"/>
                </a:solidFill>
                <a:latin typeface="MS PGothic" panose="020B0600070205080204" pitchFamily="34" charset="-128"/>
                <a:ea typeface="MS PGothic" panose="020B0600070205080204" pitchFamily="34" charset="-128"/>
              </a:rPr>
              <a:t>私は家族を大事にしており、人を笑わせることができる・・・</a:t>
            </a:r>
            <a:endParaRPr lang="en-GB" sz="1200" dirty="0">
              <a:solidFill>
                <a:srgbClr val="000000"/>
              </a:solidFill>
              <a:latin typeface="MS PGothic" panose="020B0600070205080204" pitchFamily="34" charset="-128"/>
              <a:ea typeface="MS PGothic" panose="020B0600070205080204" pitchFamily="34" charset="-128"/>
            </a:endParaRPr>
          </a:p>
        </p:txBody>
      </p:sp>
      <p:sp>
        <p:nvSpPr>
          <p:cNvPr id="20" name="AutoShape 9"/>
          <p:cNvSpPr>
            <a:spLocks noChangeArrowheads="1"/>
          </p:cNvSpPr>
          <p:nvPr/>
        </p:nvSpPr>
        <p:spPr bwMode="auto">
          <a:xfrm>
            <a:off x="6692437" y="3928290"/>
            <a:ext cx="2225609" cy="703263"/>
          </a:xfrm>
          <a:prstGeom prst="wedgeRoundRectCallout">
            <a:avLst>
              <a:gd name="adj1" fmla="val -54250"/>
              <a:gd name="adj2" fmla="val -76389"/>
              <a:gd name="adj3" fmla="val 16667"/>
            </a:avLst>
          </a:prstGeom>
          <a:solidFill>
            <a:schemeClr val="bg1"/>
          </a:solidFill>
          <a:ln w="9525">
            <a:solidFill>
              <a:srgbClr val="FF0000"/>
            </a:solidFill>
            <a:miter lim="800000"/>
            <a:headEnd/>
            <a:tailEnd/>
          </a:ln>
          <a:effectLst/>
          <a:extLst/>
        </p:spPr>
        <p:txBody>
          <a:bodyPr rtlCol="0"/>
          <a:lstStyle/>
          <a:p>
            <a:pPr algn="ctr" rtl="0" eaLnBrk="1" hangingPunct="1">
              <a:defRPr/>
            </a:pPr>
            <a:r>
              <a:rPr lang="x-none" sz="1200" i="1" dirty="0">
                <a:solidFill>
                  <a:srgbClr val="000000"/>
                </a:solidFill>
                <a:latin typeface="MS PGothic" panose="020B0600070205080204" pitchFamily="34" charset="-128"/>
                <a:ea typeface="MS PGothic" panose="020B0600070205080204" pitchFamily="34" charset="-128"/>
              </a:rPr>
              <a:t>仕事で無理をしていると感じる、試験に落ちた、同僚とうまくいっていない・・・   </a:t>
            </a:r>
            <a:endParaRPr lang="en-GB" sz="1200" i="1" dirty="0">
              <a:solidFill>
                <a:srgbClr val="000000"/>
              </a:solidFill>
              <a:latin typeface="MS PGothic" panose="020B0600070205080204" pitchFamily="34" charset="-128"/>
              <a:ea typeface="MS PGothic" panose="020B0600070205080204" pitchFamily="34" charset="-128"/>
            </a:endParaRPr>
          </a:p>
        </p:txBody>
      </p:sp>
      <p:sp>
        <p:nvSpPr>
          <p:cNvPr id="21" name="AutoShape 10"/>
          <p:cNvSpPr>
            <a:spLocks noChangeArrowheads="1"/>
          </p:cNvSpPr>
          <p:nvPr/>
        </p:nvSpPr>
        <p:spPr bwMode="auto">
          <a:xfrm>
            <a:off x="410146" y="3402377"/>
            <a:ext cx="1716865" cy="877545"/>
          </a:xfrm>
          <a:prstGeom prst="wedgeRoundRectCallout">
            <a:avLst>
              <a:gd name="adj1" fmla="val 91052"/>
              <a:gd name="adj2" fmla="val -3254"/>
              <a:gd name="adj3" fmla="val 16667"/>
            </a:avLst>
          </a:prstGeom>
          <a:solidFill>
            <a:schemeClr val="bg1"/>
          </a:solidFill>
          <a:ln w="9525">
            <a:solidFill>
              <a:srgbClr val="3366FF"/>
            </a:solidFill>
            <a:miter lim="800000"/>
            <a:headEnd/>
            <a:tailEnd/>
          </a:ln>
          <a:effectLst/>
          <a:extLst/>
        </p:spPr>
        <p:txBody>
          <a:bodyPr rtlCol="0"/>
          <a:lstStyle/>
          <a:p>
            <a:pPr algn="ctr" rtl="0" eaLnBrk="1" hangingPunct="1">
              <a:defRPr/>
            </a:pPr>
            <a:r>
              <a:rPr lang="x-none" sz="1200" i="1" dirty="0">
                <a:solidFill>
                  <a:srgbClr val="000000"/>
                </a:solidFill>
                <a:latin typeface="MS PGothic" panose="020B0600070205080204" pitchFamily="34" charset="-128"/>
                <a:ea typeface="MS PGothic" panose="020B0600070205080204" pitchFamily="34" charset="-128"/>
              </a:rPr>
              <a:t>髪型が気に入っている、</a:t>
            </a:r>
            <a:r>
              <a:rPr lang="ja-JP" altLang="en-US" sz="1200" i="1" dirty="0">
                <a:solidFill>
                  <a:srgbClr val="000000"/>
                </a:solidFill>
                <a:latin typeface="MS PGothic" panose="020B0600070205080204" pitchFamily="34" charset="-128"/>
                <a:ea typeface="MS PGothic" panose="020B0600070205080204" pitchFamily="34" charset="-128"/>
              </a:rPr>
              <a:t>肌</a:t>
            </a:r>
            <a:r>
              <a:rPr lang="x-none" sz="1200" i="1" dirty="0">
                <a:solidFill>
                  <a:srgbClr val="000000"/>
                </a:solidFill>
                <a:latin typeface="MS PGothic" panose="020B0600070205080204" pitchFamily="34" charset="-128"/>
                <a:ea typeface="MS PGothic" panose="020B0600070205080204" pitchFamily="34" charset="-128"/>
              </a:rPr>
              <a:t>の調子も良い、</a:t>
            </a:r>
            <a:endParaRPr lang="en-US" sz="1200" i="1" dirty="0">
              <a:solidFill>
                <a:srgbClr val="000000"/>
              </a:solidFill>
              <a:latin typeface="MS PGothic" panose="020B0600070205080204" pitchFamily="34" charset="-128"/>
              <a:ea typeface="MS PGothic" panose="020B0600070205080204" pitchFamily="34" charset="-128"/>
            </a:endParaRPr>
          </a:p>
          <a:p>
            <a:pPr algn="ctr" rtl="0" eaLnBrk="1" hangingPunct="1">
              <a:defRPr/>
            </a:pPr>
            <a:r>
              <a:rPr lang="x-none" sz="1200" i="1" dirty="0">
                <a:solidFill>
                  <a:srgbClr val="000000"/>
                </a:solidFill>
                <a:latin typeface="MS PGothic" panose="020B0600070205080204" pitchFamily="34" charset="-128"/>
                <a:ea typeface="MS PGothic" panose="020B0600070205080204" pitchFamily="34" charset="-128"/>
              </a:rPr>
              <a:t>でも太り過ぎだと思う・・・</a:t>
            </a:r>
            <a:endParaRPr lang="en-GB" sz="1200" i="1" dirty="0">
              <a:solidFill>
                <a:srgbClr val="000000"/>
              </a:solidFill>
              <a:latin typeface="MS PGothic" panose="020B0600070205080204" pitchFamily="34" charset="-128"/>
              <a:ea typeface="MS PGothic" panose="020B0600070205080204" pitchFamily="34" charset="-128"/>
            </a:endParaRPr>
          </a:p>
        </p:txBody>
      </p:sp>
      <p:sp>
        <p:nvSpPr>
          <p:cNvPr id="4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14</a:t>
            </a:r>
            <a:endParaRPr lang="en-GB" altLang="de-DE" sz="1200" b="1" dirty="0">
              <a:solidFill>
                <a:srgbClr val="646B86"/>
              </a:solidFill>
              <a:latin typeface="MS PGothic" panose="020B0600070205080204" pitchFamily="34" charset="-128"/>
              <a:ea typeface="MS PGothic" panose="020B0600070205080204" pitchFamily="34" charset="-128"/>
            </a:endParaRPr>
          </a:p>
        </p:txBody>
      </p:sp>
      <p:grpSp>
        <p:nvGrpSpPr>
          <p:cNvPr id="35" name="グループ化 34"/>
          <p:cNvGrpSpPr/>
          <p:nvPr/>
        </p:nvGrpSpPr>
        <p:grpSpPr>
          <a:xfrm>
            <a:off x="88900" y="6096000"/>
            <a:ext cx="2197100" cy="487426"/>
            <a:chOff x="88900" y="5208524"/>
            <a:chExt cx="2197100" cy="487426"/>
          </a:xfrm>
        </p:grpSpPr>
        <p:sp>
          <p:nvSpPr>
            <p:cNvPr id="46"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10.2</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47"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grpSp>
        <p:nvGrpSpPr>
          <p:cNvPr id="22" name="Gruppierung 1"/>
          <p:cNvGrpSpPr>
            <a:grpSpLocks noChangeAspect="1"/>
          </p:cNvGrpSpPr>
          <p:nvPr/>
        </p:nvGrpSpPr>
        <p:grpSpPr>
          <a:xfrm>
            <a:off x="2843808" y="1501184"/>
            <a:ext cx="3692254" cy="3069911"/>
            <a:chOff x="5220072" y="2132856"/>
            <a:chExt cx="3030031" cy="2519308"/>
          </a:xfrm>
        </p:grpSpPr>
        <p:pic>
          <p:nvPicPr>
            <p:cNvPr id="23" name="Grafik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24" name="Textfeld 11"/>
            <p:cNvSpPr txBox="1">
              <a:spLocks noChangeArrowheads="1"/>
            </p:cNvSpPr>
            <p:nvPr/>
          </p:nvSpPr>
          <p:spPr bwMode="auto">
            <a:xfrm>
              <a:off x="5370456" y="3058267"/>
              <a:ext cx="1375892" cy="303091"/>
            </a:xfrm>
            <a:prstGeom prst="rect">
              <a:avLst/>
            </a:prstGeom>
            <a:noFill/>
            <a:ln w="9525">
              <a:noFill/>
              <a:miter lim="800000"/>
              <a:headEnd/>
              <a:tailEnd/>
            </a:ln>
          </p:spPr>
          <p:txBody>
            <a:bodyPr wrap="square" rtlCol="0">
              <a:spAutoFit/>
            </a:bodyPr>
            <a:lstStyle/>
            <a:p>
              <a:pPr rtl="0"/>
              <a:r>
                <a:rPr lang="x-none" b="1" dirty="0">
                  <a:solidFill>
                    <a:srgbClr val="C00000"/>
                  </a:solidFill>
                  <a:highlight>
                    <a:srgbClr val="C0C0C0"/>
                  </a:highlight>
                  <a:latin typeface="ＭＳ ゴシック" panose="020B0609070205080204" pitchFamily="49" charset="-128"/>
                  <a:ea typeface="ＭＳ ゴシック" panose="020B0609070205080204" pitchFamily="49" charset="-128"/>
                </a:rPr>
                <a:t>関係性</a:t>
              </a:r>
              <a:endParaRPr lang="de-DE" altLang="de-DE" b="1" dirty="0">
                <a:solidFill>
                  <a:srgbClr val="C00000"/>
                </a:solidFill>
                <a:highlight>
                  <a:srgbClr val="C0C0C0"/>
                </a:highlight>
                <a:latin typeface="ＭＳ ゴシック" panose="020B0609070205080204" pitchFamily="49" charset="-128"/>
                <a:ea typeface="ＭＳ ゴシック" panose="020B0609070205080204" pitchFamily="49" charset="-128"/>
              </a:endParaRPr>
            </a:p>
          </p:txBody>
        </p:sp>
        <p:sp>
          <p:nvSpPr>
            <p:cNvPr id="25" name="Textfeld 24"/>
            <p:cNvSpPr txBox="1"/>
            <p:nvPr/>
          </p:nvSpPr>
          <p:spPr>
            <a:xfrm>
              <a:off x="5267672" y="3559681"/>
              <a:ext cx="1799341" cy="303091"/>
            </a:xfrm>
            <a:prstGeom prst="rect">
              <a:avLst/>
            </a:prstGeom>
            <a:noFill/>
          </p:spPr>
          <p:txBody>
            <a:bodyPr wrap="square" rtlCol="0">
              <a:spAutoFit/>
            </a:bodyPr>
            <a:lstStyle/>
            <a:p>
              <a:pPr rtl="0"/>
              <a:r>
                <a:rPr lang="x-none" b="1" dirty="0">
                  <a:solidFill>
                    <a:srgbClr val="C00000"/>
                  </a:solidFill>
                  <a:highlight>
                    <a:srgbClr val="C0C0C0"/>
                  </a:highlight>
                  <a:latin typeface="ＭＳ ゴシック" panose="020B0609070205080204" pitchFamily="49" charset="-128"/>
                  <a:ea typeface="ＭＳ ゴシック" panose="020B0609070205080204" pitchFamily="49" charset="-128"/>
                </a:rPr>
                <a:t>能力</a:t>
              </a:r>
              <a:endParaRPr lang="de-DE" altLang="de-DE" b="1" dirty="0">
                <a:solidFill>
                  <a:srgbClr val="C00000"/>
                </a:solidFill>
                <a:highlight>
                  <a:srgbClr val="C0C0C0"/>
                </a:highlight>
                <a:latin typeface="ＭＳ ゴシック" panose="020B0609070205080204" pitchFamily="49" charset="-128"/>
                <a:ea typeface="ＭＳ ゴシック" panose="020B0609070205080204" pitchFamily="49" charset="-128"/>
              </a:endParaRPr>
            </a:p>
          </p:txBody>
        </p:sp>
        <p:sp>
          <p:nvSpPr>
            <p:cNvPr id="26" name="Textfeld 13"/>
            <p:cNvSpPr txBox="1">
              <a:spLocks noChangeArrowheads="1"/>
            </p:cNvSpPr>
            <p:nvPr/>
          </p:nvSpPr>
          <p:spPr bwMode="auto">
            <a:xfrm>
              <a:off x="5267672" y="4267026"/>
              <a:ext cx="1408897" cy="303091"/>
            </a:xfrm>
            <a:prstGeom prst="rect">
              <a:avLst/>
            </a:prstGeom>
            <a:noFill/>
            <a:ln w="9525">
              <a:noFill/>
              <a:miter lim="800000"/>
              <a:headEnd/>
              <a:tailEnd/>
            </a:ln>
          </p:spPr>
          <p:txBody>
            <a:bodyPr wrap="square" rtlCol="0">
              <a:spAutoFit/>
            </a:bodyPr>
            <a:lstStyle/>
            <a:p>
              <a:pPr rtl="0"/>
              <a:r>
                <a:rPr lang="x-none" b="1" dirty="0">
                  <a:solidFill>
                    <a:srgbClr val="C00000"/>
                  </a:solidFill>
                  <a:highlight>
                    <a:srgbClr val="C0C0C0"/>
                  </a:highlight>
                  <a:latin typeface="MS PGothic" panose="020B0600070205080204" pitchFamily="34" charset="-128"/>
                  <a:ea typeface="MS PGothic" panose="020B0600070205080204" pitchFamily="34" charset="-128"/>
                </a:rPr>
                <a:t>外見</a:t>
              </a:r>
              <a:endParaRPr lang="de-DE" altLang="de-DE" b="1" dirty="0">
                <a:solidFill>
                  <a:srgbClr val="C00000"/>
                </a:solidFill>
                <a:highlight>
                  <a:srgbClr val="C0C0C0"/>
                </a:highlight>
                <a:latin typeface="MS PGothic" panose="020B0600070205080204" pitchFamily="34" charset="-128"/>
                <a:ea typeface="MS PGothic" panose="020B0600070205080204" pitchFamily="34" charset="-128"/>
              </a:endParaRPr>
            </a:p>
          </p:txBody>
        </p:sp>
        <p:sp>
          <p:nvSpPr>
            <p:cNvPr id="27" name="Textfeld 27"/>
            <p:cNvSpPr txBox="1">
              <a:spLocks noChangeArrowheads="1"/>
            </p:cNvSpPr>
            <p:nvPr/>
          </p:nvSpPr>
          <p:spPr bwMode="auto">
            <a:xfrm>
              <a:off x="7132150" y="2691861"/>
              <a:ext cx="1117953" cy="303091"/>
            </a:xfrm>
            <a:prstGeom prst="rect">
              <a:avLst/>
            </a:prstGeom>
            <a:noFill/>
            <a:ln w="9525">
              <a:noFill/>
              <a:miter lim="800000"/>
              <a:headEnd/>
              <a:tailEnd/>
            </a:ln>
          </p:spPr>
          <p:txBody>
            <a:bodyPr wrap="square" rtlCol="0">
              <a:spAutoFit/>
            </a:bodyPr>
            <a:lstStyle/>
            <a:p>
              <a:pPr rtl="0"/>
              <a:r>
                <a:rPr lang="x-none" b="1" dirty="0">
                  <a:solidFill>
                    <a:srgbClr val="C00000"/>
                  </a:solidFill>
                  <a:highlight>
                    <a:srgbClr val="C0C0C0"/>
                  </a:highlight>
                  <a:latin typeface="ＭＳ ゴシック" panose="020B0609070205080204" pitchFamily="49" charset="-128"/>
                  <a:ea typeface="ＭＳ ゴシック" panose="020B0609070205080204" pitchFamily="49" charset="-128"/>
                </a:rPr>
                <a:t>趣味</a:t>
              </a:r>
              <a:r>
                <a:rPr lang="x-none" dirty="0">
                  <a:solidFill>
                    <a:srgbClr val="C00000"/>
                  </a:solidFill>
                  <a:highlight>
                    <a:srgbClr val="C0C0C0"/>
                  </a:highlight>
                  <a:latin typeface="ＭＳ ゴシック" panose="020B0609070205080204" pitchFamily="49" charset="-128"/>
                  <a:ea typeface="ＭＳ ゴシック" panose="020B0609070205080204" pitchFamily="49" charset="-128"/>
                </a:rPr>
                <a:t> </a:t>
              </a:r>
              <a:endParaRPr lang="de-DE" altLang="de-DE" dirty="0">
                <a:solidFill>
                  <a:srgbClr val="C00000"/>
                </a:solidFill>
                <a:highlight>
                  <a:srgbClr val="C0C0C0"/>
                </a:highlight>
                <a:latin typeface="ＭＳ ゴシック" panose="020B0609070205080204" pitchFamily="49" charset="-128"/>
                <a:ea typeface="ＭＳ ゴシック" panose="020B0609070205080204" pitchFamily="49" charset="-128"/>
              </a:endParaRPr>
            </a:p>
          </p:txBody>
        </p:sp>
        <p:sp>
          <p:nvSpPr>
            <p:cNvPr id="28" name="Textfeld 12"/>
            <p:cNvSpPr txBox="1">
              <a:spLocks noChangeArrowheads="1"/>
            </p:cNvSpPr>
            <p:nvPr/>
          </p:nvSpPr>
          <p:spPr bwMode="auto">
            <a:xfrm>
              <a:off x="7126827" y="3485701"/>
              <a:ext cx="1035839" cy="303091"/>
            </a:xfrm>
            <a:prstGeom prst="rect">
              <a:avLst/>
            </a:prstGeom>
            <a:noFill/>
            <a:ln w="9525">
              <a:noFill/>
              <a:miter lim="800000"/>
              <a:headEnd/>
              <a:tailEnd/>
            </a:ln>
          </p:spPr>
          <p:txBody>
            <a:bodyPr wrap="square" rtlCol="0">
              <a:spAutoFit/>
            </a:bodyPr>
            <a:lstStyle/>
            <a:p>
              <a:pPr rtl="0"/>
              <a:r>
                <a:rPr lang="x-none" b="1" dirty="0">
                  <a:solidFill>
                    <a:srgbClr val="C00000"/>
                  </a:solidFill>
                  <a:highlight>
                    <a:srgbClr val="C0C0C0"/>
                  </a:highlight>
                  <a:latin typeface="ＭＳ ゴシック" panose="020B0609070205080204" pitchFamily="49" charset="-128"/>
                  <a:ea typeface="ＭＳ ゴシック" panose="020B0609070205080204" pitchFamily="49" charset="-128"/>
                </a:rPr>
                <a:t>スポーツ</a:t>
              </a:r>
            </a:p>
          </p:txBody>
        </p:sp>
        <p:sp>
          <p:nvSpPr>
            <p:cNvPr id="29" name="Textfeld 14"/>
            <p:cNvSpPr txBox="1">
              <a:spLocks noChangeArrowheads="1"/>
            </p:cNvSpPr>
            <p:nvPr/>
          </p:nvSpPr>
          <p:spPr bwMode="auto">
            <a:xfrm>
              <a:off x="7132150" y="4267025"/>
              <a:ext cx="849793" cy="303091"/>
            </a:xfrm>
            <a:prstGeom prst="rect">
              <a:avLst/>
            </a:prstGeom>
            <a:noFill/>
            <a:ln w="9525">
              <a:noFill/>
              <a:miter lim="800000"/>
              <a:headEnd/>
              <a:tailEnd/>
            </a:ln>
          </p:spPr>
          <p:txBody>
            <a:bodyPr rtlCol="0">
              <a:spAutoFit/>
            </a:bodyPr>
            <a:lstStyle/>
            <a:p>
              <a:pPr rtl="0"/>
              <a:r>
                <a:rPr lang="x-none" b="1" dirty="0">
                  <a:solidFill>
                    <a:srgbClr val="C00000"/>
                  </a:solidFill>
                  <a:highlight>
                    <a:srgbClr val="C0C0C0"/>
                  </a:highlight>
                  <a:latin typeface="MS PGothic" panose="020B0600070205080204" pitchFamily="34" charset="-128"/>
                  <a:ea typeface="MS PGothic" panose="020B0600070205080204" pitchFamily="34" charset="-128"/>
                </a:rPr>
                <a:t>仕事</a:t>
              </a:r>
              <a:endParaRPr lang="de-DE" altLang="de-DE" b="1" dirty="0">
                <a:solidFill>
                  <a:srgbClr val="C00000"/>
                </a:solidFill>
                <a:highlight>
                  <a:srgbClr val="C0C0C0"/>
                </a:highlight>
                <a:latin typeface="MS PGothic" panose="020B0600070205080204" pitchFamily="34" charset="-128"/>
                <a:ea typeface="MS PGothic" panose="020B0600070205080204" pitchFamily="34" charset="-128"/>
              </a:endParaRPr>
            </a:p>
          </p:txBody>
        </p:sp>
      </p:grpSp>
      <p:sp>
        <p:nvSpPr>
          <p:cNvPr id="30"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smtClean="0"/>
              <a:t>Neues</a:t>
            </a:r>
            <a:r>
              <a:rPr lang="en-US" altLang="de-DE" sz="800" i="1" dirty="0" smtClean="0"/>
              <a:t> Regal” by </a:t>
            </a:r>
            <a:r>
              <a:rPr lang="en-US" altLang="de-DE" sz="800" i="1" dirty="0"/>
              <a:t>Michael </a:t>
            </a:r>
            <a:r>
              <a:rPr lang="en-US" altLang="de-DE" sz="800" i="1" dirty="0" err="1" smtClean="0"/>
              <a:t>Fielitz</a:t>
            </a:r>
            <a:r>
              <a:rPr lang="en-US" altLang="de-DE" sz="800" i="1" dirty="0" smtClean="0"/>
              <a:t>)</a:t>
            </a:r>
            <a:endParaRPr lang="de-DE" altLang="de-DE" sz="800"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35473" y="1687695"/>
            <a:ext cx="8224960" cy="4598988"/>
          </a:xfrm>
        </p:spPr>
        <p:txBody>
          <a:bodyPr rtlCol="0"/>
          <a:lstStyle/>
          <a:p>
            <a:pPr marL="180000" indent="0" rtl="0">
              <a:spcBef>
                <a:spcPts val="1200"/>
              </a:spcBef>
              <a:buFont typeface="Wingdings 2" pitchFamily="18" charset="2"/>
              <a:buNone/>
            </a:pPr>
            <a:r>
              <a:rPr lang="x-none" sz="1800" dirty="0">
                <a:latin typeface="MS PGothic" panose="020B0600070205080204" pitchFamily="34" charset="-128"/>
                <a:ea typeface="MS PGothic" panose="020B0600070205080204" pitchFamily="34" charset="-128"/>
                <a:cs typeface="Verdana" pitchFamily="34" charset="0"/>
              </a:rPr>
              <a:t>自分の長所を挙げることが難しいのはなぜでしょうか？</a:t>
            </a:r>
          </a:p>
          <a:p>
            <a:pPr marL="180000" indent="0" rtl="0">
              <a:spcBef>
                <a:spcPts val="1200"/>
              </a:spcBef>
              <a:buFont typeface="Wingdings 2" pitchFamily="18" charset="2"/>
              <a:buNone/>
            </a:pPr>
            <a:endParaRPr lang="en-GB" altLang="de-DE" sz="1800" dirty="0">
              <a:latin typeface="MS PGothic" panose="020B0600070205080204" pitchFamily="34" charset="-128"/>
              <a:ea typeface="MS PGothic" panose="020B0600070205080204" pitchFamily="34" charset="-128"/>
              <a:cs typeface="Verdana" pitchFamily="34" charset="0"/>
            </a:endParaRPr>
          </a:p>
          <a:p>
            <a:pPr marL="645750" lvl="1" indent="-285750" rtl="0" eaLnBrk="1" hangingPunct="1">
              <a:spcBef>
                <a:spcPts val="1200"/>
              </a:spcBef>
              <a:buClr>
                <a:srgbClr val="8CADAE"/>
              </a:buClr>
              <a:buSzPct val="100000"/>
              <a:buFont typeface="Courier New" panose="02070309020205020404" pitchFamily="49" charset="0"/>
              <a:buChar char="o"/>
              <a:tabLst>
                <a:tab pos="722313" algn="l"/>
              </a:tabLst>
              <a:defRPr/>
            </a:pP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邪魔をする</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思い込み：「自慢してはいけない。」</a:t>
            </a:r>
          </a:p>
          <a:p>
            <a:pPr marL="645750" lvl="1" indent="-285750" rtl="0" eaLnBrk="1" hangingPunct="1">
              <a:spcBef>
                <a:spcPts val="1200"/>
              </a:spcBef>
              <a:buClr>
                <a:srgbClr val="8CADAE"/>
              </a:buClr>
              <a:buSzPct val="100000"/>
              <a:buFont typeface="Courier New" panose="02070309020205020404" pitchFamily="49" charset="0"/>
              <a:buChar char="o"/>
              <a:tabLst>
                <a:tab pos="722313" algn="l"/>
              </a:tabLst>
              <a:defRPr/>
            </a:pP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こころの調子が良くないとき</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は、自分の強みを見せたり、強みを自分で認識する可能性が低くなる。</a:t>
            </a:r>
            <a:endParaRPr lang="en-GB" altLang="de-DE" sz="1800" kern="1200" dirty="0">
              <a:solidFill>
                <a:schemeClr val="tx1"/>
              </a:solidFill>
              <a:latin typeface="MS PGothic" panose="020B0600070205080204" pitchFamily="34" charset="-128"/>
              <a:ea typeface="MS PGothic" panose="020B0600070205080204" pitchFamily="34" charset="-128"/>
              <a:cs typeface="Times New Roman" pitchFamily="18" charset="0"/>
            </a:endParaRPr>
          </a:p>
        </p:txBody>
      </p:sp>
      <p:sp>
        <p:nvSpPr>
          <p:cNvPr id="7"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自分の長所を自覚する</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15</a:t>
            </a:r>
            <a:endParaRPr lang="en-GB" altLang="de-DE" sz="1200" b="1" dirty="0">
              <a:solidFill>
                <a:srgbClr val="646B86"/>
              </a:solidFill>
              <a:latin typeface="MS PGothic" panose="020B0600070205080204" pitchFamily="34" charset="-128"/>
              <a:ea typeface="MS PGothic" panose="020B0600070205080204" pitchFamily="34" charset="-128"/>
            </a:endParaRPr>
          </a:p>
        </p:txBody>
      </p:sp>
      <p:pic>
        <p:nvPicPr>
          <p:cNvPr id="8" name="Grafik 5"/>
          <p:cNvPicPr>
            <a:picLocks noChangeAspect="1"/>
          </p:cNvPicPr>
          <p:nvPr/>
        </p:nvPicPr>
        <p:blipFill>
          <a:blip r:embed="rId2"/>
          <a:srcRect/>
          <a:stretch>
            <a:fillRect/>
          </a:stretch>
        </p:blipFill>
        <p:spPr bwMode="auto">
          <a:xfrm>
            <a:off x="7620000" y="5753100"/>
            <a:ext cx="1524000" cy="917575"/>
          </a:xfrm>
          <a:prstGeom prst="rect">
            <a:avLst/>
          </a:prstGeom>
          <a:noFill/>
          <a:ln w="9525">
            <a:noFill/>
            <a:miter lim="800000"/>
            <a:headEnd/>
            <a:tailEnd/>
          </a:ln>
        </p:spPr>
      </p:pic>
      <p:sp>
        <p:nvSpPr>
          <p:cNvPr id="10"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(“treasure chest” by </a:t>
            </a:r>
            <a:r>
              <a:rPr lang="en-US" altLang="de-DE" sz="800" i="1" dirty="0" err="1" smtClean="0"/>
              <a:t>burnbless</a:t>
            </a:r>
            <a:r>
              <a:rPr lang="en-US" altLang="de-DE" sz="800" i="1" dirty="0" smtClean="0"/>
              <a:t>) </a:t>
            </a:r>
            <a:endParaRPr lang="de-DE" altLang="de-DE" sz="800"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95805" y="5623272"/>
            <a:ext cx="6650037" cy="261610"/>
          </a:xfrm>
          <a:prstGeom prst="rect">
            <a:avLst/>
          </a:prstGeom>
          <a:noFill/>
        </p:spPr>
        <p:txBody>
          <a:bodyPr rtlCol="0">
            <a:spAutoFit/>
          </a:bodyPr>
          <a:lstStyle/>
          <a:p>
            <a:pPr eaLnBrk="1" hangingPunct="1">
              <a:defRPr/>
            </a:pPr>
            <a:r>
              <a:rPr lang="ja-JP" altLang="en-US" sz="1100" dirty="0">
                <a:latin typeface="MS PGothic" panose="020B0600070205080204" pitchFamily="34" charset="-128"/>
                <a:ea typeface="MS PGothic" panose="020B0600070205080204" pitchFamily="34" charset="-128"/>
              </a:rPr>
              <a:t>注）</a:t>
            </a:r>
            <a:r>
              <a:rPr lang="ja-JP" altLang="en-US" sz="1100" dirty="0">
                <a:latin typeface="MS PGothic" panose="020B0600070205080204" pitchFamily="34" charset="-128"/>
                <a:ea typeface="MS PGothic" panose="020B0600070205080204" pitchFamily="34" charset="-128"/>
                <a:cs typeface="Verdana" pitchFamily="34" charset="0"/>
              </a:rPr>
              <a:t>良いこと日記</a:t>
            </a:r>
            <a:r>
              <a:rPr lang="x-none" sz="1100" dirty="0">
                <a:latin typeface="MS PGothic" panose="020B0600070205080204" pitchFamily="34" charset="-128"/>
                <a:ea typeface="MS PGothic" panose="020B0600070205080204" pitchFamily="34" charset="-128"/>
                <a:cs typeface="Verdana" pitchFamily="34" charset="0"/>
              </a:rPr>
              <a:t>には、その日にあったポジティブな出来事しか書かないこと</a:t>
            </a:r>
            <a:endParaRPr lang="en-GB" sz="1100" dirty="0">
              <a:latin typeface="MS PGothic" panose="020B0600070205080204" pitchFamily="34" charset="-128"/>
              <a:ea typeface="MS PGothic" panose="020B0600070205080204" pitchFamily="34" charset="-128"/>
              <a:cs typeface="Verdana" pitchFamily="34" charset="0"/>
            </a:endParaRPr>
          </a:p>
        </p:txBody>
      </p:sp>
      <p:sp>
        <p:nvSpPr>
          <p:cNvPr id="14"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自分の長所を自覚する</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
        <p:nvSpPr>
          <p:cNvPr id="20" name="Inhaltsplatzhalter 2"/>
          <p:cNvSpPr txBox="1">
            <a:spLocks/>
          </p:cNvSpPr>
          <p:nvPr/>
        </p:nvSpPr>
        <p:spPr bwMode="auto">
          <a:xfrm>
            <a:off x="250824" y="1339200"/>
            <a:ext cx="8640763" cy="345795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180000" indent="0" rtl="0">
              <a:spcBef>
                <a:spcPts val="1200"/>
              </a:spcBef>
              <a:buNone/>
            </a:pPr>
            <a:r>
              <a:rPr lang="x-none" sz="1800" dirty="0">
                <a:latin typeface="ＭＳ Ｐゴシック" panose="020B0600070205080204" pitchFamily="50" charset="-128"/>
                <a:ea typeface="ＭＳ Ｐゴシック" panose="020B0600070205080204" pitchFamily="50" charset="-128"/>
                <a:cs typeface="Verdana" pitchFamily="34" charset="0"/>
              </a:rPr>
              <a:t>「失われた宝物」を見つけましょう：</a:t>
            </a:r>
          </a:p>
          <a:p>
            <a:pPr marL="180000" indent="0" rtl="0">
              <a:spcBef>
                <a:spcPts val="1200"/>
              </a:spcBef>
              <a:buNone/>
            </a:pPr>
            <a:endParaRPr lang="en-GB" altLang="de-DE" sz="1800" dirty="0">
              <a:latin typeface="ＭＳ Ｐゴシック" panose="020B0600070205080204" pitchFamily="50" charset="-128"/>
              <a:ea typeface="ＭＳ Ｐゴシック" panose="020B0600070205080204" pitchFamily="50" charset="-128"/>
              <a:cs typeface="Verdana" pitchFamily="34" charset="0"/>
            </a:endParaRPr>
          </a:p>
          <a:p>
            <a:pPr marL="733425" lvl="1" indent="-285750" rtl="0" eaLnBrk="1" hangingPunct="1">
              <a:spcBef>
                <a:spcPts val="1200"/>
              </a:spcBef>
              <a:buClr>
                <a:srgbClr val="8CADAE"/>
              </a:buClr>
              <a:buSzPct val="100000"/>
              <a:buFont typeface="Courier New" panose="02070309020205020404" pitchFamily="49" charset="0"/>
              <a:buChar char="o"/>
              <a:tabLst>
                <a:tab pos="627063" algn="l"/>
              </a:tabLst>
              <a:defRPr/>
            </a:pPr>
            <a:r>
              <a:rPr lang="x-none" sz="1800" dirty="0">
                <a:solidFill>
                  <a:schemeClr val="tx1"/>
                </a:solidFill>
                <a:latin typeface="ＭＳ Ｐゴシック" panose="020B0600070205080204" pitchFamily="50" charset="-128"/>
                <a:ea typeface="ＭＳ Ｐゴシック" panose="020B0600070205080204" pitchFamily="50" charset="-128"/>
              </a:rPr>
              <a:t>自分の</a:t>
            </a:r>
            <a:r>
              <a:rPr lang="ja-JP" altLang="en-US" sz="1800" dirty="0">
                <a:solidFill>
                  <a:schemeClr val="tx1"/>
                </a:solidFill>
                <a:latin typeface="ＭＳ Ｐゴシック" panose="020B0600070205080204" pitchFamily="50" charset="-128"/>
                <a:ea typeface="ＭＳ Ｐゴシック" panose="020B0600070205080204" pitchFamily="50" charset="-128"/>
              </a:rPr>
              <a:t>長所</a:t>
            </a:r>
            <a:r>
              <a:rPr lang="x-none" sz="1800" dirty="0">
                <a:solidFill>
                  <a:schemeClr val="tx1"/>
                </a:solidFill>
                <a:latin typeface="ＭＳ Ｐゴシック" panose="020B0600070205080204" pitchFamily="50" charset="-128"/>
                <a:ea typeface="ＭＳ Ｐゴシック" panose="020B0600070205080204" pitchFamily="50" charset="-128"/>
              </a:rPr>
              <a:t>は何か、自分の何を評価しているのかを友人や家族に尋ね</a:t>
            </a:r>
            <a:r>
              <a:rPr lang="ja-JP" altLang="en-US" sz="1800" dirty="0">
                <a:solidFill>
                  <a:schemeClr val="tx1"/>
                </a:solidFill>
                <a:latin typeface="ＭＳ Ｐゴシック" panose="020B0600070205080204" pitchFamily="50" charset="-128"/>
                <a:ea typeface="ＭＳ Ｐゴシック" panose="020B0600070205080204" pitchFamily="50" charset="-128"/>
              </a:rPr>
              <a:t>てみてください</a:t>
            </a:r>
            <a:r>
              <a:rPr lang="x-none" sz="1800" dirty="0">
                <a:solidFill>
                  <a:schemeClr val="tx1"/>
                </a:solidFill>
                <a:latin typeface="ＭＳ Ｐゴシック" panose="020B0600070205080204" pitchFamily="50" charset="-128"/>
                <a:ea typeface="ＭＳ Ｐゴシック" panose="020B0600070205080204" pitchFamily="50" charset="-128"/>
              </a:rPr>
              <a:t>。</a:t>
            </a:r>
          </a:p>
          <a:p>
            <a:pPr marL="733425" lvl="1" indent="-285750" rtl="0" eaLnBrk="1" hangingPunct="1">
              <a:spcBef>
                <a:spcPts val="1200"/>
              </a:spcBef>
              <a:buClr>
                <a:srgbClr val="8CADAE"/>
              </a:buClr>
              <a:buSzPct val="100000"/>
              <a:buFont typeface="Courier New" panose="02070309020205020404" pitchFamily="49" charset="0"/>
              <a:buChar char="o"/>
              <a:tabLst>
                <a:tab pos="627063" algn="l"/>
              </a:tabLst>
              <a:defRPr/>
            </a:pPr>
            <a:r>
              <a:rPr lang="x-none" sz="1800" dirty="0">
                <a:solidFill>
                  <a:schemeClr val="tx1"/>
                </a:solidFill>
                <a:latin typeface="ＭＳ Ｐゴシック" panose="020B0600070205080204" pitchFamily="50" charset="-128"/>
                <a:ea typeface="ＭＳ Ｐゴシック" panose="020B0600070205080204" pitchFamily="50" charset="-128"/>
              </a:rPr>
              <a:t>何かを成し遂げて、場合によってはそれを褒められたという</a:t>
            </a:r>
            <a:r>
              <a:rPr lang="x-none" sz="1800" u="sng" dirty="0">
                <a:solidFill>
                  <a:schemeClr val="tx1"/>
                </a:solidFill>
                <a:latin typeface="ＭＳ Ｐゴシック" panose="020B0600070205080204" pitchFamily="50" charset="-128"/>
                <a:ea typeface="ＭＳ Ｐゴシック" panose="020B0600070205080204" pitchFamily="50" charset="-128"/>
              </a:rPr>
              <a:t>具体的な</a:t>
            </a:r>
            <a:r>
              <a:rPr lang="x-none" sz="1800" dirty="0">
                <a:solidFill>
                  <a:schemeClr val="tx1"/>
                </a:solidFill>
                <a:latin typeface="ＭＳ Ｐゴシック" panose="020B0600070205080204" pitchFamily="50" charset="-128"/>
                <a:ea typeface="ＭＳ Ｐゴシック" panose="020B0600070205080204" pitchFamily="50" charset="-128"/>
              </a:rPr>
              <a:t>状況を考えてみ</a:t>
            </a:r>
            <a:r>
              <a:rPr lang="ja-JP" altLang="en-US" sz="1800" dirty="0">
                <a:solidFill>
                  <a:schemeClr val="tx1"/>
                </a:solidFill>
                <a:latin typeface="ＭＳ Ｐゴシック" panose="020B0600070205080204" pitchFamily="50" charset="-128"/>
                <a:ea typeface="ＭＳ Ｐゴシック" panose="020B0600070205080204" pitchFamily="50" charset="-128"/>
              </a:rPr>
              <a:t>てください。</a:t>
            </a:r>
            <a:r>
              <a:rPr lang="x-none" sz="1800" dirty="0">
                <a:solidFill>
                  <a:schemeClr val="tx1"/>
                </a:solidFill>
                <a:latin typeface="ＭＳ Ｐゴシック" panose="020B0600070205080204" pitchFamily="50" charset="-128"/>
                <a:ea typeface="ＭＳ Ｐゴシック" panose="020B0600070205080204" pitchFamily="50" charset="-128"/>
              </a:rPr>
              <a:t>些細なことでも</a:t>
            </a:r>
            <a:r>
              <a:rPr lang="ja-JP" altLang="en-US" sz="1800" dirty="0">
                <a:solidFill>
                  <a:schemeClr val="tx1"/>
                </a:solidFill>
                <a:latin typeface="ＭＳ Ｐゴシック" panose="020B0600070205080204" pitchFamily="50" charset="-128"/>
                <a:ea typeface="ＭＳ Ｐゴシック" panose="020B0600070205080204" pitchFamily="50" charset="-128"/>
              </a:rPr>
              <a:t>かまいません</a:t>
            </a:r>
            <a:r>
              <a:rPr lang="x-none" sz="1800" dirty="0">
                <a:solidFill>
                  <a:schemeClr val="tx1"/>
                </a:solidFill>
                <a:latin typeface="ＭＳ Ｐゴシック" panose="020B0600070205080204" pitchFamily="50" charset="-128"/>
                <a:ea typeface="ＭＳ Ｐゴシック" panose="020B0600070205080204" pitchFamily="50" charset="-128"/>
              </a:rPr>
              <a:t>。</a:t>
            </a:r>
          </a:p>
          <a:p>
            <a:pPr marL="733425" lvl="1" indent="-285750" rtl="0" eaLnBrk="1" hangingPunct="1">
              <a:spcBef>
                <a:spcPts val="1200"/>
              </a:spcBef>
              <a:buClr>
                <a:srgbClr val="8CADAE"/>
              </a:buClr>
              <a:buSzPct val="100000"/>
              <a:buFont typeface="Courier New" panose="02070309020205020404" pitchFamily="49" charset="0"/>
              <a:buChar char="o"/>
              <a:tabLst>
                <a:tab pos="627063" algn="l"/>
              </a:tabLst>
              <a:defRPr/>
            </a:pPr>
            <a:r>
              <a:rPr lang="x-none" sz="1800" dirty="0">
                <a:solidFill>
                  <a:schemeClr val="tx1"/>
                </a:solidFill>
                <a:latin typeface="ＭＳ Ｐゴシック" panose="020B0600070205080204" pitchFamily="50" charset="-128"/>
                <a:ea typeface="ＭＳ Ｐゴシック" panose="020B0600070205080204" pitchFamily="50" charset="-128"/>
              </a:rPr>
              <a:t>「</a:t>
            </a:r>
            <a:r>
              <a:rPr lang="ja-JP" altLang="en-US" sz="1800" dirty="0">
                <a:solidFill>
                  <a:schemeClr val="tx1"/>
                </a:solidFill>
                <a:latin typeface="ＭＳ Ｐゴシック" panose="020B0600070205080204" pitchFamily="50" charset="-128"/>
                <a:ea typeface="ＭＳ Ｐゴシック" panose="020B0600070205080204" pitchFamily="50" charset="-128"/>
              </a:rPr>
              <a:t>良いこと日記</a:t>
            </a:r>
            <a:r>
              <a:rPr lang="x-none" sz="1800" dirty="0">
                <a:solidFill>
                  <a:schemeClr val="tx1"/>
                </a:solidFill>
                <a:latin typeface="ＭＳ Ｐゴシック" panose="020B0600070205080204" pitchFamily="50" charset="-128"/>
                <a:ea typeface="ＭＳ Ｐゴシック" panose="020B0600070205080204" pitchFamily="50" charset="-128"/>
              </a:rPr>
              <a:t>」</a:t>
            </a:r>
            <a:r>
              <a:rPr lang="ja-JP" altLang="en-US" sz="1800" baseline="30000" dirty="0">
                <a:solidFill>
                  <a:schemeClr val="tx1"/>
                </a:solidFill>
                <a:latin typeface="ＭＳ Ｐゴシック" panose="020B0600070205080204" pitchFamily="50" charset="-128"/>
                <a:ea typeface="ＭＳ Ｐゴシック" panose="020B0600070205080204" pitchFamily="50" charset="-128"/>
              </a:rPr>
              <a:t>注）</a:t>
            </a:r>
            <a:r>
              <a:rPr lang="x-none" sz="1800" dirty="0">
                <a:solidFill>
                  <a:schemeClr val="tx1"/>
                </a:solidFill>
                <a:latin typeface="ＭＳ Ｐゴシック" panose="020B0600070205080204" pitchFamily="50" charset="-128"/>
                <a:ea typeface="ＭＳ Ｐゴシック" panose="020B0600070205080204" pitchFamily="50" charset="-128"/>
              </a:rPr>
              <a:t>に経験したことを書き留めると、調子の悪い時期</a:t>
            </a:r>
            <a:r>
              <a:rPr lang="ja-JP" altLang="en-US" sz="1800" dirty="0">
                <a:solidFill>
                  <a:schemeClr val="tx1"/>
                </a:solidFill>
                <a:latin typeface="ＭＳ Ｐゴシック" panose="020B0600070205080204" pitchFamily="50" charset="-128"/>
                <a:ea typeface="ＭＳ Ｐゴシック" panose="020B0600070205080204" pitchFamily="50" charset="-128"/>
              </a:rPr>
              <a:t>にこころの</a:t>
            </a:r>
            <a:r>
              <a:rPr lang="x-none" sz="1800" dirty="0">
                <a:solidFill>
                  <a:schemeClr val="tx1"/>
                </a:solidFill>
                <a:latin typeface="ＭＳ Ｐゴシック" panose="020B0600070205080204" pitchFamily="50" charset="-128"/>
                <a:ea typeface="ＭＳ Ｐゴシック" panose="020B0600070205080204" pitchFamily="50" charset="-128"/>
              </a:rPr>
              <a:t>拠り所にすることができ</a:t>
            </a:r>
            <a:r>
              <a:rPr lang="ja-JP" altLang="en-US" sz="1800" dirty="0">
                <a:solidFill>
                  <a:schemeClr val="tx1"/>
                </a:solidFill>
                <a:latin typeface="ＭＳ Ｐゴシック" panose="020B0600070205080204" pitchFamily="50" charset="-128"/>
                <a:ea typeface="ＭＳ Ｐゴシック" panose="020B0600070205080204" pitchFamily="50" charset="-128"/>
              </a:rPr>
              <a:t>ます</a:t>
            </a:r>
            <a:r>
              <a:rPr lang="x-none" sz="1800" dirty="0">
                <a:solidFill>
                  <a:schemeClr val="tx1"/>
                </a:solidFill>
                <a:latin typeface="ＭＳ Ｐゴシック" panose="020B0600070205080204" pitchFamily="50" charset="-128"/>
                <a:ea typeface="ＭＳ Ｐゴシック" panose="020B0600070205080204" pitchFamily="50" charset="-128"/>
              </a:rPr>
              <a:t>。</a:t>
            </a:r>
            <a:endParaRPr lang="en-GB" altLang="de-DE" sz="1800" dirty="0">
              <a:solidFill>
                <a:schemeClr val="tx1"/>
              </a:solidFill>
              <a:latin typeface="ＭＳ Ｐゴシック" panose="020B0600070205080204" pitchFamily="50" charset="-128"/>
              <a:ea typeface="ＭＳ Ｐゴシック" panose="020B0600070205080204" pitchFamily="50" charset="-128"/>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16</a:t>
            </a:r>
            <a:endParaRPr lang="en-GB" altLang="de-DE" sz="1200" b="1" dirty="0">
              <a:solidFill>
                <a:srgbClr val="646B86"/>
              </a:solidFill>
              <a:latin typeface="MS PGothic" panose="020B0600070205080204" pitchFamily="34" charset="-128"/>
              <a:ea typeface="MS PGothic" panose="020B0600070205080204" pitchFamily="34" charset="-128"/>
            </a:endParaRPr>
          </a:p>
        </p:txBody>
      </p:sp>
      <p:grpSp>
        <p:nvGrpSpPr>
          <p:cNvPr id="15" name="グループ化 14"/>
          <p:cNvGrpSpPr/>
          <p:nvPr/>
        </p:nvGrpSpPr>
        <p:grpSpPr>
          <a:xfrm>
            <a:off x="88900" y="6096000"/>
            <a:ext cx="2197100" cy="487426"/>
            <a:chOff x="88900" y="5208524"/>
            <a:chExt cx="2197100" cy="487426"/>
          </a:xfrm>
        </p:grpSpPr>
        <p:sp>
          <p:nvSpPr>
            <p:cNvPr id="16"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10.3</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17"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pic>
        <p:nvPicPr>
          <p:cNvPr id="11" name="Grafik 5"/>
          <p:cNvPicPr>
            <a:picLocks noChangeAspect="1"/>
          </p:cNvPicPr>
          <p:nvPr/>
        </p:nvPicPr>
        <p:blipFill>
          <a:blip r:embed="rId4"/>
          <a:srcRect/>
          <a:stretch>
            <a:fillRect/>
          </a:stretch>
        </p:blipFill>
        <p:spPr bwMode="auto">
          <a:xfrm>
            <a:off x="7620000" y="5753100"/>
            <a:ext cx="1524000" cy="917575"/>
          </a:xfrm>
          <a:prstGeom prst="rect">
            <a:avLst/>
          </a:prstGeom>
          <a:noFill/>
          <a:ln w="9525">
            <a:noFill/>
            <a:miter lim="800000"/>
            <a:headEnd/>
            <a:tailEnd/>
          </a:ln>
        </p:spPr>
      </p:pic>
      <p:sp>
        <p:nvSpPr>
          <p:cNvPr id="12"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(“treasure chest” by </a:t>
            </a:r>
            <a:r>
              <a:rPr lang="en-US" altLang="de-DE" sz="800" i="1" dirty="0" err="1" smtClean="0"/>
              <a:t>burnbless</a:t>
            </a:r>
            <a:r>
              <a:rPr lang="en-US" altLang="de-DE" sz="800" i="1" dirty="0" smtClean="0"/>
              <a:t>) </a:t>
            </a:r>
            <a:endParaRPr lang="de-DE" altLang="de-DE" sz="800"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uppieren 36"/>
          <p:cNvGrpSpPr>
            <a:grpSpLocks/>
          </p:cNvGrpSpPr>
          <p:nvPr/>
        </p:nvGrpSpPr>
        <p:grpSpPr bwMode="auto">
          <a:xfrm>
            <a:off x="3517900" y="2941885"/>
            <a:ext cx="1655763" cy="2965450"/>
            <a:chOff x="2483768" y="2420888"/>
            <a:chExt cx="1656184" cy="2965418"/>
          </a:xfrm>
        </p:grpSpPr>
        <p:sp>
          <p:nvSpPr>
            <p:cNvPr id="26634"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rtlCol="0">
              <a:spAutoFit/>
            </a:bodyPr>
            <a:lstStyle/>
            <a:p>
              <a:pPr algn="ctr" rtl="0" eaLnBrk="1" hangingPunct="1"/>
              <a:endParaRPr lang="de-DE" altLang="de-DE" sz="4400">
                <a:solidFill>
                  <a:schemeClr val="tx2"/>
                </a:solidFill>
              </a:endParaRPr>
            </a:p>
          </p:txBody>
        </p:sp>
        <p:sp>
          <p:nvSpPr>
            <p:cNvPr id="26635"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rtlCol="0">
              <a:spAutoFit/>
            </a:bodyPr>
            <a:lstStyle/>
            <a:p>
              <a:pPr rtl="0"/>
              <a:endParaRPr lang="de-DE"/>
            </a:p>
          </p:txBody>
        </p:sp>
        <p:sp>
          <p:nvSpPr>
            <p:cNvPr id="26636"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rtlCol="0">
              <a:spAutoFit/>
            </a:bodyPr>
            <a:lstStyle/>
            <a:p>
              <a:pPr algn="ctr" rtl="0" eaLnBrk="1" hangingPunct="1"/>
              <a:endParaRPr lang="de-DE" altLang="de-DE" sz="4400">
                <a:solidFill>
                  <a:schemeClr val="tx2"/>
                </a:solidFill>
              </a:endParaRPr>
            </a:p>
          </p:txBody>
        </p:sp>
        <p:sp>
          <p:nvSpPr>
            <p:cNvPr id="26637"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rtlCol="0">
              <a:spAutoFit/>
            </a:bodyPr>
            <a:lstStyle/>
            <a:p>
              <a:pPr algn="ctr" rtl="0" eaLnBrk="1" hangingPunct="1"/>
              <a:endParaRPr lang="de-DE" altLang="de-DE" sz="4400">
                <a:solidFill>
                  <a:schemeClr val="tx2"/>
                </a:solidFill>
              </a:endParaRPr>
            </a:p>
          </p:txBody>
        </p:sp>
        <p:cxnSp>
          <p:nvCxnSpPr>
            <p:cNvPr id="26638" name="Gerader Verbinder 41"/>
            <p:cNvCxnSpPr>
              <a:cxnSpLocks noChangeShapeType="1"/>
              <a:stCxn id="26634" idx="4"/>
            </p:cNvCxnSpPr>
            <p:nvPr/>
          </p:nvCxnSpPr>
          <p:spPr bwMode="auto">
            <a:xfrm>
              <a:off x="3239852" y="3140968"/>
              <a:ext cx="0" cy="1296144"/>
            </a:xfrm>
            <a:prstGeom prst="line">
              <a:avLst/>
            </a:prstGeom>
            <a:noFill/>
            <a:ln w="9525" algn="ctr">
              <a:solidFill>
                <a:schemeClr val="tx1"/>
              </a:solidFill>
              <a:round/>
              <a:headEnd/>
              <a:tailEnd/>
            </a:ln>
          </p:spPr>
        </p:cxnSp>
        <p:cxnSp>
          <p:nvCxnSpPr>
            <p:cNvPr id="26639"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6640"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6641"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6642"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6643"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6644"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6645"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6646"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6627" name="Abgerundete rechteckige Legende 50"/>
          <p:cNvSpPr>
            <a:spLocks noChangeArrowheads="1"/>
          </p:cNvSpPr>
          <p:nvPr/>
        </p:nvSpPr>
        <p:spPr bwMode="auto">
          <a:xfrm>
            <a:off x="707532" y="2941885"/>
            <a:ext cx="2832064" cy="646986"/>
          </a:xfrm>
          <a:prstGeom prst="wedgeRoundRectCallout">
            <a:avLst>
              <a:gd name="adj1" fmla="val 67498"/>
              <a:gd name="adj2" fmla="val -2319"/>
              <a:gd name="adj3" fmla="val 16667"/>
            </a:avLst>
          </a:prstGeom>
          <a:noFill/>
          <a:ln w="9525" algn="ctr">
            <a:solidFill>
              <a:schemeClr val="tx1"/>
            </a:solidFill>
            <a:round/>
            <a:headEnd/>
            <a:tailEnd/>
          </a:ln>
        </p:spPr>
        <p:txBody>
          <a:bodyPr wrap="none" rtlCol="0">
            <a:spAutoFit/>
          </a:bodyPr>
          <a:lstStyle/>
          <a:p>
            <a:pPr algn="ctr" rtl="0" eaLnBrk="1" hangingPunct="1"/>
            <a:r>
              <a:rPr lang="x-none" sz="1600" dirty="0">
                <a:solidFill>
                  <a:srgbClr val="006699"/>
                </a:solidFill>
                <a:latin typeface="MS PGothic" panose="020B0600070205080204" pitchFamily="34" charset="-128"/>
                <a:ea typeface="MS PGothic" panose="020B0600070205080204" pitchFamily="34" charset="-128"/>
              </a:rPr>
              <a:t>あなたが得意なものはない！ </a:t>
            </a:r>
          </a:p>
          <a:p>
            <a:pPr algn="ctr" rtl="0" eaLnBrk="1" hangingPunct="1"/>
            <a:r>
              <a:rPr lang="x-none" sz="1600" dirty="0">
                <a:solidFill>
                  <a:srgbClr val="006699"/>
                </a:solidFill>
                <a:latin typeface="MS PGothic" panose="020B0600070205080204" pitchFamily="34" charset="-128"/>
                <a:ea typeface="MS PGothic" panose="020B0600070205080204" pitchFamily="34" charset="-128"/>
              </a:rPr>
              <a:t>役立たずだ。</a:t>
            </a:r>
            <a:endParaRPr lang="en-GB" altLang="de-DE" sz="1600" dirty="0">
              <a:solidFill>
                <a:srgbClr val="006699"/>
              </a:solidFill>
              <a:latin typeface="MS PGothic" panose="020B0600070205080204" pitchFamily="34" charset="-128"/>
              <a:ea typeface="MS PGothic" panose="020B0600070205080204" pitchFamily="34" charset="-128"/>
            </a:endParaRPr>
          </a:p>
        </p:txBody>
      </p:sp>
      <p:sp>
        <p:nvSpPr>
          <p:cNvPr id="26628" name="Textfeld 66"/>
          <p:cNvSpPr txBox="1">
            <a:spLocks noChangeArrowheads="1"/>
          </p:cNvSpPr>
          <p:nvPr/>
        </p:nvSpPr>
        <p:spPr bwMode="auto">
          <a:xfrm>
            <a:off x="918021" y="6180919"/>
            <a:ext cx="7345362" cy="369332"/>
          </a:xfrm>
          <a:prstGeom prst="rect">
            <a:avLst/>
          </a:prstGeom>
          <a:noFill/>
          <a:ln w="9525">
            <a:noFill/>
            <a:miter lim="800000"/>
            <a:headEnd/>
            <a:tailEnd/>
          </a:ln>
        </p:spPr>
        <p:txBody>
          <a:bodyPr rtlCol="0">
            <a:spAutoFit/>
          </a:bodyPr>
          <a:lstStyle/>
          <a:p>
            <a:pPr algn="ctr" rtl="0" eaLnBrk="1" hangingPunct="1"/>
            <a:r>
              <a:rPr lang="x-none" dirty="0">
                <a:solidFill>
                  <a:srgbClr val="006699"/>
                </a:solidFill>
                <a:latin typeface="MS PGothic" panose="020B0600070205080204" pitchFamily="34" charset="-128"/>
                <a:ea typeface="MS PGothic" panose="020B0600070205080204" pitchFamily="34" charset="-128"/>
              </a:rPr>
              <a:t>内なる批評家が果たす役割とは？</a:t>
            </a:r>
            <a:endParaRPr lang="en-GB" altLang="de-DE" dirty="0">
              <a:solidFill>
                <a:srgbClr val="006699"/>
              </a:solidFill>
              <a:latin typeface="MS PGothic" panose="020B0600070205080204" pitchFamily="34" charset="-128"/>
              <a:ea typeface="MS PGothic" panose="020B0600070205080204" pitchFamily="34" charset="-128"/>
            </a:endParaRPr>
          </a:p>
        </p:txBody>
      </p:sp>
      <p:sp>
        <p:nvSpPr>
          <p:cNvPr id="33801"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defRPr/>
            </a:pPr>
            <a:r>
              <a:rPr lang="x-none" sz="2000" dirty="0">
                <a:solidFill>
                  <a:schemeClr val="accent1"/>
                </a:solidFill>
                <a:latin typeface="MS PGothic" panose="020B0600070205080204" pitchFamily="34" charset="-128"/>
                <a:ea typeface="MS PGothic" panose="020B0600070205080204" pitchFamily="34" charset="-128"/>
              </a:rPr>
              <a:t>内なる批評家</a:t>
            </a:r>
            <a:endParaRPr lang="en-GB" altLang="de-DE" sz="2000" strike="sngStrike" dirty="0">
              <a:solidFill>
                <a:srgbClr val="FF3300"/>
              </a:solidFill>
              <a:latin typeface="MS PGothic" panose="020B0600070205080204" pitchFamily="34" charset="-128"/>
              <a:ea typeface="MS PGothic" panose="020B0600070205080204" pitchFamily="34" charset="-128"/>
            </a:endParaRPr>
          </a:p>
        </p:txBody>
      </p:sp>
      <p:sp>
        <p:nvSpPr>
          <p:cNvPr id="26630" name="Textfeld 35"/>
          <p:cNvSpPr txBox="1">
            <a:spLocks noChangeArrowheads="1"/>
          </p:cNvSpPr>
          <p:nvPr/>
        </p:nvSpPr>
        <p:spPr bwMode="auto">
          <a:xfrm>
            <a:off x="252000" y="995266"/>
            <a:ext cx="8640000" cy="1754326"/>
          </a:xfrm>
          <a:prstGeom prst="rect">
            <a:avLst/>
          </a:prstGeom>
          <a:noFill/>
          <a:ln w="9525">
            <a:noFill/>
            <a:miter lim="800000"/>
            <a:headEnd/>
            <a:tailEnd/>
          </a:ln>
        </p:spPr>
        <p:txBody>
          <a:bodyPr rtlCol="0">
            <a:spAutoFit/>
          </a:bodyPr>
          <a:lstStyle/>
          <a:p>
            <a:pPr marL="180000" rtl="0"/>
            <a:r>
              <a:rPr lang="x-none" dirty="0">
                <a:latin typeface="MS PGothic" panose="020B0600070205080204" pitchFamily="34" charset="-128"/>
                <a:ea typeface="MS PGothic" panose="020B0600070205080204" pitchFamily="34" charset="-128"/>
              </a:rPr>
              <a:t>ほとんどの人は「内なる批評家」と呼ばれる心の内の声が聞こえ</a:t>
            </a:r>
            <a:r>
              <a:rPr lang="ja-JP" altLang="en-US" dirty="0">
                <a:latin typeface="MS PGothic" panose="020B0600070205080204" pitchFamily="34" charset="-128"/>
                <a:ea typeface="MS PGothic" panose="020B0600070205080204" pitchFamily="34" charset="-128"/>
              </a:rPr>
              <a:t>ています</a:t>
            </a:r>
            <a:r>
              <a:rPr lang="x-none" dirty="0">
                <a:latin typeface="MS PGothic" panose="020B0600070205080204" pitchFamily="34" charset="-128"/>
                <a:ea typeface="MS PGothic" panose="020B0600070205080204" pitchFamily="34" charset="-128"/>
              </a:rPr>
              <a:t>。</a:t>
            </a:r>
            <a:endParaRPr lang="en-US" dirty="0">
              <a:latin typeface="MS PGothic" panose="020B0600070205080204" pitchFamily="34" charset="-128"/>
              <a:ea typeface="MS PGothic" panose="020B0600070205080204" pitchFamily="34" charset="-128"/>
            </a:endParaRPr>
          </a:p>
          <a:p>
            <a:pPr marL="180000" rtl="0"/>
            <a:endParaRPr lang="en-US" dirty="0">
              <a:latin typeface="MS PGothic" panose="020B0600070205080204" pitchFamily="34" charset="-128"/>
              <a:ea typeface="MS PGothic" panose="020B0600070205080204" pitchFamily="34" charset="-128"/>
            </a:endParaRPr>
          </a:p>
          <a:p>
            <a:pPr marL="180000" rtl="0"/>
            <a:r>
              <a:rPr lang="x-none" dirty="0">
                <a:latin typeface="MS PGothic" panose="020B0600070205080204" pitchFamily="34" charset="-128"/>
                <a:ea typeface="MS PGothic" panose="020B0600070205080204" pitchFamily="34" charset="-128"/>
              </a:rPr>
              <a:t>他者（例：意地悪なクラスメート、厳格な教師、期待をかける親）から以前耳にしたことを言うことが多い</a:t>
            </a:r>
            <a:r>
              <a:rPr lang="ja-JP" altLang="en-US" dirty="0" err="1">
                <a:latin typeface="MS PGothic" panose="020B0600070205080204" pitchFamily="34" charset="-128"/>
                <a:ea typeface="MS PGothic" panose="020B0600070205080204" pitchFamily="34" charset="-128"/>
              </a:rPr>
              <a:t>です</a:t>
            </a:r>
            <a:r>
              <a:rPr lang="x-none" dirty="0">
                <a:latin typeface="MS PGothic" panose="020B0600070205080204" pitchFamily="34" charset="-128"/>
                <a:ea typeface="MS PGothic" panose="020B0600070205080204" pitchFamily="34" charset="-128"/>
              </a:rPr>
              <a:t>。</a:t>
            </a:r>
            <a:endParaRPr lang="en-US" dirty="0">
              <a:latin typeface="MS PGothic" panose="020B0600070205080204" pitchFamily="34" charset="-128"/>
              <a:ea typeface="MS PGothic" panose="020B0600070205080204" pitchFamily="34" charset="-128"/>
            </a:endParaRPr>
          </a:p>
          <a:p>
            <a:pPr marL="180000" rtl="0"/>
            <a:r>
              <a:rPr lang="x-none" dirty="0">
                <a:latin typeface="MS PGothic" panose="020B0600070205080204" pitchFamily="34" charset="-128"/>
                <a:ea typeface="MS PGothic" panose="020B0600070205080204" pitchFamily="34" charset="-128"/>
              </a:rPr>
              <a:t>内なる批評家は、実在する人でも外部の</a:t>
            </a:r>
            <a:r>
              <a:rPr lang="ja-JP" altLang="en-US" dirty="0">
                <a:latin typeface="MS PGothic" panose="020B0600070205080204" pitchFamily="34" charset="-128"/>
                <a:ea typeface="MS PGothic" panose="020B0600070205080204" pitchFamily="34" charset="-128"/>
              </a:rPr>
              <a:t>人で</a:t>
            </a:r>
            <a:r>
              <a:rPr lang="x-none" dirty="0">
                <a:latin typeface="MS PGothic" panose="020B0600070205080204" pitchFamily="34" charset="-128"/>
                <a:ea typeface="MS PGothic" panose="020B0600070205080204" pitchFamily="34" charset="-128"/>
              </a:rPr>
              <a:t>もないが、私たちが批判を受け止めたり、</a:t>
            </a:r>
            <a:r>
              <a:rPr lang="ja-JP" altLang="en-US" dirty="0">
                <a:latin typeface="MS PGothic" panose="020B0600070205080204" pitchFamily="34" charset="-128"/>
                <a:ea typeface="MS PGothic" panose="020B0600070205080204" pitchFamily="34" charset="-128"/>
              </a:rPr>
              <a:t>気分に乗っている</a:t>
            </a:r>
            <a:r>
              <a:rPr lang="x-none" dirty="0">
                <a:latin typeface="MS PGothic" panose="020B0600070205080204" pitchFamily="34" charset="-128"/>
                <a:ea typeface="MS PGothic" panose="020B0600070205080204" pitchFamily="34" charset="-128"/>
              </a:rPr>
              <a:t>程度を示し</a:t>
            </a:r>
            <a:r>
              <a:rPr lang="ja-JP" altLang="en-US" dirty="0">
                <a:latin typeface="MS PGothic" panose="020B0600070205080204" pitchFamily="34" charset="-128"/>
                <a:ea typeface="MS PGothic" panose="020B0600070205080204" pitchFamily="34" charset="-128"/>
              </a:rPr>
              <a:t>ます</a:t>
            </a:r>
            <a:r>
              <a:rPr lang="x-none" dirty="0">
                <a:latin typeface="MS PGothic" panose="020B0600070205080204" pitchFamily="34" charset="-128"/>
                <a:ea typeface="MS PGothic" panose="020B0600070205080204" pitchFamily="34" charset="-128"/>
              </a:rPr>
              <a:t>。 </a:t>
            </a:r>
            <a:endParaRPr lang="en-GB" altLang="de-DE" dirty="0">
              <a:latin typeface="MS PGothic" panose="020B0600070205080204" pitchFamily="34" charset="-128"/>
              <a:ea typeface="MS PGothic" panose="020B0600070205080204" pitchFamily="34" charset="-128"/>
            </a:endParaRPr>
          </a:p>
        </p:txBody>
      </p:sp>
      <p:sp>
        <p:nvSpPr>
          <p:cNvPr id="26631" name="Textfeld 3"/>
          <p:cNvSpPr txBox="1">
            <a:spLocks noChangeArrowheads="1"/>
          </p:cNvSpPr>
          <p:nvPr/>
        </p:nvSpPr>
        <p:spPr bwMode="auto">
          <a:xfrm>
            <a:off x="5435600" y="3685946"/>
            <a:ext cx="3168847" cy="923330"/>
          </a:xfrm>
          <a:prstGeom prst="rect">
            <a:avLst/>
          </a:prstGeom>
          <a:noFill/>
          <a:ln w="9525">
            <a:noFill/>
            <a:miter lim="800000"/>
            <a:headEnd/>
            <a:tailEnd/>
          </a:ln>
        </p:spPr>
        <p:txBody>
          <a:bodyPr wrap="square" rtlCol="0">
            <a:spAutoFit/>
          </a:bodyPr>
          <a:lstStyle/>
          <a:p>
            <a:pPr rtl="0"/>
            <a:r>
              <a:rPr lang="x-none" dirty="0">
                <a:latin typeface="MS PGothic" panose="020B0600070205080204" pitchFamily="34" charset="-128"/>
                <a:ea typeface="MS PGothic" panose="020B0600070205080204" pitchFamily="34" charset="-128"/>
              </a:rPr>
              <a:t>内なる批評家：</a:t>
            </a:r>
            <a:endParaRPr lang="en-US" dirty="0">
              <a:latin typeface="MS PGothic" panose="020B0600070205080204" pitchFamily="34" charset="-128"/>
              <a:ea typeface="MS PGothic" panose="020B0600070205080204" pitchFamily="34" charset="-128"/>
            </a:endParaRPr>
          </a:p>
          <a:p>
            <a:pPr rtl="0"/>
            <a:r>
              <a:rPr lang="x-none" dirty="0">
                <a:latin typeface="MS PGothic" panose="020B0600070205080204" pitchFamily="34" charset="-128"/>
                <a:ea typeface="MS PGothic" panose="020B0600070205080204" pitchFamily="34" charset="-128"/>
              </a:rPr>
              <a:t>知ったかぶり、口うるさい、押しが強い、独断的</a:t>
            </a:r>
            <a:endParaRPr lang="en-GB" altLang="de-DE" dirty="0">
              <a:latin typeface="MS PGothic" panose="020B0600070205080204" pitchFamily="34" charset="-128"/>
              <a:ea typeface="MS PGothic" panose="020B0600070205080204" pitchFamily="34" charset="-128"/>
            </a:endParaRPr>
          </a:p>
        </p:txBody>
      </p:sp>
      <p:sp>
        <p:nvSpPr>
          <p:cNvPr id="2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FrankRuehl" panose="020E0503060101010101" pitchFamily="34" charset="-79"/>
              </a:rPr>
              <a:t>自尊心　　</a:t>
            </a:r>
            <a:r>
              <a:rPr lang="en-US" altLang="ja-JP" sz="1200" b="1" dirty="0">
                <a:solidFill>
                  <a:srgbClr val="646B86"/>
                </a:solidFill>
                <a:latin typeface="MS PGothic" panose="020B0600070205080204" pitchFamily="34" charset="-128"/>
                <a:ea typeface="MS PGothic" panose="020B0600070205080204" pitchFamily="34" charset="-128"/>
                <a:cs typeface="FrankRuehl" panose="020E0503060101010101" pitchFamily="34" charset="-79"/>
              </a:rPr>
              <a:t>10</a:t>
            </a:r>
            <a:r>
              <a:rPr lang="en-GB" altLang="de-DE" sz="1200" b="1" dirty="0">
                <a:solidFill>
                  <a:srgbClr val="646B86"/>
                </a:solidFill>
                <a:latin typeface="MS PGothic" panose="020B0600070205080204" pitchFamily="34" charset="-128"/>
                <a:ea typeface="MS PGothic" panose="020B0600070205080204" pitchFamily="34" charset="-128"/>
                <a:cs typeface="FrankRuehl" panose="020E0503060101010101" pitchFamily="34" charset="-79"/>
              </a:rPr>
              <a:t>.</a:t>
            </a:r>
            <a:r>
              <a:rPr lang="en-US" altLang="ja-JP" sz="1200" b="1" dirty="0">
                <a:solidFill>
                  <a:srgbClr val="646B86"/>
                </a:solidFill>
                <a:latin typeface="MS PGothic" panose="020B0600070205080204" pitchFamily="34" charset="-128"/>
                <a:ea typeface="MS PGothic" panose="020B0600070205080204" pitchFamily="34" charset="-128"/>
                <a:cs typeface="FrankRuehl" panose="020E0503060101010101" pitchFamily="34" charset="-79"/>
              </a:rPr>
              <a:t>17</a:t>
            </a:r>
            <a:endParaRPr lang="en-GB" altLang="de-DE" sz="1200" b="1" dirty="0">
              <a:solidFill>
                <a:srgbClr val="646B86"/>
              </a:solidFill>
              <a:latin typeface="MS PGothic" panose="020B0600070205080204" pitchFamily="34" charset="-128"/>
              <a:ea typeface="MS PGothic" panose="020B0600070205080204" pitchFamily="34" charset="-128"/>
              <a:cs typeface="FrankRuehl" panose="020E0503060101010101" pitchFamily="34" charset="-79"/>
            </a:endParaRPr>
          </a:p>
        </p:txBody>
      </p:sp>
      <p:sp>
        <p:nvSpPr>
          <p:cNvPr id="23"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based on </a:t>
            </a:r>
            <a:r>
              <a:rPr kumimoji="0" lang="en-GB" altLang="de-DE" sz="1200" b="0" i="0" u="none" strike="noStrike" kern="1200" cap="none" spc="0" normalizeH="0" baseline="0" noProof="0" dirty="0" err="1">
                <a:ln>
                  <a:noFill/>
                </a:ln>
                <a:solidFill>
                  <a:srgbClr val="D16349"/>
                </a:solidFill>
                <a:effectLst/>
                <a:uLnTx/>
                <a:uFillTx/>
                <a:latin typeface="Verdana" pitchFamily="34" charset="0"/>
                <a:ea typeface="+mn-ea"/>
                <a:cs typeface="Times New Roman" pitchFamily="18" charset="0"/>
              </a:rPr>
              <a:t>Potreck</a:t>
            </a: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-Rose, 2006</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Inhaltsplatzhalter 2"/>
          <p:cNvSpPr>
            <a:spLocks noGrp="1"/>
          </p:cNvSpPr>
          <p:nvPr>
            <p:ph sz="quarter" idx="1"/>
          </p:nvPr>
        </p:nvSpPr>
        <p:spPr>
          <a:xfrm>
            <a:off x="252000" y="1542431"/>
            <a:ext cx="8856504" cy="2952328"/>
          </a:xfrm>
        </p:spPr>
        <p:txBody>
          <a:bodyPr rtlCol="0"/>
          <a:lstStyle/>
          <a:p>
            <a:pPr marL="180000" indent="0" rtl="0">
              <a:spcBef>
                <a:spcPts val="600"/>
              </a:spcBef>
              <a:spcAft>
                <a:spcPts val="0"/>
              </a:spcAft>
              <a:buFont typeface="Wingdings 2" pitchFamily="18" charset="2"/>
              <a:buNone/>
            </a:pPr>
            <a:r>
              <a:rPr lang="x-none" sz="1800" b="1" dirty="0">
                <a:latin typeface="MS PGothic" panose="020B0600070205080204" pitchFamily="34" charset="-128"/>
                <a:ea typeface="MS PGothic" panose="020B0600070205080204" pitchFamily="34" charset="-128"/>
                <a:cs typeface="Verdana"/>
              </a:rPr>
              <a:t>内なる批評家が果たす役割：</a:t>
            </a:r>
          </a:p>
          <a:p>
            <a:pPr marL="180000" indent="0" rtl="0">
              <a:spcBef>
                <a:spcPts val="0"/>
              </a:spcBef>
              <a:spcAft>
                <a:spcPts val="0"/>
              </a:spcAft>
              <a:buFont typeface="Wingdings 2" pitchFamily="18" charset="2"/>
              <a:buNone/>
            </a:pPr>
            <a:r>
              <a:rPr lang="x-none" sz="1800" dirty="0">
                <a:latin typeface="MS PGothic" panose="020B0600070205080204" pitchFamily="34" charset="-128"/>
                <a:ea typeface="MS PGothic" panose="020B0600070205080204" pitchFamily="34" charset="-128"/>
                <a:cs typeface="Verdana"/>
              </a:rPr>
              <a:t>はっぱをかけたり、パフォーマンスの改善や課題への対応を助け</a:t>
            </a:r>
            <a:r>
              <a:rPr lang="ja-JP" altLang="en-US" sz="1800" dirty="0">
                <a:latin typeface="MS PGothic" panose="020B0600070205080204" pitchFamily="34" charset="-128"/>
                <a:ea typeface="MS PGothic" panose="020B0600070205080204" pitchFamily="34" charset="-128"/>
                <a:cs typeface="Verdana"/>
              </a:rPr>
              <a:t>ます</a:t>
            </a:r>
            <a:r>
              <a:rPr lang="x-none" sz="1800" dirty="0">
                <a:latin typeface="MS PGothic" panose="020B0600070205080204" pitchFamily="34" charset="-128"/>
                <a:ea typeface="MS PGothic" panose="020B0600070205080204" pitchFamily="34" charset="-128"/>
                <a:cs typeface="Verdana"/>
              </a:rPr>
              <a:t>。 </a:t>
            </a:r>
          </a:p>
          <a:p>
            <a:pPr marL="180000" indent="0" rtl="0">
              <a:spcBef>
                <a:spcPts val="0"/>
              </a:spcBef>
              <a:spcAft>
                <a:spcPts val="0"/>
              </a:spcAft>
              <a:buFont typeface="Wingdings 2" pitchFamily="18" charset="2"/>
              <a:buNone/>
            </a:pPr>
            <a:endParaRPr lang="en-GB" altLang="de-DE" sz="1800" b="1" dirty="0">
              <a:latin typeface="MS PGothic" panose="020B0600070205080204" pitchFamily="34" charset="-128"/>
              <a:ea typeface="MS PGothic" panose="020B0600070205080204" pitchFamily="34" charset="-128"/>
              <a:cs typeface="Verdana"/>
            </a:endParaRPr>
          </a:p>
          <a:p>
            <a:pPr marL="180000" indent="0" rtl="0">
              <a:spcBef>
                <a:spcPts val="0"/>
              </a:spcBef>
              <a:spcAft>
                <a:spcPts val="0"/>
              </a:spcAft>
              <a:buFont typeface="Wingdings 2" pitchFamily="18" charset="2"/>
              <a:buNone/>
            </a:pPr>
            <a:r>
              <a:rPr lang="x-none" sz="1800" b="1" dirty="0">
                <a:latin typeface="MS PGothic" panose="020B0600070205080204" pitchFamily="34" charset="-128"/>
                <a:ea typeface="MS PGothic" panose="020B0600070205080204" pitchFamily="34" charset="-128"/>
                <a:cs typeface="Verdana"/>
              </a:rPr>
              <a:t>危険</a:t>
            </a:r>
            <a:r>
              <a:rPr lang="ja-JP" altLang="en-US" sz="1800" b="1" dirty="0">
                <a:latin typeface="MS PGothic" panose="020B0600070205080204" pitchFamily="34" charset="-128"/>
                <a:ea typeface="MS PGothic" panose="020B0600070205080204" pitchFamily="34" charset="-128"/>
                <a:cs typeface="Verdana"/>
              </a:rPr>
              <a:t>性</a:t>
            </a:r>
            <a:r>
              <a:rPr lang="x-none" sz="1800" b="1" dirty="0">
                <a:latin typeface="MS PGothic" panose="020B0600070205080204" pitchFamily="34" charset="-128"/>
                <a:ea typeface="MS PGothic" panose="020B0600070205080204" pitchFamily="34" charset="-128"/>
                <a:cs typeface="Verdana"/>
              </a:rPr>
              <a:t>：</a:t>
            </a:r>
          </a:p>
          <a:p>
            <a:pPr marL="180000" indent="0" rtl="0">
              <a:spcBef>
                <a:spcPts val="0"/>
              </a:spcBef>
              <a:spcAft>
                <a:spcPts val="0"/>
              </a:spcAft>
              <a:buFont typeface="Wingdings 2" pitchFamily="18" charset="2"/>
              <a:buNone/>
            </a:pPr>
            <a:r>
              <a:rPr lang="x-none" sz="1800" dirty="0">
                <a:latin typeface="MS PGothic" panose="020B0600070205080204" pitchFamily="34" charset="-128"/>
                <a:ea typeface="MS PGothic" panose="020B0600070205080204" pitchFamily="34" charset="-128"/>
                <a:cs typeface="Verdana"/>
              </a:rPr>
              <a:t>自尊心が低い人には非常に支配的で、要求の多い内なる批評家がい</a:t>
            </a:r>
            <a:r>
              <a:rPr lang="ja-JP" altLang="en-US" sz="1800" dirty="0">
                <a:latin typeface="MS PGothic" panose="020B0600070205080204" pitchFamily="34" charset="-128"/>
                <a:ea typeface="MS PGothic" panose="020B0600070205080204" pitchFamily="34" charset="-128"/>
                <a:cs typeface="Verdana"/>
              </a:rPr>
              <a:t>ます</a:t>
            </a:r>
            <a:r>
              <a:rPr lang="x-none" sz="1800" dirty="0">
                <a:latin typeface="MS PGothic" panose="020B0600070205080204" pitchFamily="34" charset="-128"/>
                <a:ea typeface="MS PGothic" panose="020B0600070205080204" pitchFamily="34" charset="-128"/>
                <a:cs typeface="Verdana"/>
              </a:rPr>
              <a:t>。</a:t>
            </a:r>
          </a:p>
          <a:p>
            <a:pPr marL="180000" indent="0" rtl="0">
              <a:spcBef>
                <a:spcPts val="1200"/>
              </a:spcBef>
              <a:spcAft>
                <a:spcPts val="0"/>
              </a:spcAft>
              <a:buFont typeface="Wingdings 2" pitchFamily="18" charset="2"/>
              <a:buNone/>
            </a:pPr>
            <a:r>
              <a:rPr lang="x-none" sz="1800" dirty="0">
                <a:latin typeface="MS PGothic" panose="020B0600070205080204" pitchFamily="34" charset="-128"/>
                <a:ea typeface="MS PGothic" panose="020B0600070205080204" pitchFamily="34" charset="-128"/>
                <a:cs typeface="Verdana"/>
              </a:rPr>
              <a:t>内なる批評家</a:t>
            </a:r>
            <a:r>
              <a:rPr lang="ja-JP" altLang="en-US" sz="1800" dirty="0">
                <a:latin typeface="MS PGothic" panose="020B0600070205080204" pitchFamily="34" charset="-128"/>
                <a:ea typeface="MS PGothic" panose="020B0600070205080204" pitchFamily="34" charset="-128"/>
                <a:cs typeface="Verdana"/>
              </a:rPr>
              <a:t>は必要ですが</a:t>
            </a:r>
            <a:r>
              <a:rPr lang="x-none" sz="1800" dirty="0">
                <a:latin typeface="MS PGothic" panose="020B0600070205080204" pitchFamily="34" charset="-128"/>
                <a:ea typeface="MS PGothic" panose="020B0600070205080204" pitchFamily="34" charset="-128"/>
                <a:cs typeface="Verdana"/>
              </a:rPr>
              <a:t>、生活</a:t>
            </a:r>
            <a:r>
              <a:rPr lang="ja-JP" altLang="en-US" sz="1800" dirty="0">
                <a:latin typeface="MS PGothic" panose="020B0600070205080204" pitchFamily="34" charset="-128"/>
                <a:ea typeface="MS PGothic" panose="020B0600070205080204" pitchFamily="34" charset="-128"/>
                <a:cs typeface="Verdana"/>
              </a:rPr>
              <a:t>の全て</a:t>
            </a:r>
            <a:r>
              <a:rPr lang="x-none" sz="1800" dirty="0">
                <a:latin typeface="MS PGothic" panose="020B0600070205080204" pitchFamily="34" charset="-128"/>
                <a:ea typeface="MS PGothic" panose="020B0600070205080204" pitchFamily="34" charset="-128"/>
                <a:cs typeface="Verdana"/>
              </a:rPr>
              <a:t>が</a:t>
            </a:r>
            <a:r>
              <a:rPr lang="ja-JP" altLang="en-US" sz="1800" dirty="0">
                <a:latin typeface="MS PGothic" panose="020B0600070205080204" pitchFamily="34" charset="-128"/>
                <a:ea typeface="MS PGothic" panose="020B0600070205080204" pitchFamily="34" charset="-128"/>
                <a:cs typeface="Verdana"/>
              </a:rPr>
              <a:t>限定</a:t>
            </a:r>
            <a:r>
              <a:rPr lang="x-none" sz="1800" dirty="0">
                <a:latin typeface="MS PGothic" panose="020B0600070205080204" pitchFamily="34" charset="-128"/>
                <a:ea typeface="MS PGothic" panose="020B0600070205080204" pitchFamily="34" charset="-128"/>
                <a:cs typeface="Verdana"/>
              </a:rPr>
              <a:t>される必要は</a:t>
            </a:r>
            <a:r>
              <a:rPr lang="ja-JP" altLang="en-US" sz="1800" dirty="0">
                <a:latin typeface="MS PGothic" panose="020B0600070205080204" pitchFamily="34" charset="-128"/>
                <a:ea typeface="MS PGothic" panose="020B0600070205080204" pitchFamily="34" charset="-128"/>
                <a:cs typeface="Verdana"/>
              </a:rPr>
              <a:t>ありません</a:t>
            </a:r>
            <a:r>
              <a:rPr lang="x-none" sz="1800" dirty="0">
                <a:latin typeface="MS PGothic" panose="020B0600070205080204" pitchFamily="34" charset="-128"/>
                <a:ea typeface="MS PGothic" panose="020B0600070205080204" pitchFamily="34" charset="-128"/>
                <a:cs typeface="Verdana"/>
              </a:rPr>
              <a:t>。</a:t>
            </a:r>
          </a:p>
        </p:txBody>
      </p:sp>
      <p:pic>
        <p:nvPicPr>
          <p:cNvPr id="27652" name="Picture 6" descr="Kopf Finger2"/>
          <p:cNvPicPr preferRelativeResize="0">
            <a:picLocks noChangeArrowheads="1"/>
          </p:cNvPicPr>
          <p:nvPr/>
        </p:nvPicPr>
        <p:blipFill>
          <a:blip r:embed="rId3"/>
          <a:srcRect/>
          <a:stretch>
            <a:fillRect/>
          </a:stretch>
        </p:blipFill>
        <p:spPr bwMode="auto">
          <a:xfrm>
            <a:off x="7667625" y="4716636"/>
            <a:ext cx="1476375" cy="1943100"/>
          </a:xfrm>
          <a:prstGeom prst="rect">
            <a:avLst/>
          </a:prstGeom>
          <a:noFill/>
          <a:ln w="9525">
            <a:noFill/>
            <a:miter lim="800000"/>
            <a:headEnd/>
            <a:tailEnd/>
          </a:ln>
        </p:spPr>
      </p:pic>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defRPr/>
            </a:pPr>
            <a:r>
              <a:rPr lang="x-none" sz="2000" dirty="0">
                <a:solidFill>
                  <a:schemeClr val="accent1"/>
                </a:solidFill>
                <a:latin typeface="MS PGothic" panose="020B0600070205080204" pitchFamily="34" charset="-128"/>
                <a:ea typeface="MS PGothic" panose="020B0600070205080204" pitchFamily="34" charset="-128"/>
              </a:rPr>
              <a:t>内なる批評家</a:t>
            </a:r>
            <a:endParaRPr lang="en-GB" altLang="de-DE" sz="2000" strike="sngStrike" dirty="0">
              <a:solidFill>
                <a:srgbClr val="FF3300"/>
              </a:solidFill>
              <a:latin typeface="MS PGothic" panose="020B0600070205080204" pitchFamily="34" charset="-128"/>
              <a:ea typeface="MS PGothic" panose="020B0600070205080204" pitchFamily="34" charset="-128"/>
            </a:endParaRPr>
          </a:p>
        </p:txBody>
      </p:sp>
      <p:sp>
        <p:nvSpPr>
          <p:cNvPr id="6"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based on </a:t>
            </a:r>
            <a:r>
              <a:rPr kumimoji="0" lang="en-GB" altLang="de-DE" sz="1200" b="0" i="0" u="none" strike="noStrike" kern="1200" cap="none" spc="0" normalizeH="0" baseline="0" noProof="0" dirty="0" err="1">
                <a:ln>
                  <a:noFill/>
                </a:ln>
                <a:solidFill>
                  <a:srgbClr val="D16349"/>
                </a:solidFill>
                <a:effectLst/>
                <a:uLnTx/>
                <a:uFillTx/>
                <a:latin typeface="Verdana" pitchFamily="34" charset="0"/>
                <a:ea typeface="+mn-ea"/>
                <a:cs typeface="Times New Roman" pitchFamily="18" charset="0"/>
              </a:rPr>
              <a:t>Potreck</a:t>
            </a: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-Rose, 2006</a:t>
            </a:r>
          </a:p>
        </p:txBody>
      </p:sp>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18</a:t>
            </a:r>
            <a:endParaRPr lang="en-GB" altLang="de-DE" sz="1200" b="1" dirty="0">
              <a:solidFill>
                <a:srgbClr val="646B86"/>
              </a:solidFill>
              <a:latin typeface="MS PGothic" panose="020B0600070205080204" pitchFamily="34" charset="-128"/>
              <a:ea typeface="MS PGothic" panose="020B0600070205080204" pitchFamily="34" charset="-128"/>
            </a:endParaRPr>
          </a:p>
        </p:txBody>
      </p:sp>
      <p:sp>
        <p:nvSpPr>
          <p:cNvPr id="9"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smtClean="0"/>
              <a:t>Innerer</a:t>
            </a:r>
            <a:r>
              <a:rPr lang="en-US" altLang="de-DE" sz="800" i="1" dirty="0" smtClean="0"/>
              <a:t> </a:t>
            </a:r>
            <a:r>
              <a:rPr lang="en-US" altLang="de-DE" sz="800" i="1" dirty="0" err="1" smtClean="0"/>
              <a:t>Kritiker</a:t>
            </a:r>
            <a:r>
              <a:rPr lang="en-US" altLang="de-DE" sz="800" i="1" dirty="0" smtClean="0"/>
              <a:t>” by Lisa Schilling)</a:t>
            </a:r>
            <a:endParaRPr lang="de-DE" altLang="de-DE" sz="800"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Inhaltsplatzhalter 5"/>
          <p:cNvSpPr>
            <a:spLocks noGrp="1"/>
          </p:cNvSpPr>
          <p:nvPr>
            <p:ph sz="quarter" idx="4"/>
          </p:nvPr>
        </p:nvSpPr>
        <p:spPr>
          <a:xfrm>
            <a:off x="6732240" y="4149080"/>
            <a:ext cx="2159760" cy="2043013"/>
          </a:xfrm>
        </p:spPr>
        <p:txBody>
          <a:bodyPr rtlCol="0"/>
          <a:lstStyle/>
          <a:p>
            <a:pPr marL="0" indent="0" rtl="0">
              <a:buFont typeface="Wingdings 2" pitchFamily="18" charset="2"/>
              <a:buNone/>
            </a:pPr>
            <a:r>
              <a:rPr lang="x-none" sz="1800" dirty="0">
                <a:latin typeface="MS PGothic" panose="020B0600070205080204" pitchFamily="34" charset="-128"/>
                <a:ea typeface="MS PGothic" panose="020B0600070205080204" pitchFamily="34" charset="-128"/>
                <a:cs typeface="Verdana" pitchFamily="34" charset="0"/>
              </a:rPr>
              <a:t>親切な仲間：</a:t>
            </a:r>
            <a:endParaRPr lang="en-US" sz="1800" dirty="0">
              <a:latin typeface="MS PGothic" panose="020B0600070205080204" pitchFamily="34" charset="-128"/>
              <a:ea typeface="MS PGothic" panose="020B0600070205080204" pitchFamily="34" charset="-128"/>
              <a:cs typeface="Verdana" pitchFamily="34" charset="0"/>
            </a:endParaRPr>
          </a:p>
          <a:p>
            <a:pPr marL="0" indent="0" rtl="0">
              <a:buFont typeface="Wingdings 2" pitchFamily="18" charset="2"/>
              <a:buNone/>
            </a:pPr>
            <a:r>
              <a:rPr lang="x-none" sz="1800" dirty="0">
                <a:latin typeface="MS PGothic" panose="020B0600070205080204" pitchFamily="34" charset="-128"/>
                <a:ea typeface="MS PGothic" panose="020B0600070205080204" pitchFamily="34" charset="-128"/>
                <a:cs typeface="Verdana" pitchFamily="34" charset="0"/>
              </a:rPr>
              <a:t>よくできたことを褒める、優しい、寛大に判断する</a:t>
            </a:r>
          </a:p>
        </p:txBody>
      </p:sp>
      <p:sp>
        <p:nvSpPr>
          <p:cNvPr id="28675" name="Inhaltsplatzhalter 34"/>
          <p:cNvSpPr>
            <a:spLocks noGrp="1"/>
          </p:cNvSpPr>
          <p:nvPr>
            <p:ph sz="quarter" idx="3"/>
          </p:nvPr>
        </p:nvSpPr>
        <p:spPr>
          <a:xfrm>
            <a:off x="729674" y="4017333"/>
            <a:ext cx="1895065" cy="1643527"/>
          </a:xfrm>
        </p:spPr>
        <p:txBody>
          <a:bodyPr wrap="square" rtlCol="0">
            <a:spAutoFit/>
          </a:bodyPr>
          <a:lstStyle/>
          <a:p>
            <a:pPr marL="0" indent="0" rtl="0">
              <a:buFont typeface="Wingdings 2" pitchFamily="18" charset="2"/>
              <a:buNone/>
            </a:pPr>
            <a:r>
              <a:rPr lang="x-none" sz="1800" dirty="0">
                <a:latin typeface="MS PGothic" panose="020B0600070205080204" pitchFamily="34" charset="-128"/>
                <a:ea typeface="MS PGothic" panose="020B0600070205080204" pitchFamily="34" charset="-128"/>
                <a:cs typeface="Verdana" pitchFamily="34" charset="0"/>
              </a:rPr>
              <a:t>内なる批評家：</a:t>
            </a:r>
            <a:endParaRPr lang="en-US" sz="1800" dirty="0">
              <a:latin typeface="MS PGothic" panose="020B0600070205080204" pitchFamily="34" charset="-128"/>
              <a:ea typeface="MS PGothic" panose="020B0600070205080204" pitchFamily="34" charset="-128"/>
              <a:cs typeface="Verdana" pitchFamily="34" charset="0"/>
            </a:endParaRPr>
          </a:p>
          <a:p>
            <a:pPr marL="0" indent="0" rtl="0">
              <a:buFont typeface="Wingdings 2" pitchFamily="18" charset="2"/>
              <a:buNone/>
            </a:pPr>
            <a:r>
              <a:rPr lang="x-none" sz="1800" dirty="0">
                <a:latin typeface="MS PGothic" panose="020B0600070205080204" pitchFamily="34" charset="-128"/>
                <a:ea typeface="MS PGothic" panose="020B0600070205080204" pitchFamily="34" charset="-128"/>
                <a:cs typeface="Verdana" pitchFamily="34" charset="0"/>
              </a:rPr>
              <a:t>知ったかぶり、口うるさい、</a:t>
            </a:r>
            <a:endParaRPr lang="en-US" sz="1800" dirty="0">
              <a:latin typeface="MS PGothic" panose="020B0600070205080204" pitchFamily="34" charset="-128"/>
              <a:ea typeface="MS PGothic" panose="020B0600070205080204" pitchFamily="34" charset="-128"/>
              <a:cs typeface="Verdana" pitchFamily="34" charset="0"/>
            </a:endParaRPr>
          </a:p>
          <a:p>
            <a:pPr marL="0" indent="0" rtl="0">
              <a:buFont typeface="Wingdings 2" pitchFamily="18" charset="2"/>
              <a:buNone/>
            </a:pPr>
            <a:r>
              <a:rPr lang="x-none" sz="1800" dirty="0">
                <a:latin typeface="MS PGothic" panose="020B0600070205080204" pitchFamily="34" charset="-128"/>
                <a:ea typeface="MS PGothic" panose="020B0600070205080204" pitchFamily="34" charset="-128"/>
                <a:cs typeface="Verdana" pitchFamily="34" charset="0"/>
              </a:rPr>
              <a:t>押しが強い、</a:t>
            </a:r>
            <a:endParaRPr lang="en-US" sz="1800" dirty="0">
              <a:latin typeface="MS PGothic" panose="020B0600070205080204" pitchFamily="34" charset="-128"/>
              <a:ea typeface="MS PGothic" panose="020B0600070205080204" pitchFamily="34" charset="-128"/>
              <a:cs typeface="Verdana" pitchFamily="34" charset="0"/>
            </a:endParaRPr>
          </a:p>
          <a:p>
            <a:pPr marL="0" indent="0" rtl="0">
              <a:buFont typeface="Wingdings 2" pitchFamily="18" charset="2"/>
              <a:buNone/>
            </a:pPr>
            <a:r>
              <a:rPr lang="x-none" sz="1800" dirty="0">
                <a:latin typeface="MS PGothic" panose="020B0600070205080204" pitchFamily="34" charset="-128"/>
                <a:ea typeface="MS PGothic" panose="020B0600070205080204" pitchFamily="34" charset="-128"/>
                <a:cs typeface="Verdana" pitchFamily="34" charset="0"/>
              </a:rPr>
              <a:t>独断的</a:t>
            </a:r>
          </a:p>
        </p:txBody>
      </p:sp>
      <p:grpSp>
        <p:nvGrpSpPr>
          <p:cNvPr id="28676" name="Gruppieren 36"/>
          <p:cNvGrpSpPr>
            <a:grpSpLocks/>
          </p:cNvGrpSpPr>
          <p:nvPr/>
        </p:nvGrpSpPr>
        <p:grpSpPr bwMode="auto">
          <a:xfrm>
            <a:off x="2844229" y="3200400"/>
            <a:ext cx="1655763" cy="2965450"/>
            <a:chOff x="2483768" y="2420888"/>
            <a:chExt cx="1656184" cy="2965418"/>
          </a:xfrm>
        </p:grpSpPr>
        <p:sp>
          <p:nvSpPr>
            <p:cNvPr id="28697"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rtlCol="0">
              <a:spAutoFit/>
            </a:bodyPr>
            <a:lstStyle/>
            <a:p>
              <a:pPr algn="ctr" rtl="0" eaLnBrk="1" hangingPunct="1"/>
              <a:endParaRPr lang="de-DE" altLang="de-DE" sz="4400">
                <a:solidFill>
                  <a:schemeClr val="tx2"/>
                </a:solidFill>
              </a:endParaRPr>
            </a:p>
          </p:txBody>
        </p:sp>
        <p:sp>
          <p:nvSpPr>
            <p:cNvPr id="28698"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rtlCol="0">
              <a:spAutoFit/>
            </a:bodyPr>
            <a:lstStyle/>
            <a:p>
              <a:pPr rtl="0"/>
              <a:endParaRPr lang="de-DE"/>
            </a:p>
          </p:txBody>
        </p:sp>
        <p:sp>
          <p:nvSpPr>
            <p:cNvPr id="28699"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rtlCol="0">
              <a:spAutoFit/>
            </a:bodyPr>
            <a:lstStyle/>
            <a:p>
              <a:pPr algn="ctr" rtl="0" eaLnBrk="1" hangingPunct="1"/>
              <a:endParaRPr lang="de-DE" altLang="de-DE" sz="4400">
                <a:solidFill>
                  <a:schemeClr val="tx2"/>
                </a:solidFill>
              </a:endParaRPr>
            </a:p>
          </p:txBody>
        </p:sp>
        <p:sp>
          <p:nvSpPr>
            <p:cNvPr id="28700"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rtlCol="0">
              <a:spAutoFit/>
            </a:bodyPr>
            <a:lstStyle/>
            <a:p>
              <a:pPr algn="ctr" rtl="0" eaLnBrk="1" hangingPunct="1"/>
              <a:endParaRPr lang="de-DE" altLang="de-DE" sz="4400">
                <a:solidFill>
                  <a:schemeClr val="tx2"/>
                </a:solidFill>
              </a:endParaRPr>
            </a:p>
          </p:txBody>
        </p:sp>
        <p:cxnSp>
          <p:nvCxnSpPr>
            <p:cNvPr id="28701" name="Gerader Verbinder 41"/>
            <p:cNvCxnSpPr>
              <a:cxnSpLocks noChangeShapeType="1"/>
              <a:stCxn id="28697" idx="4"/>
            </p:cNvCxnSpPr>
            <p:nvPr/>
          </p:nvCxnSpPr>
          <p:spPr bwMode="auto">
            <a:xfrm>
              <a:off x="3239852" y="3140968"/>
              <a:ext cx="0" cy="1296144"/>
            </a:xfrm>
            <a:prstGeom prst="line">
              <a:avLst/>
            </a:prstGeom>
            <a:noFill/>
            <a:ln w="9525" algn="ctr">
              <a:solidFill>
                <a:schemeClr val="tx1"/>
              </a:solidFill>
              <a:round/>
              <a:headEnd/>
              <a:tailEnd/>
            </a:ln>
          </p:spPr>
        </p:cxnSp>
        <p:cxnSp>
          <p:nvCxnSpPr>
            <p:cNvPr id="28702"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8703"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8704"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8705"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8706"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8707"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8708"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8709"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8677" name="Abgerundete rechteckige Legende 50"/>
          <p:cNvSpPr>
            <a:spLocks noChangeArrowheads="1"/>
          </p:cNvSpPr>
          <p:nvPr/>
        </p:nvSpPr>
        <p:spPr bwMode="auto">
          <a:xfrm>
            <a:off x="300143" y="2775878"/>
            <a:ext cx="2832064" cy="646986"/>
          </a:xfrm>
          <a:prstGeom prst="wedgeRoundRectCallout">
            <a:avLst>
              <a:gd name="adj1" fmla="val 45708"/>
              <a:gd name="adj2" fmla="val 75056"/>
              <a:gd name="adj3" fmla="val 16667"/>
            </a:avLst>
          </a:prstGeom>
          <a:noFill/>
          <a:ln w="9525" algn="ctr">
            <a:solidFill>
              <a:schemeClr val="tx1"/>
            </a:solidFill>
            <a:round/>
            <a:headEnd/>
            <a:tailEnd/>
          </a:ln>
        </p:spPr>
        <p:txBody>
          <a:bodyPr wrap="none" rtlCol="0">
            <a:spAutoFit/>
          </a:bodyPr>
          <a:lstStyle/>
          <a:p>
            <a:pPr algn="ctr" rtl="0" eaLnBrk="1" hangingPunct="1"/>
            <a:r>
              <a:rPr lang="x-none" sz="1600" dirty="0">
                <a:solidFill>
                  <a:srgbClr val="006699"/>
                </a:solidFill>
                <a:latin typeface="MS PGothic" panose="020B0600070205080204" pitchFamily="34" charset="-128"/>
                <a:ea typeface="MS PGothic" panose="020B0600070205080204" pitchFamily="34" charset="-128"/>
              </a:rPr>
              <a:t>あなたが得意なものはない！ </a:t>
            </a:r>
          </a:p>
          <a:p>
            <a:pPr algn="ctr" rtl="0" eaLnBrk="1" hangingPunct="1"/>
            <a:r>
              <a:rPr lang="x-none" sz="1600" dirty="0">
                <a:solidFill>
                  <a:srgbClr val="006699"/>
                </a:solidFill>
                <a:latin typeface="MS PGothic" panose="020B0600070205080204" pitchFamily="34" charset="-128"/>
                <a:ea typeface="MS PGothic" panose="020B0600070205080204" pitchFamily="34" charset="-128"/>
              </a:rPr>
              <a:t>役立たずだ。</a:t>
            </a:r>
            <a:endParaRPr lang="en-GB" altLang="de-DE" sz="1600" dirty="0">
              <a:solidFill>
                <a:srgbClr val="006699"/>
              </a:solidFill>
              <a:latin typeface="MS PGothic" panose="020B0600070205080204" pitchFamily="34" charset="-128"/>
              <a:ea typeface="MS PGothic" panose="020B0600070205080204" pitchFamily="34" charset="-128"/>
            </a:endParaRPr>
          </a:p>
        </p:txBody>
      </p:sp>
      <p:grpSp>
        <p:nvGrpSpPr>
          <p:cNvPr id="28678" name="Gruppieren 51"/>
          <p:cNvGrpSpPr>
            <a:grpSpLocks/>
          </p:cNvGrpSpPr>
          <p:nvPr/>
        </p:nvGrpSpPr>
        <p:grpSpPr bwMode="auto">
          <a:xfrm>
            <a:off x="5364088" y="4330700"/>
            <a:ext cx="1011238" cy="1835150"/>
            <a:chOff x="4932040" y="3732533"/>
            <a:chExt cx="867403" cy="1835632"/>
          </a:xfrm>
        </p:grpSpPr>
        <p:sp>
          <p:nvSpPr>
            <p:cNvPr id="28684"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rtlCol="0">
              <a:spAutoFit/>
            </a:bodyPr>
            <a:lstStyle/>
            <a:p>
              <a:pPr algn="ctr" rtl="0" eaLnBrk="1" hangingPunct="1"/>
              <a:endParaRPr lang="de-DE" altLang="de-DE" sz="4400">
                <a:solidFill>
                  <a:schemeClr val="tx2"/>
                </a:solidFill>
              </a:endParaRPr>
            </a:p>
          </p:txBody>
        </p:sp>
        <p:sp>
          <p:nvSpPr>
            <p:cNvPr id="28685"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rtlCol="0">
              <a:spAutoFit/>
            </a:bodyPr>
            <a:lstStyle/>
            <a:p>
              <a:pPr rtl="0"/>
              <a:endParaRPr lang="de-DE"/>
            </a:p>
          </p:txBody>
        </p:sp>
        <p:sp>
          <p:nvSpPr>
            <p:cNvPr id="28686"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rtlCol="0">
              <a:spAutoFit/>
            </a:bodyPr>
            <a:lstStyle/>
            <a:p>
              <a:pPr algn="ctr" rtl="0" eaLnBrk="1" hangingPunct="1"/>
              <a:endParaRPr lang="de-DE" altLang="de-DE" sz="4400">
                <a:solidFill>
                  <a:schemeClr val="tx2"/>
                </a:solidFill>
              </a:endParaRPr>
            </a:p>
          </p:txBody>
        </p:sp>
        <p:sp>
          <p:nvSpPr>
            <p:cNvPr id="28687"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rtlCol="0">
              <a:spAutoFit/>
            </a:bodyPr>
            <a:lstStyle/>
            <a:p>
              <a:pPr algn="ctr" rtl="0" eaLnBrk="1" hangingPunct="1"/>
              <a:endParaRPr lang="de-DE" altLang="de-DE" sz="4400">
                <a:solidFill>
                  <a:schemeClr val="tx2"/>
                </a:solidFill>
              </a:endParaRPr>
            </a:p>
          </p:txBody>
        </p:sp>
        <p:cxnSp>
          <p:nvCxnSpPr>
            <p:cNvPr id="28688" name="Gerader Verbinder 56"/>
            <p:cNvCxnSpPr>
              <a:cxnSpLocks noChangeShapeType="1"/>
              <a:stCxn id="28684" idx="4"/>
            </p:cNvCxnSpPr>
            <p:nvPr/>
          </p:nvCxnSpPr>
          <p:spPr bwMode="auto">
            <a:xfrm>
              <a:off x="5328028" y="4178272"/>
              <a:ext cx="0" cy="802330"/>
            </a:xfrm>
            <a:prstGeom prst="line">
              <a:avLst/>
            </a:prstGeom>
            <a:noFill/>
            <a:ln w="9525" algn="ctr">
              <a:solidFill>
                <a:schemeClr val="tx1"/>
              </a:solidFill>
              <a:round/>
              <a:headEnd/>
              <a:tailEnd/>
            </a:ln>
          </p:spPr>
        </p:cxnSp>
        <p:cxnSp>
          <p:nvCxnSpPr>
            <p:cNvPr id="28689"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8690"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8691"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8692"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8693"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8694"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8695"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8696"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8679" name="Abgerundete rechteckige Legende 65"/>
          <p:cNvSpPr>
            <a:spLocks noChangeArrowheads="1"/>
          </p:cNvSpPr>
          <p:nvPr/>
        </p:nvSpPr>
        <p:spPr bwMode="auto">
          <a:xfrm>
            <a:off x="5825739" y="3284984"/>
            <a:ext cx="1739648" cy="919401"/>
          </a:xfrm>
          <a:prstGeom prst="wedgeRoundRectCallout">
            <a:avLst>
              <a:gd name="adj1" fmla="val -35880"/>
              <a:gd name="adj2" fmla="val 105454"/>
              <a:gd name="adj3" fmla="val 16667"/>
            </a:avLst>
          </a:prstGeom>
          <a:noFill/>
          <a:ln w="9525" algn="ctr">
            <a:solidFill>
              <a:schemeClr val="tx1"/>
            </a:solidFill>
            <a:round/>
            <a:headEnd/>
            <a:tailEnd/>
          </a:ln>
        </p:spPr>
        <p:txBody>
          <a:bodyPr wrap="square" rtlCol="0">
            <a:spAutoFit/>
          </a:bodyPr>
          <a:lstStyle/>
          <a:p>
            <a:pPr algn="ctr" rtl="0" eaLnBrk="1" hangingPunct="1"/>
            <a:r>
              <a:rPr lang="x-none" sz="1600" dirty="0">
                <a:solidFill>
                  <a:srgbClr val="006699"/>
                </a:solidFill>
                <a:latin typeface="MS PGothic" panose="020B0600070205080204" pitchFamily="34" charset="-128"/>
                <a:ea typeface="MS PGothic" panose="020B0600070205080204" pitchFamily="34" charset="-128"/>
              </a:rPr>
              <a:t>よくできた、自分を誇りに思ってよい。</a:t>
            </a:r>
          </a:p>
        </p:txBody>
      </p:sp>
      <p:sp>
        <p:nvSpPr>
          <p:cNvPr id="28680" name="Rectangle 3"/>
          <p:cNvSpPr>
            <a:spLocks noChangeArrowheads="1"/>
          </p:cNvSpPr>
          <p:nvPr/>
        </p:nvSpPr>
        <p:spPr bwMode="auto">
          <a:xfrm>
            <a:off x="3175" y="-7938"/>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内なる批評家と親切な仲間</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
        <p:nvSpPr>
          <p:cNvPr id="28681" name="Textfeld 35"/>
          <p:cNvSpPr txBox="1">
            <a:spLocks noChangeArrowheads="1"/>
          </p:cNvSpPr>
          <p:nvPr/>
        </p:nvSpPr>
        <p:spPr bwMode="auto">
          <a:xfrm>
            <a:off x="252000" y="1047219"/>
            <a:ext cx="8640000" cy="1477328"/>
          </a:xfrm>
          <a:prstGeom prst="rect">
            <a:avLst/>
          </a:prstGeom>
          <a:noFill/>
          <a:ln w="9525">
            <a:noFill/>
            <a:miter lim="800000"/>
            <a:headEnd/>
            <a:tailEnd/>
          </a:ln>
        </p:spPr>
        <p:txBody>
          <a:bodyPr rtlCol="0" anchor="ctr">
            <a:spAutoFit/>
          </a:bodyPr>
          <a:lstStyle/>
          <a:p>
            <a:pPr marL="180000" rtl="0"/>
            <a:r>
              <a:rPr lang="x-none" dirty="0">
                <a:latin typeface="MS PGothic" panose="020B0600070205080204" pitchFamily="34" charset="-128"/>
                <a:ea typeface="MS PGothic" panose="020B0600070205080204" pitchFamily="34" charset="-128"/>
              </a:rPr>
              <a:t>内なる批評家の対義語は、内なる親切な仲間で</a:t>
            </a:r>
            <a:r>
              <a:rPr lang="ja-JP" altLang="en-US" dirty="0">
                <a:latin typeface="MS PGothic" panose="020B0600070205080204" pitchFamily="34" charset="-128"/>
                <a:ea typeface="MS PGothic" panose="020B0600070205080204" pitchFamily="34" charset="-128"/>
              </a:rPr>
              <a:t>す</a:t>
            </a:r>
            <a:r>
              <a:rPr lang="x-none" dirty="0">
                <a:latin typeface="MS PGothic" panose="020B0600070205080204" pitchFamily="34" charset="-128"/>
                <a:ea typeface="MS PGothic" panose="020B0600070205080204" pitchFamily="34" charset="-128"/>
              </a:rPr>
              <a:t>。</a:t>
            </a:r>
            <a:endParaRPr lang="en-US" dirty="0">
              <a:latin typeface="MS PGothic" panose="020B0600070205080204" pitchFamily="34" charset="-128"/>
              <a:ea typeface="MS PGothic" panose="020B0600070205080204" pitchFamily="34" charset="-128"/>
            </a:endParaRPr>
          </a:p>
          <a:p>
            <a:pPr marL="180000" rtl="0"/>
            <a:r>
              <a:rPr lang="x-none" dirty="0">
                <a:latin typeface="MS PGothic" panose="020B0600070205080204" pitchFamily="34" charset="-128"/>
                <a:ea typeface="MS PGothic" panose="020B0600070205080204" pitchFamily="34" charset="-128"/>
              </a:rPr>
              <a:t>内なる批評家と全く同じように、実在する人ではないが、ポジティブな（自尊心を向上させる）評価や記憶を呼び起こ</a:t>
            </a:r>
            <a:r>
              <a:rPr lang="ja-JP" altLang="en-US" dirty="0">
                <a:latin typeface="MS PGothic" panose="020B0600070205080204" pitchFamily="34" charset="-128"/>
                <a:ea typeface="MS PGothic" panose="020B0600070205080204" pitchFamily="34" charset="-128"/>
              </a:rPr>
              <a:t>してくれます</a:t>
            </a:r>
            <a:r>
              <a:rPr lang="x-none" dirty="0">
                <a:latin typeface="MS PGothic" panose="020B0600070205080204" pitchFamily="34" charset="-128"/>
                <a:ea typeface="MS PGothic" panose="020B0600070205080204" pitchFamily="34" charset="-128"/>
              </a:rPr>
              <a:t>。</a:t>
            </a:r>
            <a:endParaRPr lang="en-US" dirty="0">
              <a:latin typeface="MS PGothic" panose="020B0600070205080204" pitchFamily="34" charset="-128"/>
              <a:ea typeface="MS PGothic" panose="020B0600070205080204" pitchFamily="34" charset="-128"/>
            </a:endParaRPr>
          </a:p>
          <a:p>
            <a:pPr marL="180000" rtl="0"/>
            <a:r>
              <a:rPr lang="x-none" dirty="0">
                <a:latin typeface="MS PGothic" panose="020B0600070205080204" pitchFamily="34" charset="-128"/>
                <a:ea typeface="MS PGothic" panose="020B0600070205080204" pitchFamily="34" charset="-128"/>
              </a:rPr>
              <a:t>自尊心が低い人には、大きくて声の大きな批評家に比べて、非常に小さくて静かな、親切な仲間がい</a:t>
            </a:r>
            <a:r>
              <a:rPr lang="ja-JP" altLang="en-US" dirty="0">
                <a:latin typeface="MS PGothic" panose="020B0600070205080204" pitchFamily="34" charset="-128"/>
                <a:ea typeface="MS PGothic" panose="020B0600070205080204" pitchFamily="34" charset="-128"/>
              </a:rPr>
              <a:t>ます</a:t>
            </a:r>
            <a:r>
              <a:rPr lang="x-none" dirty="0">
                <a:latin typeface="MS PGothic" panose="020B0600070205080204" pitchFamily="34" charset="-128"/>
                <a:ea typeface="MS PGothic" panose="020B0600070205080204" pitchFamily="34" charset="-128"/>
              </a:rPr>
              <a:t>。</a:t>
            </a:r>
            <a:endParaRPr lang="en-GB" altLang="de-DE" dirty="0">
              <a:latin typeface="MS PGothic" panose="020B0600070205080204" pitchFamily="34" charset="-128"/>
              <a:ea typeface="MS PGothic" panose="020B0600070205080204" pitchFamily="34" charset="-128"/>
            </a:endParaRPr>
          </a:p>
        </p:txBody>
      </p:sp>
      <p:sp>
        <p:nvSpPr>
          <p:cNvPr id="40"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based on </a:t>
            </a:r>
            <a:r>
              <a:rPr kumimoji="0" lang="en-GB" altLang="de-DE" sz="1200" b="0" i="0" u="none" strike="noStrike" kern="1200" cap="none" spc="0" normalizeH="0" baseline="0" noProof="0" dirty="0" err="1">
                <a:ln>
                  <a:noFill/>
                </a:ln>
                <a:solidFill>
                  <a:srgbClr val="D16349"/>
                </a:solidFill>
                <a:effectLst/>
                <a:uLnTx/>
                <a:uFillTx/>
                <a:latin typeface="Verdana" pitchFamily="34" charset="0"/>
                <a:ea typeface="+mn-ea"/>
                <a:cs typeface="Times New Roman" pitchFamily="18" charset="0"/>
              </a:rPr>
              <a:t>Potreck</a:t>
            </a: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-Rose, 2006</a:t>
            </a:r>
          </a:p>
        </p:txBody>
      </p:sp>
      <p:sp>
        <p:nvSpPr>
          <p:cNvPr id="3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19</a:t>
            </a:r>
            <a:endParaRPr lang="en-GB" altLang="de-DE" sz="1200" b="1" dirty="0">
              <a:solidFill>
                <a:srgbClr val="646B86"/>
              </a:solidFill>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3" name="Textfeld 1"/>
          <p:cNvSpPr txBox="1">
            <a:spLocks noChangeArrowheads="1"/>
          </p:cNvSpPr>
          <p:nvPr/>
        </p:nvSpPr>
        <p:spPr bwMode="auto">
          <a:xfrm>
            <a:off x="215516" y="4000071"/>
            <a:ext cx="8712968" cy="2492990"/>
          </a:xfrm>
          <a:prstGeom prst="rect">
            <a:avLst/>
          </a:prstGeom>
          <a:noFill/>
          <a:ln>
            <a:noFill/>
          </a:ln>
          <a:extLst/>
        </p:spPr>
        <p:txBody>
          <a:bodyPr wrap="square" rtlCol="0">
            <a:spAutoFit/>
          </a:bodyPr>
          <a:lstStyle>
            <a:lvl1pPr>
              <a:defRPr>
                <a:solidFill>
                  <a:schemeClr val="tx1"/>
                </a:solidFill>
                <a:latin typeface="Verdana" pitchFamily="34" charset="0"/>
                <a:cs typeface="Times New Roman" pitchFamily="18" charset="0"/>
              </a:defRPr>
            </a:lvl1pPr>
            <a:lvl2pPr marL="742950" indent="-285750">
              <a:defRPr>
                <a:solidFill>
                  <a:schemeClr val="tx1"/>
                </a:solidFill>
                <a:latin typeface="Verdana" pitchFamily="34" charset="0"/>
                <a:cs typeface="Times New Roman" pitchFamily="18" charset="0"/>
              </a:defRPr>
            </a:lvl2pPr>
            <a:lvl3pPr marL="1143000" indent="-228600">
              <a:defRPr>
                <a:solidFill>
                  <a:schemeClr val="tx1"/>
                </a:solidFill>
                <a:latin typeface="Verdana" pitchFamily="34" charset="0"/>
                <a:cs typeface="Times New Roman" pitchFamily="18" charset="0"/>
              </a:defRPr>
            </a:lvl3pPr>
            <a:lvl4pPr marL="1600200" indent="-228600">
              <a:defRPr>
                <a:solidFill>
                  <a:schemeClr val="tx1"/>
                </a:solidFill>
                <a:latin typeface="Verdana" pitchFamily="34" charset="0"/>
                <a:cs typeface="Times New Roman" pitchFamily="18" charset="0"/>
              </a:defRPr>
            </a:lvl4pPr>
            <a:lvl5pPr marL="2057400" indent="-22860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marL="180000" rtl="0">
              <a:spcBef>
                <a:spcPts val="1200"/>
              </a:spcBef>
              <a:defRPr/>
            </a:pPr>
            <a:r>
              <a:rPr lang="x-none" b="1" dirty="0">
                <a:latin typeface="MS PGothic" panose="020B0600070205080204" pitchFamily="34" charset="-128"/>
                <a:ea typeface="MS PGothic" panose="020B0600070205080204" pitchFamily="34" charset="-128"/>
              </a:rPr>
              <a:t>親切な仲間がいたとしたら、どのような容姿をしているか？</a:t>
            </a:r>
            <a:endParaRPr lang="en-GB" altLang="de-DE" dirty="0">
              <a:latin typeface="MS PGothic" panose="020B0600070205080204" pitchFamily="34" charset="-128"/>
              <a:ea typeface="MS PGothic" panose="020B0600070205080204" pitchFamily="34" charset="-128"/>
            </a:endParaRPr>
          </a:p>
          <a:p>
            <a:pPr marL="180000" rtl="0">
              <a:spcBef>
                <a:spcPts val="1200"/>
              </a:spcBef>
              <a:defRPr/>
            </a:pPr>
            <a:r>
              <a:rPr lang="x-none" dirty="0">
                <a:latin typeface="MS PGothic" panose="020B0600070205080204" pitchFamily="34" charset="-128"/>
                <a:ea typeface="MS PGothic" panose="020B0600070205080204" pitchFamily="34" charset="-128"/>
              </a:rPr>
              <a:t>眼を閉じて、親切な仲間が自分にとってどのようなもの</a:t>
            </a:r>
            <a:r>
              <a:rPr lang="ja-JP" altLang="en-US" dirty="0">
                <a:latin typeface="MS PGothic" panose="020B0600070205080204" pitchFamily="34" charset="-128"/>
                <a:ea typeface="MS PGothic" panose="020B0600070205080204" pitchFamily="34" charset="-128"/>
              </a:rPr>
              <a:t>か</a:t>
            </a:r>
            <a:r>
              <a:rPr lang="x-none" dirty="0">
                <a:latin typeface="MS PGothic" panose="020B0600070205080204" pitchFamily="34" charset="-128"/>
                <a:ea typeface="MS PGothic" panose="020B0600070205080204" pitchFamily="34" charset="-128"/>
              </a:rPr>
              <a:t>を想像</a:t>
            </a:r>
            <a:r>
              <a:rPr lang="ja-JP" altLang="en-US" dirty="0">
                <a:latin typeface="MS PGothic" panose="020B0600070205080204" pitchFamily="34" charset="-128"/>
                <a:ea typeface="MS PGothic" panose="020B0600070205080204" pitchFamily="34" charset="-128"/>
              </a:rPr>
              <a:t>してみてください</a:t>
            </a:r>
            <a:r>
              <a:rPr lang="x-none" dirty="0">
                <a:latin typeface="MS PGothic" panose="020B0600070205080204" pitchFamily="34" charset="-128"/>
                <a:ea typeface="MS PGothic" panose="020B0600070205080204" pitchFamily="34" charset="-128"/>
              </a:rPr>
              <a:t>。自分の内面に</a:t>
            </a:r>
            <a:r>
              <a:rPr lang="ja-JP" altLang="en-US" dirty="0">
                <a:latin typeface="MS PGothic" panose="020B0600070205080204" pitchFamily="34" charset="-128"/>
                <a:ea typeface="MS PGothic" panose="020B0600070205080204" pitchFamily="34" charset="-128"/>
              </a:rPr>
              <a:t>目</a:t>
            </a:r>
            <a:r>
              <a:rPr lang="x-none" dirty="0">
                <a:latin typeface="MS PGothic" panose="020B0600070205080204" pitchFamily="34" charset="-128"/>
                <a:ea typeface="MS PGothic" panose="020B0600070205080204" pitchFamily="34" charset="-128"/>
              </a:rPr>
              <a:t>を向けて、それが象徴するものを探してみ</a:t>
            </a:r>
            <a:r>
              <a:rPr lang="ja-JP" altLang="en-US" dirty="0">
                <a:latin typeface="MS PGothic" panose="020B0600070205080204" pitchFamily="34" charset="-128"/>
                <a:ea typeface="MS PGothic" panose="020B0600070205080204" pitchFamily="34" charset="-128"/>
              </a:rPr>
              <a:t>てください</a:t>
            </a:r>
            <a:r>
              <a:rPr lang="x-none" dirty="0">
                <a:latin typeface="MS PGothic" panose="020B0600070205080204" pitchFamily="34" charset="-128"/>
                <a:ea typeface="MS PGothic" panose="020B0600070205080204" pitchFamily="34" charset="-128"/>
              </a:rPr>
              <a:t>。</a:t>
            </a:r>
            <a:endParaRPr lang="en-US" dirty="0">
              <a:latin typeface="MS PGothic" panose="020B0600070205080204" pitchFamily="34" charset="-128"/>
              <a:ea typeface="MS PGothic" panose="020B0600070205080204" pitchFamily="34" charset="-128"/>
            </a:endParaRPr>
          </a:p>
          <a:p>
            <a:pPr marL="180000" rtl="0">
              <a:spcBef>
                <a:spcPts val="1200"/>
              </a:spcBef>
              <a:defRPr/>
            </a:pPr>
            <a:r>
              <a:rPr lang="x-none" dirty="0">
                <a:latin typeface="MS PGothic" panose="020B0600070205080204" pitchFamily="34" charset="-128"/>
                <a:ea typeface="MS PGothic" panose="020B0600070205080204" pitchFamily="34" charset="-128"/>
              </a:rPr>
              <a:t>時間をかけ</a:t>
            </a:r>
            <a:r>
              <a:rPr lang="ja-JP" altLang="en-US" dirty="0">
                <a:latin typeface="MS PGothic" panose="020B0600070205080204" pitchFamily="34" charset="-128"/>
                <a:ea typeface="MS PGothic" panose="020B0600070205080204" pitchFamily="34" charset="-128"/>
              </a:rPr>
              <a:t>て</a:t>
            </a:r>
            <a:r>
              <a:rPr lang="x-none" dirty="0">
                <a:latin typeface="MS PGothic" panose="020B0600070205080204" pitchFamily="34" charset="-128"/>
                <a:ea typeface="MS PGothic" panose="020B0600070205080204" pitchFamily="34" charset="-128"/>
              </a:rPr>
              <a:t>。もしかしたらイメージが複数湧いてくるかもしれない。他のイメージより強いもの</a:t>
            </a:r>
            <a:r>
              <a:rPr lang="ja-JP" altLang="en-US" dirty="0">
                <a:latin typeface="MS PGothic" panose="020B0600070205080204" pitchFamily="34" charset="-128"/>
                <a:ea typeface="MS PGothic" panose="020B0600070205080204" pitchFamily="34" charset="-128"/>
              </a:rPr>
              <a:t>は見つかりましたか</a:t>
            </a:r>
            <a:r>
              <a:rPr lang="x-none" dirty="0">
                <a:latin typeface="MS PGothic" panose="020B0600070205080204" pitchFamily="34" charset="-128"/>
                <a:ea typeface="MS PGothic" panose="020B0600070205080204" pitchFamily="34" charset="-128"/>
              </a:rPr>
              <a:t>？</a:t>
            </a:r>
          </a:p>
          <a:p>
            <a:pPr marL="180000" rtl="0">
              <a:spcBef>
                <a:spcPts val="1200"/>
              </a:spcBef>
              <a:defRPr/>
            </a:pPr>
            <a:r>
              <a:rPr lang="x-none" dirty="0">
                <a:latin typeface="MS PGothic" panose="020B0600070205080204" pitchFamily="34" charset="-128"/>
                <a:ea typeface="MS PGothic" panose="020B0600070205080204" pitchFamily="34" charset="-128"/>
              </a:rPr>
              <a:t>その親切な仲間は本当に</a:t>
            </a:r>
            <a:r>
              <a:rPr lang="ja-JP" altLang="en-US" dirty="0">
                <a:latin typeface="MS PGothic" panose="020B0600070205080204" pitchFamily="34" charset="-128"/>
                <a:ea typeface="MS PGothic" panose="020B0600070205080204" pitchFamily="34" charset="-128"/>
              </a:rPr>
              <a:t>自分を</a:t>
            </a:r>
            <a:r>
              <a:rPr lang="x-none" dirty="0">
                <a:latin typeface="MS PGothic" panose="020B0600070205080204" pitchFamily="34" charset="-128"/>
                <a:ea typeface="MS PGothic" panose="020B0600070205080204" pitchFamily="34" charset="-128"/>
              </a:rPr>
              <a:t>思いやり、励まし、支えてくれるか</a:t>
            </a:r>
            <a:r>
              <a:rPr lang="ja-JP" altLang="en-US" dirty="0" err="1">
                <a:latin typeface="MS PGothic" panose="020B0600070205080204" pitchFamily="34" charset="-128"/>
                <a:ea typeface="MS PGothic" panose="020B0600070205080204" pitchFamily="34" charset="-128"/>
              </a:rPr>
              <a:t>、</a:t>
            </a:r>
            <a:r>
              <a:rPr lang="ja-JP" altLang="en-US" dirty="0">
                <a:latin typeface="MS PGothic" panose="020B0600070205080204" pitchFamily="34" charset="-128"/>
                <a:ea typeface="MS PGothic" panose="020B0600070205080204" pitchFamily="34" charset="-128"/>
              </a:rPr>
              <a:t>もう一度</a:t>
            </a:r>
            <a:r>
              <a:rPr lang="x-none" dirty="0">
                <a:latin typeface="MS PGothic" panose="020B0600070205080204" pitchFamily="34" charset="-128"/>
                <a:ea typeface="MS PGothic" panose="020B0600070205080204" pitchFamily="34" charset="-128"/>
              </a:rPr>
              <a:t>確認</a:t>
            </a:r>
            <a:r>
              <a:rPr lang="ja-JP" altLang="en-US" dirty="0">
                <a:latin typeface="MS PGothic" panose="020B0600070205080204" pitchFamily="34" charset="-128"/>
                <a:ea typeface="MS PGothic" panose="020B0600070205080204" pitchFamily="34" charset="-128"/>
              </a:rPr>
              <a:t>してみましょう</a:t>
            </a:r>
            <a:r>
              <a:rPr lang="x-none" dirty="0">
                <a:latin typeface="MS PGothic" panose="020B0600070205080204" pitchFamily="34" charset="-128"/>
                <a:ea typeface="MS PGothic" panose="020B0600070205080204" pitchFamily="34" charset="-128"/>
              </a:rPr>
              <a:t>。 </a:t>
            </a:r>
            <a:endParaRPr lang="de-DE" altLang="de-DE" dirty="0">
              <a:latin typeface="MS PGothic" panose="020B0600070205080204" pitchFamily="34" charset="-128"/>
              <a:ea typeface="MS PGothic" panose="020B0600070205080204" pitchFamily="34" charset="-128"/>
            </a:endParaRPr>
          </a:p>
        </p:txBody>
      </p:sp>
      <p:sp>
        <p:nvSpPr>
          <p:cNvPr id="29699" name="Abgerundete rechteckige Legende 65"/>
          <p:cNvSpPr>
            <a:spLocks noChangeArrowheads="1"/>
          </p:cNvSpPr>
          <p:nvPr/>
        </p:nvSpPr>
        <p:spPr bwMode="auto">
          <a:xfrm>
            <a:off x="6380568" y="1350484"/>
            <a:ext cx="1561764" cy="442674"/>
          </a:xfrm>
          <a:prstGeom prst="wedgeRoundRectCallout">
            <a:avLst>
              <a:gd name="adj1" fmla="val 71759"/>
              <a:gd name="adj2" fmla="val 2954"/>
              <a:gd name="adj3" fmla="val 16667"/>
            </a:avLst>
          </a:prstGeom>
          <a:noFill/>
          <a:ln w="9525" algn="ctr">
            <a:solidFill>
              <a:schemeClr val="tx1"/>
            </a:solidFill>
            <a:round/>
            <a:headEnd/>
            <a:tailEnd/>
          </a:ln>
        </p:spPr>
        <p:txBody>
          <a:bodyPr wrap="square" rtlCol="0">
            <a:spAutoFit/>
          </a:bodyPr>
          <a:lstStyle/>
          <a:p>
            <a:pPr algn="ctr" rtl="0" eaLnBrk="1" hangingPunct="1"/>
            <a:r>
              <a:rPr lang="x-none" sz="1000" dirty="0">
                <a:solidFill>
                  <a:srgbClr val="006699"/>
                </a:solidFill>
                <a:latin typeface="ＭＳ ゴシック" panose="020B0609070205080204" pitchFamily="49" charset="-128"/>
                <a:ea typeface="ＭＳ ゴシック" panose="020B0609070205080204" pitchFamily="49" charset="-128"/>
              </a:rPr>
              <a:t>よくできた、自分を誇りに思って</a:t>
            </a:r>
            <a:r>
              <a:rPr lang="ja-JP" altLang="en-US" sz="1000" dirty="0">
                <a:solidFill>
                  <a:srgbClr val="006699"/>
                </a:solidFill>
                <a:latin typeface="ＭＳ ゴシック" panose="020B0609070205080204" pitchFamily="49" charset="-128"/>
                <a:ea typeface="ＭＳ ゴシック" panose="020B0609070205080204" pitchFamily="49" charset="-128"/>
              </a:rPr>
              <a:t>いいよ</a:t>
            </a:r>
            <a:r>
              <a:rPr lang="x-none" sz="1000" dirty="0">
                <a:solidFill>
                  <a:srgbClr val="006699"/>
                </a:solidFill>
                <a:latin typeface="ＭＳ ゴシック" panose="020B0609070205080204" pitchFamily="49" charset="-128"/>
                <a:ea typeface="ＭＳ ゴシック" panose="020B0609070205080204" pitchFamily="49" charset="-128"/>
              </a:rPr>
              <a:t>。</a:t>
            </a:r>
            <a:endParaRPr lang="en-GB" altLang="de-DE" sz="1000" dirty="0">
              <a:solidFill>
                <a:srgbClr val="006699"/>
              </a:solidFill>
              <a:latin typeface="ＭＳ ゴシック" panose="020B0609070205080204" pitchFamily="49" charset="-128"/>
              <a:ea typeface="ＭＳ ゴシック" panose="020B0609070205080204" pitchFamily="49" charset="-128"/>
            </a:endParaRPr>
          </a:p>
        </p:txBody>
      </p:sp>
      <p:sp>
        <p:nvSpPr>
          <p:cNvPr id="29700"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親切な仲間を強化する</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
        <p:nvSpPr>
          <p:cNvPr id="2" name="Textfeld 1"/>
          <p:cNvSpPr txBox="1"/>
          <p:nvPr/>
        </p:nvSpPr>
        <p:spPr>
          <a:xfrm>
            <a:off x="223095" y="1266695"/>
            <a:ext cx="6120680" cy="1200329"/>
          </a:xfrm>
          <a:prstGeom prst="rect">
            <a:avLst/>
          </a:prstGeom>
          <a:noFill/>
        </p:spPr>
        <p:txBody>
          <a:bodyPr wrap="square" rtlCol="0">
            <a:spAutoFit/>
          </a:bodyPr>
          <a:lstStyle/>
          <a:p>
            <a:pPr marL="720000" lvl="1" indent="-360000" defTabSz="554038" rtl="0" eaLnBrk="1" hangingPunct="1">
              <a:spcBef>
                <a:spcPts val="1200"/>
              </a:spcBef>
              <a:buClr>
                <a:srgbClr val="8CADAE"/>
              </a:buClr>
              <a:buSzPct val="100000"/>
              <a:buFont typeface="Courier New" panose="02070309020205020404" pitchFamily="49" charset="0"/>
              <a:buChar char="o"/>
              <a:tabLst>
                <a:tab pos="722313" algn="l"/>
                <a:tab pos="6643688" algn="l"/>
              </a:tabLst>
              <a:defRPr/>
            </a:pPr>
            <a:r>
              <a:rPr lang="x-none" dirty="0">
                <a:latin typeface="MS PGothic" panose="020B0600070205080204" pitchFamily="34" charset="-128"/>
                <a:ea typeface="MS PGothic" panose="020B0600070205080204" pitchFamily="34" charset="-128"/>
                <a:cs typeface="FrankRuehl" panose="020E0503060101010101" pitchFamily="34" charset="-79"/>
              </a:rPr>
              <a:t>親切な仲間にもっと話しかけてもらうには、ポジティブな意味合いを持つ</a:t>
            </a:r>
            <a:r>
              <a:rPr lang="ja-JP" altLang="en-US" dirty="0">
                <a:latin typeface="MS PGothic" panose="020B0600070205080204" pitchFamily="34" charset="-128"/>
                <a:ea typeface="MS PGothic" panose="020B0600070205080204" pitchFamily="34" charset="-128"/>
                <a:cs typeface="FrankRuehl" panose="020E0503060101010101" pitchFamily="34" charset="-79"/>
              </a:rPr>
              <a:t>シンボル</a:t>
            </a:r>
            <a:r>
              <a:rPr lang="x-none" dirty="0">
                <a:latin typeface="MS PGothic" panose="020B0600070205080204" pitchFamily="34" charset="-128"/>
                <a:ea typeface="MS PGothic" panose="020B0600070205080204" pitchFamily="34" charset="-128"/>
                <a:cs typeface="FrankRuehl" panose="020E0503060101010101" pitchFamily="34" charset="-79"/>
              </a:rPr>
              <a:t>を見つけると効果的で</a:t>
            </a:r>
            <a:r>
              <a:rPr lang="ja-JP" altLang="en-US" dirty="0">
                <a:latin typeface="MS PGothic" panose="020B0600070205080204" pitchFamily="34" charset="-128"/>
                <a:ea typeface="MS PGothic" panose="020B0600070205080204" pitchFamily="34" charset="-128"/>
                <a:cs typeface="FrankRuehl" panose="020E0503060101010101" pitchFamily="34" charset="-79"/>
              </a:rPr>
              <a:t>す</a:t>
            </a:r>
            <a:r>
              <a:rPr lang="x-none" dirty="0">
                <a:latin typeface="MS PGothic" panose="020B0600070205080204" pitchFamily="34" charset="-128"/>
                <a:ea typeface="MS PGothic" panose="020B0600070205080204" pitchFamily="34" charset="-128"/>
                <a:cs typeface="FrankRuehl" panose="020E0503060101010101" pitchFamily="34" charset="-79"/>
              </a:rPr>
              <a:t>。自分にとって意味のある、</a:t>
            </a:r>
            <a:r>
              <a:rPr lang="ja-JP" altLang="en-US" dirty="0">
                <a:latin typeface="MS PGothic" panose="020B0600070205080204" pitchFamily="34" charset="-128"/>
                <a:ea typeface="MS PGothic" panose="020B0600070205080204" pitchFamily="34" charset="-128"/>
                <a:cs typeface="FrankRuehl" panose="020E0503060101010101" pitchFamily="34" charset="-79"/>
              </a:rPr>
              <a:t>例えば</a:t>
            </a:r>
            <a:r>
              <a:rPr lang="x-none" dirty="0">
                <a:latin typeface="MS PGothic" panose="020B0600070205080204" pitchFamily="34" charset="-128"/>
                <a:ea typeface="MS PGothic" panose="020B0600070205080204" pitchFamily="34" charset="-128"/>
                <a:cs typeface="FrankRuehl" panose="020E0503060101010101" pitchFamily="34" charset="-79"/>
              </a:rPr>
              <a:t>妖精、守護天使、映画のヒーローやぬいぐるみでも</a:t>
            </a:r>
            <a:r>
              <a:rPr lang="ja-JP" altLang="en-US" dirty="0">
                <a:latin typeface="MS PGothic" panose="020B0600070205080204" pitchFamily="34" charset="-128"/>
                <a:ea typeface="MS PGothic" panose="020B0600070205080204" pitchFamily="34" charset="-128"/>
                <a:cs typeface="FrankRuehl" panose="020E0503060101010101" pitchFamily="34" charset="-79"/>
              </a:rPr>
              <a:t>なんでも良いです</a:t>
            </a:r>
            <a:r>
              <a:rPr lang="x-none" dirty="0">
                <a:latin typeface="MS PGothic" panose="020B0600070205080204" pitchFamily="34" charset="-128"/>
                <a:ea typeface="MS PGothic" panose="020B0600070205080204" pitchFamily="34" charset="-128"/>
                <a:cs typeface="FrankRuehl" panose="020E0503060101010101" pitchFamily="34" charset="-79"/>
              </a:rPr>
              <a:t>。</a:t>
            </a:r>
            <a:endParaRPr lang="en-GB" dirty="0">
              <a:latin typeface="MS PGothic" panose="020B0600070205080204" pitchFamily="34" charset="-128"/>
              <a:ea typeface="MS PGothic" panose="020B0600070205080204" pitchFamily="34" charset="-128"/>
              <a:cs typeface="FrankRuehl" panose="020E0503060101010101" pitchFamily="34" charset="-79"/>
            </a:endParaRPr>
          </a:p>
        </p:txBody>
      </p:sp>
      <p:sp>
        <p:nvSpPr>
          <p:cNvPr id="2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20</a:t>
            </a:r>
            <a:endParaRPr lang="en-GB" altLang="de-DE" sz="1200" b="1" dirty="0">
              <a:solidFill>
                <a:srgbClr val="646B86"/>
              </a:solidFill>
              <a:latin typeface="MS PGothic" panose="020B0600070205080204" pitchFamily="34" charset="-128"/>
              <a:ea typeface="MS PGothic" panose="020B0600070205080204" pitchFamily="34" charset="-128"/>
            </a:endParaRPr>
          </a:p>
        </p:txBody>
      </p:sp>
      <p:grpSp>
        <p:nvGrpSpPr>
          <p:cNvPr id="25" name="Gruppieren 51"/>
          <p:cNvGrpSpPr>
            <a:grpSpLocks/>
          </p:cNvGrpSpPr>
          <p:nvPr/>
        </p:nvGrpSpPr>
        <p:grpSpPr bwMode="auto">
          <a:xfrm>
            <a:off x="8139595" y="1490638"/>
            <a:ext cx="676275" cy="1114425"/>
            <a:chOff x="4932040" y="3732533"/>
            <a:chExt cx="867403" cy="1835632"/>
          </a:xfrm>
        </p:grpSpPr>
        <p:sp>
          <p:nvSpPr>
            <p:cNvPr id="26"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altLang="de-DE" sz="4400" b="0" i="0" u="none" strike="noStrike" kern="1200" cap="none" spc="0" normalizeH="0" baseline="0" noProof="0">
                <a:ln>
                  <a:noFill/>
                </a:ln>
                <a:solidFill>
                  <a:srgbClr val="646B86"/>
                </a:solidFill>
                <a:effectLst/>
                <a:uLnTx/>
                <a:uFillTx/>
                <a:latin typeface="Verdana" pitchFamily="34" charset="0"/>
                <a:ea typeface="+mn-ea"/>
                <a:cs typeface="Times New Roman" pitchFamily="18" charset="0"/>
              </a:endParaRPr>
            </a:p>
          </p:txBody>
        </p:sp>
        <p:sp>
          <p:nvSpPr>
            <p:cNvPr id="27"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00000"/>
                </a:solidFill>
                <a:effectLst/>
                <a:uLnTx/>
                <a:uFillTx/>
                <a:latin typeface="Verdana" pitchFamily="34" charset="0"/>
                <a:ea typeface="+mn-ea"/>
                <a:cs typeface="Times New Roman" pitchFamily="18" charset="0"/>
              </a:endParaRPr>
            </a:p>
          </p:txBody>
        </p:sp>
        <p:sp>
          <p:nvSpPr>
            <p:cNvPr id="28"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altLang="de-DE" sz="4400" b="0" i="0" u="none" strike="noStrike" kern="1200" cap="none" spc="0" normalizeH="0" baseline="0" noProof="0">
                <a:ln>
                  <a:noFill/>
                </a:ln>
                <a:solidFill>
                  <a:srgbClr val="646B86"/>
                </a:solidFill>
                <a:effectLst/>
                <a:uLnTx/>
                <a:uFillTx/>
                <a:latin typeface="Verdana" pitchFamily="34" charset="0"/>
                <a:ea typeface="+mn-ea"/>
                <a:cs typeface="Times New Roman" pitchFamily="18" charset="0"/>
              </a:endParaRPr>
            </a:p>
          </p:txBody>
        </p:sp>
        <p:sp>
          <p:nvSpPr>
            <p:cNvPr id="29"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altLang="de-DE" sz="4400" b="0" i="0" u="none" strike="noStrike" kern="1200" cap="none" spc="0" normalizeH="0" baseline="0" noProof="0">
                <a:ln>
                  <a:noFill/>
                </a:ln>
                <a:solidFill>
                  <a:srgbClr val="646B86"/>
                </a:solidFill>
                <a:effectLst/>
                <a:uLnTx/>
                <a:uFillTx/>
                <a:latin typeface="Verdana" pitchFamily="34" charset="0"/>
                <a:ea typeface="+mn-ea"/>
                <a:cs typeface="Times New Roman" pitchFamily="18" charset="0"/>
              </a:endParaRPr>
            </a:p>
          </p:txBody>
        </p:sp>
        <p:cxnSp>
          <p:nvCxnSpPr>
            <p:cNvPr id="30" name="Gerader Verbinder 56"/>
            <p:cNvCxnSpPr>
              <a:cxnSpLocks noChangeShapeType="1"/>
            </p:cNvCxnSpPr>
            <p:nvPr/>
          </p:nvCxnSpPr>
          <p:spPr bwMode="auto">
            <a:xfrm>
              <a:off x="5328028" y="4178272"/>
              <a:ext cx="0" cy="802330"/>
            </a:xfrm>
            <a:prstGeom prst="line">
              <a:avLst/>
            </a:prstGeom>
            <a:noFill/>
            <a:ln w="9525" algn="ctr">
              <a:solidFill>
                <a:schemeClr val="tx1"/>
              </a:solidFill>
              <a:round/>
              <a:headEnd/>
              <a:tailEnd/>
            </a:ln>
          </p:spPr>
        </p:cxnSp>
        <p:cxnSp>
          <p:nvCxnSpPr>
            <p:cNvPr id="31"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32"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33"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34"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35"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36"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37"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38"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3" name="正方形/長方形 2"/>
          <p:cNvSpPr/>
          <p:nvPr/>
        </p:nvSpPr>
        <p:spPr>
          <a:xfrm>
            <a:off x="223094" y="2965865"/>
            <a:ext cx="8771303" cy="923330"/>
          </a:xfrm>
          <a:prstGeom prst="rect">
            <a:avLst/>
          </a:prstGeom>
        </p:spPr>
        <p:txBody>
          <a:bodyPr wrap="square">
            <a:spAutoFit/>
          </a:bodyPr>
          <a:lstStyle/>
          <a:p>
            <a:pPr marL="645750" lvl="1" indent="-285750" eaLnBrk="1" hangingPunct="1">
              <a:spcBef>
                <a:spcPts val="1200"/>
              </a:spcBef>
              <a:buClr>
                <a:srgbClr val="8CADAE"/>
              </a:buClr>
              <a:buSzPct val="100000"/>
              <a:buFont typeface="Courier New" panose="02070309020205020404" pitchFamily="49" charset="0"/>
              <a:buChar char="o"/>
              <a:tabLst>
                <a:tab pos="722313" algn="l"/>
              </a:tabLst>
              <a:defRPr/>
            </a:pPr>
            <a:r>
              <a:rPr lang="x-none" altLang="ja-JP" dirty="0">
                <a:solidFill>
                  <a:srgbClr val="000000"/>
                </a:solidFill>
                <a:latin typeface="MS PGothic" panose="020B0600070205080204" pitchFamily="34" charset="-128"/>
                <a:ea typeface="MS PGothic" panose="020B0600070205080204" pitchFamily="34" charset="-128"/>
              </a:rPr>
              <a:t>人は誰かについてポジティブなことしか考えないということは決してなく、ネガティブなことも考えるため、実在する人を選ばないように</a:t>
            </a:r>
            <a:r>
              <a:rPr lang="ja-JP" altLang="en-US" dirty="0">
                <a:solidFill>
                  <a:srgbClr val="000000"/>
                </a:solidFill>
                <a:latin typeface="MS PGothic" panose="020B0600070205080204" pitchFamily="34" charset="-128"/>
                <a:ea typeface="MS PGothic" panose="020B0600070205080204" pitchFamily="34" charset="-128"/>
              </a:rPr>
              <a:t>しましょう</a:t>
            </a:r>
            <a:r>
              <a:rPr lang="x-none" altLang="ja-JP" dirty="0">
                <a:solidFill>
                  <a:srgbClr val="000000"/>
                </a:solidFill>
                <a:latin typeface="MS PGothic" panose="020B0600070205080204" pitchFamily="34" charset="-128"/>
                <a:ea typeface="MS PGothic" panose="020B0600070205080204" pitchFamily="34" charset="-128"/>
              </a:rPr>
              <a:t>。</a:t>
            </a:r>
          </a:p>
          <a:p>
            <a:pPr marL="531450" lvl="1" indent="-171450" eaLnBrk="1" hangingPunct="1">
              <a:spcBef>
                <a:spcPts val="1200"/>
              </a:spcBef>
              <a:buClr>
                <a:srgbClr val="8CADAE"/>
              </a:buClr>
              <a:buSzPct val="85000"/>
              <a:buFont typeface="Courier New" panose="02070309020205020404" pitchFamily="49" charset="0"/>
              <a:buChar char="o"/>
              <a:tabLst>
                <a:tab pos="722313" algn="l"/>
              </a:tabLst>
              <a:defRPr/>
            </a:pPr>
            <a:endParaRPr lang="en-GB" altLang="ja-JP" sz="800" dirty="0">
              <a:solidFill>
                <a:srgbClr val="000000"/>
              </a:solidFill>
              <a:latin typeface="MS PGothic" panose="020B0600070205080204" pitchFamily="34" charset="-128"/>
              <a:ea typeface="MS PGothic" panose="020B0600070205080204" pitchFamily="34" charset="-128"/>
            </a:endParaRPr>
          </a:p>
        </p:txBody>
      </p:sp>
      <p:sp>
        <p:nvSpPr>
          <p:cNvPr id="39"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based on </a:t>
            </a:r>
            <a:r>
              <a:rPr kumimoji="0" lang="en-GB" altLang="de-DE" sz="1200" b="0" i="0" u="none" strike="noStrike" kern="1200" cap="none" spc="0" normalizeH="0" baseline="0" noProof="0" dirty="0" err="1">
                <a:ln>
                  <a:noFill/>
                </a:ln>
                <a:solidFill>
                  <a:srgbClr val="D16349"/>
                </a:solidFill>
                <a:effectLst/>
                <a:uLnTx/>
                <a:uFillTx/>
                <a:latin typeface="Verdana" pitchFamily="34" charset="0"/>
                <a:ea typeface="+mn-ea"/>
                <a:cs typeface="Times New Roman" pitchFamily="18" charset="0"/>
              </a:rPr>
              <a:t>Potreck</a:t>
            </a: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-Rose, 2006</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nhaltsplatzhalter 2"/>
          <p:cNvSpPr>
            <a:spLocks noGrp="1"/>
          </p:cNvSpPr>
          <p:nvPr>
            <p:ph sz="quarter" idx="1"/>
          </p:nvPr>
        </p:nvSpPr>
        <p:spPr>
          <a:xfrm>
            <a:off x="269166" y="1397303"/>
            <a:ext cx="8407290" cy="4752528"/>
          </a:xfrm>
        </p:spPr>
        <p:txBody>
          <a:bodyPr rtlCol="0"/>
          <a:lstStyle/>
          <a:p>
            <a:pPr marL="180000" indent="0">
              <a:spcBef>
                <a:spcPts val="1200"/>
              </a:spcBef>
              <a:buNone/>
            </a:pPr>
            <a:r>
              <a:rPr lang="x-none" altLang="ja-JP" sz="1800" dirty="0">
                <a:latin typeface="MS PGothic" panose="020B0600070205080204" pitchFamily="34" charset="-128"/>
                <a:ea typeface="MS PGothic" panose="020B0600070205080204" pitchFamily="34" charset="-128"/>
                <a:cs typeface="Verdana" pitchFamily="34" charset="0"/>
              </a:rPr>
              <a:t>自尊心が低い人</a:t>
            </a:r>
            <a:r>
              <a:rPr lang="ja-JP" altLang="en-US" sz="1800" dirty="0">
                <a:latin typeface="MS PGothic" panose="020B0600070205080204" pitchFamily="34" charset="-128"/>
                <a:ea typeface="MS PGothic" panose="020B0600070205080204" pitchFamily="34" charset="-128"/>
                <a:cs typeface="Verdana" pitchFamily="34" charset="0"/>
              </a:rPr>
              <a:t>は、</a:t>
            </a:r>
            <a:r>
              <a:rPr lang="x-none" sz="1800" dirty="0">
                <a:latin typeface="MS PGothic" panose="020B0600070205080204" pitchFamily="34" charset="-128"/>
                <a:ea typeface="MS PGothic" panose="020B0600070205080204" pitchFamily="34" charset="-128"/>
                <a:cs typeface="Verdana" pitchFamily="34" charset="0"/>
              </a:rPr>
              <a:t>日常生活</a:t>
            </a:r>
            <a:r>
              <a:rPr lang="ja-JP" altLang="en-US" sz="1800" dirty="0">
                <a:latin typeface="MS PGothic" panose="020B0600070205080204" pitchFamily="34" charset="-128"/>
                <a:ea typeface="MS PGothic" panose="020B0600070205080204" pitchFamily="34" charset="-128"/>
                <a:cs typeface="Verdana" pitchFamily="34" charset="0"/>
              </a:rPr>
              <a:t>の中で</a:t>
            </a:r>
            <a:r>
              <a:rPr lang="x-none" sz="1800" dirty="0">
                <a:latin typeface="MS PGothic" panose="020B0600070205080204" pitchFamily="34" charset="-128"/>
                <a:ea typeface="MS PGothic" panose="020B0600070205080204" pitchFamily="34" charset="-128"/>
                <a:cs typeface="Verdana" pitchFamily="34" charset="0"/>
              </a:rPr>
              <a:t>親切な仲間に話しかけてもらうことが難しいことが多い</a:t>
            </a:r>
            <a:r>
              <a:rPr lang="ja-JP" altLang="en-US" sz="1800" dirty="0" err="1">
                <a:latin typeface="MS PGothic" panose="020B0600070205080204" pitchFamily="34" charset="-128"/>
                <a:ea typeface="MS PGothic" panose="020B0600070205080204" pitchFamily="34" charset="-128"/>
                <a:cs typeface="Verdana" pitchFamily="34" charset="0"/>
              </a:rPr>
              <a:t>です</a:t>
            </a:r>
            <a:r>
              <a:rPr lang="x-none" sz="1800" dirty="0">
                <a:latin typeface="MS PGothic" panose="020B0600070205080204" pitchFamily="34" charset="-128"/>
                <a:ea typeface="MS PGothic" panose="020B0600070205080204" pitchFamily="34" charset="-128"/>
                <a:cs typeface="Verdana" pitchFamily="34" charset="0"/>
              </a:rPr>
              <a:t>。</a:t>
            </a:r>
            <a:endParaRPr lang="en-US" sz="1800" dirty="0">
              <a:latin typeface="MS PGothic" panose="020B0600070205080204" pitchFamily="34" charset="-128"/>
              <a:ea typeface="MS PGothic" panose="020B0600070205080204" pitchFamily="34" charset="-128"/>
              <a:cs typeface="Verdana" pitchFamily="34" charset="0"/>
            </a:endParaRPr>
          </a:p>
          <a:p>
            <a:pPr marL="180000" indent="0">
              <a:spcBef>
                <a:spcPts val="1200"/>
              </a:spcBef>
              <a:buNone/>
            </a:pPr>
            <a:r>
              <a:rPr lang="x-none" sz="1800" dirty="0">
                <a:latin typeface="MS PGothic" panose="020B0600070205080204" pitchFamily="34" charset="-128"/>
                <a:ea typeface="MS PGothic" panose="020B0600070205080204" pitchFamily="34" charset="-128"/>
                <a:cs typeface="Verdana" pitchFamily="34" charset="0"/>
              </a:rPr>
              <a:t>したがって、親切な仲間が言うポジティブな文章を書き留めて、いつでも読めるようにしておくとよい</a:t>
            </a:r>
            <a:r>
              <a:rPr lang="ja-JP" altLang="en-US" sz="1800" dirty="0" err="1">
                <a:latin typeface="MS PGothic" panose="020B0600070205080204" pitchFamily="34" charset="-128"/>
                <a:ea typeface="MS PGothic" panose="020B0600070205080204" pitchFamily="34" charset="-128"/>
                <a:cs typeface="Verdana" pitchFamily="34" charset="0"/>
              </a:rPr>
              <a:t>です</a:t>
            </a:r>
            <a:r>
              <a:rPr lang="x-none" sz="1800" dirty="0">
                <a:latin typeface="MS PGothic" panose="020B0600070205080204" pitchFamily="34" charset="-128"/>
                <a:ea typeface="MS PGothic" panose="020B0600070205080204" pitchFamily="34" charset="-128"/>
                <a:cs typeface="Verdana" pitchFamily="34" charset="0"/>
              </a:rPr>
              <a:t>。</a:t>
            </a:r>
            <a:endParaRPr lang="en-US" sz="1800" dirty="0">
              <a:latin typeface="MS PGothic" panose="020B0600070205080204" pitchFamily="34" charset="-128"/>
              <a:ea typeface="MS PGothic" panose="020B0600070205080204" pitchFamily="34" charset="-128"/>
              <a:cs typeface="Verdana" pitchFamily="34" charset="0"/>
            </a:endParaRPr>
          </a:p>
          <a:p>
            <a:pPr marL="180000" indent="0">
              <a:spcBef>
                <a:spcPts val="1200"/>
              </a:spcBef>
              <a:buNone/>
            </a:pPr>
            <a:endParaRPr lang="x-none" sz="1800" dirty="0">
              <a:latin typeface="MS PGothic" panose="020B0600070205080204" pitchFamily="34" charset="-128"/>
              <a:ea typeface="MS PGothic" panose="020B0600070205080204" pitchFamily="34" charset="-128"/>
              <a:cs typeface="Verdana" pitchFamily="34" charset="0"/>
            </a:endParaRPr>
          </a:p>
          <a:p>
            <a:pPr marL="180000" indent="0" rtl="0">
              <a:spcBef>
                <a:spcPts val="1200"/>
              </a:spcBef>
              <a:buNone/>
            </a:pPr>
            <a:r>
              <a:rPr lang="x-none" sz="1800" dirty="0">
                <a:latin typeface="MS PGothic" panose="020B0600070205080204" pitchFamily="34" charset="-128"/>
                <a:ea typeface="MS PGothic" panose="020B0600070205080204" pitchFamily="34" charset="-128"/>
                <a:cs typeface="Verdana" pitchFamily="34" charset="0"/>
              </a:rPr>
              <a:t>例：ジョンは禁煙したいと思っていて、既に3日間続いている。</a:t>
            </a:r>
            <a:r>
              <a:rPr lang="ja-JP" altLang="en-US" sz="1800" dirty="0">
                <a:latin typeface="MS PGothic" panose="020B0600070205080204" pitchFamily="34" charset="-128"/>
                <a:ea typeface="MS PGothic" panose="020B0600070205080204" pitchFamily="34" charset="-128"/>
                <a:cs typeface="Verdana" pitchFamily="34" charset="0"/>
              </a:rPr>
              <a:t>しかし</a:t>
            </a:r>
            <a:r>
              <a:rPr lang="x-none" sz="1800" dirty="0">
                <a:latin typeface="MS PGothic" panose="020B0600070205080204" pitchFamily="34" charset="-128"/>
                <a:ea typeface="MS PGothic" panose="020B0600070205080204" pitchFamily="34" charset="-128"/>
                <a:cs typeface="Verdana" pitchFamily="34" charset="0"/>
              </a:rPr>
              <a:t>恋人と喧嘩した後に、タバコに火をつけ</a:t>
            </a:r>
            <a:r>
              <a:rPr lang="ja-JP" altLang="en-US" sz="1800" dirty="0">
                <a:latin typeface="MS PGothic" panose="020B0600070205080204" pitchFamily="34" charset="-128"/>
                <a:ea typeface="MS PGothic" panose="020B0600070205080204" pitchFamily="34" charset="-128"/>
                <a:cs typeface="Verdana" pitchFamily="34" charset="0"/>
              </a:rPr>
              <a:t>た</a:t>
            </a:r>
            <a:r>
              <a:rPr lang="x-none" sz="1800" dirty="0">
                <a:latin typeface="MS PGothic" panose="020B0600070205080204" pitchFamily="34" charset="-128"/>
                <a:ea typeface="MS PGothic" panose="020B0600070205080204" pitchFamily="34" charset="-128"/>
                <a:cs typeface="Verdana" pitchFamily="34" charset="0"/>
              </a:rPr>
              <a:t>。 </a:t>
            </a:r>
          </a:p>
          <a:p>
            <a:pPr marL="180000" indent="0" rtl="0">
              <a:spcBef>
                <a:spcPts val="1200"/>
              </a:spcBef>
              <a:buNone/>
            </a:pPr>
            <a:r>
              <a:rPr lang="x-none" sz="1800" dirty="0">
                <a:latin typeface="MS PGothic" panose="020B0600070205080204" pitchFamily="34" charset="-128"/>
                <a:ea typeface="MS PGothic" panose="020B0600070205080204" pitchFamily="34" charset="-128"/>
                <a:cs typeface="Verdana" pitchFamily="34" charset="0"/>
              </a:rPr>
              <a:t>内なる批評家</a:t>
            </a:r>
            <a:r>
              <a:rPr lang="ja-JP" altLang="en-US" sz="1800" dirty="0">
                <a:latin typeface="MS PGothic" panose="020B0600070205080204" pitchFamily="34" charset="-128"/>
                <a:ea typeface="MS PGothic" panose="020B0600070205080204" pitchFamily="34" charset="-128"/>
                <a:cs typeface="Verdana" pitchFamily="34" charset="0"/>
              </a:rPr>
              <a:t>の声</a:t>
            </a:r>
            <a:r>
              <a:rPr lang="x-none" sz="1800" dirty="0">
                <a:latin typeface="MS PGothic" panose="020B0600070205080204" pitchFamily="34" charset="-128"/>
                <a:ea typeface="MS PGothic" panose="020B0600070205080204" pitchFamily="34" charset="-128"/>
                <a:cs typeface="Verdana" pitchFamily="34" charset="0"/>
              </a:rPr>
              <a:t>：「負け犬だね。成功しないのは火を見るよりも明らかだったよ。何をやってもダメだね</a:t>
            </a:r>
            <a:r>
              <a:rPr lang="ja-JP" altLang="en-US" sz="1800" dirty="0" err="1">
                <a:latin typeface="MS PGothic" panose="020B0600070205080204" pitchFamily="34" charset="-128"/>
                <a:ea typeface="MS PGothic" panose="020B0600070205080204" pitchFamily="34" charset="-128"/>
                <a:cs typeface="Verdana" pitchFamily="34" charset="0"/>
              </a:rPr>
              <a:t>。</a:t>
            </a:r>
            <a:r>
              <a:rPr lang="x-none" sz="1800" dirty="0">
                <a:latin typeface="MS PGothic" panose="020B0600070205080204" pitchFamily="34" charset="-128"/>
                <a:ea typeface="MS PGothic" panose="020B0600070205080204" pitchFamily="34" charset="-128"/>
                <a:cs typeface="Verdana" pitchFamily="34" charset="0"/>
              </a:rPr>
              <a:t>」 </a:t>
            </a:r>
          </a:p>
          <a:p>
            <a:pPr marL="180000" indent="0" rtl="0">
              <a:spcBef>
                <a:spcPts val="1200"/>
              </a:spcBef>
              <a:buNone/>
            </a:pPr>
            <a:r>
              <a:rPr lang="x-none" sz="1800" dirty="0">
                <a:latin typeface="MS PGothic" panose="020B0600070205080204" pitchFamily="34" charset="-128"/>
                <a:ea typeface="MS PGothic" panose="020B0600070205080204" pitchFamily="34" charset="-128"/>
                <a:cs typeface="Verdana" pitchFamily="34" charset="0"/>
              </a:rPr>
              <a:t>親切な仲間</a:t>
            </a:r>
            <a:r>
              <a:rPr lang="ja-JP" altLang="en-US" sz="1800" dirty="0">
                <a:latin typeface="MS PGothic" panose="020B0600070205080204" pitchFamily="34" charset="-128"/>
                <a:ea typeface="MS PGothic" panose="020B0600070205080204" pitchFamily="34" charset="-128"/>
                <a:cs typeface="Verdana" pitchFamily="34" charset="0"/>
              </a:rPr>
              <a:t>はどんな言葉をかけることができるでしょうか？</a:t>
            </a:r>
            <a:endParaRPr lang="en-US" altLang="ja-JP" sz="1800" dirty="0">
              <a:latin typeface="MS PGothic" panose="020B0600070205080204" pitchFamily="34" charset="-128"/>
              <a:ea typeface="MS PGothic" panose="020B0600070205080204" pitchFamily="34" charset="-128"/>
              <a:cs typeface="Verdana" pitchFamily="34" charset="0"/>
            </a:endParaRPr>
          </a:p>
          <a:p>
            <a:pPr marL="180000" indent="0" rtl="0">
              <a:spcBef>
                <a:spcPts val="1200"/>
              </a:spcBef>
              <a:buNone/>
            </a:pPr>
            <a:endParaRPr lang="en-US" sz="1800" dirty="0">
              <a:latin typeface="MS PGothic" panose="020B0600070205080204" pitchFamily="34" charset="-128"/>
              <a:ea typeface="MS PGothic" panose="020B0600070205080204" pitchFamily="34" charset="-128"/>
              <a:cs typeface="Verdana" pitchFamily="34" charset="0"/>
            </a:endParaRPr>
          </a:p>
          <a:p>
            <a:pPr marL="180000" indent="0" algn="ctr" rtl="0">
              <a:spcBef>
                <a:spcPts val="1200"/>
              </a:spcBef>
              <a:buNone/>
            </a:pPr>
            <a:r>
              <a:rPr lang="en-US" altLang="ja-JP" sz="1800" dirty="0">
                <a:latin typeface="MS PGothic" panose="020B0600070205080204" pitchFamily="34" charset="-128"/>
                <a:ea typeface="MS PGothic" panose="020B0600070205080204" pitchFamily="34" charset="-128"/>
                <a:cs typeface="Verdana" pitchFamily="34" charset="0"/>
              </a:rPr>
              <a:t>???</a:t>
            </a:r>
            <a:endParaRPr lang="x-none" sz="1800" dirty="0">
              <a:latin typeface="MS PGothic" panose="020B0600070205080204" pitchFamily="34" charset="-128"/>
              <a:ea typeface="MS PGothic" panose="020B0600070205080204" pitchFamily="34" charset="-128"/>
              <a:cs typeface="Verdana" pitchFamily="34" charset="0"/>
            </a:endParaRPr>
          </a:p>
        </p:txBody>
      </p:sp>
      <p:pic>
        <p:nvPicPr>
          <p:cNvPr id="10"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親切な仲間を強化する</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
        <p:nvSpPr>
          <p:cNvPr id="7"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based on </a:t>
            </a:r>
            <a:r>
              <a:rPr kumimoji="0" lang="en-GB" altLang="de-DE" sz="1200" b="0" i="0" u="none" strike="noStrike" kern="1200" cap="none" spc="0" normalizeH="0" baseline="0" noProof="0" dirty="0" err="1">
                <a:ln>
                  <a:noFill/>
                </a:ln>
                <a:solidFill>
                  <a:srgbClr val="D16349"/>
                </a:solidFill>
                <a:effectLst/>
                <a:uLnTx/>
                <a:uFillTx/>
                <a:latin typeface="Verdana" pitchFamily="34" charset="0"/>
                <a:ea typeface="+mn-ea"/>
                <a:cs typeface="Times New Roman" pitchFamily="18" charset="0"/>
              </a:rPr>
              <a:t>Potreck</a:t>
            </a: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-Rose, 2006</a:t>
            </a:r>
          </a:p>
        </p:txBody>
      </p:sp>
      <p:sp>
        <p:nvSpPr>
          <p:cNvPr id="1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21</a:t>
            </a:r>
            <a:endParaRPr lang="en-GB" altLang="de-DE" sz="1200" b="1" dirty="0">
              <a:solidFill>
                <a:srgbClr val="646B86"/>
              </a:solidFill>
              <a:latin typeface="MS PGothic" panose="020B0600070205080204" pitchFamily="34" charset="-128"/>
              <a:ea typeface="MS PGothic" panose="020B0600070205080204" pitchFamily="34" charset="-128"/>
            </a:endParaRPr>
          </a:p>
        </p:txBody>
      </p:sp>
      <p:sp>
        <p:nvSpPr>
          <p:cNvPr id="9"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smtClean="0"/>
              <a:t>(“</a:t>
            </a:r>
            <a:r>
              <a:rPr lang="en-US" altLang="de-DE" sz="800" i="1" dirty="0" err="1" smtClean="0"/>
              <a:t>Innerer</a:t>
            </a:r>
            <a:r>
              <a:rPr lang="en-US" altLang="de-DE" sz="800" i="1" dirty="0" smtClean="0"/>
              <a:t> </a:t>
            </a:r>
            <a:r>
              <a:rPr lang="en-US" altLang="de-DE" sz="800" i="1" dirty="0" err="1" smtClean="0"/>
              <a:t>Kritiker</a:t>
            </a:r>
            <a:r>
              <a:rPr lang="en-US" altLang="de-DE" sz="800" i="1" dirty="0" smtClean="0"/>
              <a:t>” by </a:t>
            </a:r>
            <a:r>
              <a:rPr lang="en-US" altLang="de-DE" sz="800" i="1" smtClean="0"/>
              <a:t>Lisa Schilling)</a:t>
            </a:r>
            <a:endParaRPr lang="de-DE" altLang="de-DE" sz="800" i="1" dirty="0"/>
          </a:p>
        </p:txBody>
      </p:sp>
    </p:spTree>
    <p:extLst>
      <p:ext uri="{BB962C8B-B14F-4D97-AF65-F5344CB8AC3E}">
        <p14:creationId xmlns:p14="http://schemas.microsoft.com/office/powerpoint/2010/main" val="4459982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nhaltsplatzhalter 2"/>
          <p:cNvSpPr>
            <a:spLocks noGrp="1"/>
          </p:cNvSpPr>
          <p:nvPr>
            <p:ph sz="quarter" idx="1"/>
          </p:nvPr>
        </p:nvSpPr>
        <p:spPr>
          <a:xfrm>
            <a:off x="160290" y="1239025"/>
            <a:ext cx="7530745" cy="4921023"/>
          </a:xfrm>
        </p:spPr>
        <p:txBody>
          <a:bodyPr rtlCol="0"/>
          <a:lstStyle/>
          <a:p>
            <a:pPr marL="180000" indent="0">
              <a:spcBef>
                <a:spcPts val="1200"/>
              </a:spcBef>
              <a:buNone/>
            </a:pPr>
            <a:r>
              <a:rPr lang="x-none" altLang="ja-JP" sz="1800" dirty="0">
                <a:latin typeface="MS PGothic" panose="020B0600070205080204" pitchFamily="34" charset="-128"/>
                <a:ea typeface="MS PGothic" panose="020B0600070205080204" pitchFamily="34" charset="-128"/>
                <a:cs typeface="Verdana" pitchFamily="34" charset="0"/>
              </a:rPr>
              <a:t>自尊心が低い人</a:t>
            </a:r>
            <a:r>
              <a:rPr lang="ja-JP" altLang="en-US" sz="1800" dirty="0">
                <a:latin typeface="MS PGothic" panose="020B0600070205080204" pitchFamily="34" charset="-128"/>
                <a:ea typeface="MS PGothic" panose="020B0600070205080204" pitchFamily="34" charset="-128"/>
                <a:cs typeface="Verdana" pitchFamily="34" charset="0"/>
              </a:rPr>
              <a:t>は、</a:t>
            </a:r>
            <a:r>
              <a:rPr lang="x-none" sz="1800" dirty="0">
                <a:latin typeface="MS PGothic" panose="020B0600070205080204" pitchFamily="34" charset="-128"/>
                <a:ea typeface="MS PGothic" panose="020B0600070205080204" pitchFamily="34" charset="-128"/>
                <a:cs typeface="Verdana" pitchFamily="34" charset="0"/>
              </a:rPr>
              <a:t>日常生活</a:t>
            </a:r>
            <a:r>
              <a:rPr lang="ja-JP" altLang="en-US" sz="1800" dirty="0">
                <a:latin typeface="MS PGothic" panose="020B0600070205080204" pitchFamily="34" charset="-128"/>
                <a:ea typeface="MS PGothic" panose="020B0600070205080204" pitchFamily="34" charset="-128"/>
                <a:cs typeface="Verdana" pitchFamily="34" charset="0"/>
              </a:rPr>
              <a:t>の中で</a:t>
            </a:r>
            <a:r>
              <a:rPr lang="x-none" sz="1800" dirty="0">
                <a:latin typeface="MS PGothic" panose="020B0600070205080204" pitchFamily="34" charset="-128"/>
                <a:ea typeface="MS PGothic" panose="020B0600070205080204" pitchFamily="34" charset="-128"/>
                <a:cs typeface="Verdana" pitchFamily="34" charset="0"/>
              </a:rPr>
              <a:t>親切な仲間に話しかけてもらうことが難しいことが多い</a:t>
            </a:r>
            <a:r>
              <a:rPr lang="ja-JP" altLang="en-US" sz="1800" dirty="0" err="1">
                <a:latin typeface="MS PGothic" panose="020B0600070205080204" pitchFamily="34" charset="-128"/>
                <a:ea typeface="MS PGothic" panose="020B0600070205080204" pitchFamily="34" charset="-128"/>
                <a:cs typeface="Verdana" pitchFamily="34" charset="0"/>
              </a:rPr>
              <a:t>です</a:t>
            </a:r>
            <a:r>
              <a:rPr lang="x-none" sz="1800" dirty="0">
                <a:latin typeface="MS PGothic" panose="020B0600070205080204" pitchFamily="34" charset="-128"/>
                <a:ea typeface="MS PGothic" panose="020B0600070205080204" pitchFamily="34" charset="-128"/>
                <a:cs typeface="Verdana" pitchFamily="34" charset="0"/>
              </a:rPr>
              <a:t>。</a:t>
            </a:r>
            <a:endParaRPr lang="en-US" sz="1800" dirty="0">
              <a:latin typeface="MS PGothic" panose="020B0600070205080204" pitchFamily="34" charset="-128"/>
              <a:ea typeface="MS PGothic" panose="020B0600070205080204" pitchFamily="34" charset="-128"/>
              <a:cs typeface="Verdana" pitchFamily="34" charset="0"/>
            </a:endParaRPr>
          </a:p>
          <a:p>
            <a:pPr marL="180000" indent="0">
              <a:spcBef>
                <a:spcPts val="1200"/>
              </a:spcBef>
              <a:buNone/>
            </a:pPr>
            <a:r>
              <a:rPr lang="x-none" sz="1800" dirty="0">
                <a:latin typeface="MS PGothic" panose="020B0600070205080204" pitchFamily="34" charset="-128"/>
                <a:ea typeface="MS PGothic" panose="020B0600070205080204" pitchFamily="34" charset="-128"/>
                <a:cs typeface="Verdana" pitchFamily="34" charset="0"/>
              </a:rPr>
              <a:t>したがって、親切な仲間が言うポジティブな文章を書き留めて、いつでも読めるようにしておくとよい</a:t>
            </a:r>
            <a:r>
              <a:rPr lang="ja-JP" altLang="en-US" sz="1800" dirty="0" err="1">
                <a:latin typeface="MS PGothic" panose="020B0600070205080204" pitchFamily="34" charset="-128"/>
                <a:ea typeface="MS PGothic" panose="020B0600070205080204" pitchFamily="34" charset="-128"/>
                <a:cs typeface="Verdana" pitchFamily="34" charset="0"/>
              </a:rPr>
              <a:t>です</a:t>
            </a:r>
            <a:r>
              <a:rPr lang="x-none" sz="1800" dirty="0">
                <a:latin typeface="MS PGothic" panose="020B0600070205080204" pitchFamily="34" charset="-128"/>
                <a:ea typeface="MS PGothic" panose="020B0600070205080204" pitchFamily="34" charset="-128"/>
                <a:cs typeface="Verdana" pitchFamily="34" charset="0"/>
              </a:rPr>
              <a:t>。</a:t>
            </a:r>
            <a:endParaRPr lang="en-US" sz="1800" dirty="0">
              <a:latin typeface="MS PGothic" panose="020B0600070205080204" pitchFamily="34" charset="-128"/>
              <a:ea typeface="MS PGothic" panose="020B0600070205080204" pitchFamily="34" charset="-128"/>
              <a:cs typeface="Verdana" pitchFamily="34" charset="0"/>
            </a:endParaRPr>
          </a:p>
          <a:p>
            <a:pPr marL="180000" indent="0">
              <a:spcBef>
                <a:spcPts val="1200"/>
              </a:spcBef>
              <a:buNone/>
            </a:pPr>
            <a:endParaRPr lang="x-none" sz="1800" dirty="0">
              <a:latin typeface="MS PGothic" panose="020B0600070205080204" pitchFamily="34" charset="-128"/>
              <a:ea typeface="MS PGothic" panose="020B0600070205080204" pitchFamily="34" charset="-128"/>
              <a:cs typeface="Verdana" pitchFamily="34" charset="0"/>
            </a:endParaRPr>
          </a:p>
          <a:p>
            <a:pPr marL="180000" indent="0" rtl="0">
              <a:spcBef>
                <a:spcPts val="1200"/>
              </a:spcBef>
              <a:buNone/>
            </a:pPr>
            <a:r>
              <a:rPr lang="x-none" sz="1800" dirty="0">
                <a:latin typeface="MS PGothic" panose="020B0600070205080204" pitchFamily="34" charset="-128"/>
                <a:ea typeface="MS PGothic" panose="020B0600070205080204" pitchFamily="34" charset="-128"/>
                <a:cs typeface="Verdana" pitchFamily="34" charset="0"/>
              </a:rPr>
              <a:t>例：ジョンは禁煙したいと思っていて、既に3日間続いている。</a:t>
            </a:r>
            <a:r>
              <a:rPr lang="ja-JP" altLang="en-US" sz="1800" dirty="0">
                <a:latin typeface="MS PGothic" panose="020B0600070205080204" pitchFamily="34" charset="-128"/>
                <a:ea typeface="MS PGothic" panose="020B0600070205080204" pitchFamily="34" charset="-128"/>
                <a:cs typeface="Verdana" pitchFamily="34" charset="0"/>
              </a:rPr>
              <a:t>しかし</a:t>
            </a:r>
            <a:r>
              <a:rPr lang="x-none" sz="1800" dirty="0">
                <a:latin typeface="MS PGothic" panose="020B0600070205080204" pitchFamily="34" charset="-128"/>
                <a:ea typeface="MS PGothic" panose="020B0600070205080204" pitchFamily="34" charset="-128"/>
                <a:cs typeface="Verdana" pitchFamily="34" charset="0"/>
              </a:rPr>
              <a:t>恋人と喧嘩した後に、タバコに火をつけ</a:t>
            </a:r>
            <a:r>
              <a:rPr lang="ja-JP" altLang="en-US" sz="1800" dirty="0">
                <a:latin typeface="MS PGothic" panose="020B0600070205080204" pitchFamily="34" charset="-128"/>
                <a:ea typeface="MS PGothic" panose="020B0600070205080204" pitchFamily="34" charset="-128"/>
                <a:cs typeface="Verdana" pitchFamily="34" charset="0"/>
              </a:rPr>
              <a:t>た</a:t>
            </a:r>
            <a:r>
              <a:rPr lang="x-none" sz="1800" dirty="0">
                <a:latin typeface="MS PGothic" panose="020B0600070205080204" pitchFamily="34" charset="-128"/>
                <a:ea typeface="MS PGothic" panose="020B0600070205080204" pitchFamily="34" charset="-128"/>
                <a:cs typeface="Verdana" pitchFamily="34" charset="0"/>
              </a:rPr>
              <a:t>。 </a:t>
            </a:r>
          </a:p>
          <a:p>
            <a:pPr marL="180000" indent="0" rtl="0">
              <a:spcBef>
                <a:spcPts val="1200"/>
              </a:spcBef>
              <a:buNone/>
            </a:pPr>
            <a:r>
              <a:rPr lang="x-none" sz="1800" dirty="0">
                <a:latin typeface="MS PGothic" panose="020B0600070205080204" pitchFamily="34" charset="-128"/>
                <a:ea typeface="MS PGothic" panose="020B0600070205080204" pitchFamily="34" charset="-128"/>
                <a:cs typeface="Verdana" pitchFamily="34" charset="0"/>
              </a:rPr>
              <a:t>内なる批評家</a:t>
            </a:r>
            <a:r>
              <a:rPr lang="ja-JP" altLang="en-US" sz="1800" dirty="0">
                <a:latin typeface="MS PGothic" panose="020B0600070205080204" pitchFamily="34" charset="-128"/>
                <a:ea typeface="MS PGothic" panose="020B0600070205080204" pitchFamily="34" charset="-128"/>
                <a:cs typeface="Verdana" pitchFamily="34" charset="0"/>
              </a:rPr>
              <a:t>の声</a:t>
            </a:r>
            <a:r>
              <a:rPr lang="x-none" sz="1800" dirty="0">
                <a:latin typeface="MS PGothic" panose="020B0600070205080204" pitchFamily="34" charset="-128"/>
                <a:ea typeface="MS PGothic" panose="020B0600070205080204" pitchFamily="34" charset="-128"/>
                <a:cs typeface="Verdana" pitchFamily="34" charset="0"/>
              </a:rPr>
              <a:t>：「負け犬だね。成功しないのは火を見るよりも明らかだったよ。何をやってもダメだね</a:t>
            </a:r>
            <a:r>
              <a:rPr lang="ja-JP" altLang="en-US" sz="1800" dirty="0" err="1">
                <a:latin typeface="MS PGothic" panose="020B0600070205080204" pitchFamily="34" charset="-128"/>
                <a:ea typeface="MS PGothic" panose="020B0600070205080204" pitchFamily="34" charset="-128"/>
                <a:cs typeface="Verdana" pitchFamily="34" charset="0"/>
              </a:rPr>
              <a:t>。</a:t>
            </a:r>
            <a:r>
              <a:rPr lang="x-none" sz="1800" dirty="0">
                <a:latin typeface="MS PGothic" panose="020B0600070205080204" pitchFamily="34" charset="-128"/>
                <a:ea typeface="MS PGothic" panose="020B0600070205080204" pitchFamily="34" charset="-128"/>
                <a:cs typeface="Verdana" pitchFamily="34" charset="0"/>
              </a:rPr>
              <a:t>」 </a:t>
            </a:r>
          </a:p>
          <a:p>
            <a:pPr marL="180000" indent="0" rtl="0">
              <a:spcBef>
                <a:spcPts val="1200"/>
              </a:spcBef>
              <a:buNone/>
            </a:pPr>
            <a:r>
              <a:rPr lang="x-none" sz="1800" dirty="0">
                <a:latin typeface="MS PGothic" panose="020B0600070205080204" pitchFamily="34" charset="-128"/>
                <a:ea typeface="MS PGothic" panose="020B0600070205080204" pitchFamily="34" charset="-128"/>
                <a:cs typeface="Verdana" pitchFamily="34" charset="0"/>
              </a:rPr>
              <a:t>親切な仲間</a:t>
            </a:r>
            <a:r>
              <a:rPr lang="ja-JP" altLang="en-US" sz="1800" dirty="0">
                <a:latin typeface="MS PGothic" panose="020B0600070205080204" pitchFamily="34" charset="-128"/>
                <a:ea typeface="MS PGothic" panose="020B0600070205080204" pitchFamily="34" charset="-128"/>
                <a:cs typeface="Verdana" pitchFamily="34" charset="0"/>
              </a:rPr>
              <a:t>の声</a:t>
            </a:r>
            <a:r>
              <a:rPr lang="x-none" sz="1800" dirty="0">
                <a:latin typeface="MS PGothic" panose="020B0600070205080204" pitchFamily="34" charset="-128"/>
                <a:ea typeface="MS PGothic" panose="020B0600070205080204" pitchFamily="34" charset="-128"/>
                <a:cs typeface="Verdana" pitchFamily="34" charset="0"/>
              </a:rPr>
              <a:t>：「そんなに自分に厳しくしないで。禁煙はそんなに簡単なことではないし、それなのに3日も続いたんだよ。ストレスが溜まった状況</a:t>
            </a:r>
            <a:r>
              <a:rPr lang="ja-JP" altLang="en-US" sz="1800" dirty="0">
                <a:latin typeface="MS PGothic" panose="020B0600070205080204" pitchFamily="34" charset="-128"/>
                <a:ea typeface="MS PGothic" panose="020B0600070205080204" pitchFamily="34" charset="-128"/>
                <a:cs typeface="Verdana" pitchFamily="34" charset="0"/>
              </a:rPr>
              <a:t>なら</a:t>
            </a:r>
            <a:r>
              <a:rPr lang="x-none" sz="1800" dirty="0">
                <a:latin typeface="MS PGothic" panose="020B0600070205080204" pitchFamily="34" charset="-128"/>
                <a:ea typeface="MS PGothic" panose="020B0600070205080204" pitchFamily="34" charset="-128"/>
                <a:cs typeface="Verdana" pitchFamily="34" charset="0"/>
              </a:rPr>
              <a:t>さらに難しくなる</a:t>
            </a:r>
            <a:r>
              <a:rPr lang="ja-JP" altLang="en-US" sz="1800" dirty="0">
                <a:latin typeface="MS PGothic" panose="020B0600070205080204" pitchFamily="34" charset="-128"/>
                <a:ea typeface="MS PGothic" panose="020B0600070205080204" pitchFamily="34" charset="-128"/>
                <a:cs typeface="Verdana" pitchFamily="34" charset="0"/>
              </a:rPr>
              <a:t>よ</a:t>
            </a:r>
            <a:r>
              <a:rPr lang="x-none" sz="1800" dirty="0">
                <a:latin typeface="MS PGothic" panose="020B0600070205080204" pitchFamily="34" charset="-128"/>
                <a:ea typeface="MS PGothic" panose="020B0600070205080204" pitchFamily="34" charset="-128"/>
                <a:cs typeface="Verdana" pitchFamily="34" charset="0"/>
              </a:rPr>
              <a:t>。吸ってしまったからといって、吸い続けなければならないということではないよ。</a:t>
            </a:r>
            <a:r>
              <a:rPr lang="ja-JP" altLang="en-US" sz="1800" dirty="0">
                <a:latin typeface="MS PGothic" panose="020B0600070205080204" pitchFamily="34" charset="-128"/>
                <a:ea typeface="MS PGothic" panose="020B0600070205080204" pitchFamily="34" charset="-128"/>
                <a:cs typeface="Verdana" pitchFamily="34" charset="0"/>
              </a:rPr>
              <a:t>禁煙成功者</a:t>
            </a:r>
            <a:r>
              <a:rPr lang="x-none" sz="1800" dirty="0">
                <a:latin typeface="MS PGothic" panose="020B0600070205080204" pitchFamily="34" charset="-128"/>
                <a:ea typeface="MS PGothic" panose="020B0600070205080204" pitchFamily="34" charset="-128"/>
                <a:cs typeface="Verdana" pitchFamily="34" charset="0"/>
              </a:rPr>
              <a:t>は、完全にタバコをやめるまでに数回禁煙を試みるんだよ。」</a:t>
            </a:r>
            <a:endParaRPr lang="en-US" sz="1800" dirty="0">
              <a:latin typeface="MS PGothic" panose="020B0600070205080204" pitchFamily="34" charset="-128"/>
              <a:ea typeface="MS PGothic" panose="020B0600070205080204" pitchFamily="34" charset="-128"/>
              <a:cs typeface="Verdana" pitchFamily="34" charset="0"/>
            </a:endParaRPr>
          </a:p>
        </p:txBody>
      </p:sp>
      <p:pic>
        <p:nvPicPr>
          <p:cNvPr id="10"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親切な仲間を強化する</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
        <p:nvSpPr>
          <p:cNvPr id="7"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based on </a:t>
            </a:r>
            <a:r>
              <a:rPr kumimoji="0" lang="en-GB" altLang="de-DE" sz="1200" b="0" i="0" u="none" strike="noStrike" kern="1200" cap="none" spc="0" normalizeH="0" baseline="0" noProof="0" dirty="0" err="1">
                <a:ln>
                  <a:noFill/>
                </a:ln>
                <a:solidFill>
                  <a:srgbClr val="D16349"/>
                </a:solidFill>
                <a:effectLst/>
                <a:uLnTx/>
                <a:uFillTx/>
                <a:latin typeface="Verdana" pitchFamily="34" charset="0"/>
                <a:ea typeface="+mn-ea"/>
                <a:cs typeface="Times New Roman" pitchFamily="18" charset="0"/>
              </a:rPr>
              <a:t>Potreck</a:t>
            </a:r>
            <a:r>
              <a:rPr kumimoji="0" lang="en-GB" altLang="de-DE" sz="1200" b="0" i="0" u="none" strike="noStrike" kern="1200" cap="none" spc="0" normalizeH="0" baseline="0" noProof="0" dirty="0">
                <a:ln>
                  <a:noFill/>
                </a:ln>
                <a:solidFill>
                  <a:srgbClr val="D16349"/>
                </a:solidFill>
                <a:effectLst/>
                <a:uLnTx/>
                <a:uFillTx/>
                <a:latin typeface="Verdana" pitchFamily="34" charset="0"/>
                <a:ea typeface="+mn-ea"/>
                <a:cs typeface="Times New Roman" pitchFamily="18" charset="0"/>
              </a:rPr>
              <a:t>-Rose, 2006</a:t>
            </a:r>
          </a:p>
        </p:txBody>
      </p:sp>
      <p:sp>
        <p:nvSpPr>
          <p:cNvPr id="1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22</a:t>
            </a:r>
            <a:endParaRPr lang="en-GB" altLang="de-DE" sz="1200" b="1" dirty="0">
              <a:solidFill>
                <a:srgbClr val="646B86"/>
              </a:solidFill>
              <a:latin typeface="MS PGothic" panose="020B0600070205080204" pitchFamily="34" charset="-128"/>
              <a:ea typeface="MS PGothic" panose="020B0600070205080204" pitchFamily="34" charset="-128"/>
            </a:endParaRPr>
          </a:p>
        </p:txBody>
      </p:sp>
      <p:sp>
        <p:nvSpPr>
          <p:cNvPr id="9"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smtClean="0"/>
              <a:t>(“</a:t>
            </a:r>
            <a:r>
              <a:rPr lang="en-US" altLang="de-DE" sz="800" i="1" dirty="0" err="1" smtClean="0"/>
              <a:t>Innerer</a:t>
            </a:r>
            <a:r>
              <a:rPr lang="en-US" altLang="de-DE" sz="800" i="1" dirty="0" smtClean="0"/>
              <a:t> </a:t>
            </a:r>
            <a:r>
              <a:rPr lang="en-US" altLang="de-DE" sz="800" i="1" dirty="0" err="1" smtClean="0"/>
              <a:t>Kritiker</a:t>
            </a:r>
            <a:r>
              <a:rPr lang="en-US" altLang="de-DE" sz="800" i="1" dirty="0" smtClean="0"/>
              <a:t>” by </a:t>
            </a:r>
            <a:r>
              <a:rPr lang="en-US" altLang="de-DE" sz="800" i="1" smtClean="0"/>
              <a:t>Lisa Schilling)</a:t>
            </a:r>
            <a:endParaRPr lang="de-DE" altLang="de-DE" sz="800" i="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
          </p:nvPr>
        </p:nvSpPr>
        <p:spPr>
          <a:xfrm>
            <a:off x="251797" y="1344839"/>
            <a:ext cx="8640000" cy="3371797"/>
          </a:xfrm>
        </p:spPr>
        <p:txBody>
          <a:bodyPr rtlCol="0"/>
          <a:lstStyle/>
          <a:p>
            <a:pPr marL="180000" indent="0" rtl="0">
              <a:spcBef>
                <a:spcPts val="1200"/>
              </a:spcBef>
              <a:buFont typeface="Wingdings 2" pitchFamily="18" charset="2"/>
              <a:buNone/>
              <a:defRPr/>
            </a:pPr>
            <a:r>
              <a:rPr lang="x-none" sz="1800" dirty="0">
                <a:latin typeface="ＭＳ Ｐゴシック" panose="020B0600070205080204" pitchFamily="50" charset="-128"/>
                <a:ea typeface="ＭＳ Ｐゴシック" panose="020B0600070205080204" pitchFamily="50" charset="-128"/>
                <a:cs typeface="Verdana" pitchFamily="34" charset="0"/>
              </a:rPr>
              <a:t>内なる批評家がとても声高に主張し、あなたが自分を低く評価する典型的な状況とは</a:t>
            </a:r>
            <a:r>
              <a:rPr lang="ja-JP" altLang="en-US" sz="1800" dirty="0">
                <a:latin typeface="ＭＳ Ｐゴシック" panose="020B0600070205080204" pitchFamily="50" charset="-128"/>
                <a:ea typeface="ＭＳ Ｐゴシック" panose="020B0600070205080204" pitchFamily="50" charset="-128"/>
                <a:cs typeface="Verdana" pitchFamily="34" charset="0"/>
              </a:rPr>
              <a:t>どのようなときですか</a:t>
            </a:r>
            <a:r>
              <a:rPr lang="x-none" sz="1800" dirty="0">
                <a:latin typeface="ＭＳ Ｐゴシック" panose="020B0600070205080204" pitchFamily="50" charset="-128"/>
                <a:ea typeface="ＭＳ Ｐゴシック" panose="020B0600070205080204" pitchFamily="50" charset="-128"/>
                <a:cs typeface="Verdana" pitchFamily="34" charset="0"/>
              </a:rPr>
              <a:t>？</a:t>
            </a:r>
            <a:endParaRPr lang="en-US" sz="1800" dirty="0">
              <a:latin typeface="ＭＳ Ｐゴシック" panose="020B0600070205080204" pitchFamily="50" charset="-128"/>
              <a:ea typeface="ＭＳ Ｐゴシック" panose="020B0600070205080204" pitchFamily="50" charset="-128"/>
              <a:cs typeface="Verdana" pitchFamily="34" charset="0"/>
            </a:endParaRPr>
          </a:p>
          <a:p>
            <a:pPr marL="180000" indent="0" rtl="0">
              <a:spcBef>
                <a:spcPts val="1200"/>
              </a:spcBef>
              <a:buFont typeface="Wingdings 2" pitchFamily="18" charset="2"/>
              <a:buNone/>
              <a:defRPr/>
            </a:pPr>
            <a:r>
              <a:rPr lang="x-none" sz="1800" dirty="0">
                <a:latin typeface="ＭＳ Ｐゴシック" panose="020B0600070205080204" pitchFamily="50" charset="-128"/>
                <a:ea typeface="ＭＳ Ｐゴシック" panose="020B0600070205080204" pitchFamily="50" charset="-128"/>
                <a:cs typeface="Verdana" pitchFamily="34" charset="0"/>
              </a:rPr>
              <a:t>親切な仲間であれば、この状況で何と言</a:t>
            </a:r>
            <a:r>
              <a:rPr lang="ja-JP" altLang="en-US" sz="1800" dirty="0" err="1">
                <a:latin typeface="ＭＳ Ｐゴシック" panose="020B0600070205080204" pitchFamily="50" charset="-128"/>
                <a:ea typeface="ＭＳ Ｐゴシック" panose="020B0600070205080204" pitchFamily="50" charset="-128"/>
                <a:cs typeface="Verdana" pitchFamily="34" charset="0"/>
              </a:rPr>
              <a:t>って</a:t>
            </a:r>
            <a:r>
              <a:rPr lang="ja-JP" altLang="en-US" sz="1800" dirty="0">
                <a:latin typeface="ＭＳ Ｐゴシック" panose="020B0600070205080204" pitchFamily="50" charset="-128"/>
                <a:ea typeface="ＭＳ Ｐゴシック" panose="020B0600070205080204" pitchFamily="50" charset="-128"/>
                <a:cs typeface="Verdana" pitchFamily="34" charset="0"/>
              </a:rPr>
              <a:t>くれますか</a:t>
            </a:r>
            <a:r>
              <a:rPr lang="x-none" sz="1800" dirty="0">
                <a:latin typeface="ＭＳ Ｐゴシック" panose="020B0600070205080204" pitchFamily="50" charset="-128"/>
                <a:ea typeface="ＭＳ Ｐゴシック" panose="020B0600070205080204" pitchFamily="50" charset="-128"/>
                <a:cs typeface="Verdana" pitchFamily="34" charset="0"/>
              </a:rPr>
              <a:t>？</a:t>
            </a:r>
          </a:p>
          <a:p>
            <a:pPr marL="180000" indent="0" rtl="0">
              <a:spcBef>
                <a:spcPts val="1200"/>
              </a:spcBef>
              <a:buFont typeface="Wingdings 2" pitchFamily="18" charset="2"/>
              <a:buNone/>
              <a:defRPr/>
            </a:pPr>
            <a:r>
              <a:rPr lang="x-none" sz="1800" dirty="0">
                <a:latin typeface="ＭＳ Ｐゴシック" panose="020B0600070205080204" pitchFamily="50" charset="-128"/>
                <a:ea typeface="ＭＳ Ｐゴシック" panose="020B0600070205080204" pitchFamily="50" charset="-128"/>
                <a:cs typeface="Verdana" pitchFamily="34" charset="0"/>
              </a:rPr>
              <a:t>一日を</a:t>
            </a:r>
            <a:r>
              <a:rPr lang="ja-JP" altLang="en-US" sz="1800" dirty="0">
                <a:latin typeface="ＭＳ Ｐゴシック" panose="020B0600070205080204" pitchFamily="50" charset="-128"/>
                <a:ea typeface="ＭＳ Ｐゴシック" panose="020B0600070205080204" pitchFamily="50" charset="-128"/>
                <a:cs typeface="Verdana" pitchFamily="34" charset="0"/>
              </a:rPr>
              <a:t>振り返って</a:t>
            </a:r>
            <a:r>
              <a:rPr lang="x-none" sz="1800" dirty="0">
                <a:latin typeface="ＭＳ Ｐゴシック" panose="020B0600070205080204" pitchFamily="50" charset="-128"/>
                <a:ea typeface="ＭＳ Ｐゴシック" panose="020B0600070205080204" pitchFamily="50" charset="-128"/>
                <a:cs typeface="Verdana" pitchFamily="34" charset="0"/>
              </a:rPr>
              <a:t>、親切な仲間だったらこの状況で何と言うか</a:t>
            </a:r>
            <a:r>
              <a:rPr lang="ja-JP" altLang="en-US" sz="1800" dirty="0" err="1">
                <a:latin typeface="ＭＳ Ｐゴシック" panose="020B0600070205080204" pitchFamily="50" charset="-128"/>
                <a:ea typeface="ＭＳ Ｐゴシック" panose="020B0600070205080204" pitchFamily="50" charset="-128"/>
                <a:cs typeface="Verdana" pitchFamily="34" charset="0"/>
              </a:rPr>
              <a:t>、</a:t>
            </a:r>
            <a:r>
              <a:rPr lang="x-none" sz="1800" dirty="0">
                <a:latin typeface="ＭＳ Ｐゴシック" panose="020B0600070205080204" pitchFamily="50" charset="-128"/>
                <a:ea typeface="ＭＳ Ｐゴシック" panose="020B0600070205080204" pitchFamily="50" charset="-128"/>
                <a:cs typeface="Verdana" pitchFamily="34" charset="0"/>
              </a:rPr>
              <a:t>自分に問いかけてください。最初はネガティブではなくポジティブなものに注目することに不慣れなため、親切な仲間を積極的に探してください。</a:t>
            </a:r>
          </a:p>
          <a:p>
            <a:pPr marL="180000" indent="0" rtl="0">
              <a:spcBef>
                <a:spcPts val="1200"/>
              </a:spcBef>
              <a:buFont typeface="Wingdings 2" pitchFamily="18" charset="2"/>
              <a:buNone/>
              <a:defRPr/>
            </a:pPr>
            <a:r>
              <a:rPr lang="x-none" sz="1800" dirty="0">
                <a:latin typeface="ＭＳ Ｐゴシック" panose="020B0600070205080204" pitchFamily="50" charset="-128"/>
                <a:ea typeface="ＭＳ Ｐゴシック" panose="020B0600070205080204" pitchFamily="50" charset="-128"/>
                <a:cs typeface="Verdana" pitchFamily="34" charset="0"/>
              </a:rPr>
              <a:t>親切な仲間の返答を書いてください。落ち込んでいるときに、それを読んで元気をもらうとよい</a:t>
            </a:r>
            <a:r>
              <a:rPr lang="ja-JP" altLang="en-US" sz="1800" dirty="0" err="1">
                <a:latin typeface="ＭＳ Ｐゴシック" panose="020B0600070205080204" pitchFamily="50" charset="-128"/>
                <a:ea typeface="ＭＳ Ｐゴシック" panose="020B0600070205080204" pitchFamily="50" charset="-128"/>
                <a:cs typeface="Verdana" pitchFamily="34" charset="0"/>
              </a:rPr>
              <a:t>です</a:t>
            </a:r>
            <a:r>
              <a:rPr lang="x-none" sz="1800" dirty="0">
                <a:latin typeface="ＭＳ Ｐゴシック" panose="020B0600070205080204" pitchFamily="50" charset="-128"/>
                <a:ea typeface="ＭＳ Ｐゴシック" panose="020B0600070205080204" pitchFamily="50" charset="-128"/>
                <a:cs typeface="Verdana" pitchFamily="34" charset="0"/>
              </a:rPr>
              <a:t>。</a:t>
            </a:r>
            <a:endParaRPr lang="en-GB" altLang="de-DE" sz="1800" dirty="0">
              <a:latin typeface="ＭＳ Ｐゴシック" panose="020B0600070205080204" pitchFamily="50" charset="-128"/>
              <a:ea typeface="ＭＳ Ｐゴシック" panose="020B0600070205080204" pitchFamily="50" charset="-128"/>
              <a:cs typeface="Verdana" pitchFamily="34" charset="0"/>
            </a:endParaRPr>
          </a:p>
        </p:txBody>
      </p:sp>
      <p:pic>
        <p:nvPicPr>
          <p:cNvPr id="18"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20"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親切な仲間を強化する</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
        <p:nvSpPr>
          <p:cNvPr id="6" name="Text Box 6"/>
          <p:cNvSpPr txBox="1">
            <a:spLocks noChangeArrowheads="1"/>
          </p:cNvSpPr>
          <p:nvPr/>
        </p:nvSpPr>
        <p:spPr bwMode="auto">
          <a:xfrm>
            <a:off x="6732240" y="481013"/>
            <a:ext cx="2262158" cy="276999"/>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de-DE" sz="1200" b="0" i="0" u="none" strike="noStrike" kern="1200" cap="none" spc="0" normalizeH="0" baseline="0" noProof="0" dirty="0">
                <a:ln>
                  <a:noFill/>
                </a:ln>
                <a:solidFill>
                  <a:srgbClr val="D16349"/>
                </a:solidFill>
                <a:effectLst/>
                <a:uLnTx/>
                <a:uFillTx/>
                <a:latin typeface="ＭＳ ゴシック" panose="020B0609070205080204" pitchFamily="49" charset="-128"/>
                <a:ea typeface="ＭＳ ゴシック" panose="020B0609070205080204" pitchFamily="49" charset="-128"/>
              </a:rPr>
              <a:t>based on </a:t>
            </a:r>
            <a:r>
              <a:rPr kumimoji="0" lang="en-GB" altLang="de-DE" sz="1200" b="0" i="0" u="none" strike="noStrike" kern="1200" cap="none" spc="0" normalizeH="0" baseline="0" noProof="0" dirty="0" err="1">
                <a:ln>
                  <a:noFill/>
                </a:ln>
                <a:solidFill>
                  <a:srgbClr val="D16349"/>
                </a:solidFill>
                <a:effectLst/>
                <a:uLnTx/>
                <a:uFillTx/>
                <a:latin typeface="ＭＳ ゴシック" panose="020B0609070205080204" pitchFamily="49" charset="-128"/>
                <a:ea typeface="ＭＳ ゴシック" panose="020B0609070205080204" pitchFamily="49" charset="-128"/>
              </a:rPr>
              <a:t>Potreck</a:t>
            </a:r>
            <a:r>
              <a:rPr kumimoji="0" lang="en-GB" altLang="de-DE" sz="1200" b="0" i="0" u="none" strike="noStrike" kern="1200" cap="none" spc="0" normalizeH="0" baseline="0" noProof="0" dirty="0">
                <a:ln>
                  <a:noFill/>
                </a:ln>
                <a:solidFill>
                  <a:srgbClr val="D16349"/>
                </a:solidFill>
                <a:effectLst/>
                <a:uLnTx/>
                <a:uFillTx/>
                <a:latin typeface="ＭＳ ゴシック" panose="020B0609070205080204" pitchFamily="49" charset="-128"/>
                <a:ea typeface="ＭＳ ゴシック" panose="020B0609070205080204" pitchFamily="49" charset="-128"/>
              </a:rPr>
              <a:t>-Rose, 2006</a:t>
            </a:r>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a:t>
            </a:r>
            <a:r>
              <a:rPr lang="en-US" altLang="ja-JP" sz="1200" b="1" dirty="0">
                <a:solidFill>
                  <a:srgbClr val="646B86"/>
                </a:solidFill>
                <a:latin typeface="MS PGothic" panose="020B0600070205080204" pitchFamily="34" charset="-128"/>
                <a:ea typeface="MS PGothic" panose="020B0600070205080204" pitchFamily="34" charset="-128"/>
              </a:rPr>
              <a:t>23</a:t>
            </a:r>
            <a:endParaRPr lang="en-GB" altLang="de-DE" sz="1200" b="1" dirty="0">
              <a:solidFill>
                <a:srgbClr val="646B86"/>
              </a:solidFill>
              <a:latin typeface="MS PGothic" panose="020B0600070205080204" pitchFamily="34" charset="-128"/>
              <a:ea typeface="MS PGothic" panose="020B0600070205080204" pitchFamily="34" charset="-128"/>
            </a:endParaRPr>
          </a:p>
        </p:txBody>
      </p:sp>
      <p:grpSp>
        <p:nvGrpSpPr>
          <p:cNvPr id="13" name="グループ化 12"/>
          <p:cNvGrpSpPr/>
          <p:nvPr/>
        </p:nvGrpSpPr>
        <p:grpSpPr>
          <a:xfrm>
            <a:off x="88900" y="6096000"/>
            <a:ext cx="2197100" cy="487426"/>
            <a:chOff x="88900" y="5208524"/>
            <a:chExt cx="2197100" cy="487426"/>
          </a:xfrm>
        </p:grpSpPr>
        <p:sp>
          <p:nvSpPr>
            <p:cNvPr id="15"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10.4</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16"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11"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smtClean="0"/>
              <a:t>Innerer</a:t>
            </a:r>
            <a:r>
              <a:rPr lang="en-US" altLang="de-DE" sz="800" i="1" dirty="0" smtClean="0"/>
              <a:t> </a:t>
            </a:r>
            <a:r>
              <a:rPr lang="en-US" altLang="de-DE" sz="800" i="1" dirty="0" err="1" smtClean="0"/>
              <a:t>Kritiker</a:t>
            </a:r>
            <a:r>
              <a:rPr lang="en-US" altLang="de-DE" sz="800" i="1" dirty="0" smtClean="0"/>
              <a:t>” by Lisa Schilling)</a:t>
            </a:r>
            <a:endParaRPr lang="de-DE" altLang="de-DE" sz="800"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3795" name="Picture 10"/>
          <p:cNvPicPr>
            <a:picLocks noChangeAspect="1" noChangeArrowheads="1"/>
          </p:cNvPicPr>
          <p:nvPr/>
        </p:nvPicPr>
        <p:blipFill>
          <a:blip r:embed="rId3"/>
          <a:srcRect/>
          <a:stretch>
            <a:fillRect/>
          </a:stretch>
        </p:blipFill>
        <p:spPr bwMode="auto">
          <a:xfrm>
            <a:off x="7123112" y="5153298"/>
            <a:ext cx="2020888" cy="1516062"/>
          </a:xfrm>
          <a:prstGeom prst="rect">
            <a:avLst/>
          </a:prstGeom>
          <a:noFill/>
          <a:ln w="9525">
            <a:noFill/>
            <a:miter lim="800000"/>
            <a:headEnd/>
            <a:tailEnd/>
          </a:ln>
        </p:spPr>
      </p:pic>
      <p:sp>
        <p:nvSpPr>
          <p:cNvPr id="33798" name="Text Box 11"/>
          <p:cNvSpPr txBox="1">
            <a:spLocks noChangeArrowheads="1"/>
          </p:cNvSpPr>
          <p:nvPr/>
        </p:nvSpPr>
        <p:spPr bwMode="auto">
          <a:xfrm>
            <a:off x="89876" y="1339200"/>
            <a:ext cx="8964248" cy="2062103"/>
          </a:xfrm>
          <a:prstGeom prst="rect">
            <a:avLst/>
          </a:prstGeom>
          <a:noFill/>
          <a:ln w="9525">
            <a:noFill/>
            <a:miter lim="800000"/>
            <a:headEnd/>
            <a:tailEnd/>
          </a:ln>
        </p:spPr>
        <p:txBody>
          <a:bodyPr wrap="square" rtlCol="0">
            <a:spAutoFit/>
          </a:bodyPr>
          <a:lstStyle/>
          <a:p>
            <a:pPr marL="180000" rtl="0" eaLnBrk="1" hangingPunct="1">
              <a:tabLst>
                <a:tab pos="361950" algn="l"/>
              </a:tabLst>
            </a:pPr>
            <a:r>
              <a:rPr lang="ja-JP" altLang="en-US" b="1" dirty="0">
                <a:latin typeface="MS PGothic" panose="020B0600070205080204" pitchFamily="34" charset="-128"/>
                <a:ea typeface="MS PGothic" panose="020B0600070205080204" pitchFamily="34" charset="-128"/>
              </a:rPr>
              <a:t>「</a:t>
            </a:r>
            <a:r>
              <a:rPr lang="x-none" b="1" dirty="0">
                <a:latin typeface="MS PGothic" panose="020B0600070205080204" pitchFamily="34" charset="-128"/>
                <a:ea typeface="MS PGothic" panose="020B0600070205080204" pitchFamily="34" charset="-128"/>
              </a:rPr>
              <a:t>自分をどう判断するか</a:t>
            </a:r>
            <a:r>
              <a:rPr lang="ja-JP" altLang="en-US" b="1" dirty="0">
                <a:latin typeface="MS PGothic" panose="020B0600070205080204" pitchFamily="34" charset="-128"/>
                <a:ea typeface="MS PGothic" panose="020B0600070205080204" pitchFamily="34" charset="-128"/>
              </a:rPr>
              <a:t>」</a:t>
            </a:r>
            <a:r>
              <a:rPr lang="x-none" b="1" dirty="0">
                <a:latin typeface="MS PGothic" panose="020B0600070205080204" pitchFamily="34" charset="-128"/>
                <a:ea typeface="MS PGothic" panose="020B0600070205080204" pitchFamily="34" charset="-128"/>
              </a:rPr>
              <a:t>と</a:t>
            </a:r>
            <a:r>
              <a:rPr lang="ja-JP" altLang="en-US" b="1" dirty="0">
                <a:latin typeface="MS PGothic" panose="020B0600070205080204" pitchFamily="34" charset="-128"/>
                <a:ea typeface="MS PGothic" panose="020B0600070205080204" pitchFamily="34" charset="-128"/>
              </a:rPr>
              <a:t>「</a:t>
            </a:r>
            <a:r>
              <a:rPr lang="x-none" b="1" dirty="0">
                <a:latin typeface="MS PGothic" panose="020B0600070205080204" pitchFamily="34" charset="-128"/>
                <a:ea typeface="MS PGothic" panose="020B0600070205080204" pitchFamily="34" charset="-128"/>
              </a:rPr>
              <a:t>他</a:t>
            </a:r>
            <a:r>
              <a:rPr lang="ja-JP" altLang="en-US" b="1" dirty="0">
                <a:latin typeface="MS PGothic" panose="020B0600070205080204" pitchFamily="34" charset="-128"/>
                <a:ea typeface="MS PGothic" panose="020B0600070205080204" pitchFamily="34" charset="-128"/>
              </a:rPr>
              <a:t>の</a:t>
            </a:r>
            <a:r>
              <a:rPr lang="x-none" b="1" dirty="0">
                <a:latin typeface="MS PGothic" panose="020B0600070205080204" pitchFamily="34" charset="-128"/>
                <a:ea typeface="MS PGothic" panose="020B0600070205080204" pitchFamily="34" charset="-128"/>
              </a:rPr>
              <a:t>人が自分をどう判断するか</a:t>
            </a:r>
            <a:r>
              <a:rPr lang="ja-JP" altLang="en-US" b="1" dirty="0">
                <a:latin typeface="MS PGothic" panose="020B0600070205080204" pitchFamily="34" charset="-128"/>
                <a:ea typeface="MS PGothic" panose="020B0600070205080204" pitchFamily="34" charset="-128"/>
              </a:rPr>
              <a:t>」</a:t>
            </a:r>
            <a:r>
              <a:rPr lang="x-none" b="1" dirty="0">
                <a:latin typeface="MS PGothic" panose="020B0600070205080204" pitchFamily="34" charset="-128"/>
                <a:ea typeface="MS PGothic" panose="020B0600070205080204" pitchFamily="34" charset="-128"/>
              </a:rPr>
              <a:t>は異なっている！</a:t>
            </a:r>
          </a:p>
          <a:p>
            <a:pPr marL="363538" indent="-363538" rtl="0" eaLnBrk="1" hangingPunct="1">
              <a:tabLst>
                <a:tab pos="361950" algn="l"/>
              </a:tabLst>
            </a:pPr>
            <a:endParaRPr lang="en-GB" altLang="de-DE" dirty="0">
              <a:latin typeface="MS PGothic" panose="020B0600070205080204" pitchFamily="34" charset="-128"/>
              <a:ea typeface="MS PGothic" panose="020B0600070205080204" pitchFamily="34" charset="-128"/>
            </a:endParaRP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dirty="0">
                <a:latin typeface="MS PGothic" panose="020B0600070205080204" pitchFamily="34" charset="-128"/>
                <a:ea typeface="MS PGothic" panose="020B0600070205080204" pitchFamily="34" charset="-128"/>
              </a:rPr>
              <a:t>もし自分のことを醜い、つまらないなどと思っていても、必ずしも他</a:t>
            </a:r>
            <a:r>
              <a:rPr lang="ja-JP" altLang="en-US" dirty="0">
                <a:latin typeface="MS PGothic" panose="020B0600070205080204" pitchFamily="34" charset="-128"/>
                <a:ea typeface="MS PGothic" panose="020B0600070205080204" pitchFamily="34" charset="-128"/>
              </a:rPr>
              <a:t>の</a:t>
            </a:r>
            <a:r>
              <a:rPr lang="x-none" dirty="0">
                <a:latin typeface="MS PGothic" panose="020B0600070205080204" pitchFamily="34" charset="-128"/>
                <a:ea typeface="MS PGothic" panose="020B0600070205080204" pitchFamily="34" charset="-128"/>
              </a:rPr>
              <a:t>人がそう見</a:t>
            </a:r>
            <a:r>
              <a:rPr lang="ja-JP" altLang="en-US" dirty="0">
                <a:latin typeface="MS PGothic" panose="020B0600070205080204" pitchFamily="34" charset="-128"/>
                <a:ea typeface="MS PGothic" panose="020B0600070205080204" pitchFamily="34" charset="-128"/>
              </a:rPr>
              <a:t>ている</a:t>
            </a:r>
            <a:r>
              <a:rPr lang="x-none" dirty="0">
                <a:latin typeface="MS PGothic" panose="020B0600070205080204" pitchFamily="34" charset="-128"/>
                <a:ea typeface="MS PGothic" panose="020B0600070205080204" pitchFamily="34" charset="-128"/>
              </a:rPr>
              <a:t>とは限</a:t>
            </a:r>
            <a:r>
              <a:rPr lang="ja-JP" altLang="en-US" dirty="0" err="1">
                <a:latin typeface="MS PGothic" panose="020B0600070205080204" pitchFamily="34" charset="-128"/>
                <a:ea typeface="MS PGothic" panose="020B0600070205080204" pitchFamily="34" charset="-128"/>
              </a:rPr>
              <a:t>りま</a:t>
            </a:r>
            <a:r>
              <a:rPr lang="ja-JP" altLang="en-US" dirty="0">
                <a:latin typeface="MS PGothic" panose="020B0600070205080204" pitchFamily="34" charset="-128"/>
                <a:ea typeface="MS PGothic" panose="020B0600070205080204" pitchFamily="34" charset="-128"/>
              </a:rPr>
              <a:t>せん</a:t>
            </a:r>
            <a:r>
              <a:rPr lang="x-none" dirty="0">
                <a:latin typeface="MS PGothic" panose="020B0600070205080204" pitchFamily="34" charset="-128"/>
                <a:ea typeface="MS PGothic" panose="020B0600070205080204" pitchFamily="34" charset="-128"/>
              </a:rPr>
              <a:t>。見方、判断、好みは様々で</a:t>
            </a:r>
            <a:r>
              <a:rPr lang="ja-JP" altLang="en-US" dirty="0">
                <a:latin typeface="MS PGothic" panose="020B0600070205080204" pitchFamily="34" charset="-128"/>
                <a:ea typeface="MS PGothic" panose="020B0600070205080204" pitchFamily="34" charset="-128"/>
              </a:rPr>
              <a:t>す</a:t>
            </a:r>
            <a:r>
              <a:rPr lang="x-none" dirty="0">
                <a:latin typeface="MS PGothic" panose="020B0600070205080204" pitchFamily="34" charset="-128"/>
                <a:ea typeface="MS PGothic" panose="020B0600070205080204" pitchFamily="34" charset="-128"/>
              </a:rPr>
              <a:t>！</a:t>
            </a: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dirty="0">
                <a:latin typeface="MS PGothic" panose="020B0600070205080204" pitchFamily="34" charset="-128"/>
                <a:ea typeface="MS PGothic" panose="020B0600070205080204" pitchFamily="34" charset="-128"/>
              </a:rPr>
              <a:t>自分が</a:t>
            </a:r>
            <a:r>
              <a:rPr lang="ja-JP" altLang="en-US" dirty="0">
                <a:latin typeface="MS PGothic" panose="020B0600070205080204" pitchFamily="34" charset="-128"/>
                <a:ea typeface="MS PGothic" panose="020B0600070205080204" pitchFamily="34" charset="-128"/>
              </a:rPr>
              <a:t>自分</a:t>
            </a:r>
            <a:r>
              <a:rPr lang="x-none" dirty="0">
                <a:latin typeface="MS PGothic" panose="020B0600070205080204" pitchFamily="34" charset="-128"/>
                <a:ea typeface="MS PGothic" panose="020B0600070205080204" pitchFamily="34" charset="-128"/>
              </a:rPr>
              <a:t>自身の最悪な敵であったり、自分を批判しすぎている人は</a:t>
            </a:r>
            <a:r>
              <a:rPr lang="ja-JP" altLang="en-US" dirty="0">
                <a:latin typeface="MS PGothic" panose="020B0600070205080204" pitchFamily="34" charset="-128"/>
                <a:ea typeface="MS PGothic" panose="020B0600070205080204" pitchFamily="34" charset="-128"/>
              </a:rPr>
              <a:t>たくさんいます</a:t>
            </a:r>
            <a:r>
              <a:rPr lang="x-none" dirty="0">
                <a:latin typeface="MS PGothic" panose="020B0600070205080204" pitchFamily="34" charset="-128"/>
                <a:ea typeface="MS PGothic" panose="020B0600070205080204" pitchFamily="34" charset="-128"/>
              </a:rPr>
              <a:t>！このような人の内なる批評家は、これまで見てきたように、特に大きく、声高で</a:t>
            </a:r>
            <a:r>
              <a:rPr lang="ja-JP" altLang="en-US" dirty="0">
                <a:latin typeface="MS PGothic" panose="020B0600070205080204" pitchFamily="34" charset="-128"/>
                <a:ea typeface="MS PGothic" panose="020B0600070205080204" pitchFamily="34" charset="-128"/>
              </a:rPr>
              <a:t>す</a:t>
            </a:r>
            <a:r>
              <a:rPr lang="x-none" dirty="0">
                <a:latin typeface="MS PGothic" panose="020B0600070205080204" pitchFamily="34" charset="-128"/>
                <a:ea typeface="MS PGothic" panose="020B0600070205080204" pitchFamily="34" charset="-128"/>
              </a:rPr>
              <a:t>。</a:t>
            </a:r>
            <a:endParaRPr lang="en-GB" altLang="de-DE" dirty="0">
              <a:latin typeface="MS PGothic" panose="020B0600070205080204" pitchFamily="34" charset="-128"/>
              <a:ea typeface="MS PGothic" panose="020B0600070205080204" pitchFamily="34" charset="-128"/>
            </a:endParaRPr>
          </a:p>
        </p:txBody>
      </p:sp>
      <p:sp>
        <p:nvSpPr>
          <p:cNvPr id="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.24</a:t>
            </a:r>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eaLnBrk="1" hangingPunct="1">
              <a:lnSpc>
                <a:spcPct val="90000"/>
              </a:lnSpc>
              <a:spcBef>
                <a:spcPct val="20000"/>
              </a:spcBef>
            </a:pPr>
            <a:r>
              <a:rPr lang="x-none" sz="2000" dirty="0">
                <a:solidFill>
                  <a:schemeClr val="accent1"/>
                </a:solidFill>
                <a:latin typeface="MS PGothic" panose="020B0600070205080204" pitchFamily="34" charset="-128"/>
                <a:ea typeface="MS PGothic" panose="020B0600070205080204" pitchFamily="34" charset="-128"/>
              </a:rPr>
              <a:t>自分の基準を絶対的な物差しとして考える</a:t>
            </a:r>
            <a:endParaRPr lang="en-GB" altLang="de-DE" sz="2000" b="1" dirty="0">
              <a:solidFill>
                <a:schemeClr val="accent1"/>
              </a:solidFill>
              <a:latin typeface="MS PGothic" panose="020B0600070205080204" pitchFamily="34" charset="-128"/>
              <a:ea typeface="MS PGothic" panose="020B0600070205080204" pitchFamily="34" charset="-128"/>
            </a:endParaRPr>
          </a:p>
        </p:txBody>
      </p:sp>
      <p:sp>
        <p:nvSpPr>
          <p:cNvPr id="9" name="Rectangle 11"/>
          <p:cNvSpPr>
            <a:spLocks noChangeArrowheads="1"/>
          </p:cNvSpPr>
          <p:nvPr/>
        </p:nvSpPr>
        <p:spPr bwMode="auto">
          <a:xfrm>
            <a:off x="-61913" y="6670675"/>
            <a:ext cx="1560042"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(“Mirror Love” by Katie@!)</a:t>
            </a:r>
            <a:endParaRPr lang="en-GB" altLang="de-DE" sz="800" i="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3"/>
          <p:cNvSpPr>
            <a:spLocks noChangeArrowheads="1"/>
          </p:cNvSpPr>
          <p:nvPr/>
        </p:nvSpPr>
        <p:spPr bwMode="auto">
          <a:xfrm>
            <a:off x="234000" y="1339200"/>
            <a:ext cx="8676000" cy="3817992"/>
          </a:xfrm>
          <a:prstGeom prst="rect">
            <a:avLst/>
          </a:prstGeom>
          <a:noFill/>
          <a:ln w="9525">
            <a:noFill/>
            <a:miter lim="800000"/>
            <a:headEnd/>
            <a:tailEnd/>
          </a:ln>
        </p:spPr>
        <p:txBody>
          <a:bodyPr anchor="ctr"/>
          <a:lstStyle/>
          <a:p>
            <a:pPr marL="0" lvl="1" algn="ctr" eaLnBrk="1" hangingPunct="1">
              <a:spcBef>
                <a:spcPts val="1200"/>
              </a:spcBef>
              <a:buClr>
                <a:srgbClr val="006699"/>
              </a:buClr>
            </a:pPr>
            <a:r>
              <a:rPr lang="ja-JP" altLang="en-US" dirty="0">
                <a:solidFill>
                  <a:srgbClr val="000000"/>
                </a:solidFill>
                <a:latin typeface="MS PGothic" panose="020B0600070205080204" pitchFamily="34" charset="-128"/>
                <a:ea typeface="MS PGothic" panose="020B0600070205080204" pitchFamily="34" charset="-128"/>
              </a:rPr>
              <a:t>あなたは自分を他の人とよく比較しますか？</a:t>
            </a:r>
            <a:endParaRPr lang="en-US" altLang="ja-JP" dirty="0">
              <a:solidFill>
                <a:srgbClr val="000000"/>
              </a:solidFill>
              <a:latin typeface="MS PGothic" panose="020B0600070205080204" pitchFamily="34" charset="-128"/>
              <a:ea typeface="MS PGothic" panose="020B0600070205080204" pitchFamily="34" charset="-128"/>
            </a:endParaRPr>
          </a:p>
          <a:p>
            <a:pPr marL="0" lvl="1" algn="ctr" eaLnBrk="1" hangingPunct="1">
              <a:spcBef>
                <a:spcPts val="1200"/>
              </a:spcBef>
              <a:buClr>
                <a:srgbClr val="006699"/>
              </a:buClr>
            </a:pPr>
            <a:endParaRPr lang="ja-JP" altLang="en-US" dirty="0">
              <a:solidFill>
                <a:srgbClr val="000000"/>
              </a:solidFill>
              <a:latin typeface="MS PGothic" panose="020B0600070205080204" pitchFamily="34" charset="-128"/>
              <a:ea typeface="MS PGothic" panose="020B0600070205080204" pitchFamily="34" charset="-128"/>
            </a:endParaRPr>
          </a:p>
          <a:p>
            <a:pPr marL="0" lvl="1" algn="ctr" eaLnBrk="1" hangingPunct="1">
              <a:spcBef>
                <a:spcPts val="1200"/>
              </a:spcBef>
              <a:buClr>
                <a:srgbClr val="006699"/>
              </a:buClr>
            </a:pPr>
            <a:r>
              <a:rPr lang="ja-JP" altLang="en-US" dirty="0">
                <a:solidFill>
                  <a:srgbClr val="000000"/>
                </a:solidFill>
                <a:latin typeface="MS PGothic" panose="020B0600070205080204" pitchFamily="34" charset="-128"/>
                <a:ea typeface="MS PGothic" panose="020B0600070205080204" pitchFamily="34" charset="-128"/>
              </a:rPr>
              <a:t>もしそうなら、誰と比較しますか？</a:t>
            </a:r>
            <a:endParaRPr lang="en-US" altLang="ja-JP" dirty="0">
              <a:solidFill>
                <a:srgbClr val="000000"/>
              </a:solidFill>
              <a:latin typeface="MS PGothic" panose="020B0600070205080204" pitchFamily="34" charset="-128"/>
              <a:ea typeface="MS PGothic" panose="020B0600070205080204" pitchFamily="34" charset="-128"/>
            </a:endParaRPr>
          </a:p>
          <a:p>
            <a:pPr marL="0" lvl="1" algn="ctr" eaLnBrk="1" hangingPunct="1">
              <a:spcBef>
                <a:spcPts val="1200"/>
              </a:spcBef>
              <a:buClr>
                <a:srgbClr val="006699"/>
              </a:buClr>
            </a:pPr>
            <a:endParaRPr lang="ja-JP" altLang="en-US" dirty="0">
              <a:solidFill>
                <a:srgbClr val="000000"/>
              </a:solidFill>
              <a:latin typeface="MS PGothic" panose="020B0600070205080204" pitchFamily="34" charset="-128"/>
              <a:ea typeface="MS PGothic" panose="020B0600070205080204" pitchFamily="34" charset="-128"/>
            </a:endParaRPr>
          </a:p>
          <a:p>
            <a:pPr marL="0" lvl="1" algn="ctr" eaLnBrk="1" hangingPunct="1">
              <a:spcBef>
                <a:spcPts val="1200"/>
              </a:spcBef>
              <a:buClr>
                <a:srgbClr val="006699"/>
              </a:buClr>
            </a:pPr>
            <a:r>
              <a:rPr lang="ja-JP" altLang="en-US" dirty="0">
                <a:solidFill>
                  <a:srgbClr val="000000"/>
                </a:solidFill>
                <a:latin typeface="MS PGothic" panose="020B0600070205080204" pitchFamily="34" charset="-128"/>
                <a:ea typeface="MS PGothic" panose="020B0600070205080204" pitchFamily="34" charset="-128"/>
              </a:rPr>
              <a:t>この比較をどのように公平に行いますか？</a:t>
            </a:r>
            <a:endParaRPr kumimoji="0" lang="en-GB" altLang="de-DE" sz="18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sp>
        <p:nvSpPr>
          <p:cNvPr id="34819"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rPr>
              <a:t>他者との比較</a:t>
            </a:r>
            <a:endParaRPr kumimoji="0" lang="en-GB" altLang="de-DE" sz="2000" b="0" i="0" u="none" strike="noStrike" kern="1200" cap="none" spc="0" normalizeH="0" baseline="0" noProof="0" dirty="0">
              <a:ln>
                <a:noFill/>
              </a:ln>
              <a:solidFill>
                <a:srgbClr val="D16349"/>
              </a:solidFill>
              <a:effectLst/>
              <a:uLnTx/>
              <a:uFillTx/>
              <a:latin typeface="MS PGothic" panose="020B0600070205080204" pitchFamily="34" charset="-128"/>
              <a:ea typeface="MS PGothic" panose="020B0600070205080204" pitchFamily="34" charset="-128"/>
            </a:endParaRPr>
          </a:p>
        </p:txBody>
      </p:sp>
      <p:sp>
        <p:nvSpPr>
          <p:cNvPr id="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.25</a:t>
            </a:r>
          </a:p>
        </p:txBody>
      </p:sp>
    </p:spTree>
    <p:extLst>
      <p:ext uri="{BB962C8B-B14F-4D97-AF65-F5344CB8AC3E}">
        <p14:creationId xmlns:p14="http://schemas.microsoft.com/office/powerpoint/2010/main" val="21320359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3"/>
          <p:cNvSpPr>
            <a:spLocks noGrp="1" noChangeArrowheads="1"/>
          </p:cNvSpPr>
          <p:nvPr>
            <p:ph type="body" idx="1"/>
          </p:nvPr>
        </p:nvSpPr>
        <p:spPr>
          <a:xfrm>
            <a:off x="0" y="1339850"/>
            <a:ext cx="5867400" cy="2809230"/>
          </a:xfrm>
        </p:spPr>
        <p:txBody>
          <a:bodyPr rtlCol="0"/>
          <a:lstStyle/>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私たちは、気づかないうちにすぐ、自分を他</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の人</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と比較してい</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ます</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。これは</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よくあることです</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 </a:t>
            </a: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誰とどんな</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こと</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で比較するのかは、自尊心に影響</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することがあります</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。自尊心の問題を抱えている人は、</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たいてい</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不公平な比較を</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しています。</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（例：</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社長と給料の比較をする</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a:t>
            </a:r>
            <a:endParaRPr lang="en-GB" altLang="de-DE" sz="1800" dirty="0">
              <a:latin typeface="MS PGothic" panose="020B0600070205080204" pitchFamily="34" charset="-128"/>
              <a:ea typeface="MS PGothic" panose="020B0600070205080204" pitchFamily="34" charset="-128"/>
            </a:endParaRPr>
          </a:p>
        </p:txBody>
      </p:sp>
      <p:sp>
        <p:nvSpPr>
          <p:cNvPr id="35843" name="Rectangle 1033"/>
          <p:cNvSpPr>
            <a:spLocks noChangeArrowheads="1"/>
          </p:cNvSpPr>
          <p:nvPr/>
        </p:nvSpPr>
        <p:spPr bwMode="auto">
          <a:xfrm>
            <a:off x="-180975" y="3068638"/>
            <a:ext cx="6048375" cy="4525962"/>
          </a:xfrm>
          <a:prstGeom prst="rect">
            <a:avLst/>
          </a:prstGeom>
          <a:noFill/>
          <a:ln w="9525">
            <a:noFill/>
            <a:miter lim="800000"/>
            <a:headEnd/>
            <a:tailEnd/>
          </a:ln>
        </p:spPr>
        <p:txBody>
          <a:bodyPr rtlCol="0"/>
          <a:lstStyle/>
          <a:p>
            <a:pPr marL="742950" lvl="1" indent="-285750" rtl="0">
              <a:lnSpc>
                <a:spcPct val="80000"/>
              </a:lnSpc>
              <a:spcBef>
                <a:spcPct val="20000"/>
              </a:spcBef>
              <a:buClr>
                <a:srgbClr val="006699"/>
              </a:buClr>
              <a:buFont typeface="Wingdings" pitchFamily="2" charset="2"/>
              <a:buChar char="Ø"/>
            </a:pPr>
            <a:endParaRPr lang="de-DE" altLang="de-DE" sz="4400">
              <a:solidFill>
                <a:srgbClr val="000000"/>
              </a:solidFill>
            </a:endParaRPr>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他者と</a:t>
            </a:r>
            <a:r>
              <a:rPr lang="ja-JP" altLang="en-US" sz="2000" dirty="0" smtClean="0">
                <a:solidFill>
                  <a:schemeClr val="accent1"/>
                </a:solidFill>
                <a:latin typeface="MS PGothic" panose="020B0600070205080204" pitchFamily="34" charset="-128"/>
                <a:ea typeface="MS PGothic" panose="020B0600070205080204" pitchFamily="34" charset="-128"/>
              </a:rPr>
              <a:t>の</a:t>
            </a:r>
            <a:r>
              <a:rPr lang="x-none" sz="2000" dirty="0" smtClean="0">
                <a:solidFill>
                  <a:schemeClr val="accent1"/>
                </a:solidFill>
                <a:latin typeface="MS PGothic" panose="020B0600070205080204" pitchFamily="34" charset="-128"/>
                <a:ea typeface="MS PGothic" panose="020B0600070205080204" pitchFamily="34" charset="-128"/>
              </a:rPr>
              <a:t>比較</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.26</a:t>
            </a:r>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1340768"/>
            <a:ext cx="3024336" cy="3569993"/>
          </a:xfrm>
          <a:prstGeom prst="rect">
            <a:avLst/>
          </a:prstGeom>
        </p:spPr>
      </p:pic>
      <p:sp>
        <p:nvSpPr>
          <p:cNvPr id="11" name="Rectangle 11"/>
          <p:cNvSpPr>
            <a:spLocks noChangeArrowheads="1"/>
          </p:cNvSpPr>
          <p:nvPr/>
        </p:nvSpPr>
        <p:spPr bwMode="auto">
          <a:xfrm>
            <a:off x="-61913" y="6670675"/>
            <a:ext cx="2669320"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(“Barbie close-up. Grace” from </a:t>
            </a:r>
            <a:r>
              <a:rPr lang="en-GB" altLang="de-DE" sz="800" i="1" dirty="0" err="1" smtClean="0"/>
              <a:t>BarbieFantasies</a:t>
            </a:r>
            <a:r>
              <a:rPr lang="en-GB"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9234" name="Rectangle 2"/>
          <p:cNvSpPr>
            <a:spLocks noGrp="1" noChangeArrowheads="1"/>
          </p:cNvSpPr>
          <p:nvPr>
            <p:ph type="body" idx="1"/>
          </p:nvPr>
        </p:nvSpPr>
        <p:spPr>
          <a:xfrm>
            <a:off x="252000" y="1340768"/>
            <a:ext cx="8640000" cy="5040312"/>
          </a:xfrm>
        </p:spPr>
        <p:txBody>
          <a:bodyPr rtlCol="0"/>
          <a:lstStyle/>
          <a:p>
            <a:pPr marL="180000" indent="0" rtl="0">
              <a:spcBef>
                <a:spcPts val="1200"/>
              </a:spcBef>
              <a:buNone/>
              <a:defRPr/>
            </a:pPr>
            <a:r>
              <a:rPr lang="x-none" sz="1800" kern="1200" dirty="0">
                <a:latin typeface="MS PGothic" panose="020B0600070205080204" pitchFamily="34" charset="-128"/>
                <a:ea typeface="MS PGothic" panose="020B0600070205080204" pitchFamily="34" charset="-128"/>
                <a:cs typeface="Verdana" pitchFamily="34" charset="0"/>
              </a:rPr>
              <a:t>不公平な比較の別の例</a:t>
            </a: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自分の容姿を雑誌</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の</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モデルの写真と比較する女の子（化粧やデジタル写真の修正によりさらに不公平な比較になる）</a:t>
            </a:r>
          </a:p>
          <a:p>
            <a:pPr marL="360000" lvl="1" indent="0" rtl="0" eaLnBrk="1" hangingPunct="1">
              <a:spcBef>
                <a:spcPts val="1200"/>
              </a:spcBef>
              <a:buClr>
                <a:srgbClr val="8CADAE"/>
              </a:buClr>
              <a:buSzPct val="85000"/>
              <a:buNone/>
              <a:tabLst>
                <a:tab pos="722313" algn="l"/>
              </a:tabLst>
              <a:defRPr/>
            </a:pPr>
            <a:endParaRPr lang="en-GB" altLang="de-DE" sz="1800" kern="1200" dirty="0">
              <a:solidFill>
                <a:schemeClr val="tx1"/>
              </a:solidFill>
              <a:latin typeface="MS PGothic" panose="020B0600070205080204" pitchFamily="34" charset="-128"/>
              <a:ea typeface="MS PGothic" panose="020B0600070205080204" pitchFamily="34" charset="-128"/>
              <a:cs typeface="Times New Roman" pitchFamily="18" charset="0"/>
            </a:endParaRPr>
          </a:p>
          <a:p>
            <a:pPr marL="185738" lvl="1" indent="0" rtl="0" eaLnBrk="1" hangingPunct="1">
              <a:spcBef>
                <a:spcPts val="1200"/>
              </a:spcBef>
              <a:buClr>
                <a:srgbClr val="8CADAE"/>
              </a:buClr>
              <a:buSzPct val="85000"/>
              <a:buNone/>
              <a:tabLst>
                <a:tab pos="722313" algn="l"/>
              </a:tabLst>
              <a:defRPr/>
            </a:pPr>
            <a:r>
              <a:rPr lang="x-none" sz="1800" kern="1200" dirty="0">
                <a:solidFill>
                  <a:schemeClr val="tx1"/>
                </a:solidFill>
                <a:latin typeface="MS PGothic" panose="020B0600070205080204" pitchFamily="34" charset="-128"/>
                <a:ea typeface="MS PGothic" panose="020B0600070205080204" pitchFamily="34" charset="-128"/>
                <a:cs typeface="Verdana" pitchFamily="34" charset="0"/>
              </a:rPr>
              <a:t>自分を他</a:t>
            </a:r>
            <a:r>
              <a:rPr lang="ja-JP" altLang="en-US" sz="1800" kern="1200" dirty="0">
                <a:solidFill>
                  <a:schemeClr val="tx1"/>
                </a:solidFill>
                <a:latin typeface="MS PGothic" panose="020B0600070205080204" pitchFamily="34" charset="-128"/>
                <a:ea typeface="MS PGothic" panose="020B0600070205080204" pitchFamily="34" charset="-128"/>
                <a:cs typeface="Verdana" pitchFamily="34" charset="0"/>
              </a:rPr>
              <a:t>の</a:t>
            </a:r>
            <a:r>
              <a:rPr lang="x-none" sz="1800" kern="1200" dirty="0">
                <a:solidFill>
                  <a:schemeClr val="tx1"/>
                </a:solidFill>
                <a:latin typeface="MS PGothic" panose="020B0600070205080204" pitchFamily="34" charset="-128"/>
                <a:ea typeface="MS PGothic" panose="020B0600070205080204" pitchFamily="34" charset="-128"/>
                <a:cs typeface="Verdana" pitchFamily="34" charset="0"/>
              </a:rPr>
              <a:t>人と比較しすぎてはいけません！自分より容姿端麗で、成功していて、人気のある人は必ずいる。</a:t>
            </a:r>
            <a:endParaRPr lang="en-GB" sz="1800" kern="1200" dirty="0">
              <a:solidFill>
                <a:schemeClr val="tx1"/>
              </a:solidFill>
              <a:latin typeface="MS PGothic" panose="020B0600070205080204" pitchFamily="34" charset="-128"/>
              <a:ea typeface="MS PGothic" panose="020B0600070205080204" pitchFamily="34" charset="-128"/>
              <a:cs typeface="Verdana" pitchFamily="34" charset="0"/>
            </a:endParaRPr>
          </a:p>
          <a:p>
            <a:pPr marL="645750" lvl="1" indent="-285750" eaLnBrk="1" hangingPunct="1">
              <a:spcBef>
                <a:spcPts val="1200"/>
              </a:spcBef>
              <a:buClr>
                <a:srgbClr val="8CADAE"/>
              </a:buClr>
              <a:buSzPct val="100000"/>
              <a:buFont typeface="Courier New" panose="02070309020205020404" pitchFamily="49" charset="0"/>
              <a:buChar char="o"/>
              <a:tabLst>
                <a:tab pos="722313" algn="l"/>
              </a:tabLst>
              <a:defRPr/>
            </a:pP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一見「完璧な生い立ち」を評価しているときは、人生のあらゆる領域を含めてください・・・</a:t>
            </a:r>
            <a:endParaRPr lang="en-GB" sz="1800" kern="1200" dirty="0">
              <a:solidFill>
                <a:schemeClr val="tx1"/>
              </a:solidFill>
              <a:latin typeface="MS PGothic" panose="020B0600070205080204" pitchFamily="34" charset="-128"/>
              <a:ea typeface="MS PGothic" panose="020B0600070205080204" pitchFamily="34" charset="-128"/>
              <a:cs typeface="Times New Roman" pitchFamily="18" charset="0"/>
            </a:endParaRPr>
          </a:p>
        </p:txBody>
      </p:sp>
      <p:sp>
        <p:nvSpPr>
          <p:cNvPr id="5"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他者と</a:t>
            </a:r>
            <a:r>
              <a:rPr lang="ja-JP" altLang="en-US" sz="2000" dirty="0">
                <a:solidFill>
                  <a:schemeClr val="accent1"/>
                </a:solidFill>
                <a:latin typeface="MS PGothic" panose="020B0600070205080204" pitchFamily="34" charset="-128"/>
                <a:ea typeface="MS PGothic" panose="020B0600070205080204" pitchFamily="34" charset="-128"/>
              </a:rPr>
              <a:t>の</a:t>
            </a:r>
            <a:r>
              <a:rPr lang="x-none" sz="2000" dirty="0">
                <a:solidFill>
                  <a:schemeClr val="accent1"/>
                </a:solidFill>
                <a:latin typeface="MS PGothic" panose="020B0600070205080204" pitchFamily="34" charset="-128"/>
                <a:ea typeface="MS PGothic" panose="020B0600070205080204" pitchFamily="34" charset="-128"/>
              </a:rPr>
              <a:t>比較</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
        <p:nvSpPr>
          <p:cNvPr id="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.27</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3" name="TextBox 1"/>
          <p:cNvSpPr txBox="1"/>
          <p:nvPr/>
        </p:nvSpPr>
        <p:spPr>
          <a:xfrm>
            <a:off x="2297339" y="1625600"/>
            <a:ext cx="4549322" cy="333874"/>
          </a:xfrm>
          <a:prstGeom prst="rect">
            <a:avLst/>
          </a:prstGeom>
          <a:noFill/>
        </p:spPr>
        <p:txBody>
          <a:bodyPr wrap="none" lIns="0" tIns="0" rIns="0" rtlCol="0">
            <a:spAutoFit/>
          </a:bodyPr>
          <a:lstStyle/>
          <a:p>
            <a:pPr lvl="0" eaLnBrk="1" fontAlgn="auto" hangingPunct="1">
              <a:lnSpc>
                <a:spcPts val="2400"/>
              </a:lnSpc>
              <a:spcBef>
                <a:spcPts val="0"/>
              </a:spcBef>
              <a:spcAft>
                <a:spcPts val="0"/>
              </a:spcAft>
              <a:defRPr/>
            </a:pPr>
            <a:r>
              <a:rPr lang="ja-JP" altLang="en-US" sz="1997" dirty="0">
                <a:solidFill>
                  <a:srgbClr val="000000"/>
                </a:solidFill>
                <a:latin typeface="Times New Roman" pitchFamily="18" charset="0"/>
                <a:ea typeface="ＭＳ Ｐゴシック" panose="020B0600070205080204" pitchFamily="50" charset="-128"/>
              </a:rPr>
              <a:t>次の４人に共通していることは何でしょう？</a:t>
            </a:r>
            <a:endParaRPr lang="en-US" altLang="zh-CN" sz="1997" dirty="0">
              <a:solidFill>
                <a:srgbClr val="000000"/>
              </a:solidFill>
              <a:latin typeface="Times New Roman" pitchFamily="18" charset="0"/>
            </a:endParaRP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.28</a:t>
            </a:r>
          </a:p>
        </p:txBody>
      </p:sp>
      <p:sp>
        <p:nvSpPr>
          <p:cNvPr id="14"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lvl="0" algn="ctr" eaLnBrk="1" fontAlgn="auto" hangingPunct="1">
              <a:lnSpc>
                <a:spcPts val="2400"/>
              </a:lnSpc>
              <a:spcBef>
                <a:spcPts val="0"/>
              </a:spcBef>
              <a:spcAft>
                <a:spcPts val="0"/>
              </a:spcAft>
              <a:defRPr/>
            </a:pPr>
            <a:r>
              <a:rPr lang="ja-JP" altLang="en-US" sz="2000" dirty="0">
                <a:solidFill>
                  <a:srgbClr val="D16349"/>
                </a:solidFill>
                <a:latin typeface="MS PGothic" panose="020B0600070205080204" pitchFamily="34" charset="-128"/>
                <a:ea typeface="MS PGothic" panose="020B0600070205080204" pitchFamily="34" charset="-128"/>
              </a:rPr>
              <a:t>「完璧な人生</a:t>
            </a:r>
            <a:r>
              <a:rPr lang="en-US" altLang="ja-JP" sz="2000" dirty="0">
                <a:solidFill>
                  <a:srgbClr val="D16349"/>
                </a:solidFill>
                <a:latin typeface="MS PGothic" panose="020B0600070205080204" pitchFamily="34" charset="-128"/>
                <a:ea typeface="MS PGothic" panose="020B0600070205080204" pitchFamily="34" charset="-128"/>
              </a:rPr>
              <a:t>…</a:t>
            </a:r>
            <a:r>
              <a:rPr lang="ja-JP" altLang="en-US" sz="2000" dirty="0">
                <a:solidFill>
                  <a:srgbClr val="D16349"/>
                </a:solidFill>
                <a:latin typeface="MS PGothic" panose="020B0600070205080204" pitchFamily="34" charset="-128"/>
                <a:ea typeface="MS PGothic" panose="020B0600070205080204" pitchFamily="34" charset="-128"/>
              </a:rPr>
              <a:t>？」</a:t>
            </a:r>
            <a:endParaRPr lang="en-US" altLang="zh-CN" sz="2000" dirty="0">
              <a:solidFill>
                <a:srgbClr val="D16349"/>
              </a:solidFill>
              <a:latin typeface="MS PGothic" panose="020B0600070205080204" pitchFamily="34" charset="-128"/>
              <a:ea typeface="MS PGothic" panose="020B0600070205080204" pitchFamily="34" charset="-128"/>
            </a:endParaRPr>
          </a:p>
        </p:txBody>
      </p:sp>
      <p:grpSp>
        <p:nvGrpSpPr>
          <p:cNvPr id="15" name="Gruppierung 30"/>
          <p:cNvGrpSpPr/>
          <p:nvPr/>
        </p:nvGrpSpPr>
        <p:grpSpPr>
          <a:xfrm>
            <a:off x="2550989" y="2476842"/>
            <a:ext cx="4042022" cy="1044575"/>
            <a:chOff x="2555776" y="2848987"/>
            <a:chExt cx="4042022" cy="1044575"/>
          </a:xfrm>
        </p:grpSpPr>
        <p:pic>
          <p:nvPicPr>
            <p:cNvPr id="17" name="Picture 28" descr="Robbie Williams - gwelt - flickr - ccc"/>
            <p:cNvPicPr>
              <a:picLocks noChangeAspect="1" noChangeArrowheads="1"/>
            </p:cNvPicPr>
            <p:nvPr/>
          </p:nvPicPr>
          <p:blipFill>
            <a:blip r:embed="rId2"/>
            <a:srcRect/>
            <a:stretch>
              <a:fillRect/>
            </a:stretch>
          </p:blipFill>
          <p:spPr bwMode="auto">
            <a:xfrm>
              <a:off x="2555776" y="2849562"/>
              <a:ext cx="820737" cy="1022350"/>
            </a:xfrm>
            <a:prstGeom prst="rect">
              <a:avLst/>
            </a:prstGeom>
            <a:noFill/>
            <a:ln w="9525">
              <a:noFill/>
              <a:miter lim="800000"/>
              <a:headEnd/>
              <a:tailEnd/>
            </a:ln>
          </p:spPr>
        </p:pic>
        <p:pic>
          <p:nvPicPr>
            <p:cNvPr id="19" name="Picture 31"/>
            <p:cNvPicPr>
              <a:picLocks noChangeAspect="1" noChangeArrowheads="1"/>
            </p:cNvPicPr>
            <p:nvPr/>
          </p:nvPicPr>
          <p:blipFill>
            <a:blip r:embed="rId3"/>
            <a:srcRect/>
            <a:stretch>
              <a:fillRect/>
            </a:stretch>
          </p:blipFill>
          <p:spPr bwMode="auto">
            <a:xfrm>
              <a:off x="5092848" y="2848987"/>
              <a:ext cx="1504950" cy="1044575"/>
            </a:xfrm>
            <a:prstGeom prst="rect">
              <a:avLst/>
            </a:prstGeom>
            <a:noFill/>
            <a:ln w="9525">
              <a:noFill/>
              <a:miter lim="800000"/>
              <a:headEnd/>
              <a:tailEnd/>
            </a:ln>
          </p:spPr>
        </p:pic>
        <p:pic>
          <p:nvPicPr>
            <p:cNvPr id="20" name="Picture 32" descr="P1010594-greginhollywood-flickr-ccc-bearbeitet"/>
            <p:cNvPicPr>
              <a:picLocks noChangeAspect="1" noChangeArrowheads="1"/>
            </p:cNvPicPr>
            <p:nvPr/>
          </p:nvPicPr>
          <p:blipFill>
            <a:blip r:embed="rId4"/>
            <a:srcRect/>
            <a:stretch>
              <a:fillRect/>
            </a:stretch>
          </p:blipFill>
          <p:spPr bwMode="auto">
            <a:xfrm>
              <a:off x="4219848" y="2849562"/>
              <a:ext cx="876018" cy="1044000"/>
            </a:xfrm>
            <a:prstGeom prst="rect">
              <a:avLst/>
            </a:prstGeom>
            <a:noFill/>
            <a:ln w="9525">
              <a:noFill/>
              <a:miter lim="800000"/>
              <a:headEnd/>
              <a:tailEnd/>
            </a:ln>
          </p:spPr>
        </p:pic>
        <p:pic>
          <p:nvPicPr>
            <p:cNvPr id="21" name="Picture 33" descr="Princess Diana in Bristol, UK, 1987-Floyd Nello-flickr-ccc-bearbeitet"/>
            <p:cNvPicPr>
              <a:picLocks noChangeAspect="1" noChangeArrowheads="1"/>
            </p:cNvPicPr>
            <p:nvPr/>
          </p:nvPicPr>
          <p:blipFill rotWithShape="1">
            <a:blip r:embed="rId5"/>
            <a:srcRect t="-1" b="789"/>
            <a:stretch/>
          </p:blipFill>
          <p:spPr bwMode="auto">
            <a:xfrm>
              <a:off x="3372544" y="2849562"/>
              <a:ext cx="852673" cy="1044000"/>
            </a:xfrm>
            <a:prstGeom prst="rect">
              <a:avLst/>
            </a:prstGeom>
            <a:noFill/>
            <a:ln w="9525">
              <a:noFill/>
              <a:miter lim="800000"/>
              <a:headEnd/>
              <a:tailEnd/>
            </a:ln>
          </p:spPr>
        </p:pic>
      </p:grpSp>
      <p:sp>
        <p:nvSpPr>
          <p:cNvPr id="22"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smtClean="0">
                <a:cs typeface="Arial" charset="0"/>
              </a:rPr>
              <a:t>(</a:t>
            </a:r>
            <a:r>
              <a:rPr lang="en-GB" altLang="de-DE" sz="700" i="1" dirty="0" err="1" smtClean="0">
                <a:cs typeface="Arial" charset="0"/>
              </a:rPr>
              <a:t>f.l.t.r</a:t>
            </a:r>
            <a:r>
              <a:rPr lang="en-GB" altLang="de-DE" sz="700" i="1" dirty="0" smtClean="0">
                <a:cs typeface="Arial" charset="0"/>
              </a:rPr>
              <a:t>: </a:t>
            </a:r>
            <a:r>
              <a:rPr lang="en-GB" altLang="de-DE" sz="700" i="1" dirty="0" smtClean="0"/>
              <a:t>“</a:t>
            </a:r>
            <a:r>
              <a:rPr lang="en-GB" altLang="de-DE" sz="700" i="1" dirty="0" smtClean="0">
                <a:cs typeface="Arial" charset="0"/>
              </a:rPr>
              <a:t>Robbie Williams</a:t>
            </a:r>
            <a:r>
              <a:rPr lang="en-GB" altLang="de-DE" sz="700" i="1" dirty="0" smtClean="0"/>
              <a:t>” </a:t>
            </a:r>
            <a:r>
              <a:rPr lang="en-GB" altLang="de-DE" sz="700" i="1" dirty="0" smtClean="0">
                <a:cs typeface="Arial" charset="0"/>
              </a:rPr>
              <a:t>from </a:t>
            </a:r>
            <a:r>
              <a:rPr lang="en-GB" altLang="de-DE" sz="700" i="1" dirty="0" err="1" smtClean="0">
                <a:cs typeface="Arial" charset="0"/>
              </a:rPr>
              <a:t>gwelt</a:t>
            </a:r>
            <a:r>
              <a:rPr lang="en-GB" altLang="de-DE" sz="700" i="1" dirty="0" smtClean="0">
                <a:cs typeface="Arial" charset="0"/>
              </a:rPr>
              <a:t>; “Princess Diana in Bristol, UK, 1987” by Floyd </a:t>
            </a:r>
            <a:r>
              <a:rPr lang="en-GB" altLang="de-DE" sz="700" i="1" dirty="0" err="1" smtClean="0">
                <a:cs typeface="Arial" charset="0"/>
              </a:rPr>
              <a:t>Nello</a:t>
            </a:r>
            <a:r>
              <a:rPr lang="en-GB" altLang="de-DE" sz="700" i="1" dirty="0" smtClean="0">
                <a:cs typeface="Arial" charset="0"/>
              </a:rPr>
              <a:t>; “P1010594” from </a:t>
            </a:r>
            <a:r>
              <a:rPr lang="en-GB" altLang="de-DE" sz="700" i="1" dirty="0" err="1" smtClean="0">
                <a:cs typeface="Arial" charset="0"/>
              </a:rPr>
              <a:t>greginhollywood</a:t>
            </a:r>
            <a:r>
              <a:rPr lang="en-GB" altLang="de-DE" sz="700" dirty="0" smtClean="0">
                <a:cs typeface="Arial" charset="0"/>
              </a:rPr>
              <a:t>;</a:t>
            </a:r>
            <a:r>
              <a:rPr lang="en-GB" altLang="de-DE" sz="700" i="1" dirty="0" smtClean="0">
                <a:cs typeface="Arial" charset="0"/>
              </a:rPr>
              <a:t> “</a:t>
            </a:r>
            <a:r>
              <a:rPr lang="en-GB" altLang="de-DE" sz="700" i="1" dirty="0" err="1" smtClean="0">
                <a:cs typeface="Arial" charset="0"/>
              </a:rPr>
              <a:t>i</a:t>
            </a:r>
            <a:r>
              <a:rPr lang="en-GB" altLang="de-DE" sz="700" i="1" dirty="0" smtClean="0">
                <a:cs typeface="Arial" charset="0"/>
              </a:rPr>
              <a:t> love NY” by leezie5</a:t>
            </a:r>
            <a:r>
              <a:rPr lang="en-GB" altLang="de-DE" sz="700" i="1" dirty="0" smtClean="0">
                <a:cs typeface="Arial" charset="0"/>
                <a:sym typeface="Wingdings" pitchFamily="2" charset="2"/>
              </a:rPr>
              <a:t>)</a:t>
            </a:r>
            <a:endParaRPr lang="en-GB" altLang="de-DE" sz="700" i="1" dirty="0">
              <a:cs typeface="Arial" charset="0"/>
              <a:sym typeface="Wingdings" pitchFamily="2" charset="2"/>
            </a:endParaRPr>
          </a:p>
        </p:txBody>
      </p:sp>
    </p:spTree>
    <p:extLst>
      <p:ext uri="{BB962C8B-B14F-4D97-AF65-F5344CB8AC3E}">
        <p14:creationId xmlns:p14="http://schemas.microsoft.com/office/powerpoint/2010/main" val="791907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0" name="Freeform 3"/>
          <p:cNvSpPr/>
          <p:nvPr/>
        </p:nvSpPr>
        <p:spPr>
          <a:xfrm>
            <a:off x="2843161" y="2779648"/>
            <a:ext cx="4104132" cy="287274"/>
          </a:xfrm>
          <a:custGeom>
            <a:avLst/>
            <a:gdLst>
              <a:gd name="connsiteX0" fmla="*/ 0 w 4104132"/>
              <a:gd name="connsiteY0" fmla="*/ 0 h 287274"/>
              <a:gd name="connsiteX1" fmla="*/ 0 w 4104132"/>
              <a:gd name="connsiteY1" fmla="*/ 287274 h 287274"/>
              <a:gd name="connsiteX2" fmla="*/ 4104132 w 4104132"/>
              <a:gd name="connsiteY2" fmla="*/ 287274 h 287274"/>
              <a:gd name="connsiteX3" fmla="*/ 4104132 w 4104132"/>
              <a:gd name="connsiteY3" fmla="*/ 0 h 287274"/>
              <a:gd name="connsiteX4" fmla="*/ 0 w 4104132"/>
              <a:gd name="connsiteY4" fmla="*/ 0 h 28727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04132" h="287274">
                <a:moveTo>
                  <a:pt x="0" y="0"/>
                </a:moveTo>
                <a:lnTo>
                  <a:pt x="0" y="287274"/>
                </a:lnTo>
                <a:lnTo>
                  <a:pt x="4104132" y="287274"/>
                </a:lnTo>
                <a:lnTo>
                  <a:pt x="410413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Freeform 3"/>
          <p:cNvSpPr/>
          <p:nvPr/>
        </p:nvSpPr>
        <p:spPr>
          <a:xfrm>
            <a:off x="2843161" y="2779648"/>
            <a:ext cx="4104132" cy="287274"/>
          </a:xfrm>
          <a:custGeom>
            <a:avLst/>
            <a:gdLst>
              <a:gd name="connsiteX0" fmla="*/ 0 w 4104132"/>
              <a:gd name="connsiteY0" fmla="*/ 0 h 287274"/>
              <a:gd name="connsiteX1" fmla="*/ 0 w 4104132"/>
              <a:gd name="connsiteY1" fmla="*/ 287274 h 287274"/>
              <a:gd name="connsiteX2" fmla="*/ 4104132 w 4104132"/>
              <a:gd name="connsiteY2" fmla="*/ 287274 h 287274"/>
              <a:gd name="connsiteX3" fmla="*/ 4104132 w 4104132"/>
              <a:gd name="connsiteY3" fmla="*/ 0 h 287274"/>
              <a:gd name="connsiteX4" fmla="*/ 0 w 4104132"/>
              <a:gd name="connsiteY4" fmla="*/ 0 h 28727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04132" h="287274">
                <a:moveTo>
                  <a:pt x="0" y="0"/>
                </a:moveTo>
                <a:lnTo>
                  <a:pt x="0" y="287274"/>
                </a:lnTo>
                <a:lnTo>
                  <a:pt x="4104132" y="287274"/>
                </a:lnTo>
                <a:lnTo>
                  <a:pt x="410413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Freeform 3"/>
          <p:cNvSpPr/>
          <p:nvPr/>
        </p:nvSpPr>
        <p:spPr>
          <a:xfrm>
            <a:off x="2916313" y="4095622"/>
            <a:ext cx="4104132" cy="287273"/>
          </a:xfrm>
          <a:custGeom>
            <a:avLst/>
            <a:gdLst>
              <a:gd name="connsiteX0" fmla="*/ 0 w 4104132"/>
              <a:gd name="connsiteY0" fmla="*/ 0 h 287273"/>
              <a:gd name="connsiteX1" fmla="*/ 0 w 4104132"/>
              <a:gd name="connsiteY1" fmla="*/ 287273 h 287273"/>
              <a:gd name="connsiteX2" fmla="*/ 4104132 w 4104132"/>
              <a:gd name="connsiteY2" fmla="*/ 287273 h 287273"/>
              <a:gd name="connsiteX3" fmla="*/ 4104132 w 4104132"/>
              <a:gd name="connsiteY3" fmla="*/ 0 h 287273"/>
              <a:gd name="connsiteX4" fmla="*/ 0 w 4104132"/>
              <a:gd name="connsiteY4" fmla="*/ 0 h 28727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04132" h="287273">
                <a:moveTo>
                  <a:pt x="0" y="0"/>
                </a:moveTo>
                <a:lnTo>
                  <a:pt x="0" y="287273"/>
                </a:lnTo>
                <a:lnTo>
                  <a:pt x="4104132" y="287273"/>
                </a:lnTo>
                <a:lnTo>
                  <a:pt x="410413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 name="TextBox 1"/>
          <p:cNvSpPr txBox="1"/>
          <p:nvPr/>
        </p:nvSpPr>
        <p:spPr>
          <a:xfrm>
            <a:off x="8839200" y="38100"/>
            <a:ext cx="215900" cy="203200"/>
          </a:xfrm>
          <a:prstGeom prst="rect">
            <a:avLst/>
          </a:prstGeom>
          <a:noFill/>
        </p:spPr>
        <p:txBody>
          <a:bodyPr wrap="none" lIns="0" tIns="0" rIns="0"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397" b="0" i="0" u="none" strike="noStrike" kern="1200" cap="none" spc="0" normalizeH="0" baseline="0" noProof="0" dirty="0">
                <a:ln>
                  <a:noFill/>
                </a:ln>
                <a:solidFill>
                  <a:srgbClr val="FFFFFF"/>
                </a:solidFill>
                <a:effectLst/>
                <a:uLnTx/>
                <a:uFillTx/>
                <a:latin typeface="Times New Roman" pitchFamily="18" charset="0"/>
                <a:ea typeface="宋体" panose="02010600030101010101" pitchFamily="2" charset="-122"/>
                <a:cs typeface="Times New Roman" pitchFamily="18" charset="0"/>
              </a:rPr>
              <a:t>22</a:t>
            </a:r>
          </a:p>
        </p:txBody>
      </p:sp>
      <p:sp>
        <p:nvSpPr>
          <p:cNvPr id="15" name="TextBox 1"/>
          <p:cNvSpPr txBox="1"/>
          <p:nvPr/>
        </p:nvSpPr>
        <p:spPr>
          <a:xfrm>
            <a:off x="1619672" y="3923221"/>
            <a:ext cx="5648982" cy="738664"/>
          </a:xfrm>
          <a:prstGeom prst="rect">
            <a:avLst/>
          </a:prstGeom>
          <a:noFill/>
        </p:spPr>
        <p:txBody>
          <a:bodyPr wrap="none" lIns="0" tIns="0" rIns="0" rtlCol="0">
            <a:spAutoFit/>
          </a:bodyPr>
          <a:lstStyle/>
          <a:p>
            <a:pPr marL="0" marR="0" lvl="0" indent="0" algn="l" defTabSz="914400" rtl="0" eaLnBrk="1" fontAlgn="auto" latinLnBrk="0" hangingPunct="1">
              <a:lnSpc>
                <a:spcPts val="2100"/>
              </a:lnSpc>
              <a:spcBef>
                <a:spcPts val="0"/>
              </a:spcBef>
              <a:spcAft>
                <a:spcPts val="0"/>
              </a:spcAft>
              <a:buClrTx/>
              <a:buSzTx/>
              <a:buFontTx/>
              <a:buNone/>
              <a:tabLst>
                <a:tab pos="431800" algn="l"/>
                <a:tab pos="1714500" algn="l"/>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	</a:t>
            </a:r>
            <a:r>
              <a:rPr kumimoji="0" lang="en-US" altLang="zh-CN" sz="1800" b="0" i="0" u="none" strike="noStrike" kern="1200" cap="none" spc="0" normalizeH="0" baseline="0" noProof="0" dirty="0">
                <a:ln>
                  <a:noFill/>
                </a:ln>
                <a:solidFill>
                  <a:srgbClr val="000000"/>
                </a:solidFill>
                <a:effectLst/>
                <a:uLnTx/>
                <a:uFillTx/>
                <a:latin typeface="Times New Roman" pitchFamily="18" charset="0"/>
                <a:ea typeface="宋体" panose="02010600030101010101" pitchFamily="2" charset="-122"/>
                <a:cs typeface="Times New Roman" pitchFamily="18" charset="0"/>
              </a:rPr>
              <a:t>…</a:t>
            </a:r>
            <a:r>
              <a:rPr kumimoji="0" lang="ja-JP" altLang="en-US" sz="1800" b="0" i="0" u="none" strike="noStrike" kern="1200" cap="none" spc="0" normalizeH="0" baseline="0" noProof="0" dirty="0">
                <a:ln>
                  <a:noFill/>
                </a:ln>
                <a:solidFill>
                  <a:srgbClr val="000000"/>
                </a:solidFill>
                <a:effectLst/>
                <a:uLnTx/>
                <a:uFillTx/>
                <a:latin typeface="Times New Roman" pitchFamily="18" charset="0"/>
                <a:ea typeface="ＭＳ Ｐゴシック" panose="020B0600070205080204" pitchFamily="50" charset="-128"/>
                <a:cs typeface="Times New Roman" pitchFamily="18" charset="0"/>
              </a:rPr>
              <a:t>富、名声、魅力、成</a:t>
            </a:r>
            <a:r>
              <a:rPr kumimoji="0" lang="ja-JP" altLang="en-US" sz="1800" b="0" i="0" u="none" strike="noStrike" kern="1200" cap="none" spc="0" normalizeH="0" baseline="0" noProof="0" dirty="0" smtClean="0">
                <a:ln>
                  <a:noFill/>
                </a:ln>
                <a:solidFill>
                  <a:srgbClr val="000000"/>
                </a:solidFill>
                <a:effectLst/>
                <a:uLnTx/>
                <a:uFillTx/>
                <a:latin typeface="Times New Roman" pitchFamily="18" charset="0"/>
                <a:ea typeface="ＭＳ Ｐゴシック" panose="020B0600070205080204" pitchFamily="50" charset="-128"/>
                <a:cs typeface="Times New Roman" pitchFamily="18" charset="0"/>
              </a:rPr>
              <a:t>功</a:t>
            </a:r>
            <a:r>
              <a:rPr lang="de-DE" altLang="ja-JP" dirty="0" smtClean="0">
                <a:solidFill>
                  <a:srgbClr val="000000"/>
                </a:solidFill>
                <a:latin typeface="MS PGothic" panose="020B0600070205080204" pitchFamily="34" charset="-128"/>
                <a:ea typeface="MS PGothic" panose="020B0600070205080204" pitchFamily="34" charset="-128"/>
              </a:rPr>
              <a:t>???</a:t>
            </a:r>
            <a:endParaRPr kumimoji="0" lang="en-US" altLang="zh-CN" sz="1800" b="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ts val="2300"/>
              </a:lnSpc>
              <a:spcBef>
                <a:spcPts val="0"/>
              </a:spcBef>
              <a:spcAft>
                <a:spcPts val="0"/>
              </a:spcAft>
              <a:buClrTx/>
              <a:buSzTx/>
              <a:buFontTx/>
              <a:buNone/>
              <a:tabLst>
                <a:tab pos="431800" algn="l"/>
                <a:tab pos="1714500" algn="l"/>
              </a:tabLst>
              <a:defRPr/>
            </a:pPr>
            <a:r>
              <a:rPr kumimoji="0" lang="ja-JP" altLang="en-US" sz="1800" b="0" i="0" u="none" strike="noStrike" kern="1200" cap="none" spc="0" normalizeH="0" baseline="0" noProof="0" dirty="0">
                <a:ln>
                  <a:noFill/>
                </a:ln>
                <a:solidFill>
                  <a:srgbClr val="000000"/>
                </a:solidFill>
                <a:effectLst/>
                <a:uLnTx/>
                <a:uFillTx/>
                <a:latin typeface="Times New Roman" pitchFamily="18" charset="0"/>
                <a:ea typeface="ＭＳ Ｐゴシック" panose="020B0600070205080204" pitchFamily="50" charset="-128"/>
                <a:cs typeface="Times New Roman" pitchFamily="18" charset="0"/>
              </a:rPr>
              <a:t>しかし、</a:t>
            </a:r>
            <a:r>
              <a:rPr kumimoji="0" lang="ja-JP" altLang="en-US" sz="1800" b="0" i="0" u="none" strike="noStrike" kern="1200" cap="none" spc="0" normalizeH="0" baseline="0" noProof="0" dirty="0">
                <a:ln>
                  <a:noFill/>
                </a:ln>
                <a:solidFill>
                  <a:prstClr val="black"/>
                </a:solidFill>
                <a:effectLst/>
                <a:uLnTx/>
                <a:uFillTx/>
                <a:latin typeface="Times New Roman" pitchFamily="18" charset="0"/>
                <a:ea typeface="ＭＳ Ｐゴシック" panose="020B0600070205080204" pitchFamily="50" charset="-128"/>
                <a:cs typeface="Times New Roman" pitchFamily="18" charset="0"/>
              </a:rPr>
              <a:t>この人たちは４人ともこころの問題を抱えていました</a:t>
            </a:r>
            <a:endParaRPr kumimoji="0" lang="en-US" altLang="zh-CN" sz="1800" b="0" i="0" u="none" strike="noStrike" kern="1200" cap="none" spc="0" normalizeH="0" baseline="0" noProof="0" dirty="0">
              <a:ln>
                <a:noFill/>
              </a:ln>
              <a:solidFill>
                <a:srgbClr val="000000"/>
              </a:solidFill>
              <a:effectLst/>
              <a:uLnTx/>
              <a:uFillTx/>
              <a:latin typeface="Times New Roman" pitchFamily="18" charset="0"/>
              <a:ea typeface="宋体" panose="02010600030101010101" pitchFamily="2" charset="-122"/>
              <a:cs typeface="Times New Roman" pitchFamily="18" charset="0"/>
            </a:endParaRPr>
          </a:p>
        </p:txBody>
      </p:sp>
      <p:sp>
        <p:nvSpPr>
          <p:cNvPr id="17" name="TextBox 1"/>
          <p:cNvSpPr txBox="1"/>
          <p:nvPr/>
        </p:nvSpPr>
        <p:spPr>
          <a:xfrm>
            <a:off x="2297339" y="1625600"/>
            <a:ext cx="4549322" cy="353943"/>
          </a:xfrm>
          <a:prstGeom prst="rect">
            <a:avLst/>
          </a:prstGeom>
          <a:noFill/>
        </p:spPr>
        <p:txBody>
          <a:bodyPr wrap="none" lIns="0" tIns="0" rIns="0" rtlCol="0">
            <a:spAutoFit/>
          </a:bodyPr>
          <a:lstStyle/>
          <a:p>
            <a:pPr marL="0" marR="0" lvl="0" indent="0" algn="l" defTabSz="914400" rtl="0" eaLnBrk="1" fontAlgn="auto" latinLnBrk="0" hangingPunct="1">
              <a:lnSpc>
                <a:spcPts val="2400"/>
              </a:lnSpc>
              <a:spcBef>
                <a:spcPts val="0"/>
              </a:spcBef>
              <a:spcAft>
                <a:spcPts val="0"/>
              </a:spcAft>
              <a:buClrTx/>
              <a:buSzTx/>
              <a:buFontTx/>
              <a:buNone/>
              <a:tabLst/>
              <a:defRPr/>
            </a:pPr>
            <a:r>
              <a:rPr kumimoji="0" lang="ja-JP" altLang="en-US" sz="1997" b="0" i="0" u="none" strike="noStrike" kern="1200" cap="none" spc="0" normalizeH="0" baseline="0" noProof="0" dirty="0">
                <a:ln>
                  <a:noFill/>
                </a:ln>
                <a:solidFill>
                  <a:srgbClr val="000000"/>
                </a:solidFill>
                <a:effectLst/>
                <a:uLnTx/>
                <a:uFillTx/>
                <a:latin typeface="Times New Roman" pitchFamily="18" charset="0"/>
                <a:ea typeface="ＭＳ Ｐゴシック" panose="020B0600070205080204" pitchFamily="50" charset="-128"/>
                <a:cs typeface="Times New Roman" pitchFamily="18" charset="0"/>
              </a:rPr>
              <a:t>次の４人に共通していることは何でしょう？</a:t>
            </a:r>
            <a:endParaRPr kumimoji="0" lang="en-US" altLang="zh-CN" sz="1997" b="0" i="0" u="none" strike="noStrike" kern="1200" cap="none" spc="0" normalizeH="0" baseline="0" noProof="0" dirty="0">
              <a:ln>
                <a:noFill/>
              </a:ln>
              <a:solidFill>
                <a:srgbClr val="000000"/>
              </a:solidFill>
              <a:effectLst/>
              <a:uLnTx/>
              <a:uFillTx/>
              <a:latin typeface="Times New Roman" pitchFamily="18" charset="0"/>
              <a:ea typeface="宋体" panose="02010600030101010101" pitchFamily="2" charset="-122"/>
              <a:cs typeface="Times New Roman" pitchFamily="18" charset="0"/>
            </a:endParaRPr>
          </a:p>
        </p:txBody>
      </p:sp>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.29</a:t>
            </a:r>
          </a:p>
        </p:txBody>
      </p:sp>
      <p:sp>
        <p:nvSpPr>
          <p:cNvPr id="22"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lvl="0" algn="ctr" eaLnBrk="1" fontAlgn="auto" hangingPunct="1">
              <a:lnSpc>
                <a:spcPts val="2400"/>
              </a:lnSpc>
              <a:spcBef>
                <a:spcPts val="0"/>
              </a:spcBef>
              <a:spcAft>
                <a:spcPts val="0"/>
              </a:spcAft>
              <a:defRPr/>
            </a:pPr>
            <a:r>
              <a:rPr lang="ja-JP" altLang="en-US" sz="2000" dirty="0">
                <a:solidFill>
                  <a:srgbClr val="D16349"/>
                </a:solidFill>
                <a:latin typeface="MS PGothic" panose="020B0600070205080204" pitchFamily="34" charset="-128"/>
                <a:ea typeface="MS PGothic" panose="020B0600070205080204" pitchFamily="34" charset="-128"/>
              </a:rPr>
              <a:t>「完璧な人生</a:t>
            </a:r>
            <a:r>
              <a:rPr lang="en-US" altLang="ja-JP" sz="2000" dirty="0">
                <a:solidFill>
                  <a:srgbClr val="D16349"/>
                </a:solidFill>
                <a:latin typeface="MS PGothic" panose="020B0600070205080204" pitchFamily="34" charset="-128"/>
                <a:ea typeface="MS PGothic" panose="020B0600070205080204" pitchFamily="34" charset="-128"/>
              </a:rPr>
              <a:t>…</a:t>
            </a:r>
            <a:r>
              <a:rPr lang="ja-JP" altLang="en-US" sz="2000" dirty="0">
                <a:solidFill>
                  <a:srgbClr val="D16349"/>
                </a:solidFill>
                <a:latin typeface="MS PGothic" panose="020B0600070205080204" pitchFamily="34" charset="-128"/>
                <a:ea typeface="MS PGothic" panose="020B0600070205080204" pitchFamily="34" charset="-128"/>
              </a:rPr>
              <a:t>？」</a:t>
            </a:r>
            <a:endParaRPr lang="en-US" altLang="zh-CN" sz="2000" dirty="0">
              <a:solidFill>
                <a:srgbClr val="D16349"/>
              </a:solidFill>
              <a:latin typeface="MS PGothic" panose="020B0600070205080204" pitchFamily="34" charset="-128"/>
              <a:ea typeface="MS PGothic" panose="020B0600070205080204" pitchFamily="34" charset="-128"/>
            </a:endParaRPr>
          </a:p>
        </p:txBody>
      </p:sp>
      <p:grpSp>
        <p:nvGrpSpPr>
          <p:cNvPr id="23" name="Gruppierung 30"/>
          <p:cNvGrpSpPr/>
          <p:nvPr/>
        </p:nvGrpSpPr>
        <p:grpSpPr>
          <a:xfrm>
            <a:off x="2550989" y="2476842"/>
            <a:ext cx="4042022" cy="1044575"/>
            <a:chOff x="2555776" y="2848987"/>
            <a:chExt cx="4042022" cy="1044575"/>
          </a:xfrm>
        </p:grpSpPr>
        <p:pic>
          <p:nvPicPr>
            <p:cNvPr id="24" name="Picture 28" descr="Robbie Williams - gwelt - flickr - ccc"/>
            <p:cNvPicPr>
              <a:picLocks noChangeAspect="1" noChangeArrowheads="1"/>
            </p:cNvPicPr>
            <p:nvPr/>
          </p:nvPicPr>
          <p:blipFill>
            <a:blip r:embed="rId2"/>
            <a:srcRect/>
            <a:stretch>
              <a:fillRect/>
            </a:stretch>
          </p:blipFill>
          <p:spPr bwMode="auto">
            <a:xfrm>
              <a:off x="2555776" y="2849562"/>
              <a:ext cx="820737" cy="1022350"/>
            </a:xfrm>
            <a:prstGeom prst="rect">
              <a:avLst/>
            </a:prstGeom>
            <a:noFill/>
            <a:ln w="9525">
              <a:noFill/>
              <a:miter lim="800000"/>
              <a:headEnd/>
              <a:tailEnd/>
            </a:ln>
          </p:spPr>
        </p:pic>
        <p:pic>
          <p:nvPicPr>
            <p:cNvPr id="25" name="Picture 31"/>
            <p:cNvPicPr>
              <a:picLocks noChangeAspect="1" noChangeArrowheads="1"/>
            </p:cNvPicPr>
            <p:nvPr/>
          </p:nvPicPr>
          <p:blipFill>
            <a:blip r:embed="rId3"/>
            <a:srcRect/>
            <a:stretch>
              <a:fillRect/>
            </a:stretch>
          </p:blipFill>
          <p:spPr bwMode="auto">
            <a:xfrm>
              <a:off x="5092848" y="2848987"/>
              <a:ext cx="1504950" cy="1044575"/>
            </a:xfrm>
            <a:prstGeom prst="rect">
              <a:avLst/>
            </a:prstGeom>
            <a:noFill/>
            <a:ln w="9525">
              <a:noFill/>
              <a:miter lim="800000"/>
              <a:headEnd/>
              <a:tailEnd/>
            </a:ln>
          </p:spPr>
        </p:pic>
        <p:pic>
          <p:nvPicPr>
            <p:cNvPr id="26" name="Picture 32" descr="P1010594-greginhollywood-flickr-ccc-bearbeitet"/>
            <p:cNvPicPr>
              <a:picLocks noChangeAspect="1" noChangeArrowheads="1"/>
            </p:cNvPicPr>
            <p:nvPr/>
          </p:nvPicPr>
          <p:blipFill>
            <a:blip r:embed="rId4"/>
            <a:srcRect/>
            <a:stretch>
              <a:fillRect/>
            </a:stretch>
          </p:blipFill>
          <p:spPr bwMode="auto">
            <a:xfrm>
              <a:off x="4219848" y="2849562"/>
              <a:ext cx="876018" cy="1044000"/>
            </a:xfrm>
            <a:prstGeom prst="rect">
              <a:avLst/>
            </a:prstGeom>
            <a:noFill/>
            <a:ln w="9525">
              <a:noFill/>
              <a:miter lim="800000"/>
              <a:headEnd/>
              <a:tailEnd/>
            </a:ln>
          </p:spPr>
        </p:pic>
        <p:pic>
          <p:nvPicPr>
            <p:cNvPr id="27" name="Picture 33" descr="Princess Diana in Bristol, UK, 1987-Floyd Nello-flickr-ccc-bearbeitet"/>
            <p:cNvPicPr>
              <a:picLocks noChangeAspect="1" noChangeArrowheads="1"/>
            </p:cNvPicPr>
            <p:nvPr/>
          </p:nvPicPr>
          <p:blipFill rotWithShape="1">
            <a:blip r:embed="rId5"/>
            <a:srcRect t="-1" b="789"/>
            <a:stretch/>
          </p:blipFill>
          <p:spPr bwMode="auto">
            <a:xfrm>
              <a:off x="3372544" y="2849562"/>
              <a:ext cx="852673" cy="1044000"/>
            </a:xfrm>
            <a:prstGeom prst="rect">
              <a:avLst/>
            </a:prstGeom>
            <a:noFill/>
            <a:ln w="9525">
              <a:noFill/>
              <a:miter lim="800000"/>
              <a:headEnd/>
              <a:tailEnd/>
            </a:ln>
          </p:spPr>
        </p:pic>
      </p:grpSp>
      <p:sp>
        <p:nvSpPr>
          <p:cNvPr id="28"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smtClean="0">
                <a:cs typeface="Arial" charset="0"/>
              </a:rPr>
              <a:t>(</a:t>
            </a:r>
            <a:r>
              <a:rPr lang="en-GB" altLang="de-DE" sz="700" i="1" dirty="0" err="1" smtClean="0">
                <a:cs typeface="Arial" charset="0"/>
              </a:rPr>
              <a:t>f.l.t.r</a:t>
            </a:r>
            <a:r>
              <a:rPr lang="en-GB" altLang="de-DE" sz="700" i="1" dirty="0" smtClean="0">
                <a:cs typeface="Arial" charset="0"/>
              </a:rPr>
              <a:t>: </a:t>
            </a:r>
            <a:r>
              <a:rPr lang="en-GB" altLang="de-DE" sz="700" i="1" dirty="0" smtClean="0"/>
              <a:t>“</a:t>
            </a:r>
            <a:r>
              <a:rPr lang="en-GB" altLang="de-DE" sz="700" i="1" dirty="0" smtClean="0">
                <a:cs typeface="Arial" charset="0"/>
              </a:rPr>
              <a:t>Robbie Williams</a:t>
            </a:r>
            <a:r>
              <a:rPr lang="en-GB" altLang="de-DE" sz="700" i="1" dirty="0" smtClean="0"/>
              <a:t>” </a:t>
            </a:r>
            <a:r>
              <a:rPr lang="en-GB" altLang="de-DE" sz="700" i="1" dirty="0" smtClean="0">
                <a:cs typeface="Arial" charset="0"/>
              </a:rPr>
              <a:t>from </a:t>
            </a:r>
            <a:r>
              <a:rPr lang="en-GB" altLang="de-DE" sz="700" i="1" dirty="0" err="1" smtClean="0">
                <a:cs typeface="Arial" charset="0"/>
              </a:rPr>
              <a:t>gwelt</a:t>
            </a:r>
            <a:r>
              <a:rPr lang="en-GB" altLang="de-DE" sz="700" i="1" dirty="0" smtClean="0">
                <a:cs typeface="Arial" charset="0"/>
              </a:rPr>
              <a:t>; “Princess Diana in Bristol, UK, 1987” by Floyd </a:t>
            </a:r>
            <a:r>
              <a:rPr lang="en-GB" altLang="de-DE" sz="700" i="1" dirty="0" err="1" smtClean="0">
                <a:cs typeface="Arial" charset="0"/>
              </a:rPr>
              <a:t>Nello</a:t>
            </a:r>
            <a:r>
              <a:rPr lang="en-GB" altLang="de-DE" sz="700" i="1" dirty="0" smtClean="0">
                <a:cs typeface="Arial" charset="0"/>
              </a:rPr>
              <a:t>; “P1010594” from </a:t>
            </a:r>
            <a:r>
              <a:rPr lang="en-GB" altLang="de-DE" sz="700" i="1" dirty="0" err="1" smtClean="0">
                <a:cs typeface="Arial" charset="0"/>
              </a:rPr>
              <a:t>greginhollywood</a:t>
            </a:r>
            <a:r>
              <a:rPr lang="en-GB" altLang="de-DE" sz="700" dirty="0" smtClean="0">
                <a:cs typeface="Arial" charset="0"/>
              </a:rPr>
              <a:t>;</a:t>
            </a:r>
            <a:r>
              <a:rPr lang="en-GB" altLang="de-DE" sz="700" i="1" dirty="0" smtClean="0">
                <a:cs typeface="Arial" charset="0"/>
              </a:rPr>
              <a:t> “</a:t>
            </a:r>
            <a:r>
              <a:rPr lang="en-GB" altLang="de-DE" sz="700" i="1" dirty="0" err="1" smtClean="0">
                <a:cs typeface="Arial" charset="0"/>
              </a:rPr>
              <a:t>i</a:t>
            </a:r>
            <a:r>
              <a:rPr lang="en-GB" altLang="de-DE" sz="700" i="1" dirty="0" smtClean="0">
                <a:cs typeface="Arial" charset="0"/>
              </a:rPr>
              <a:t> love NY” by leezie5</a:t>
            </a:r>
            <a:r>
              <a:rPr lang="en-GB" altLang="de-DE" sz="700" i="1" dirty="0" smtClean="0">
                <a:cs typeface="Arial" charset="0"/>
                <a:sym typeface="Wingdings" pitchFamily="2" charset="2"/>
              </a:rPr>
              <a:t>)</a:t>
            </a:r>
            <a:endParaRPr lang="en-GB" altLang="de-DE" sz="700" i="1" dirty="0">
              <a:cs typeface="Arial" charset="0"/>
              <a:sym typeface="Wingdings" pitchFamily="2" charset="2"/>
            </a:endParaRPr>
          </a:p>
        </p:txBody>
      </p:sp>
    </p:spTree>
    <p:extLst>
      <p:ext uri="{BB962C8B-B14F-4D97-AF65-F5344CB8AC3E}">
        <p14:creationId xmlns:p14="http://schemas.microsoft.com/office/powerpoint/2010/main" val="35649236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0" name="Freeform 3"/>
          <p:cNvSpPr/>
          <p:nvPr/>
        </p:nvSpPr>
        <p:spPr>
          <a:xfrm>
            <a:off x="-6210" y="1189101"/>
            <a:ext cx="9156700" cy="25400"/>
          </a:xfrm>
          <a:custGeom>
            <a:avLst/>
            <a:gdLst>
              <a:gd name="connsiteX0" fmla="*/ 6350 w 9156700"/>
              <a:gd name="connsiteY0" fmla="*/ 6350 h 25400"/>
              <a:gd name="connsiteX1" fmla="*/ 9150349 w 9156700"/>
              <a:gd name="connsiteY1" fmla="*/ 6350 h 25400"/>
            </a:gdLst>
            <a:ahLst/>
            <a:cxnLst>
              <a:cxn ang="0">
                <a:pos x="connsiteX0" y="connsiteY0"/>
              </a:cxn>
              <a:cxn ang="1">
                <a:pos x="connsiteX1" y="connsiteY1"/>
              </a:cxn>
            </a:cxnLst>
            <a:rect l="l" t="t" r="r" b="b"/>
            <a:pathLst>
              <a:path w="9156700" h="25400">
                <a:moveTo>
                  <a:pt x="6350" y="6350"/>
                </a:moveTo>
                <a:lnTo>
                  <a:pt x="9150349"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1" name="Freeform 3"/>
          <p:cNvSpPr/>
          <p:nvPr/>
        </p:nvSpPr>
        <p:spPr>
          <a:xfrm>
            <a:off x="912042" y="2408288"/>
            <a:ext cx="8242300" cy="14071"/>
          </a:xfrm>
          <a:custGeom>
            <a:avLst/>
            <a:gdLst>
              <a:gd name="connsiteX0" fmla="*/ 6350 w 8242300"/>
              <a:gd name="connsiteY0" fmla="*/ 6350 h 14071"/>
              <a:gd name="connsiteX1" fmla="*/ 8235949 w 8242300"/>
              <a:gd name="connsiteY1" fmla="*/ 7721 h 14071"/>
            </a:gdLst>
            <a:ahLst/>
            <a:cxnLst>
              <a:cxn ang="0">
                <a:pos x="connsiteX0" y="connsiteY0"/>
              </a:cxn>
              <a:cxn ang="1">
                <a:pos x="connsiteX1" y="connsiteY1"/>
              </a:cxn>
            </a:cxnLst>
            <a:rect l="l" t="t" r="r" b="b"/>
            <a:pathLst>
              <a:path w="8242300" h="14071">
                <a:moveTo>
                  <a:pt x="6350" y="6350"/>
                </a:moveTo>
                <a:lnTo>
                  <a:pt x="8235949" y="7721"/>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2" name="Freeform 3"/>
          <p:cNvSpPr/>
          <p:nvPr/>
        </p:nvSpPr>
        <p:spPr>
          <a:xfrm>
            <a:off x="-6210" y="3708273"/>
            <a:ext cx="9156700" cy="25400"/>
          </a:xfrm>
          <a:custGeom>
            <a:avLst/>
            <a:gdLst>
              <a:gd name="connsiteX0" fmla="*/ 6350 w 9156700"/>
              <a:gd name="connsiteY0" fmla="*/ 6350 h 25400"/>
              <a:gd name="connsiteX1" fmla="*/ 9150349 w 9156700"/>
              <a:gd name="connsiteY1" fmla="*/ 6350 h 25400"/>
            </a:gdLst>
            <a:ahLst/>
            <a:cxnLst>
              <a:cxn ang="0">
                <a:pos x="connsiteX0" y="connsiteY0"/>
              </a:cxn>
              <a:cxn ang="1">
                <a:pos x="connsiteX1" y="connsiteY1"/>
              </a:cxn>
            </a:cxnLst>
            <a:rect l="l" t="t" r="r" b="b"/>
            <a:pathLst>
              <a:path w="9156700" h="25400">
                <a:moveTo>
                  <a:pt x="6350" y="6350"/>
                </a:moveTo>
                <a:lnTo>
                  <a:pt x="9150349"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3" name="Freeform 3"/>
          <p:cNvSpPr/>
          <p:nvPr/>
        </p:nvSpPr>
        <p:spPr>
          <a:xfrm>
            <a:off x="-6210" y="5005197"/>
            <a:ext cx="9156700" cy="25400"/>
          </a:xfrm>
          <a:custGeom>
            <a:avLst/>
            <a:gdLst>
              <a:gd name="connsiteX0" fmla="*/ 6350 w 9156700"/>
              <a:gd name="connsiteY0" fmla="*/ 6350 h 25400"/>
              <a:gd name="connsiteX1" fmla="*/ 9150349 w 9156700"/>
              <a:gd name="connsiteY1" fmla="*/ 6350 h 25400"/>
            </a:gdLst>
            <a:ahLst/>
            <a:cxnLst>
              <a:cxn ang="0">
                <a:pos x="connsiteX0" y="connsiteY0"/>
              </a:cxn>
              <a:cxn ang="1">
                <a:pos x="connsiteX1" y="connsiteY1"/>
              </a:cxn>
            </a:cxnLst>
            <a:rect l="l" t="t" r="r" b="b"/>
            <a:pathLst>
              <a:path w="9156700" h="25400">
                <a:moveTo>
                  <a:pt x="6350" y="6350"/>
                </a:moveTo>
                <a:lnTo>
                  <a:pt x="9150349"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4" name="Freeform 3"/>
          <p:cNvSpPr/>
          <p:nvPr/>
        </p:nvSpPr>
        <p:spPr>
          <a:xfrm>
            <a:off x="101433" y="6292152"/>
            <a:ext cx="9042706" cy="45719"/>
          </a:xfrm>
          <a:custGeom>
            <a:avLst/>
            <a:gdLst>
              <a:gd name="connsiteX0" fmla="*/ 6350 w 8242300"/>
              <a:gd name="connsiteY0" fmla="*/ 6350 h 14071"/>
              <a:gd name="connsiteX1" fmla="*/ 8235949 w 8242300"/>
              <a:gd name="connsiteY1" fmla="*/ 7721 h 14071"/>
            </a:gdLst>
            <a:ahLst/>
            <a:cxnLst>
              <a:cxn ang="0">
                <a:pos x="connsiteX0" y="connsiteY0"/>
              </a:cxn>
              <a:cxn ang="1">
                <a:pos x="connsiteX1" y="connsiteY1"/>
              </a:cxn>
            </a:cxnLst>
            <a:rect l="l" t="t" r="r" b="b"/>
            <a:pathLst>
              <a:path w="8242300" h="14071">
                <a:moveTo>
                  <a:pt x="6350" y="6350"/>
                </a:moveTo>
                <a:lnTo>
                  <a:pt x="8235949" y="7721"/>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5" name="Freeform 3"/>
          <p:cNvSpPr/>
          <p:nvPr/>
        </p:nvSpPr>
        <p:spPr>
          <a:xfrm>
            <a:off x="-14147" y="1396809"/>
            <a:ext cx="57150" cy="4349877"/>
          </a:xfrm>
          <a:custGeom>
            <a:avLst/>
            <a:gdLst>
              <a:gd name="connsiteX0" fmla="*/ 14287 w 57150"/>
              <a:gd name="connsiteY0" fmla="*/ 14287 h 4349877"/>
              <a:gd name="connsiteX1" fmla="*/ 14287 w 57150"/>
              <a:gd name="connsiteY1" fmla="*/ 4335589 h 4349877"/>
            </a:gdLst>
            <a:ahLst/>
            <a:cxnLst>
              <a:cxn ang="0">
                <a:pos x="connsiteX0" y="connsiteY0"/>
              </a:cxn>
              <a:cxn ang="1">
                <a:pos x="connsiteX1" y="connsiteY1"/>
              </a:cxn>
            </a:cxnLst>
            <a:rect l="l" t="t" r="r" b="b"/>
            <a:pathLst>
              <a:path w="57150" h="4349877">
                <a:moveTo>
                  <a:pt x="14287" y="14287"/>
                </a:moveTo>
                <a:lnTo>
                  <a:pt x="14287" y="4335589"/>
                </a:lnTo>
              </a:path>
            </a:pathLst>
          </a:custGeom>
          <a:ln w="254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6" name="Freeform 3"/>
          <p:cNvSpPr/>
          <p:nvPr/>
        </p:nvSpPr>
        <p:spPr>
          <a:xfrm>
            <a:off x="139" y="4939919"/>
            <a:ext cx="1187196" cy="1367027"/>
          </a:xfrm>
          <a:custGeom>
            <a:avLst/>
            <a:gdLst>
              <a:gd name="connsiteX0" fmla="*/ 0 w 1187196"/>
              <a:gd name="connsiteY0" fmla="*/ 0 h 1367027"/>
              <a:gd name="connsiteX1" fmla="*/ 0 w 1187196"/>
              <a:gd name="connsiteY1" fmla="*/ 1367027 h 1367027"/>
              <a:gd name="connsiteX2" fmla="*/ 1187195 w 1187196"/>
              <a:gd name="connsiteY2" fmla="*/ 1367027 h 1367027"/>
              <a:gd name="connsiteX3" fmla="*/ 1187195 w 1187196"/>
              <a:gd name="connsiteY3" fmla="*/ 0 h 1367027"/>
              <a:gd name="connsiteX4" fmla="*/ 0 w 1187196"/>
              <a:gd name="connsiteY4" fmla="*/ 0 h 136702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87196" h="1367027">
                <a:moveTo>
                  <a:pt x="0" y="0"/>
                </a:moveTo>
                <a:lnTo>
                  <a:pt x="0" y="1367027"/>
                </a:lnTo>
                <a:lnTo>
                  <a:pt x="1187195" y="1367027"/>
                </a:lnTo>
                <a:lnTo>
                  <a:pt x="1187195" y="0"/>
                </a:lnTo>
                <a:lnTo>
                  <a:pt x="0" y="0"/>
                </a:lnTo>
              </a:path>
            </a:pathLst>
          </a:custGeom>
          <a:solidFill>
            <a:srgbClr val="000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Freeform 3"/>
          <p:cNvSpPr/>
          <p:nvPr/>
        </p:nvSpPr>
        <p:spPr>
          <a:xfrm>
            <a:off x="-6210" y="4933569"/>
            <a:ext cx="1199896" cy="1379727"/>
          </a:xfrm>
          <a:custGeom>
            <a:avLst/>
            <a:gdLst>
              <a:gd name="connsiteX0" fmla="*/ 6349 w 1199896"/>
              <a:gd name="connsiteY0" fmla="*/ 6350 h 1379727"/>
              <a:gd name="connsiteX1" fmla="*/ 6349 w 1199896"/>
              <a:gd name="connsiteY1" fmla="*/ 1373377 h 1379727"/>
              <a:gd name="connsiteX2" fmla="*/ 1193545 w 1199896"/>
              <a:gd name="connsiteY2" fmla="*/ 1373377 h 1379727"/>
              <a:gd name="connsiteX3" fmla="*/ 1193545 w 1199896"/>
              <a:gd name="connsiteY3" fmla="*/ 6350 h 1379727"/>
              <a:gd name="connsiteX4" fmla="*/ 6349 w 1199896"/>
              <a:gd name="connsiteY4" fmla="*/ 6350 h 137972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99896" h="1379727">
                <a:moveTo>
                  <a:pt x="6350" y="6350"/>
                </a:moveTo>
                <a:lnTo>
                  <a:pt x="6349" y="1373377"/>
                </a:lnTo>
                <a:lnTo>
                  <a:pt x="1193545" y="1373377"/>
                </a:lnTo>
                <a:lnTo>
                  <a:pt x="1193545"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Freeform 3"/>
          <p:cNvSpPr/>
          <p:nvPr/>
        </p:nvSpPr>
        <p:spPr>
          <a:xfrm>
            <a:off x="139" y="3716146"/>
            <a:ext cx="1187196" cy="1223772"/>
          </a:xfrm>
          <a:custGeom>
            <a:avLst/>
            <a:gdLst>
              <a:gd name="connsiteX0" fmla="*/ 0 w 1187196"/>
              <a:gd name="connsiteY0" fmla="*/ 0 h 1223772"/>
              <a:gd name="connsiteX1" fmla="*/ 0 w 1187196"/>
              <a:gd name="connsiteY1" fmla="*/ 1223772 h 1223772"/>
              <a:gd name="connsiteX2" fmla="*/ 1187195 w 1187196"/>
              <a:gd name="connsiteY2" fmla="*/ 1223772 h 1223772"/>
              <a:gd name="connsiteX3" fmla="*/ 1187195 w 1187196"/>
              <a:gd name="connsiteY3" fmla="*/ 0 h 1223772"/>
              <a:gd name="connsiteX4" fmla="*/ 0 w 1187196"/>
              <a:gd name="connsiteY4" fmla="*/ 0 h 12237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87196" h="1223772">
                <a:moveTo>
                  <a:pt x="0" y="0"/>
                </a:moveTo>
                <a:lnTo>
                  <a:pt x="0" y="1223772"/>
                </a:lnTo>
                <a:lnTo>
                  <a:pt x="1187195" y="1223772"/>
                </a:lnTo>
                <a:lnTo>
                  <a:pt x="1187195" y="0"/>
                </a:lnTo>
                <a:lnTo>
                  <a:pt x="0" y="0"/>
                </a:lnTo>
              </a:path>
            </a:pathLst>
          </a:custGeom>
          <a:solidFill>
            <a:srgbClr val="000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9" name="Freeform 3"/>
          <p:cNvSpPr/>
          <p:nvPr/>
        </p:nvSpPr>
        <p:spPr>
          <a:xfrm>
            <a:off x="-6210" y="3709796"/>
            <a:ext cx="1199896" cy="1236472"/>
          </a:xfrm>
          <a:custGeom>
            <a:avLst/>
            <a:gdLst>
              <a:gd name="connsiteX0" fmla="*/ 6349 w 1199896"/>
              <a:gd name="connsiteY0" fmla="*/ 6350 h 1236472"/>
              <a:gd name="connsiteX1" fmla="*/ 6349 w 1199896"/>
              <a:gd name="connsiteY1" fmla="*/ 1230122 h 1236472"/>
              <a:gd name="connsiteX2" fmla="*/ 1193545 w 1199896"/>
              <a:gd name="connsiteY2" fmla="*/ 1230122 h 1236472"/>
              <a:gd name="connsiteX3" fmla="*/ 1193545 w 1199896"/>
              <a:gd name="connsiteY3" fmla="*/ 6350 h 1236472"/>
              <a:gd name="connsiteX4" fmla="*/ 6349 w 1199896"/>
              <a:gd name="connsiteY4" fmla="*/ 6350 h 12364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99896" h="1236472">
                <a:moveTo>
                  <a:pt x="6350" y="6350"/>
                </a:moveTo>
                <a:lnTo>
                  <a:pt x="6349" y="1230122"/>
                </a:lnTo>
                <a:lnTo>
                  <a:pt x="1193545" y="1230122"/>
                </a:lnTo>
                <a:lnTo>
                  <a:pt x="1193545"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Freeform 3"/>
          <p:cNvSpPr/>
          <p:nvPr/>
        </p:nvSpPr>
        <p:spPr>
          <a:xfrm>
            <a:off x="139" y="1195450"/>
            <a:ext cx="1187196" cy="1152144"/>
          </a:xfrm>
          <a:custGeom>
            <a:avLst/>
            <a:gdLst>
              <a:gd name="connsiteX0" fmla="*/ 0 w 1187196"/>
              <a:gd name="connsiteY0" fmla="*/ 0 h 1152144"/>
              <a:gd name="connsiteX1" fmla="*/ 0 w 1187196"/>
              <a:gd name="connsiteY1" fmla="*/ 1152144 h 1152144"/>
              <a:gd name="connsiteX2" fmla="*/ 1187195 w 1187196"/>
              <a:gd name="connsiteY2" fmla="*/ 1152144 h 1152144"/>
              <a:gd name="connsiteX3" fmla="*/ 1187195 w 1187196"/>
              <a:gd name="connsiteY3" fmla="*/ 0 h 1152144"/>
              <a:gd name="connsiteX4" fmla="*/ 0 w 1187196"/>
              <a:gd name="connsiteY4" fmla="*/ 0 h 115214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87196" h="1152144">
                <a:moveTo>
                  <a:pt x="0" y="0"/>
                </a:moveTo>
                <a:lnTo>
                  <a:pt x="0" y="1152144"/>
                </a:lnTo>
                <a:lnTo>
                  <a:pt x="1187195" y="1152144"/>
                </a:lnTo>
                <a:lnTo>
                  <a:pt x="1187195" y="0"/>
                </a:lnTo>
                <a:lnTo>
                  <a:pt x="0" y="0"/>
                </a:lnTo>
              </a:path>
            </a:pathLst>
          </a:custGeom>
          <a:solidFill>
            <a:srgbClr val="000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Freeform 3"/>
          <p:cNvSpPr/>
          <p:nvPr/>
        </p:nvSpPr>
        <p:spPr>
          <a:xfrm>
            <a:off x="-6210" y="1189100"/>
            <a:ext cx="1199896" cy="1164844"/>
          </a:xfrm>
          <a:custGeom>
            <a:avLst/>
            <a:gdLst>
              <a:gd name="connsiteX0" fmla="*/ 6349 w 1199896"/>
              <a:gd name="connsiteY0" fmla="*/ 6350 h 1164844"/>
              <a:gd name="connsiteX1" fmla="*/ 6349 w 1199896"/>
              <a:gd name="connsiteY1" fmla="*/ 1158494 h 1164844"/>
              <a:gd name="connsiteX2" fmla="*/ 1193545 w 1199896"/>
              <a:gd name="connsiteY2" fmla="*/ 1158494 h 1164844"/>
              <a:gd name="connsiteX3" fmla="*/ 1193545 w 1199896"/>
              <a:gd name="connsiteY3" fmla="*/ 6350 h 1164844"/>
              <a:gd name="connsiteX4" fmla="*/ 6349 w 1199896"/>
              <a:gd name="connsiteY4" fmla="*/ 6350 h 116484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99896" h="1164844">
                <a:moveTo>
                  <a:pt x="6350" y="6350"/>
                </a:moveTo>
                <a:lnTo>
                  <a:pt x="6349" y="1158494"/>
                </a:lnTo>
                <a:lnTo>
                  <a:pt x="1193545" y="1158494"/>
                </a:lnTo>
                <a:lnTo>
                  <a:pt x="1193545"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2" name="Freeform 3"/>
          <p:cNvSpPr/>
          <p:nvPr/>
        </p:nvSpPr>
        <p:spPr>
          <a:xfrm>
            <a:off x="139" y="2347595"/>
            <a:ext cx="1187196" cy="1359408"/>
          </a:xfrm>
          <a:custGeom>
            <a:avLst/>
            <a:gdLst>
              <a:gd name="connsiteX0" fmla="*/ 0 w 1187196"/>
              <a:gd name="connsiteY0" fmla="*/ 0 h 1359408"/>
              <a:gd name="connsiteX1" fmla="*/ 0 w 1187196"/>
              <a:gd name="connsiteY1" fmla="*/ 1359408 h 1359408"/>
              <a:gd name="connsiteX2" fmla="*/ 1187195 w 1187196"/>
              <a:gd name="connsiteY2" fmla="*/ 1359408 h 1359408"/>
              <a:gd name="connsiteX3" fmla="*/ 1187195 w 1187196"/>
              <a:gd name="connsiteY3" fmla="*/ 0 h 1359408"/>
              <a:gd name="connsiteX4" fmla="*/ 0 w 1187196"/>
              <a:gd name="connsiteY4" fmla="*/ 0 h 135940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87196" h="1359408">
                <a:moveTo>
                  <a:pt x="0" y="0"/>
                </a:moveTo>
                <a:lnTo>
                  <a:pt x="0" y="1359408"/>
                </a:lnTo>
                <a:lnTo>
                  <a:pt x="1187195" y="1359408"/>
                </a:lnTo>
                <a:lnTo>
                  <a:pt x="1187195" y="0"/>
                </a:lnTo>
                <a:lnTo>
                  <a:pt x="0" y="0"/>
                </a:lnTo>
              </a:path>
            </a:pathLst>
          </a:custGeom>
          <a:solidFill>
            <a:srgbClr val="000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Freeform 3"/>
          <p:cNvSpPr/>
          <p:nvPr/>
        </p:nvSpPr>
        <p:spPr>
          <a:xfrm>
            <a:off x="-6210" y="2341245"/>
            <a:ext cx="1199896" cy="1372108"/>
          </a:xfrm>
          <a:custGeom>
            <a:avLst/>
            <a:gdLst>
              <a:gd name="connsiteX0" fmla="*/ 6349 w 1199896"/>
              <a:gd name="connsiteY0" fmla="*/ 6350 h 1372108"/>
              <a:gd name="connsiteX1" fmla="*/ 6349 w 1199896"/>
              <a:gd name="connsiteY1" fmla="*/ 1365758 h 1372108"/>
              <a:gd name="connsiteX2" fmla="*/ 1193545 w 1199896"/>
              <a:gd name="connsiteY2" fmla="*/ 1365758 h 1372108"/>
              <a:gd name="connsiteX3" fmla="*/ 1193545 w 1199896"/>
              <a:gd name="connsiteY3" fmla="*/ 6350 h 1372108"/>
              <a:gd name="connsiteX4" fmla="*/ 6349 w 1199896"/>
              <a:gd name="connsiteY4" fmla="*/ 6350 h 137210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99896" h="1372108">
                <a:moveTo>
                  <a:pt x="6350" y="6350"/>
                </a:moveTo>
                <a:lnTo>
                  <a:pt x="6349" y="1365758"/>
                </a:lnTo>
                <a:lnTo>
                  <a:pt x="1193545" y="1365758"/>
                </a:lnTo>
                <a:lnTo>
                  <a:pt x="1193545" y="6350"/>
                </a:lnTo>
                <a:lnTo>
                  <a:pt x="6349"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24" name="Picture 3"/>
          <p:cNvPicPr>
            <a:picLocks noChangeAspect="1" noChangeArrowheads="1"/>
          </p:cNvPicPr>
          <p:nvPr/>
        </p:nvPicPr>
        <p:blipFill>
          <a:blip r:embed="rId2"/>
          <a:srcRect/>
          <a:stretch>
            <a:fillRect/>
          </a:stretch>
        </p:blipFill>
        <p:spPr bwMode="auto">
          <a:xfrm>
            <a:off x="165100" y="1244600"/>
            <a:ext cx="901700" cy="1117600"/>
          </a:xfrm>
          <a:prstGeom prst="rect">
            <a:avLst/>
          </a:prstGeom>
          <a:noFill/>
        </p:spPr>
      </p:pic>
      <p:pic>
        <p:nvPicPr>
          <p:cNvPr id="25" name="Picture 3"/>
          <p:cNvPicPr>
            <a:picLocks noChangeAspect="1" noChangeArrowheads="1"/>
          </p:cNvPicPr>
          <p:nvPr/>
        </p:nvPicPr>
        <p:blipFill>
          <a:blip r:embed="rId3"/>
          <a:srcRect/>
          <a:stretch>
            <a:fillRect/>
          </a:stretch>
        </p:blipFill>
        <p:spPr bwMode="auto">
          <a:xfrm>
            <a:off x="165100" y="2552700"/>
            <a:ext cx="901700" cy="1104900"/>
          </a:xfrm>
          <a:prstGeom prst="rect">
            <a:avLst/>
          </a:prstGeom>
          <a:noFill/>
        </p:spPr>
      </p:pic>
      <p:pic>
        <p:nvPicPr>
          <p:cNvPr id="26" name="Picture 3"/>
          <p:cNvPicPr>
            <a:picLocks noChangeAspect="1" noChangeArrowheads="1"/>
          </p:cNvPicPr>
          <p:nvPr/>
        </p:nvPicPr>
        <p:blipFill>
          <a:blip r:embed="rId4"/>
          <a:srcRect/>
          <a:stretch>
            <a:fillRect/>
          </a:stretch>
        </p:blipFill>
        <p:spPr bwMode="auto">
          <a:xfrm>
            <a:off x="152400" y="3848100"/>
            <a:ext cx="914400" cy="1079500"/>
          </a:xfrm>
          <a:prstGeom prst="rect">
            <a:avLst/>
          </a:prstGeom>
          <a:noFill/>
        </p:spPr>
      </p:pic>
      <p:pic>
        <p:nvPicPr>
          <p:cNvPr id="27" name="Picture 3"/>
          <p:cNvPicPr>
            <a:picLocks noChangeAspect="1" noChangeArrowheads="1"/>
          </p:cNvPicPr>
          <p:nvPr/>
        </p:nvPicPr>
        <p:blipFill>
          <a:blip r:embed="rId5"/>
          <a:srcRect/>
          <a:stretch>
            <a:fillRect/>
          </a:stretch>
        </p:blipFill>
        <p:spPr bwMode="auto">
          <a:xfrm>
            <a:off x="0" y="5181600"/>
            <a:ext cx="1193800" cy="850900"/>
          </a:xfrm>
          <a:prstGeom prst="rect">
            <a:avLst/>
          </a:prstGeom>
          <a:noFill/>
        </p:spPr>
      </p:pic>
      <p:sp>
        <p:nvSpPr>
          <p:cNvPr id="2" name="TextBox 1"/>
          <p:cNvSpPr txBox="1"/>
          <p:nvPr/>
        </p:nvSpPr>
        <p:spPr>
          <a:xfrm>
            <a:off x="1288629" y="1246678"/>
            <a:ext cx="7699816" cy="4824141"/>
          </a:xfrm>
          <a:prstGeom prst="rect">
            <a:avLst/>
          </a:prstGeom>
          <a:noFill/>
        </p:spPr>
        <p:txBody>
          <a:bodyPr wrap="square" lIns="0" tIns="0" rIns="0" rtlCol="0">
            <a:spAutoFit/>
          </a:bodyPr>
          <a:lstStyle/>
          <a:p>
            <a:pPr marL="0" marR="0" lvl="0" indent="0" algn="l" defTabSz="914400" rtl="0" eaLnBrk="1" fontAlgn="auto" latinLnBrk="0" hangingPunct="1">
              <a:lnSpc>
                <a:spcPts val="2400"/>
              </a:lnSpc>
              <a:spcBef>
                <a:spcPts val="0"/>
              </a:spcBef>
              <a:spcAft>
                <a:spcPts val="0"/>
              </a:spcAft>
              <a:buClrTx/>
              <a:buSzTx/>
              <a:buFontTx/>
              <a:buNone/>
              <a:tabLst>
                <a:tab pos="25400" algn="l"/>
                <a:tab pos="2349500" algn="l"/>
              </a:tabLst>
              <a:defRPr/>
            </a:pPr>
            <a:r>
              <a:rPr kumimoji="1" lang="ja-JP" altLang="en-US"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ロビー・ウィリアムスは「テイク・ザット」というバンドのメンバーでしたが、そのバンドを薬物乱用のために辞めなければなりませんでした。その後、彼は歌手としてソロ活動を開始し成功しましたが、</a:t>
            </a:r>
            <a:r>
              <a:rPr kumimoji="1" lang="en-US" altLang="ja-JP"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2007</a:t>
            </a:r>
            <a:r>
              <a:rPr kumimoji="1" lang="ja-JP" altLang="en-US"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年</a:t>
            </a:r>
            <a:r>
              <a:rPr kumimoji="1" lang="en-US" altLang="ja-JP"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2</a:t>
            </a:r>
            <a:r>
              <a:rPr kumimoji="1" lang="ja-JP" altLang="en-US"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月に薬物乱用とうつ病のために入院しています。</a:t>
            </a:r>
            <a:endParaRPr kumimoji="0" lang="en-US" altLang="zh-CN" sz="1500" b="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20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20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ts val="1800"/>
              </a:lnSpc>
              <a:spcBef>
                <a:spcPts val="0"/>
              </a:spcBef>
              <a:spcAft>
                <a:spcPts val="0"/>
              </a:spcAft>
              <a:buClrTx/>
              <a:buSzTx/>
              <a:buFontTx/>
              <a:buNone/>
              <a:tabLst>
                <a:tab pos="25400" algn="l"/>
                <a:tab pos="2349500" algn="l"/>
              </a:tabLst>
              <a:defRPr/>
            </a:pPr>
            <a:endParaRPr kumimoji="0" lang="en-US" altLang="ja-JP" sz="1400" b="0" i="0" u="none" strike="noStrike" kern="1200" cap="none" spc="0" normalizeH="0" baseline="0" noProof="0" dirty="0">
              <a:ln>
                <a:noFill/>
              </a:ln>
              <a:solidFill>
                <a:srgbClr val="000000"/>
              </a:solidFill>
              <a:effectLst/>
              <a:uLnTx/>
              <a:uFillTx/>
              <a:latin typeface="Times New Roman" pitchFamily="18" charset="0"/>
              <a:ea typeface="ＭＳ Ｐゴシック" panose="020B0600070205080204" pitchFamily="50" charset="-128"/>
              <a:cs typeface="Times New Roman" pitchFamily="18" charset="0"/>
            </a:endParaRPr>
          </a:p>
          <a:p>
            <a:pPr marL="0" marR="0" lvl="0" indent="0" algn="l" defTabSz="914400" rtl="0" eaLnBrk="1" fontAlgn="auto" latinLnBrk="0" hangingPunct="1">
              <a:lnSpc>
                <a:spcPts val="1800"/>
              </a:lnSpc>
              <a:spcBef>
                <a:spcPts val="0"/>
              </a:spcBef>
              <a:spcAft>
                <a:spcPts val="0"/>
              </a:spcAft>
              <a:buClrTx/>
              <a:buSzTx/>
              <a:buFontTx/>
              <a:buNone/>
              <a:tabLst>
                <a:tab pos="25400" algn="l"/>
                <a:tab pos="2349500" algn="l"/>
              </a:tabLst>
              <a:defRPr/>
            </a:pPr>
            <a:r>
              <a:rPr kumimoji="0" lang="ja-JP" altLang="en-US"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チャールズ皇太子の元妻ダイアナ妃は、はたから見れば素晴らしい人生を歩いていました。富も名声も、彼女の美しさと地位によって得られないものはないと思われていました。しかし、実際は、彼女は過食症とうつ病で長年苦しんで</a:t>
            </a:r>
            <a:r>
              <a:rPr kumimoji="0" lang="ja-JP" altLang="en-US" sz="1500" b="0" i="0" u="none" strike="noStrike" kern="1200" cap="none" spc="0" normalizeH="0" baseline="0" noProof="0" dirty="0" err="1">
                <a:ln>
                  <a:noFill/>
                </a:ln>
                <a:solidFill>
                  <a:srgbClr val="000000"/>
                </a:solidFill>
                <a:effectLst/>
                <a:uLnTx/>
                <a:uFillTx/>
                <a:latin typeface="MS PGothic" panose="020B0600070205080204" pitchFamily="34" charset="-128"/>
                <a:ea typeface="MS PGothic" panose="020B0600070205080204" pitchFamily="34" charset="-128"/>
              </a:rPr>
              <a:t>いたの</a:t>
            </a:r>
            <a:r>
              <a:rPr kumimoji="0" lang="ja-JP" altLang="en-US"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のです。</a:t>
            </a:r>
            <a:endParaRPr kumimoji="0" lang="en-US" altLang="ja-JP"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1800"/>
              </a:lnSpc>
              <a:spcBef>
                <a:spcPts val="0"/>
              </a:spcBef>
              <a:spcAft>
                <a:spcPts val="0"/>
              </a:spcAft>
              <a:buClrTx/>
              <a:buSzTx/>
              <a:buFontTx/>
              <a:buNone/>
              <a:tabLst>
                <a:tab pos="25400" algn="l"/>
                <a:tab pos="2349500" algn="l"/>
              </a:tabLst>
              <a:defRPr/>
            </a:pPr>
            <a:r>
              <a:rPr kumimoji="0" lang="ja-JP" altLang="en-US"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彼女は</a:t>
            </a:r>
            <a:r>
              <a:rPr kumimoji="0" lang="en-US" altLang="ja-JP"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1997</a:t>
            </a:r>
            <a:r>
              <a:rPr kumimoji="0" lang="ja-JP" altLang="en-US"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年に自動車事故で亡くなりました。</a:t>
            </a:r>
            <a:endParaRPr kumimoji="0" lang="en-US" altLang="zh-CN"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20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20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base" latinLnBrk="0" hangingPunct="1">
              <a:lnSpc>
                <a:spcPct val="90000"/>
              </a:lnSpc>
              <a:spcBef>
                <a:spcPct val="55000"/>
              </a:spcBef>
              <a:spcAft>
                <a:spcPct val="0"/>
              </a:spcAft>
              <a:buClrTx/>
              <a:buSzTx/>
              <a:buFontTx/>
              <a:buNone/>
              <a:tabLst/>
              <a:defRPr/>
            </a:pPr>
            <a:r>
              <a:rPr kumimoji="1" lang="ja-JP" altLang="en-US"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コメディアンで俳優のジム・キャリーは長年にわたって重いうつ病に苦しんでいました。最初は、抗うつ剤が役に立ちました。</a:t>
            </a:r>
            <a:endParaRPr kumimoji="1" lang="en-US" altLang="ja-JP"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endParaRPr>
          </a:p>
          <a:p>
            <a:pPr marL="0" marR="0" lvl="0" indent="0" algn="l" defTabSz="914400" rtl="0" eaLnBrk="1" fontAlgn="base" latinLnBrk="0" hangingPunct="1">
              <a:lnSpc>
                <a:spcPct val="90000"/>
              </a:lnSpc>
              <a:spcBef>
                <a:spcPct val="55000"/>
              </a:spcBef>
              <a:spcAft>
                <a:spcPct val="0"/>
              </a:spcAft>
              <a:buClrTx/>
              <a:buSzTx/>
              <a:buFontTx/>
              <a:buNone/>
              <a:tabLst/>
              <a:defRPr/>
            </a:pPr>
            <a:r>
              <a:rPr kumimoji="1" lang="ja-JP" altLang="en-US"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その後、彼はうつ病と戦うために別の戦略（例えば、バランスのとれた栄養補給や精神療法）を用いて成功していると公表しています。</a:t>
            </a: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1500" b="0" i="0" u="none" strike="noStrike" kern="120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mn-cs"/>
            </a:endParaRPr>
          </a:p>
          <a:p>
            <a:pPr marL="0" marR="0" lvl="0" indent="0" algn="l" defTabSz="914400" rtl="0" eaLnBrk="1" fontAlgn="base" latinLnBrk="0" hangingPunct="1">
              <a:lnSpc>
                <a:spcPct val="97000"/>
              </a:lnSpc>
              <a:spcBef>
                <a:spcPct val="20000"/>
              </a:spcBef>
              <a:spcAft>
                <a:spcPct val="0"/>
              </a:spcAft>
              <a:buClrTx/>
              <a:buSzTx/>
              <a:buFontTx/>
              <a:buNone/>
              <a:tabLst/>
              <a:defRPr/>
            </a:pPr>
            <a:r>
              <a:rPr kumimoji="1" lang="ja-JP" altLang="en-US" sz="1500" b="0" i="0" u="none" strike="noStrike" kern="120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cs typeface="+mn-cs"/>
              </a:rPr>
              <a:t>英国サッカーの花形選手デービット・ベッカムは強迫性障害に苦しんでいます。彼は周囲の物事の全てが左右対称に並んでいないと気が済まないのです。彼は、自分の症状が、幼児期の重度の欲求不満と対人関係の葛藤が原因であると公表しています。</a:t>
            </a:r>
          </a:p>
          <a:p>
            <a:pPr marL="0" marR="0" lvl="0" indent="0" algn="l" defTabSz="914400" rtl="0" eaLnBrk="1" fontAlgn="auto" latinLnBrk="0" hangingPunct="1">
              <a:lnSpc>
                <a:spcPts val="1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3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.30</a:t>
            </a:r>
          </a:p>
        </p:txBody>
      </p:sp>
      <p:sp>
        <p:nvSpPr>
          <p:cNvPr id="31"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lvl="0" algn="ctr" eaLnBrk="1" fontAlgn="auto" hangingPunct="1">
              <a:lnSpc>
                <a:spcPts val="2400"/>
              </a:lnSpc>
              <a:spcBef>
                <a:spcPts val="0"/>
              </a:spcBef>
              <a:spcAft>
                <a:spcPts val="0"/>
              </a:spcAft>
              <a:defRPr/>
            </a:pPr>
            <a:r>
              <a:rPr lang="ja-JP" altLang="en-US" sz="2000" dirty="0">
                <a:solidFill>
                  <a:srgbClr val="D16349"/>
                </a:solidFill>
                <a:latin typeface="MS PGothic" panose="020B0600070205080204" pitchFamily="34" charset="-128"/>
                <a:ea typeface="MS PGothic" panose="020B0600070205080204" pitchFamily="34" charset="-128"/>
              </a:rPr>
              <a:t>「完璧な人生</a:t>
            </a:r>
            <a:r>
              <a:rPr lang="en-US" altLang="ja-JP" sz="2000" dirty="0">
                <a:solidFill>
                  <a:srgbClr val="D16349"/>
                </a:solidFill>
                <a:latin typeface="MS PGothic" panose="020B0600070205080204" pitchFamily="34" charset="-128"/>
                <a:ea typeface="MS PGothic" panose="020B0600070205080204" pitchFamily="34" charset="-128"/>
              </a:rPr>
              <a:t>…</a:t>
            </a:r>
            <a:r>
              <a:rPr lang="ja-JP" altLang="en-US" sz="2000" dirty="0">
                <a:solidFill>
                  <a:srgbClr val="D16349"/>
                </a:solidFill>
                <a:latin typeface="MS PGothic" panose="020B0600070205080204" pitchFamily="34" charset="-128"/>
                <a:ea typeface="MS PGothic" panose="020B0600070205080204" pitchFamily="34" charset="-128"/>
              </a:rPr>
              <a:t>？」</a:t>
            </a:r>
            <a:endParaRPr lang="en-US" altLang="zh-CN" sz="2000" dirty="0">
              <a:solidFill>
                <a:srgbClr val="D16349"/>
              </a:solidFill>
              <a:latin typeface="MS PGothic" panose="020B0600070205080204" pitchFamily="34" charset="-128"/>
              <a:ea typeface="MS PGothic" panose="020B0600070205080204" pitchFamily="34" charset="-128"/>
            </a:endParaRPr>
          </a:p>
        </p:txBody>
      </p:sp>
      <p:sp>
        <p:nvSpPr>
          <p:cNvPr id="33"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smtClean="0">
                <a:cs typeface="Arial" charset="0"/>
              </a:rPr>
              <a:t>(</a:t>
            </a:r>
            <a:r>
              <a:rPr lang="en-GB" altLang="de-DE" sz="700" i="1" dirty="0" err="1" smtClean="0">
                <a:cs typeface="Arial" charset="0"/>
              </a:rPr>
              <a:t>f.l.t.r</a:t>
            </a:r>
            <a:r>
              <a:rPr lang="en-GB" altLang="de-DE" sz="700" i="1" dirty="0" smtClean="0">
                <a:cs typeface="Arial" charset="0"/>
              </a:rPr>
              <a:t>: </a:t>
            </a:r>
            <a:r>
              <a:rPr lang="en-GB" altLang="de-DE" sz="700" i="1" dirty="0" smtClean="0"/>
              <a:t>“</a:t>
            </a:r>
            <a:r>
              <a:rPr lang="en-GB" altLang="de-DE" sz="700" i="1" dirty="0" smtClean="0">
                <a:cs typeface="Arial" charset="0"/>
              </a:rPr>
              <a:t>Robbie Williams</a:t>
            </a:r>
            <a:r>
              <a:rPr lang="en-GB" altLang="de-DE" sz="700" i="1" dirty="0" smtClean="0"/>
              <a:t>” </a:t>
            </a:r>
            <a:r>
              <a:rPr lang="en-GB" altLang="de-DE" sz="700" i="1" dirty="0" smtClean="0">
                <a:cs typeface="Arial" charset="0"/>
              </a:rPr>
              <a:t>from </a:t>
            </a:r>
            <a:r>
              <a:rPr lang="en-GB" altLang="de-DE" sz="700" i="1" dirty="0" err="1" smtClean="0">
                <a:cs typeface="Arial" charset="0"/>
              </a:rPr>
              <a:t>gwelt</a:t>
            </a:r>
            <a:r>
              <a:rPr lang="en-GB" altLang="de-DE" sz="700" i="1" dirty="0" smtClean="0">
                <a:cs typeface="Arial" charset="0"/>
              </a:rPr>
              <a:t>; “Princess Diana in Bristol, UK, 1987” by Floyd </a:t>
            </a:r>
            <a:r>
              <a:rPr lang="en-GB" altLang="de-DE" sz="700" i="1" dirty="0" err="1" smtClean="0">
                <a:cs typeface="Arial" charset="0"/>
              </a:rPr>
              <a:t>Nello</a:t>
            </a:r>
            <a:r>
              <a:rPr lang="en-GB" altLang="de-DE" sz="700" i="1" dirty="0" smtClean="0">
                <a:cs typeface="Arial" charset="0"/>
              </a:rPr>
              <a:t>; “P1010594” from </a:t>
            </a:r>
            <a:r>
              <a:rPr lang="en-GB" altLang="de-DE" sz="700" i="1" dirty="0" err="1" smtClean="0">
                <a:cs typeface="Arial" charset="0"/>
              </a:rPr>
              <a:t>greginhollywood</a:t>
            </a:r>
            <a:r>
              <a:rPr lang="en-GB" altLang="de-DE" sz="700" dirty="0" smtClean="0">
                <a:cs typeface="Arial" charset="0"/>
              </a:rPr>
              <a:t>;</a:t>
            </a:r>
            <a:r>
              <a:rPr lang="en-GB" altLang="de-DE" sz="700" i="1" dirty="0" smtClean="0">
                <a:cs typeface="Arial" charset="0"/>
              </a:rPr>
              <a:t> “</a:t>
            </a:r>
            <a:r>
              <a:rPr lang="en-GB" altLang="de-DE" sz="700" i="1" dirty="0" err="1" smtClean="0">
                <a:cs typeface="Arial" charset="0"/>
              </a:rPr>
              <a:t>i</a:t>
            </a:r>
            <a:r>
              <a:rPr lang="en-GB" altLang="de-DE" sz="700" i="1" dirty="0" smtClean="0">
                <a:cs typeface="Arial" charset="0"/>
              </a:rPr>
              <a:t> love NY” by leezie5</a:t>
            </a:r>
            <a:r>
              <a:rPr lang="en-GB" altLang="de-DE" sz="700" i="1" dirty="0" smtClean="0">
                <a:cs typeface="Arial" charset="0"/>
                <a:sym typeface="Wingdings" pitchFamily="2" charset="2"/>
              </a:rPr>
              <a:t>)</a:t>
            </a:r>
            <a:endParaRPr lang="en-GB" altLang="de-DE" sz="700" i="1" dirty="0">
              <a:cs typeface="Arial" charset="0"/>
              <a:sym typeface="Wingdings" pitchFamily="2" charset="2"/>
            </a:endParaRPr>
          </a:p>
        </p:txBody>
      </p:sp>
    </p:spTree>
    <p:extLst>
      <p:ext uri="{BB962C8B-B14F-4D97-AF65-F5344CB8AC3E}">
        <p14:creationId xmlns:p14="http://schemas.microsoft.com/office/powerpoint/2010/main" val="1673827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Inhaltsplatzhalter 2"/>
          <p:cNvSpPr>
            <a:spLocks noGrp="1"/>
          </p:cNvSpPr>
          <p:nvPr>
            <p:ph idx="1"/>
          </p:nvPr>
        </p:nvSpPr>
        <p:spPr>
          <a:xfrm>
            <a:off x="215636" y="1268760"/>
            <a:ext cx="8712728" cy="5296740"/>
          </a:xfrm>
        </p:spPr>
        <p:txBody>
          <a:bodyPr rtlCol="0"/>
          <a:lstStyle/>
          <a:p>
            <a:pPr algn="ctr" rtl="0">
              <a:spcBef>
                <a:spcPts val="1200"/>
              </a:spcBef>
              <a:buFont typeface="Wingdings 2" pitchFamily="18" charset="2"/>
              <a:buNone/>
            </a:pPr>
            <a:r>
              <a:rPr lang="x-none" sz="1800" b="1" dirty="0">
                <a:latin typeface="MS PGothic" panose="020B0600070205080204" pitchFamily="34" charset="-128"/>
                <a:ea typeface="MS PGothic" panose="020B0600070205080204" pitchFamily="34" charset="-128"/>
                <a:cs typeface="Verdana" pitchFamily="34" charset="0"/>
              </a:rPr>
              <a:t>学習目的</a:t>
            </a:r>
            <a:endParaRPr lang="en-GB" altLang="de-DE" sz="1800" b="1" dirty="0">
              <a:solidFill>
                <a:schemeClr val="tx2"/>
              </a:solidFill>
              <a:latin typeface="MS PGothic" panose="020B0600070205080204" pitchFamily="34" charset="-128"/>
              <a:ea typeface="MS PGothic" panose="020B0600070205080204" pitchFamily="34" charset="-128"/>
              <a:cs typeface="Verdana" pitchFamily="34" charset="0"/>
            </a:endParaRP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自尊心とは、私たちが自分自身</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に</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置く価値である。決して客観的では</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ありません</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a:t>
            </a: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人生の様々な</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ことで</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自分の自尊心を考</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えたり</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、強化するように</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しましょう</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a:t>
            </a: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隠れた</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長所</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を探求してください</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例えば、友人に</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尋ねたり</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良いこと日記</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」をつけるなど。</a:t>
            </a: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不公平な比較をしない</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ようにしましょう</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 </a:t>
            </a: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内なる批評家が言うことを鵜呑みにしない</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ようにしましょう</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 </a:t>
            </a:r>
          </a:p>
          <a:p>
            <a:pPr marL="720000" lvl="1" indent="-360000" eaLnBrk="1" hangingPunct="1">
              <a:spcBef>
                <a:spcPts val="1200"/>
              </a:spcBef>
              <a:buClr>
                <a:srgbClr val="8CADAE"/>
              </a:buClr>
              <a:buSzPct val="100000"/>
              <a:buFont typeface="Courier New" panose="02070309020205020404" pitchFamily="49" charset="0"/>
              <a:buChar char="o"/>
              <a:tabLst>
                <a:tab pos="722313" algn="l"/>
              </a:tabLst>
              <a:defRPr/>
            </a:pP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内なる親切な仲間に話しかけてもらうようにし、好意を持って見てもらうようにする。</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例えば</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、毎日鏡に映った自分に向かってこう言って</a:t>
            </a:r>
            <a:r>
              <a:rPr lang="ja-JP" altLang="en-US" sz="1800" kern="1200" dirty="0">
                <a:solidFill>
                  <a:schemeClr val="tx1"/>
                </a:solidFill>
                <a:latin typeface="MS PGothic" panose="020B0600070205080204" pitchFamily="34" charset="-128"/>
                <a:ea typeface="MS PGothic" panose="020B0600070205080204" pitchFamily="34" charset="-128"/>
                <a:cs typeface="Times New Roman" pitchFamily="18" charset="0"/>
              </a:rPr>
              <a:t>みては？</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：「好きだよ、よくやっているよ</a:t>
            </a:r>
            <a:r>
              <a:rPr lang="x-none" altLang="ja-JP" sz="1800" kern="1200" dirty="0">
                <a:solidFill>
                  <a:schemeClr val="tx1"/>
                </a:solidFill>
                <a:latin typeface="MS PGothic" panose="020B0600070205080204" pitchFamily="34" charset="-128"/>
                <a:ea typeface="MS PGothic" panose="020B0600070205080204" pitchFamily="34" charset="-128"/>
                <a:cs typeface="Times New Roman" pitchFamily="18" charset="0"/>
              </a:rPr>
              <a:t>！</a:t>
            </a:r>
            <a:r>
              <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rPr>
              <a:t>」</a:t>
            </a:r>
            <a:r>
              <a:rPr lang="x-none" altLang="ja-JP" sz="1800" kern="1200" dirty="0">
                <a:solidFill>
                  <a:schemeClr val="tx1"/>
                </a:solidFill>
                <a:latin typeface="MS PGothic" panose="020B0600070205080204" pitchFamily="34" charset="-128"/>
                <a:ea typeface="MS PGothic" panose="020B0600070205080204" pitchFamily="34" charset="-128"/>
                <a:cs typeface="Times New Roman" pitchFamily="18" charset="0"/>
              </a:rPr>
              <a:t>「自分が好きです！」</a:t>
            </a:r>
            <a:endParaRPr lang="x-none" sz="1800" kern="1200" dirty="0">
              <a:solidFill>
                <a:schemeClr val="tx1"/>
              </a:solidFill>
              <a:latin typeface="MS PGothic" panose="020B0600070205080204" pitchFamily="34" charset="-128"/>
              <a:ea typeface="MS PGothic" panose="020B0600070205080204" pitchFamily="34" charset="-128"/>
              <a:cs typeface="Times New Roman" pitchFamily="18" charset="0"/>
            </a:endParaRPr>
          </a:p>
          <a:p>
            <a:pPr rtl="0">
              <a:spcBef>
                <a:spcPts val="1200"/>
              </a:spcBef>
              <a:buFont typeface="Arial" charset="0"/>
              <a:buChar char="•"/>
            </a:pPr>
            <a:endParaRPr lang="en-GB" altLang="de-DE" sz="1800" dirty="0">
              <a:latin typeface="MS PGothic" panose="020B0600070205080204" pitchFamily="34" charset="-128"/>
              <a:ea typeface="MS PGothic" panose="020B0600070205080204" pitchFamily="34" charset="-128"/>
              <a:cs typeface="Verdana" pitchFamily="34" charset="0"/>
            </a:endParaRPr>
          </a:p>
          <a:p>
            <a:pPr rtl="0">
              <a:spcBef>
                <a:spcPts val="1200"/>
              </a:spcBef>
              <a:buFont typeface="Arial" charset="0"/>
              <a:buChar char="•"/>
            </a:pPr>
            <a:endParaRPr lang="en-GB" altLang="de-DE" sz="1800" dirty="0">
              <a:latin typeface="MS PGothic" panose="020B0600070205080204" pitchFamily="34" charset="-128"/>
              <a:ea typeface="MS PGothic" panose="020B0600070205080204" pitchFamily="34" charset="-128"/>
              <a:cs typeface="Verdana" pitchFamily="34" charset="0"/>
            </a:endParaRPr>
          </a:p>
          <a:p>
            <a:pPr rtl="0">
              <a:spcBef>
                <a:spcPts val="1200"/>
              </a:spcBef>
            </a:pPr>
            <a:endParaRPr lang="en-GB" altLang="de-DE" sz="1800" dirty="0">
              <a:latin typeface="MS PGothic" panose="020B0600070205080204" pitchFamily="34" charset="-128"/>
              <a:ea typeface="MS PGothic" panose="020B0600070205080204" pitchFamily="34" charset="-128"/>
              <a:cs typeface="Verdana" pitchFamily="34" charset="0"/>
            </a:endParaRPr>
          </a:p>
          <a:p>
            <a:pPr rtl="0">
              <a:spcBef>
                <a:spcPts val="1200"/>
              </a:spcBef>
            </a:pPr>
            <a:endParaRPr lang="en-GB" altLang="de-DE" sz="1800" dirty="0">
              <a:latin typeface="MS PGothic" panose="020B0600070205080204" pitchFamily="34" charset="-128"/>
              <a:ea typeface="MS PGothic" panose="020B0600070205080204" pitchFamily="34" charset="-128"/>
              <a:cs typeface="Verdana" pitchFamily="34" charset="0"/>
            </a:endParaRPr>
          </a:p>
        </p:txBody>
      </p:sp>
      <p:sp>
        <p:nvSpPr>
          <p:cNvPr id="40963"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日常生活におきかえてみましょう</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
        <p:nvSpPr>
          <p:cNvPr id="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.31</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2000" y="1340768"/>
            <a:ext cx="8640000" cy="4104456"/>
          </a:xfrm>
        </p:spPr>
        <p:txBody>
          <a:bodyPr rtlCol="0"/>
          <a:lstStyle/>
          <a:p>
            <a:pPr marL="180000" indent="0" rtl="0">
              <a:spcBef>
                <a:spcPts val="1200"/>
              </a:spcBef>
              <a:buFont typeface="Wingdings 2" pitchFamily="18" charset="2"/>
              <a:buNone/>
              <a:defRPr/>
            </a:pPr>
            <a:r>
              <a:rPr lang="x-none" sz="1800" dirty="0">
                <a:latin typeface="MS PGothic" panose="020B0600070205080204" pitchFamily="34" charset="-128"/>
                <a:ea typeface="MS PGothic" panose="020B0600070205080204" pitchFamily="34" charset="-128"/>
                <a:cs typeface="Verdana" panose="020B0604030504040204" pitchFamily="34" charset="0"/>
              </a:rPr>
              <a:t>人が1日に経験する素晴らしい出来事をもっと有り難く感じるヒント：</a:t>
            </a: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sz="1600" kern="1200" dirty="0">
                <a:solidFill>
                  <a:schemeClr val="tx1"/>
                </a:solidFill>
                <a:latin typeface="MS PGothic" panose="020B0600070205080204" pitchFamily="34" charset="-128"/>
                <a:ea typeface="MS PGothic" panose="020B0600070205080204" pitchFamily="34" charset="-128"/>
                <a:cs typeface="Times New Roman" pitchFamily="18" charset="0"/>
              </a:rPr>
              <a:t>家を出るときに、一掴みの小粒（豆、ビー玉など）を右のポケットに入れておく。</a:t>
            </a: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sz="1600" kern="1200" dirty="0">
                <a:solidFill>
                  <a:schemeClr val="tx1"/>
                </a:solidFill>
                <a:latin typeface="MS PGothic" panose="020B0600070205080204" pitchFamily="34" charset="-128"/>
                <a:ea typeface="MS PGothic" panose="020B0600070205080204" pitchFamily="34" charset="-128"/>
                <a:cs typeface="Times New Roman" pitchFamily="18" charset="0"/>
              </a:rPr>
              <a:t>何かポジティブなこと（例：友人の笑み、気持ちの良い会話、美味しい昼食など）を経験したら、小粒を右のポケットから左のポケットに移す。</a:t>
            </a: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sz="1600" kern="1200" dirty="0">
                <a:solidFill>
                  <a:schemeClr val="tx1"/>
                </a:solidFill>
                <a:latin typeface="MS PGothic" panose="020B0600070205080204" pitchFamily="34" charset="-128"/>
                <a:ea typeface="MS PGothic" panose="020B0600070205080204" pitchFamily="34" charset="-128"/>
                <a:cs typeface="Times New Roman" pitchFamily="18" charset="0"/>
              </a:rPr>
              <a:t>夕方、左のポケットから小粒を取り出し、その日経験した素晴らしい出来事を思い起こす。</a:t>
            </a:r>
          </a:p>
          <a:p>
            <a:pPr marL="720000" lvl="1" indent="-360000" rtl="0" eaLnBrk="1" hangingPunct="1">
              <a:spcBef>
                <a:spcPts val="1200"/>
              </a:spcBef>
              <a:buClr>
                <a:srgbClr val="8CADAE"/>
              </a:buClr>
              <a:buSzPct val="100000"/>
              <a:buFont typeface="Courier New" panose="02070309020205020404" pitchFamily="49" charset="0"/>
              <a:buChar char="o"/>
              <a:tabLst>
                <a:tab pos="722313" algn="l"/>
              </a:tabLst>
              <a:defRPr/>
            </a:pPr>
            <a:r>
              <a:rPr lang="x-none" sz="1600" kern="1200" dirty="0">
                <a:solidFill>
                  <a:schemeClr val="tx1"/>
                </a:solidFill>
                <a:latin typeface="MS PGothic" panose="020B0600070205080204" pitchFamily="34" charset="-128"/>
                <a:ea typeface="MS PGothic" panose="020B0600070205080204" pitchFamily="34" charset="-128"/>
                <a:cs typeface="Times New Roman" pitchFamily="18" charset="0"/>
              </a:rPr>
              <a:t>この方法により、ポジティブな瞬間を留めておき、今を楽しめる。</a:t>
            </a:r>
            <a:r>
              <a:rPr lang="ja-JP" altLang="en-US" sz="1600" kern="1200" dirty="0">
                <a:solidFill>
                  <a:schemeClr val="tx1"/>
                </a:solidFill>
                <a:latin typeface="MS PGothic" panose="020B0600070205080204" pitchFamily="34" charset="-128"/>
                <a:ea typeface="MS PGothic" panose="020B0600070205080204" pitchFamily="34" charset="-128"/>
                <a:cs typeface="Times New Roman" pitchFamily="18" charset="0"/>
              </a:rPr>
              <a:t>私たちは</a:t>
            </a:r>
            <a:r>
              <a:rPr lang="x-none" sz="1600" kern="1200" dirty="0">
                <a:solidFill>
                  <a:schemeClr val="tx1"/>
                </a:solidFill>
                <a:latin typeface="MS PGothic" panose="020B0600070205080204" pitchFamily="34" charset="-128"/>
                <a:ea typeface="MS PGothic" panose="020B0600070205080204" pitchFamily="34" charset="-128"/>
                <a:cs typeface="Times New Roman" pitchFamily="18" charset="0"/>
              </a:rPr>
              <a:t>残念ながら、人生で経験する良い出来事に気づかないまま簡単に見過ごしてしま</a:t>
            </a:r>
            <a:r>
              <a:rPr lang="ja-JP" altLang="en-US" sz="1600" kern="1200" dirty="0">
                <a:solidFill>
                  <a:schemeClr val="tx1"/>
                </a:solidFill>
                <a:latin typeface="MS PGothic" panose="020B0600070205080204" pitchFamily="34" charset="-128"/>
                <a:ea typeface="MS PGothic" panose="020B0600070205080204" pitchFamily="34" charset="-128"/>
                <a:cs typeface="Times New Roman" pitchFamily="18" charset="0"/>
              </a:rPr>
              <a:t>います</a:t>
            </a:r>
            <a:r>
              <a:rPr lang="x-none" sz="1600" kern="1200" dirty="0">
                <a:solidFill>
                  <a:schemeClr val="tx1"/>
                </a:solidFill>
                <a:latin typeface="MS PGothic" panose="020B0600070205080204" pitchFamily="34" charset="-128"/>
                <a:ea typeface="MS PGothic" panose="020B0600070205080204" pitchFamily="34" charset="-128"/>
                <a:cs typeface="Times New Roman" pitchFamily="18" charset="0"/>
              </a:rPr>
              <a:t>。</a:t>
            </a:r>
            <a:endParaRPr lang="en-GB" sz="1600" dirty="0">
              <a:solidFill>
                <a:schemeClr val="tx1"/>
              </a:solidFill>
              <a:latin typeface="MS PGothic" panose="020B0600070205080204" pitchFamily="34" charset="-128"/>
              <a:ea typeface="MS PGothic" panose="020B0600070205080204" pitchFamily="34" charset="-128"/>
              <a:cs typeface="Verdana" panose="020B0604030504040204" pitchFamily="34" charset="0"/>
            </a:endParaRPr>
          </a:p>
          <a:p>
            <a:pPr marL="180000" lvl="1" indent="0" rtl="0">
              <a:spcBef>
                <a:spcPts val="1200"/>
              </a:spcBef>
              <a:buClr>
                <a:schemeClr val="accent1"/>
              </a:buClr>
              <a:buSzPct val="85000"/>
              <a:buNone/>
              <a:defRPr/>
            </a:pPr>
            <a:endParaRPr lang="en-GB" altLang="de-DE" sz="1800" dirty="0">
              <a:solidFill>
                <a:schemeClr val="tx1"/>
              </a:solidFill>
              <a:latin typeface="MS PGothic" panose="020B0600070205080204" pitchFamily="34" charset="-128"/>
              <a:ea typeface="MS PGothic" panose="020B0600070205080204" pitchFamily="34" charset="-128"/>
              <a:cs typeface="Verdana" panose="020B0604030504040204" pitchFamily="34" charset="0"/>
            </a:endParaRPr>
          </a:p>
          <a:p>
            <a:pPr marL="180000" lvl="1" indent="0" rtl="0">
              <a:spcBef>
                <a:spcPts val="1200"/>
              </a:spcBef>
              <a:buClr>
                <a:schemeClr val="accent1"/>
              </a:buClr>
              <a:buSzPct val="85000"/>
              <a:buNone/>
              <a:defRPr/>
            </a:pPr>
            <a:r>
              <a:rPr lang="x-none" sz="1800" dirty="0">
                <a:solidFill>
                  <a:schemeClr val="tx1"/>
                </a:solidFill>
                <a:latin typeface="MS PGothic" panose="020B0600070205080204" pitchFamily="34" charset="-128"/>
                <a:ea typeface="MS PGothic" panose="020B0600070205080204" pitchFamily="34" charset="-128"/>
                <a:cs typeface="Verdana" panose="020B0604030504040204" pitchFamily="34" charset="0"/>
              </a:rPr>
              <a:t>1日に起こった良い出来事を楽しんだり、覚えておく他の方法はありますか？ </a:t>
            </a:r>
          </a:p>
          <a:p>
            <a:pPr marL="180000" lvl="1" indent="0" rtl="0">
              <a:spcBef>
                <a:spcPts val="1200"/>
              </a:spcBef>
              <a:buClr>
                <a:schemeClr val="accent1"/>
              </a:buClr>
              <a:buSzPct val="85000"/>
              <a:buNone/>
              <a:defRPr/>
            </a:pPr>
            <a:endParaRPr lang="en-GB" sz="1800" dirty="0">
              <a:solidFill>
                <a:schemeClr val="tx1"/>
              </a:solidFill>
              <a:latin typeface="MS PGothic" panose="020B0600070205080204" pitchFamily="34" charset="-128"/>
              <a:ea typeface="MS PGothic" panose="020B0600070205080204" pitchFamily="34" charset="-128"/>
              <a:cs typeface="Verdana" panose="020B0604030504040204" pitchFamily="34" charset="0"/>
            </a:endParaRPr>
          </a:p>
        </p:txBody>
      </p:sp>
      <p:sp>
        <p:nvSpPr>
          <p:cNvPr id="6"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rtl="0" eaLnBrk="1" hangingPunct="1"/>
            <a:r>
              <a:rPr lang="x-none" sz="2000" dirty="0">
                <a:solidFill>
                  <a:schemeClr val="accent1"/>
                </a:solidFill>
                <a:latin typeface="MS PGothic" panose="020B0600070205080204" pitchFamily="34" charset="-128"/>
                <a:ea typeface="MS PGothic" panose="020B0600070205080204" pitchFamily="34" charset="-128"/>
              </a:rPr>
              <a:t>日常生活におきかえてみましょう</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
        <p:nvSpPr>
          <p:cNvPr id="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.32</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ChangeArrowheads="1"/>
          </p:cNvSpPr>
          <p:nvPr/>
        </p:nvSpPr>
        <p:spPr bwMode="auto">
          <a:xfrm>
            <a:off x="3175" y="-7938"/>
            <a:ext cx="9144000" cy="772642"/>
          </a:xfrm>
          <a:prstGeom prst="rect">
            <a:avLst/>
          </a:prstGeom>
          <a:noFill/>
          <a:ln w="9525">
            <a:noFill/>
            <a:miter lim="800000"/>
            <a:headEnd/>
            <a:tailEnd/>
          </a:ln>
        </p:spPr>
        <p:txBody>
          <a:bodyPr rtlCol="0" anchor="ctr"/>
          <a:lstStyle/>
          <a:p>
            <a:pPr algn="ctr" rtl="0" eaLnBrk="1" hangingPunct="1"/>
            <a:endParaRPr lang="de-DE" altLang="de-DE" sz="2800">
              <a:solidFill>
                <a:schemeClr val="accent1"/>
              </a:solidFill>
              <a:latin typeface="ＭＳ ゴシック" panose="020B0609070205080204" pitchFamily="49" charset="-128"/>
              <a:ea typeface="ＭＳ ゴシック" panose="020B0609070205080204" pitchFamily="49" charset="-128"/>
            </a:endParaRPr>
          </a:p>
        </p:txBody>
      </p:sp>
      <p:sp>
        <p:nvSpPr>
          <p:cNvPr id="43014" name="Text Box 9"/>
          <p:cNvSpPr txBox="1">
            <a:spLocks noChangeArrowheads="1"/>
          </p:cNvSpPr>
          <p:nvPr/>
        </p:nvSpPr>
        <p:spPr bwMode="auto">
          <a:xfrm>
            <a:off x="123607" y="1340768"/>
            <a:ext cx="8896787" cy="2062103"/>
          </a:xfrm>
          <a:prstGeom prst="rect">
            <a:avLst/>
          </a:prstGeom>
          <a:noFill/>
          <a:ln w="9525">
            <a:noFill/>
            <a:miter lim="800000"/>
            <a:headEnd/>
            <a:tailEnd/>
          </a:ln>
        </p:spPr>
        <p:txBody>
          <a:bodyPr wrap="square" rtlCol="0">
            <a:spAutoFit/>
          </a:bodyPr>
          <a:lstStyle/>
          <a:p>
            <a:pPr marL="180000" rtl="0" eaLnBrk="1" hangingPunct="1">
              <a:spcBef>
                <a:spcPts val="1200"/>
              </a:spcBef>
              <a:buClr>
                <a:schemeClr val="accent1"/>
              </a:buClr>
              <a:buSzPct val="85000"/>
              <a:buFont typeface="Wingdings 2" pitchFamily="18" charset="2"/>
              <a:buNone/>
            </a:pPr>
            <a:r>
              <a:rPr lang="ja-JP" altLang="en-US" dirty="0">
                <a:latin typeface="MS PGothic" panose="020B0600070205080204" pitchFamily="34" charset="-128"/>
                <a:ea typeface="MS PGothic" panose="020B0600070205080204" pitchFamily="34" charset="-128"/>
              </a:rPr>
              <a:t>こころの調子が良くないときは</a:t>
            </a:r>
            <a:r>
              <a:rPr lang="x-none" dirty="0">
                <a:solidFill>
                  <a:srgbClr val="000000"/>
                </a:solidFill>
                <a:latin typeface="MS PGothic" panose="020B0600070205080204" pitchFamily="34" charset="-128"/>
                <a:ea typeface="MS PGothic" panose="020B0600070205080204" pitchFamily="34" charset="-128"/>
              </a:rPr>
              <a:t>（</a:t>
            </a:r>
            <a:r>
              <a:rPr lang="ja-JP" altLang="en-US" dirty="0">
                <a:solidFill>
                  <a:srgbClr val="000000"/>
                </a:solidFill>
                <a:latin typeface="MS PGothic" panose="020B0600070205080204" pitchFamily="34" charset="-128"/>
                <a:ea typeface="MS PGothic" panose="020B0600070205080204" pitchFamily="34" charset="-128"/>
              </a:rPr>
              <a:t>いつも</a:t>
            </a:r>
            <a:r>
              <a:rPr lang="x-none" dirty="0">
                <a:solidFill>
                  <a:srgbClr val="000000"/>
                </a:solidFill>
                <a:latin typeface="MS PGothic" panose="020B0600070205080204" pitchFamily="34" charset="-128"/>
                <a:ea typeface="MS PGothic" panose="020B0600070205080204" pitchFamily="34" charset="-128"/>
              </a:rPr>
              <a:t>ではない！）</a:t>
            </a:r>
            <a:r>
              <a:rPr lang="x-none" dirty="0">
                <a:latin typeface="MS PGothic" panose="020B0600070205080204" pitchFamily="34" charset="-128"/>
                <a:ea typeface="MS PGothic" panose="020B0600070205080204" pitchFamily="34" charset="-128"/>
              </a:rPr>
              <a:t>、特に</a:t>
            </a:r>
            <a:r>
              <a:rPr lang="ja-JP" altLang="en-US" dirty="0">
                <a:latin typeface="MS PGothic" panose="020B0600070205080204" pitchFamily="34" charset="-128"/>
                <a:ea typeface="MS PGothic" panose="020B0600070205080204" pitchFamily="34" charset="-128"/>
              </a:rPr>
              <a:t>調子が悪くなった後</a:t>
            </a:r>
            <a:r>
              <a:rPr lang="x-none" dirty="0">
                <a:latin typeface="MS PGothic" panose="020B0600070205080204" pitchFamily="34" charset="-128"/>
                <a:ea typeface="MS PGothic" panose="020B0600070205080204" pitchFamily="34" charset="-128"/>
              </a:rPr>
              <a:t>（例：恥ずかしく感じる、友人に拒否されるという恐れ）、自尊心が低</a:t>
            </a:r>
            <a:r>
              <a:rPr lang="ja-JP" altLang="en-US" dirty="0">
                <a:latin typeface="MS PGothic" panose="020B0600070205080204" pitchFamily="34" charset="-128"/>
                <a:ea typeface="MS PGothic" panose="020B0600070205080204" pitchFamily="34" charset="-128"/>
              </a:rPr>
              <a:t>くなります</a:t>
            </a:r>
            <a:r>
              <a:rPr lang="x-none" dirty="0">
                <a:latin typeface="MS PGothic" panose="020B0600070205080204" pitchFamily="34" charset="-128"/>
                <a:ea typeface="MS PGothic" panose="020B0600070205080204" pitchFamily="34" charset="-128"/>
              </a:rPr>
              <a:t>。</a:t>
            </a:r>
          </a:p>
          <a:p>
            <a:pPr marL="180000" eaLnBrk="1" hangingPunct="1">
              <a:spcBef>
                <a:spcPts val="1200"/>
              </a:spcBef>
              <a:buClr>
                <a:schemeClr val="accent1"/>
              </a:buClr>
              <a:buSzPct val="85000"/>
            </a:pPr>
            <a:r>
              <a:rPr lang="x-none" dirty="0">
                <a:latin typeface="MS PGothic" panose="020B0600070205080204" pitchFamily="34" charset="-128"/>
                <a:ea typeface="MS PGothic" panose="020B0600070205080204" pitchFamily="34" charset="-128"/>
              </a:rPr>
              <a:t>多くの人々は、</a:t>
            </a:r>
            <a:r>
              <a:rPr lang="ja-JP" altLang="en-US" dirty="0">
                <a:latin typeface="MS PGothic" panose="020B0600070205080204" pitchFamily="34" charset="-128"/>
                <a:ea typeface="MS PGothic" panose="020B0600070205080204" pitchFamily="34" charset="-128"/>
              </a:rPr>
              <a:t>こころの調子が悪くなったときに、</a:t>
            </a:r>
            <a:r>
              <a:rPr lang="x-none" dirty="0">
                <a:latin typeface="MS PGothic" panose="020B0600070205080204" pitchFamily="34" charset="-128"/>
                <a:ea typeface="MS PGothic" panose="020B0600070205080204" pitchFamily="34" charset="-128"/>
              </a:rPr>
              <a:t>恐れ</a:t>
            </a:r>
            <a:r>
              <a:rPr lang="ja-JP" altLang="en-US" dirty="0" err="1">
                <a:latin typeface="MS PGothic" panose="020B0600070205080204" pitchFamily="34" charset="-128"/>
                <a:ea typeface="MS PGothic" panose="020B0600070205080204" pitchFamily="34" charset="-128"/>
              </a:rPr>
              <a:t>だけで</a:t>
            </a:r>
            <a:r>
              <a:rPr lang="ja-JP" altLang="en-US" dirty="0">
                <a:latin typeface="MS PGothic" panose="020B0600070205080204" pitchFamily="34" charset="-128"/>
                <a:ea typeface="MS PGothic" panose="020B0600070205080204" pitchFamily="34" charset="-128"/>
              </a:rPr>
              <a:t>なく、</a:t>
            </a:r>
            <a:r>
              <a:rPr lang="x-none" dirty="0">
                <a:latin typeface="MS PGothic" panose="020B0600070205080204" pitchFamily="34" charset="-128"/>
                <a:ea typeface="MS PGothic" panose="020B0600070205080204" pitchFamily="34" charset="-128"/>
              </a:rPr>
              <a:t>他の感情も経験</a:t>
            </a:r>
            <a:r>
              <a:rPr lang="ja-JP" altLang="en-US" dirty="0">
                <a:latin typeface="MS PGothic" panose="020B0600070205080204" pitchFamily="34" charset="-128"/>
                <a:ea typeface="MS PGothic" panose="020B0600070205080204" pitchFamily="34" charset="-128"/>
              </a:rPr>
              <a:t>します</a:t>
            </a:r>
            <a:r>
              <a:rPr lang="x-none" dirty="0">
                <a:latin typeface="MS PGothic" panose="020B0600070205080204" pitchFamily="34" charset="-128"/>
                <a:ea typeface="MS PGothic" panose="020B0600070205080204" pitchFamily="34" charset="-128"/>
              </a:rPr>
              <a:t>：</a:t>
            </a:r>
          </a:p>
          <a:p>
            <a:pPr marL="720000" indent="-360000" rtl="0" eaLnBrk="1" hangingPunct="1">
              <a:spcBef>
                <a:spcPts val="0"/>
              </a:spcBef>
              <a:buClr>
                <a:srgbClr val="8CADAE"/>
              </a:buClr>
              <a:buSzPct val="100000"/>
              <a:buFont typeface="Courier New" panose="02070309020205020404" pitchFamily="49" charset="0"/>
              <a:buChar char="o"/>
            </a:pPr>
            <a:r>
              <a:rPr lang="x-none" dirty="0">
                <a:latin typeface="MS PGothic" panose="020B0600070205080204" pitchFamily="34" charset="-128"/>
                <a:ea typeface="MS PGothic" panose="020B0600070205080204" pitchFamily="34" charset="-128"/>
              </a:rPr>
              <a:t>興奮（「ついに何かが起きている！」）</a:t>
            </a:r>
          </a:p>
          <a:p>
            <a:pPr marL="720000" indent="-360000" rtl="0" eaLnBrk="1" hangingPunct="1">
              <a:spcBef>
                <a:spcPts val="0"/>
              </a:spcBef>
              <a:buClr>
                <a:srgbClr val="8CADAE"/>
              </a:buClr>
              <a:buSzPct val="100000"/>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宿命</a:t>
            </a:r>
            <a:r>
              <a:rPr lang="x-none" dirty="0">
                <a:latin typeface="MS PGothic" panose="020B0600070205080204" pitchFamily="34" charset="-128"/>
                <a:ea typeface="MS PGothic" panose="020B0600070205080204" pitchFamily="34" charset="-128"/>
              </a:rPr>
              <a:t>感（使命を果たす、重要である）</a:t>
            </a:r>
          </a:p>
          <a:p>
            <a:pPr marL="180000" rtl="0" eaLnBrk="1" hangingPunct="1">
              <a:spcBef>
                <a:spcPts val="1200"/>
              </a:spcBef>
              <a:buFont typeface="Wingdings 2" pitchFamily="18" charset="2"/>
              <a:buNone/>
            </a:pPr>
            <a:r>
              <a:rPr lang="x-none" dirty="0">
                <a:latin typeface="MS PGothic" panose="020B0600070205080204" pitchFamily="34" charset="-128"/>
                <a:ea typeface="MS PGothic" panose="020B0600070205080204" pitchFamily="34" charset="-128"/>
              </a:rPr>
              <a:t>ここで触れたテクニックは、健全で持続的な自尊心を育てることを</a:t>
            </a:r>
            <a:r>
              <a:rPr lang="ja-JP" altLang="en-US" dirty="0">
                <a:latin typeface="MS PGothic" panose="020B0600070205080204" pitchFamily="34" charset="-128"/>
                <a:ea typeface="MS PGothic" panose="020B0600070205080204" pitchFamily="34" charset="-128"/>
              </a:rPr>
              <a:t>目的としています</a:t>
            </a:r>
            <a:r>
              <a:rPr lang="x-none" dirty="0">
                <a:latin typeface="MS PGothic" panose="020B0600070205080204" pitchFamily="34" charset="-128"/>
                <a:ea typeface="MS PGothic" panose="020B0600070205080204" pitchFamily="34" charset="-128"/>
              </a:rPr>
              <a:t>。</a:t>
            </a:r>
            <a:endParaRPr lang="en-US" dirty="0">
              <a:latin typeface="MS PGothic" panose="020B0600070205080204" pitchFamily="34" charset="-128"/>
              <a:ea typeface="MS PGothic" panose="020B0600070205080204" pitchFamily="34" charset="-128"/>
            </a:endParaRPr>
          </a:p>
        </p:txBody>
      </p:sp>
      <p:sp>
        <p:nvSpPr>
          <p:cNvPr id="1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.33</a:t>
            </a:r>
          </a:p>
        </p:txBody>
      </p:sp>
      <p:grpSp>
        <p:nvGrpSpPr>
          <p:cNvPr id="12" name="グループ化 11"/>
          <p:cNvGrpSpPr/>
          <p:nvPr/>
        </p:nvGrpSpPr>
        <p:grpSpPr>
          <a:xfrm>
            <a:off x="88900" y="6096000"/>
            <a:ext cx="2197100" cy="487426"/>
            <a:chOff x="88900" y="5208524"/>
            <a:chExt cx="2197100" cy="487426"/>
          </a:xfrm>
        </p:grpSpPr>
        <p:sp>
          <p:nvSpPr>
            <p:cNvPr id="13"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rPr>
                <a:t>ワークシート</a:t>
              </a:r>
              <a:r>
                <a:rPr kumimoji="0" lang="ja-JP" altLang="en-US" sz="1200" b="0" i="1" u="none" strike="noStrike" kern="0" cap="none" spc="0" normalizeH="0" baseline="0" noProof="0" dirty="0">
                  <a:ln>
                    <a:noFill/>
                  </a:ln>
                  <a:solidFill>
                    <a:prstClr val="black"/>
                  </a:solidFill>
                  <a:effectLst/>
                  <a:uLnTx/>
                  <a:uFillTx/>
                  <a:latin typeface="MS PGothic" panose="020B0600070205080204" pitchFamily="34" charset="-128"/>
                  <a:ea typeface="MS PGothic" panose="020B0600070205080204" pitchFamily="34" charset="-128"/>
                </a:rPr>
                <a:t>　</a:t>
              </a:r>
              <a:r>
                <a:rPr lang="en-US" altLang="ja-JP" sz="1200" i="1" kern="0" noProof="0" dirty="0">
                  <a:solidFill>
                    <a:srgbClr val="000000"/>
                  </a:solidFill>
                  <a:latin typeface="MS PGothic" panose="020B0600070205080204" pitchFamily="34" charset="-128"/>
                  <a:ea typeface="MS PGothic" panose="020B0600070205080204" pitchFamily="34" charset="-128"/>
                </a:rPr>
                <a:t>10.5</a:t>
              </a:r>
              <a:endParaRPr kumimoji="0" lang="en-US" altLang="zh-CN" sz="1200" b="0" i="1" u="none" strike="noStrike" kern="0" cap="none" spc="0" normalizeH="0" baseline="0" noProof="0" dirty="0">
                <a:ln>
                  <a:noFill/>
                </a:ln>
                <a:solidFill>
                  <a:srgbClr val="000000"/>
                </a:solidFill>
                <a:effectLst/>
                <a:uLnTx/>
                <a:uFillTx/>
                <a:latin typeface="MS PGothic" panose="020B0600070205080204" pitchFamily="34" charset="-128"/>
                <a:ea typeface="MS PGothic" panose="020B0600070205080204" pitchFamily="34" charset="-128"/>
              </a:endParaRPr>
            </a:p>
          </p:txBody>
        </p:sp>
        <p:pic>
          <p:nvPicPr>
            <p:cNvPr id="14"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2" name="正方形/長方形 1"/>
          <p:cNvSpPr/>
          <p:nvPr/>
        </p:nvSpPr>
        <p:spPr>
          <a:xfrm>
            <a:off x="123607" y="3573016"/>
            <a:ext cx="7776864" cy="1508105"/>
          </a:xfrm>
          <a:prstGeom prst="rect">
            <a:avLst/>
          </a:prstGeom>
        </p:spPr>
        <p:txBody>
          <a:bodyPr wrap="square">
            <a:spAutoFit/>
          </a:bodyPr>
          <a:lstStyle/>
          <a:p>
            <a:pPr marL="180000" lvl="0" eaLnBrk="1" fontAlgn="auto" hangingPunct="1">
              <a:spcBef>
                <a:spcPts val="1200"/>
              </a:spcBef>
              <a:spcAft>
                <a:spcPts val="0"/>
              </a:spcAft>
              <a:buClr>
                <a:srgbClr val="8CADAE"/>
              </a:buClr>
              <a:defRPr/>
            </a:pPr>
            <a:r>
              <a:rPr lang="ja-JP" altLang="en-US" kern="0" dirty="0">
                <a:solidFill>
                  <a:prstClr val="black"/>
                </a:solidFill>
                <a:latin typeface="MS PGothic" panose="020B0600070205080204" pitchFamily="34" charset="-128"/>
                <a:ea typeface="MS PGothic" panose="020B0600070205080204" pitchFamily="34" charset="-128"/>
              </a:rPr>
              <a:t>この</a:t>
            </a:r>
            <a:r>
              <a:rPr lang="x-none" altLang="ja-JP" kern="0" dirty="0">
                <a:solidFill>
                  <a:prstClr val="black"/>
                </a:solidFill>
                <a:latin typeface="MS PGothic" panose="020B0600070205080204" pitchFamily="34" charset="-128"/>
                <a:ea typeface="MS PGothic" panose="020B0600070205080204" pitchFamily="34" charset="-128"/>
              </a:rPr>
              <a:t>ユニットのどの</a:t>
            </a:r>
            <a:r>
              <a:rPr lang="ja-JP" altLang="en-US" kern="0" dirty="0" err="1">
                <a:solidFill>
                  <a:prstClr val="black"/>
                </a:solidFill>
                <a:latin typeface="MS PGothic" panose="020B0600070205080204" pitchFamily="34" charset="-128"/>
                <a:ea typeface="MS PGothic" panose="020B0600070205080204" pitchFamily="34" charset="-128"/>
              </a:rPr>
              <a:t>ような</a:t>
            </a:r>
            <a:r>
              <a:rPr lang="ja-JP" altLang="en-US" kern="0" dirty="0">
                <a:solidFill>
                  <a:prstClr val="black"/>
                </a:solidFill>
                <a:latin typeface="MS PGothic" panose="020B0600070205080204" pitchFamily="34" charset="-128"/>
                <a:ea typeface="MS PGothic" panose="020B0600070205080204" pitchFamily="34" charset="-128"/>
              </a:rPr>
              <a:t>ところ</a:t>
            </a:r>
            <a:r>
              <a:rPr lang="x-none" altLang="ja-JP" kern="0" dirty="0">
                <a:solidFill>
                  <a:prstClr val="black"/>
                </a:solidFill>
                <a:latin typeface="MS PGothic" panose="020B0600070205080204" pitchFamily="34" charset="-128"/>
                <a:ea typeface="MS PGothic" panose="020B0600070205080204" pitchFamily="34" charset="-128"/>
              </a:rPr>
              <a:t>が特に</a:t>
            </a:r>
            <a:r>
              <a:rPr lang="ja-JP" altLang="en-US" kern="0" dirty="0">
                <a:solidFill>
                  <a:prstClr val="black"/>
                </a:solidFill>
                <a:latin typeface="MS PGothic" panose="020B0600070205080204" pitchFamily="34" charset="-128"/>
                <a:ea typeface="MS PGothic" panose="020B0600070205080204" pitchFamily="34" charset="-128"/>
              </a:rPr>
              <a:t>役立つ／助けになる</a:t>
            </a:r>
            <a:r>
              <a:rPr lang="x-none" altLang="ja-JP" kern="0" dirty="0">
                <a:solidFill>
                  <a:prstClr val="black"/>
                </a:solidFill>
                <a:latin typeface="MS PGothic" panose="020B0600070205080204" pitchFamily="34" charset="-128"/>
                <a:ea typeface="MS PGothic" panose="020B0600070205080204" pitchFamily="34" charset="-128"/>
              </a:rPr>
              <a:t>と思いますか？ </a:t>
            </a:r>
          </a:p>
          <a:p>
            <a:pPr marL="180000" lvl="0" eaLnBrk="1" fontAlgn="auto" hangingPunct="1">
              <a:spcBef>
                <a:spcPts val="1200"/>
              </a:spcBef>
              <a:spcAft>
                <a:spcPts val="0"/>
              </a:spcAft>
              <a:buClr>
                <a:srgbClr val="8CADAE"/>
              </a:buClr>
              <a:defRPr/>
            </a:pPr>
            <a:r>
              <a:rPr lang="x-none" altLang="ja-JP" kern="0" dirty="0">
                <a:solidFill>
                  <a:prstClr val="black"/>
                </a:solidFill>
                <a:latin typeface="MS PGothic" panose="020B0600070205080204" pitchFamily="34" charset="-128"/>
                <a:ea typeface="MS PGothic" panose="020B0600070205080204" pitchFamily="34" charset="-128"/>
              </a:rPr>
              <a:t>近い将来、</a:t>
            </a:r>
            <a:r>
              <a:rPr lang="ja-JP" altLang="en-US" kern="0" dirty="0">
                <a:solidFill>
                  <a:prstClr val="black"/>
                </a:solidFill>
                <a:latin typeface="MS PGothic" panose="020B0600070205080204" pitchFamily="34" charset="-128"/>
                <a:ea typeface="MS PGothic" panose="020B0600070205080204" pitchFamily="34" charset="-128"/>
              </a:rPr>
              <a:t>このユニットで</a:t>
            </a:r>
            <a:r>
              <a:rPr lang="x-none" altLang="ja-JP" kern="0" dirty="0">
                <a:solidFill>
                  <a:prstClr val="black"/>
                </a:solidFill>
                <a:latin typeface="MS PGothic" panose="020B0600070205080204" pitchFamily="34" charset="-128"/>
                <a:ea typeface="MS PGothic" panose="020B0600070205080204" pitchFamily="34" charset="-128"/>
              </a:rPr>
              <a:t>学んだことを</a:t>
            </a:r>
            <a:r>
              <a:rPr lang="ja-JP" altLang="en-US" kern="0" dirty="0" err="1">
                <a:solidFill>
                  <a:prstClr val="black"/>
                </a:solidFill>
                <a:latin typeface="MS PGothic" panose="020B0600070205080204" pitchFamily="34" charset="-128"/>
                <a:ea typeface="MS PGothic" panose="020B0600070205080204" pitchFamily="34" charset="-128"/>
              </a:rPr>
              <a:t>、</a:t>
            </a:r>
            <a:r>
              <a:rPr lang="x-none" altLang="ja-JP" kern="0" dirty="0">
                <a:solidFill>
                  <a:prstClr val="black"/>
                </a:solidFill>
                <a:latin typeface="MS PGothic" panose="020B0600070205080204" pitchFamily="34" charset="-128"/>
                <a:ea typeface="MS PGothic" panose="020B0600070205080204" pitchFamily="34" charset="-128"/>
              </a:rPr>
              <a:t>いつ、どんな状況で実践したい</a:t>
            </a:r>
            <a:r>
              <a:rPr lang="ja-JP" altLang="en-US" kern="0" dirty="0" err="1">
                <a:solidFill>
                  <a:prstClr val="black"/>
                </a:solidFill>
                <a:latin typeface="MS PGothic" panose="020B0600070205080204" pitchFamily="34" charset="-128"/>
                <a:ea typeface="MS PGothic" panose="020B0600070205080204" pitchFamily="34" charset="-128"/>
              </a:rPr>
              <a:t>ですか</a:t>
            </a:r>
            <a:r>
              <a:rPr lang="x-none" altLang="ja-JP" kern="0" dirty="0">
                <a:solidFill>
                  <a:prstClr val="black"/>
                </a:solidFill>
                <a:latin typeface="MS PGothic" panose="020B0600070205080204" pitchFamily="34" charset="-128"/>
                <a:ea typeface="MS PGothic" panose="020B0600070205080204" pitchFamily="34" charset="-128"/>
              </a:rPr>
              <a:t>？</a:t>
            </a:r>
            <a:endParaRPr lang="en-US" altLang="ja-JP" kern="0" dirty="0">
              <a:solidFill>
                <a:prstClr val="black"/>
              </a:solidFill>
              <a:latin typeface="MS PGothic" panose="020B0600070205080204" pitchFamily="34" charset="-128"/>
              <a:ea typeface="MS PGothic" panose="020B0600070205080204" pitchFamily="34" charset="-128"/>
            </a:endParaRPr>
          </a:p>
          <a:p>
            <a:pPr marL="180000" lvl="0" eaLnBrk="1" fontAlgn="auto" hangingPunct="1">
              <a:spcBef>
                <a:spcPts val="1200"/>
              </a:spcBef>
              <a:spcAft>
                <a:spcPts val="0"/>
              </a:spcAft>
              <a:buClr>
                <a:srgbClr val="8CADAE"/>
              </a:buClr>
              <a:defRPr/>
            </a:pPr>
            <a:r>
              <a:rPr lang="x-none" altLang="ja-JP" kern="0" dirty="0">
                <a:solidFill>
                  <a:prstClr val="black"/>
                </a:solidFill>
                <a:latin typeface="MS PGothic" panose="020B0600070205080204" pitchFamily="34" charset="-128"/>
                <a:ea typeface="MS PGothic" panose="020B0600070205080204" pitchFamily="34" charset="-128"/>
              </a:rPr>
              <a:t>その効果はどのように現れるでしょうか</a:t>
            </a:r>
            <a:r>
              <a:rPr lang="ja-JP" altLang="en-US" kern="0" dirty="0">
                <a:solidFill>
                  <a:prstClr val="black"/>
                </a:solidFill>
                <a:latin typeface="MS PGothic" panose="020B0600070205080204" pitchFamily="34" charset="-128"/>
                <a:ea typeface="MS PGothic" panose="020B0600070205080204" pitchFamily="34" charset="-128"/>
              </a:rPr>
              <a:t>？</a:t>
            </a:r>
            <a:r>
              <a:rPr lang="x-none" altLang="ja-JP" kern="0" dirty="0">
                <a:solidFill>
                  <a:prstClr val="black"/>
                </a:solidFill>
                <a:latin typeface="MS PGothic" panose="020B0600070205080204" pitchFamily="34" charset="-128"/>
                <a:ea typeface="MS PGothic" panose="020B0600070205080204" pitchFamily="34" charset="-128"/>
              </a:rPr>
              <a:t>（例：緊張を和らげる）</a:t>
            </a:r>
            <a:endParaRPr lang="en-US" altLang="de-DE" kern="0" dirty="0">
              <a:solidFill>
                <a:prstClr val="black"/>
              </a:solidFill>
              <a:latin typeface="MS PGothic" panose="020B0600070205080204" pitchFamily="34" charset="-128"/>
              <a:ea typeface="MS PGothic" panose="020B0600070205080204" pitchFamily="34" charset="-128"/>
            </a:endParaRPr>
          </a:p>
        </p:txBody>
      </p:sp>
      <p:sp>
        <p:nvSpPr>
          <p:cNvPr id="11"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eaLnBrk="1" hangingPunct="1"/>
            <a:r>
              <a:rPr lang="x-none" sz="2000" dirty="0">
                <a:solidFill>
                  <a:schemeClr val="accent1"/>
                </a:solidFill>
                <a:latin typeface="MS PGothic" panose="020B0600070205080204" pitchFamily="34" charset="-128"/>
                <a:ea typeface="MS PGothic" panose="020B0600070205080204" pitchFamily="34" charset="-128"/>
              </a:rPr>
              <a:t>このことは、</a:t>
            </a:r>
            <a:r>
              <a:rPr lang="ja-JP" altLang="en-US" sz="2000" dirty="0">
                <a:solidFill>
                  <a:schemeClr val="accent1"/>
                </a:solidFill>
                <a:latin typeface="MS PGothic" panose="020B0600070205080204" pitchFamily="34" charset="-128"/>
                <a:ea typeface="MS PGothic" panose="020B0600070205080204" pitchFamily="34" charset="-128"/>
              </a:rPr>
              <a:t>こころの調子</a:t>
            </a:r>
            <a:r>
              <a:rPr lang="x-none" sz="2000" dirty="0">
                <a:solidFill>
                  <a:schemeClr val="accent1"/>
                </a:solidFill>
                <a:latin typeface="MS PGothic" panose="020B0600070205080204" pitchFamily="34" charset="-128"/>
                <a:ea typeface="MS PGothic" panose="020B0600070205080204" pitchFamily="34" charset="-128"/>
              </a:rPr>
              <a:t>とど</a:t>
            </a:r>
            <a:r>
              <a:rPr lang="ja-JP" altLang="en-US" sz="2000" dirty="0">
                <a:solidFill>
                  <a:schemeClr val="accent1"/>
                </a:solidFill>
                <a:latin typeface="MS PGothic" panose="020B0600070205080204" pitchFamily="34" charset="-128"/>
                <a:ea typeface="MS PGothic" panose="020B0600070205080204" pitchFamily="34" charset="-128"/>
              </a:rPr>
              <a:t>のような</a:t>
            </a:r>
            <a:r>
              <a:rPr lang="x-none" sz="2000" dirty="0">
                <a:solidFill>
                  <a:schemeClr val="accent1"/>
                </a:solidFill>
                <a:latin typeface="MS PGothic" panose="020B0600070205080204" pitchFamily="34" charset="-128"/>
                <a:ea typeface="MS PGothic" panose="020B0600070205080204" pitchFamily="34" charset="-128"/>
              </a:rPr>
              <a:t>関係があるのでしょうか？</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252000" y="1361974"/>
            <a:ext cx="8640000" cy="3985706"/>
          </a:xfrm>
          <a:prstGeom prst="rect">
            <a:avLst/>
          </a:prstGeom>
          <a:noFill/>
          <a:ln w="9525">
            <a:noFill/>
            <a:miter lim="800000"/>
            <a:headEnd/>
            <a:tailEnd/>
          </a:ln>
        </p:spPr>
        <p:txBody>
          <a:bodyPr rtlCol="0">
            <a:spAutoFit/>
          </a:bodyPr>
          <a:lstStyle/>
          <a:p>
            <a:pPr marL="180000" rtl="0" eaLnBrk="1" hangingPunct="1">
              <a:spcBef>
                <a:spcPts val="1200"/>
              </a:spcBef>
              <a:buFont typeface="Wingdings" pitchFamily="2" charset="2"/>
              <a:buNone/>
            </a:pPr>
            <a:r>
              <a:rPr lang="x-none" sz="2000" dirty="0">
                <a:latin typeface="ＭＳ Ｐゴシック" panose="020B0600070205080204" pitchFamily="50" charset="-128"/>
                <a:ea typeface="ＭＳ Ｐゴシック" panose="020B0600070205080204" pitchFamily="50" charset="-128"/>
              </a:rPr>
              <a:t>例：</a:t>
            </a:r>
            <a:endParaRPr lang="en-US" sz="2000" dirty="0">
              <a:latin typeface="ＭＳ Ｐゴシック" panose="020B0600070205080204" pitchFamily="50" charset="-128"/>
              <a:ea typeface="ＭＳ Ｐゴシック" panose="020B0600070205080204" pitchFamily="50" charset="-128"/>
            </a:endParaRPr>
          </a:p>
          <a:p>
            <a:pPr marL="180000" rtl="0" eaLnBrk="1" hangingPunct="1">
              <a:spcBef>
                <a:spcPts val="1200"/>
              </a:spcBef>
              <a:buFont typeface="Wingdings" pitchFamily="2" charset="2"/>
              <a:buNone/>
            </a:pPr>
            <a:r>
              <a:rPr lang="x-none" sz="2000" dirty="0">
                <a:latin typeface="ＭＳ Ｐゴシック" panose="020B0600070205080204" pitchFamily="50" charset="-128"/>
                <a:ea typeface="ＭＳ Ｐゴシック" panose="020B0600070205080204" pitchFamily="50" charset="-128"/>
              </a:rPr>
              <a:t>マックスはだんだん悲しくなり、何もかも嫌になってしまっている：「仕事</a:t>
            </a:r>
            <a:r>
              <a:rPr lang="ja-JP" altLang="en-US" sz="2000" dirty="0">
                <a:latin typeface="ＭＳ Ｐゴシック" panose="020B0600070205080204" pitchFamily="50" charset="-128"/>
                <a:ea typeface="ＭＳ Ｐゴシック" panose="020B0600070205080204" pitchFamily="50" charset="-128"/>
              </a:rPr>
              <a:t>をしていないし</a:t>
            </a:r>
            <a:r>
              <a:rPr lang="x-none" sz="2000" dirty="0">
                <a:latin typeface="ＭＳ Ｐゴシック" panose="020B0600070205080204" pitchFamily="50" charset="-128"/>
                <a:ea typeface="ＭＳ Ｐゴシック" panose="020B0600070205080204" pitchFamily="50" charset="-128"/>
              </a:rPr>
              <a:t>、家族にとって負担になっている。」</a:t>
            </a:r>
          </a:p>
          <a:p>
            <a:pPr marL="180000" rtl="0" eaLnBrk="1" hangingPunct="1">
              <a:spcBef>
                <a:spcPts val="1200"/>
              </a:spcBef>
              <a:buFont typeface="Wingdings" pitchFamily="2" charset="2"/>
              <a:buNone/>
            </a:pPr>
            <a:endParaRPr lang="en-US" sz="2000" b="1" dirty="0">
              <a:latin typeface="ＭＳ Ｐゴシック" panose="020B0600070205080204" pitchFamily="50" charset="-128"/>
              <a:ea typeface="ＭＳ Ｐゴシック" panose="020B0600070205080204" pitchFamily="50" charset="-128"/>
            </a:endParaRPr>
          </a:p>
          <a:p>
            <a:pPr marL="180000" rtl="0" eaLnBrk="1" hangingPunct="1">
              <a:spcBef>
                <a:spcPts val="1200"/>
              </a:spcBef>
              <a:buFont typeface="Wingdings" pitchFamily="2" charset="2"/>
              <a:buNone/>
            </a:pPr>
            <a:r>
              <a:rPr lang="x-none" sz="2000" b="1" dirty="0">
                <a:latin typeface="ＭＳ Ｐゴシック" panose="020B0600070205080204" pitchFamily="50" charset="-128"/>
                <a:ea typeface="ＭＳ Ｐゴシック" panose="020B0600070205080204" pitchFamily="50" charset="-128"/>
              </a:rPr>
              <a:t>しかし</a:t>
            </a:r>
            <a:r>
              <a:rPr lang="x-none" sz="2000" dirty="0">
                <a:latin typeface="ＭＳ Ｐゴシック" panose="020B0600070205080204" pitchFamily="50" charset="-128"/>
                <a:ea typeface="ＭＳ Ｐゴシック" panose="020B0600070205080204" pitchFamily="50" charset="-128"/>
              </a:rPr>
              <a:t>：</a:t>
            </a:r>
            <a:endParaRPr lang="en-US" sz="2000" dirty="0">
              <a:latin typeface="ＭＳ Ｐゴシック" panose="020B0600070205080204" pitchFamily="50" charset="-128"/>
              <a:ea typeface="ＭＳ Ｐゴシック" panose="020B0600070205080204" pitchFamily="50" charset="-128"/>
            </a:endParaRPr>
          </a:p>
          <a:p>
            <a:pPr marL="180000" rtl="0" eaLnBrk="1" hangingPunct="1">
              <a:spcBef>
                <a:spcPts val="1200"/>
              </a:spcBef>
              <a:buFont typeface="Wingdings" pitchFamily="2" charset="2"/>
              <a:buNone/>
            </a:pPr>
            <a:r>
              <a:rPr lang="x-none" sz="2000" dirty="0">
                <a:latin typeface="ＭＳ Ｐゴシック" panose="020B0600070205080204" pitchFamily="50" charset="-128"/>
                <a:ea typeface="ＭＳ Ｐゴシック" panose="020B0600070205080204" pitchFamily="50" charset="-128"/>
              </a:rPr>
              <a:t>マックスは、失業者として登録されて</a:t>
            </a:r>
            <a:r>
              <a:rPr lang="ja-JP" altLang="en-US" sz="2000" dirty="0">
                <a:latin typeface="ＭＳ Ｐゴシック" panose="020B0600070205080204" pitchFamily="50" charset="-128"/>
                <a:ea typeface="ＭＳ Ｐゴシック" panose="020B0600070205080204" pitchFamily="50" charset="-128"/>
              </a:rPr>
              <a:t>いるが</a:t>
            </a:r>
            <a:r>
              <a:rPr lang="x-none" sz="2000" dirty="0">
                <a:latin typeface="ＭＳ Ｐゴシック" panose="020B0600070205080204" pitchFamily="50" charset="-128"/>
                <a:ea typeface="ＭＳ Ｐゴシック" panose="020B0600070205080204" pitchFamily="50" charset="-128"/>
              </a:rPr>
              <a:t>、彼が無能なわけではない。彼には仕事を見つける</a:t>
            </a:r>
            <a:r>
              <a:rPr lang="ja-JP" altLang="en-US" sz="2000" dirty="0">
                <a:latin typeface="ＭＳ Ｐゴシック" panose="020B0600070205080204" pitchFamily="50" charset="-128"/>
                <a:ea typeface="ＭＳ Ｐゴシック" panose="020B0600070205080204" pitchFamily="50" charset="-128"/>
              </a:rPr>
              <a:t>助けとなる</a:t>
            </a:r>
            <a:r>
              <a:rPr lang="x-none" sz="2000" dirty="0">
                <a:latin typeface="ＭＳ Ｐゴシック" panose="020B0600070205080204" pitchFamily="50" charset="-128"/>
                <a:ea typeface="ＭＳ Ｐゴシック" panose="020B0600070205080204" pitchFamily="50" charset="-128"/>
              </a:rPr>
              <a:t>才能や</a:t>
            </a:r>
            <a:r>
              <a:rPr lang="ja-JP" altLang="en-US" sz="2000" dirty="0">
                <a:latin typeface="ＭＳ Ｐゴシック" panose="020B0600070205080204" pitchFamily="50" charset="-128"/>
                <a:ea typeface="ＭＳ Ｐゴシック" panose="020B0600070205080204" pitchFamily="50" charset="-128"/>
              </a:rPr>
              <a:t>長所</a:t>
            </a:r>
            <a:r>
              <a:rPr lang="x-none" sz="2000" dirty="0">
                <a:latin typeface="ＭＳ Ｐゴシック" panose="020B0600070205080204" pitchFamily="50" charset="-128"/>
                <a:ea typeface="ＭＳ Ｐゴシック" panose="020B0600070205080204" pitchFamily="50" charset="-128"/>
              </a:rPr>
              <a:t>がある（例：技術に詳しく、他の人のコンピュータを修理</a:t>
            </a:r>
            <a:r>
              <a:rPr lang="ja-JP" altLang="en-US" sz="2000" dirty="0">
                <a:latin typeface="ＭＳ Ｐゴシック" panose="020B0600070205080204" pitchFamily="50" charset="-128"/>
                <a:ea typeface="ＭＳ Ｐゴシック" panose="020B0600070205080204" pitchFamily="50" charset="-128"/>
              </a:rPr>
              <a:t>でき</a:t>
            </a:r>
            <a:r>
              <a:rPr lang="x-none" sz="2000" dirty="0">
                <a:latin typeface="ＭＳ Ｐゴシック" panose="020B0600070205080204" pitchFamily="50" charset="-128"/>
                <a:ea typeface="ＭＳ Ｐゴシック" panose="020B0600070205080204" pitchFamily="50" charset="-128"/>
              </a:rPr>
              <a:t>る。読書家である）。</a:t>
            </a:r>
            <a:endParaRPr lang="en-US" sz="2000" dirty="0">
              <a:latin typeface="ＭＳ Ｐゴシック" panose="020B0600070205080204" pitchFamily="50" charset="-128"/>
              <a:ea typeface="ＭＳ Ｐゴシック" panose="020B0600070205080204" pitchFamily="50" charset="-128"/>
            </a:endParaRPr>
          </a:p>
          <a:p>
            <a:pPr marL="180000" rtl="0" eaLnBrk="1" hangingPunct="1">
              <a:spcBef>
                <a:spcPts val="1200"/>
              </a:spcBef>
              <a:buFont typeface="Wingdings" pitchFamily="2" charset="2"/>
              <a:buNone/>
            </a:pPr>
            <a:r>
              <a:rPr lang="x-none" sz="2000" dirty="0">
                <a:latin typeface="ＭＳ Ｐゴシック" panose="020B0600070205080204" pitchFamily="50" charset="-128"/>
                <a:ea typeface="ＭＳ Ｐゴシック" panose="020B0600070205080204" pitchFamily="50" charset="-128"/>
              </a:rPr>
              <a:t>それに、家族や良い友人に愛されている。 </a:t>
            </a:r>
          </a:p>
          <a:p>
            <a:pPr marL="180000" rtl="0" eaLnBrk="1" hangingPunct="1">
              <a:spcBef>
                <a:spcPts val="1200"/>
              </a:spcBef>
              <a:buFont typeface="Wingdings" pitchFamily="2" charset="2"/>
              <a:buNone/>
            </a:pPr>
            <a:endParaRPr lang="en-GB" altLang="de-DE" sz="1500" dirty="0">
              <a:latin typeface="ＭＳ ゴシック" panose="020B0609070205080204" pitchFamily="49" charset="-128"/>
              <a:ea typeface="ＭＳ ゴシック" panose="020B0609070205080204" pitchFamily="49" charset="-128"/>
            </a:endParaRPr>
          </a:p>
        </p:txBody>
      </p:sp>
      <p:sp>
        <p:nvSpPr>
          <p:cNvPr id="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rPr>
              <a:t>自尊心　　</a:t>
            </a:r>
            <a:r>
              <a:rPr lang="en-US" altLang="ja-JP" sz="1200" b="1" dirty="0">
                <a:solidFill>
                  <a:srgbClr val="646B86"/>
                </a:solidFill>
                <a:latin typeface="MS PGothic" panose="020B0600070205080204" pitchFamily="34" charset="-128"/>
                <a:ea typeface="MS PGothic" panose="020B0600070205080204" pitchFamily="34" charset="-128"/>
              </a:rPr>
              <a:t>10</a:t>
            </a:r>
            <a:r>
              <a:rPr lang="en-GB" altLang="de-DE" sz="1200" b="1" dirty="0">
                <a:solidFill>
                  <a:srgbClr val="646B86"/>
                </a:solidFill>
                <a:latin typeface="MS PGothic" panose="020B0600070205080204" pitchFamily="34" charset="-128"/>
                <a:ea typeface="MS PGothic" panose="020B0600070205080204" pitchFamily="34" charset="-128"/>
              </a:rPr>
              <a:t>.34</a:t>
            </a:r>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rtlCol="0" anchor="ctr"/>
          <a:lstStyle/>
          <a:p>
            <a:pPr algn="ctr" eaLnBrk="1" hangingPunct="1"/>
            <a:r>
              <a:rPr lang="x-none" sz="2000" dirty="0">
                <a:solidFill>
                  <a:schemeClr val="accent1"/>
                </a:solidFill>
                <a:latin typeface="MS PGothic" panose="020B0600070205080204" pitchFamily="34" charset="-128"/>
                <a:ea typeface="MS PGothic" panose="020B0600070205080204" pitchFamily="34" charset="-128"/>
              </a:rPr>
              <a:t>このことは、</a:t>
            </a:r>
            <a:r>
              <a:rPr lang="ja-JP" altLang="en-US" sz="2000" dirty="0">
                <a:solidFill>
                  <a:schemeClr val="accent1"/>
                </a:solidFill>
                <a:latin typeface="MS PGothic" panose="020B0600070205080204" pitchFamily="34" charset="-128"/>
                <a:ea typeface="MS PGothic" panose="020B0600070205080204" pitchFamily="34" charset="-128"/>
              </a:rPr>
              <a:t>こころの調子</a:t>
            </a:r>
            <a:r>
              <a:rPr lang="x-none" sz="2000" dirty="0">
                <a:solidFill>
                  <a:schemeClr val="accent1"/>
                </a:solidFill>
                <a:latin typeface="MS PGothic" panose="020B0600070205080204" pitchFamily="34" charset="-128"/>
                <a:ea typeface="MS PGothic" panose="020B0600070205080204" pitchFamily="34" charset="-128"/>
              </a:rPr>
              <a:t>とど</a:t>
            </a:r>
            <a:r>
              <a:rPr lang="ja-JP" altLang="en-US" sz="2000" dirty="0">
                <a:solidFill>
                  <a:schemeClr val="accent1"/>
                </a:solidFill>
                <a:latin typeface="MS PGothic" panose="020B0600070205080204" pitchFamily="34" charset="-128"/>
                <a:ea typeface="MS PGothic" panose="020B0600070205080204" pitchFamily="34" charset="-128"/>
              </a:rPr>
              <a:t>のような</a:t>
            </a:r>
            <a:r>
              <a:rPr lang="x-none" sz="2000" dirty="0">
                <a:solidFill>
                  <a:schemeClr val="accent1"/>
                </a:solidFill>
                <a:latin typeface="MS PGothic" panose="020B0600070205080204" pitchFamily="34" charset="-128"/>
                <a:ea typeface="MS PGothic" panose="020B0600070205080204" pitchFamily="34" charset="-128"/>
              </a:rPr>
              <a:t>関係があるのでしょうか？</a:t>
            </a:r>
            <a:endParaRPr lang="en-GB" altLang="de-DE" sz="2000" dirty="0">
              <a:solidFill>
                <a:schemeClr val="accent1"/>
              </a:solidFill>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Cronus">
  <a:themeElements>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4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5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2914</Words>
  <Application>Microsoft Office PowerPoint</Application>
  <PresentationFormat>Bildschirmpräsentation (4:3)</PresentationFormat>
  <Paragraphs>340</Paragraphs>
  <Slides>34</Slides>
  <Notes>14</Notes>
  <HiddenSlides>0</HiddenSlides>
  <MMClips>0</MMClips>
  <ScaleCrop>false</ScaleCrop>
  <HeadingPairs>
    <vt:vector size="6" baseType="variant">
      <vt:variant>
        <vt:lpstr>Verwendete Schriftarten</vt:lpstr>
      </vt:variant>
      <vt:variant>
        <vt:i4>13</vt:i4>
      </vt:variant>
      <vt:variant>
        <vt:lpstr>Design</vt:lpstr>
      </vt:variant>
      <vt:variant>
        <vt:i4>12</vt:i4>
      </vt:variant>
      <vt:variant>
        <vt:lpstr>Folientitel</vt:lpstr>
      </vt:variant>
      <vt:variant>
        <vt:i4>34</vt:i4>
      </vt:variant>
    </vt:vector>
  </HeadingPairs>
  <TitlesOfParts>
    <vt:vector size="59" baseType="lpstr">
      <vt:lpstr>ＭＳ ゴシック</vt:lpstr>
      <vt:lpstr>ＭＳ Ｐゴシック</vt:lpstr>
      <vt:lpstr>ＭＳ Ｐゴシック</vt:lpstr>
      <vt:lpstr>宋体</vt:lpstr>
      <vt:lpstr>Arial</vt:lpstr>
      <vt:lpstr>Calibri</vt:lpstr>
      <vt:lpstr>Courier New</vt:lpstr>
      <vt:lpstr>FrankRuehl</vt:lpstr>
      <vt:lpstr>Georgia</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1_Cronus</vt:lpstr>
      <vt:lpstr>3_Cronus</vt:lpstr>
      <vt:lpstr>4_Cronus</vt:lpstr>
      <vt:lpstr>2_Cronus</vt:lpstr>
      <vt:lpstr>5_Cronus</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2016-12-16T02:27:19Z</dcterms:created>
  <dcterms:modified xsi:type="dcterms:W3CDTF">2017-06-06T10:03:50Z</dcterms:modified>
</cp:coreProperties>
</file>