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1"/>
  </p:notesMasterIdLst>
  <p:sldIdLst>
    <p:sldId id="306" r:id="rId4"/>
    <p:sldId id="257" r:id="rId5"/>
    <p:sldId id="307" r:id="rId6"/>
    <p:sldId id="285" r:id="rId7"/>
    <p:sldId id="284" r:id="rId8"/>
    <p:sldId id="261" r:id="rId9"/>
    <p:sldId id="262" r:id="rId10"/>
    <p:sldId id="263" r:id="rId11"/>
    <p:sldId id="264" r:id="rId12"/>
    <p:sldId id="265" r:id="rId13"/>
    <p:sldId id="266" r:id="rId14"/>
    <p:sldId id="267" r:id="rId15"/>
    <p:sldId id="299" r:id="rId16"/>
    <p:sldId id="288" r:id="rId17"/>
    <p:sldId id="289" r:id="rId18"/>
    <p:sldId id="290" r:id="rId19"/>
    <p:sldId id="291" r:id="rId20"/>
    <p:sldId id="292" r:id="rId21"/>
    <p:sldId id="293" r:id="rId22"/>
    <p:sldId id="294" r:id="rId23"/>
    <p:sldId id="295" r:id="rId24"/>
    <p:sldId id="296" r:id="rId25"/>
    <p:sldId id="297" r:id="rId26"/>
    <p:sldId id="298" r:id="rId27"/>
    <p:sldId id="272" r:id="rId28"/>
    <p:sldId id="273" r:id="rId29"/>
    <p:sldId id="274" r:id="rId30"/>
    <p:sldId id="275" r:id="rId31"/>
    <p:sldId id="308" r:id="rId32"/>
    <p:sldId id="277" r:id="rId33"/>
    <p:sldId id="278" r:id="rId34"/>
    <p:sldId id="282" r:id="rId35"/>
    <p:sldId id="283" r:id="rId36"/>
    <p:sldId id="279" r:id="rId37"/>
    <p:sldId id="280" r:id="rId38"/>
    <p:sldId id="281" r:id="rId39"/>
    <p:sldId id="30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7" clrIdx="0">
    <p:extLst>
      <p:ext uri="{19B8F6BF-5375-455C-9EA6-DF929625EA0E}">
        <p15:presenceInfo xmlns:p15="http://schemas.microsoft.com/office/powerpoint/2012/main" userId="16b49007c99683d9" providerId="Windows Live"/>
      </p:ext>
    </p:extLst>
  </p:cmAuthor>
  <p:cmAuthor id="2" name="Tanoue" initials="T" lastIdx="5" clrIdx="1">
    <p:extLst>
      <p:ext uri="{19B8F6BF-5375-455C-9EA6-DF929625EA0E}">
        <p15:presenceInfo xmlns:p15="http://schemas.microsoft.com/office/powerpoint/2012/main" userId="Tanoue" providerId="None"/>
      </p:ext>
    </p:extLst>
  </p:cmAuthor>
  <p:cmAuthor id="3" name="naoki yoshinaga" initials="ny" lastIdx="2" clrIdx="2">
    <p:extLst>
      <p:ext uri="{19B8F6BF-5375-455C-9EA6-DF929625EA0E}">
        <p15:presenceInfo xmlns:p15="http://schemas.microsoft.com/office/powerpoint/2012/main" userId="bac04b412a9ef321" providerId="Windows Live"/>
      </p:ext>
    </p:extLst>
  </p:cmAuthor>
  <p:cmAuthor id="4" name="石垣琢麿" initials="石垣琢麿" lastIdx="2" clrIdx="3">
    <p:extLst>
      <p:ext uri="{19B8F6BF-5375-455C-9EA6-DF929625EA0E}">
        <p15:presenceInfo xmlns:p15="http://schemas.microsoft.com/office/powerpoint/2012/main" userId="219e433b28038e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9CB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660"/>
  </p:normalViewPr>
  <p:slideViewPr>
    <p:cSldViewPr>
      <p:cViewPr varScale="1">
        <p:scale>
          <a:sx n="99" d="100"/>
          <a:sy n="99" d="100"/>
        </p:scale>
        <p:origin x="216" y="9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CB0F07-A173-491B-8E67-87EE4693C302}" type="datetimeFigureOut">
              <a:rPr kumimoji="1" lang="ja-JP" altLang="en-US" smtClean="0"/>
              <a:t>2017/6/6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6A0A34-4926-4799-AF16-FB4AADC2A3C2}" type="slidenum">
              <a:rPr kumimoji="1" lang="ja-JP" altLang="en-US" smtClean="0"/>
              <a:t>‹Nr.›</a:t>
            </a:fld>
            <a:endParaRPr kumimoji="1" lang="ja-JP" altLang="en-US"/>
          </a:p>
        </p:txBody>
      </p:sp>
    </p:spTree>
    <p:extLst>
      <p:ext uri="{BB962C8B-B14F-4D97-AF65-F5344CB8AC3E}">
        <p14:creationId xmlns:p14="http://schemas.microsoft.com/office/powerpoint/2010/main" val="31744639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FFE2F5BD-1799-48AA-8492-0D7282D31BBC}"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13</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64888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3C117F25-BD2C-4808-9E50-59688B93BE04}"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14</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5373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B8F705AA-A696-4956-A376-FF3CBA847FFF}"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15</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852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93675EB9-B8BD-4A09-BAFE-CDB10E384F28}"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16</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364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FFE2F5BD-1799-48AA-8492-0D7282D31BBC}"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17</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6885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3C117F25-BD2C-4808-9E50-59688B93BE04}"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18</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9973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B8F705AA-A696-4956-A376-FF3CBA847FFF}"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19</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6134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93675EB9-B8BD-4A09-BAFE-CDB10E384F28}"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20</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8480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FFE2F5BD-1799-48AA-8492-0D7282D31BBC}"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21</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6003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3C117F25-BD2C-4808-9E50-59688B93BE04}"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22</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2260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B8F705AA-A696-4956-A376-FF3CBA847FFF}"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23</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4261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47738" rtl="0" eaLnBrk="1" fontAlgn="base" latinLnBrk="0" hangingPunct="1">
              <a:lnSpc>
                <a:spcPct val="100000"/>
              </a:lnSpc>
              <a:spcBef>
                <a:spcPct val="0"/>
              </a:spcBef>
              <a:spcAft>
                <a:spcPct val="0"/>
              </a:spcAft>
              <a:buClrTx/>
              <a:buSzTx/>
              <a:buFontTx/>
              <a:buNone/>
              <a:tabLst/>
              <a:defRPr/>
            </a:pPr>
            <a:fld id="{93675EB9-B8BD-4A09-BAFE-CDB10E384F28}"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47738" rtl="0" eaLnBrk="1" fontAlgn="base" latinLnBrk="0" hangingPunct="1">
                <a:lnSpc>
                  <a:spcPct val="100000"/>
                </a:lnSpc>
                <a:spcBef>
                  <a:spcPct val="0"/>
                </a:spcBef>
                <a:spcAft>
                  <a:spcPct val="0"/>
                </a:spcAft>
                <a:buClrTx/>
                <a:buSzTx/>
                <a:buFontTx/>
                <a:buNone/>
                <a:tabLst/>
                <a:defRPr/>
              </a:pPr>
              <a:t>24</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662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D6A0A34-4926-4799-AF16-FB4AADC2A3C2}" type="slidenum">
              <a:rPr kumimoji="1" lang="ja-JP" altLang="en-US" smtClean="0"/>
              <a:t>34</a:t>
            </a:fld>
            <a:endParaRPr kumimoji="1" lang="ja-JP" altLang="en-US"/>
          </a:p>
        </p:txBody>
      </p:sp>
    </p:spTree>
    <p:extLst>
      <p:ext uri="{BB962C8B-B14F-4D97-AF65-F5344CB8AC3E}">
        <p14:creationId xmlns:p14="http://schemas.microsoft.com/office/powerpoint/2010/main" val="3374952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D6A0A34-4926-4799-AF16-FB4AADC2A3C2}" type="slidenum">
              <a:rPr kumimoji="1" lang="ja-JP" altLang="en-US" smtClean="0"/>
              <a:t>35</a:t>
            </a:fld>
            <a:endParaRPr kumimoji="1" lang="ja-JP" altLang="en-US"/>
          </a:p>
        </p:txBody>
      </p:sp>
    </p:spTree>
    <p:extLst>
      <p:ext uri="{BB962C8B-B14F-4D97-AF65-F5344CB8AC3E}">
        <p14:creationId xmlns:p14="http://schemas.microsoft.com/office/powerpoint/2010/main" val="3363142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0494B06E-47E7-447E-AA79-095A742046FB}" type="slidenum">
              <a:rPr lang="en-US"/>
              <a:pPr rtl="0">
                <a:defRPr/>
              </a:pPr>
              <a:t>‹Nr.›</a:t>
            </a:fld>
            <a:endParaRPr lang="en-US" dirty="0"/>
          </a:p>
        </p:txBody>
      </p:sp>
      <p:sp>
        <p:nvSpPr>
          <p:cNvPr id="5" name="Foliennummernplatzhalter 5"/>
          <p:cNvSpPr>
            <a:spLocks noGrp="1"/>
          </p:cNvSpPr>
          <p:nvPr>
            <p:ph type="sldNum" sz="quarter" idx="11"/>
          </p:nvPr>
        </p:nvSpPr>
        <p:spPr/>
        <p:txBody>
          <a:bodyPr rtlCol="0"/>
          <a:lstStyle>
            <a:lvl1pPr>
              <a:defRPr/>
            </a:lvl1pPr>
          </a:lstStyle>
          <a:p>
            <a:pPr rtl="0">
              <a:defRPr/>
            </a:pPr>
            <a:fld id="{B3565404-CB9F-48A2-998F-3859BC10D88B}" type="slidenum">
              <a:rPr lang="de-DE"/>
              <a:pPr rtl="0">
                <a:defRPr/>
              </a:pPr>
              <a:t>‹Nr.›</a:t>
            </a:fld>
            <a:endParaRPr lang="de-DE" dirty="0"/>
          </a:p>
        </p:txBody>
      </p:sp>
    </p:spTree>
    <p:extLst>
      <p:ext uri="{BB962C8B-B14F-4D97-AF65-F5344CB8AC3E}">
        <p14:creationId xmlns:p14="http://schemas.microsoft.com/office/powerpoint/2010/main" val="1859258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A524ADFE-F24E-404E-8B97-F3CC7A22515B}" type="slidenum">
              <a:rPr lang="en-US"/>
              <a:pPr rtl="0">
                <a:defRPr/>
              </a:pPr>
              <a:t>‹Nr.›</a:t>
            </a:fld>
            <a:endParaRPr lang="en-US" dirty="0"/>
          </a:p>
        </p:txBody>
      </p:sp>
      <p:sp>
        <p:nvSpPr>
          <p:cNvPr id="5" name="Foliennummernplatzhalter 5"/>
          <p:cNvSpPr>
            <a:spLocks noGrp="1"/>
          </p:cNvSpPr>
          <p:nvPr>
            <p:ph type="sldNum" sz="quarter" idx="11"/>
          </p:nvPr>
        </p:nvSpPr>
        <p:spPr/>
        <p:txBody>
          <a:bodyPr rtlCol="0"/>
          <a:lstStyle>
            <a:lvl1pPr>
              <a:defRPr/>
            </a:lvl1pPr>
          </a:lstStyle>
          <a:p>
            <a:pPr rtl="0">
              <a:defRPr/>
            </a:pPr>
            <a:fld id="{E8D3F167-B60A-4E95-AD7B-539B864777B8}" type="slidenum">
              <a:rPr lang="de-DE"/>
              <a:pPr rtl="0">
                <a:defRPr/>
              </a:pPr>
              <a:t>‹Nr.›</a:t>
            </a:fld>
            <a:endParaRPr lang="de-DE" dirty="0"/>
          </a:p>
        </p:txBody>
      </p:sp>
    </p:spTree>
    <p:extLst>
      <p:ext uri="{BB962C8B-B14F-4D97-AF65-F5344CB8AC3E}">
        <p14:creationId xmlns:p14="http://schemas.microsoft.com/office/powerpoint/2010/main" val="3825588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EC3D71A3-BD48-4B0B-9B2A-B4577B1C6B3F}" type="slidenum">
              <a:rPr lang="en-US"/>
              <a:pPr rtl="0">
                <a:defRPr/>
              </a:pPr>
              <a:t>‹Nr.›</a:t>
            </a:fld>
            <a:endParaRPr lang="en-US" dirty="0"/>
          </a:p>
        </p:txBody>
      </p:sp>
      <p:sp>
        <p:nvSpPr>
          <p:cNvPr id="5" name="Foliennummernplatzhalter 5"/>
          <p:cNvSpPr>
            <a:spLocks noGrp="1"/>
          </p:cNvSpPr>
          <p:nvPr>
            <p:ph type="sldNum" sz="quarter" idx="11"/>
          </p:nvPr>
        </p:nvSpPr>
        <p:spPr/>
        <p:txBody>
          <a:bodyPr rtlCol="0"/>
          <a:lstStyle>
            <a:lvl1pPr>
              <a:defRPr/>
            </a:lvl1pPr>
          </a:lstStyle>
          <a:p>
            <a:pPr rtl="0">
              <a:defRPr/>
            </a:pPr>
            <a:fld id="{A32F6F3F-A56E-4C56-9D3C-8C121EC14AD4}" type="slidenum">
              <a:rPr lang="de-DE"/>
              <a:pPr rtl="0">
                <a:defRPr/>
              </a:pPr>
              <a:t>‹Nr.›</a:t>
            </a:fld>
            <a:endParaRPr lang="de-DE" dirty="0"/>
          </a:p>
        </p:txBody>
      </p:sp>
    </p:spTree>
    <p:extLst>
      <p:ext uri="{BB962C8B-B14F-4D97-AF65-F5344CB8AC3E}">
        <p14:creationId xmlns:p14="http://schemas.microsoft.com/office/powerpoint/2010/main" val="3458322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defRPr/>
            </a:pPr>
            <a:fld id="{FDF64994-CA3A-4A2A-B9D7-A8D9B9093478}" type="slidenum">
              <a:rPr lang="en-US"/>
              <a:pPr rtl="0">
                <a:defRPr/>
              </a:pPr>
              <a:t>‹Nr.›</a:t>
            </a:fld>
            <a:endParaRPr lang="en-US" dirty="0"/>
          </a:p>
        </p:txBody>
      </p:sp>
      <p:sp>
        <p:nvSpPr>
          <p:cNvPr id="6" name="Foliennummernplatzhalter 5"/>
          <p:cNvSpPr>
            <a:spLocks noGrp="1"/>
          </p:cNvSpPr>
          <p:nvPr>
            <p:ph type="sldNum" sz="quarter" idx="11"/>
          </p:nvPr>
        </p:nvSpPr>
        <p:spPr/>
        <p:txBody>
          <a:bodyPr rtlCol="0"/>
          <a:lstStyle>
            <a:lvl1pPr>
              <a:defRPr/>
            </a:lvl1pPr>
          </a:lstStyle>
          <a:p>
            <a:pPr rtl="0">
              <a:defRPr/>
            </a:pPr>
            <a:fld id="{89AE81D2-EF77-448E-8486-FFDB2F8DF42D}" type="slidenum">
              <a:rPr lang="de-DE"/>
              <a:pPr rtl="0">
                <a:defRPr/>
              </a:pPr>
              <a:t>‹Nr.›</a:t>
            </a:fld>
            <a:endParaRPr lang="de-DE" dirty="0"/>
          </a:p>
        </p:txBody>
      </p:sp>
    </p:spTree>
    <p:extLst>
      <p:ext uri="{BB962C8B-B14F-4D97-AF65-F5344CB8AC3E}">
        <p14:creationId xmlns:p14="http://schemas.microsoft.com/office/powerpoint/2010/main" val="2306700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defRPr/>
            </a:pPr>
            <a:fld id="{28B04F92-5CEC-4BC3-B87B-F7D7F0610912}" type="slidenum">
              <a:rPr lang="en-US"/>
              <a:pPr rtl="0">
                <a:defRPr/>
              </a:pPr>
              <a:t>‹Nr.›</a:t>
            </a:fld>
            <a:endParaRPr lang="en-US" dirty="0"/>
          </a:p>
        </p:txBody>
      </p:sp>
      <p:sp>
        <p:nvSpPr>
          <p:cNvPr id="8" name="Foliennummernplatzhalter 5"/>
          <p:cNvSpPr>
            <a:spLocks noGrp="1"/>
          </p:cNvSpPr>
          <p:nvPr>
            <p:ph type="sldNum" sz="quarter" idx="11"/>
          </p:nvPr>
        </p:nvSpPr>
        <p:spPr/>
        <p:txBody>
          <a:bodyPr rtlCol="0"/>
          <a:lstStyle>
            <a:lvl1pPr>
              <a:defRPr/>
            </a:lvl1pPr>
          </a:lstStyle>
          <a:p>
            <a:pPr rtl="0">
              <a:defRPr/>
            </a:pPr>
            <a:fld id="{EA251377-A927-4DDE-B573-F8481F9FAD6B}" type="slidenum">
              <a:rPr lang="de-DE"/>
              <a:pPr rtl="0">
                <a:defRPr/>
              </a:pPr>
              <a:t>‹Nr.›</a:t>
            </a:fld>
            <a:endParaRPr lang="de-DE" dirty="0"/>
          </a:p>
        </p:txBody>
      </p:sp>
    </p:spTree>
    <p:extLst>
      <p:ext uri="{BB962C8B-B14F-4D97-AF65-F5344CB8AC3E}">
        <p14:creationId xmlns:p14="http://schemas.microsoft.com/office/powerpoint/2010/main" val="3671360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defRPr/>
            </a:pPr>
            <a:fld id="{01474CB2-1F1C-47D8-AE80-382D98AE28FA}" type="slidenum">
              <a:rPr lang="en-US"/>
              <a:pPr rtl="0">
                <a:defRPr/>
              </a:pPr>
              <a:t>‹Nr.›</a:t>
            </a:fld>
            <a:endParaRPr lang="en-US" dirty="0"/>
          </a:p>
        </p:txBody>
      </p:sp>
      <p:sp>
        <p:nvSpPr>
          <p:cNvPr id="4" name="Foliennummernplatzhalter 5"/>
          <p:cNvSpPr>
            <a:spLocks noGrp="1"/>
          </p:cNvSpPr>
          <p:nvPr>
            <p:ph type="sldNum" sz="quarter" idx="11"/>
          </p:nvPr>
        </p:nvSpPr>
        <p:spPr/>
        <p:txBody>
          <a:bodyPr rtlCol="0"/>
          <a:lstStyle>
            <a:lvl1pPr>
              <a:defRPr/>
            </a:lvl1pPr>
          </a:lstStyle>
          <a:p>
            <a:pPr rtl="0">
              <a:defRPr/>
            </a:pPr>
            <a:fld id="{93996BA0-5F96-4AEE-9112-05D8343A78FC}" type="slidenum">
              <a:rPr lang="de-DE"/>
              <a:pPr rtl="0">
                <a:defRPr/>
              </a:pPr>
              <a:t>‹Nr.›</a:t>
            </a:fld>
            <a:endParaRPr lang="de-DE" dirty="0"/>
          </a:p>
        </p:txBody>
      </p:sp>
    </p:spTree>
    <p:extLst>
      <p:ext uri="{BB962C8B-B14F-4D97-AF65-F5344CB8AC3E}">
        <p14:creationId xmlns:p14="http://schemas.microsoft.com/office/powerpoint/2010/main" val="15917941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9E345952-E343-4BCB-9D1B-E478820DA102}" type="slidenum">
              <a:rPr lang="en-US"/>
              <a:pPr rtl="0">
                <a:defRPr/>
              </a:pPr>
              <a:t>‹Nr.›</a:t>
            </a:fld>
            <a:endParaRPr lang="en-US" dirty="0"/>
          </a:p>
        </p:txBody>
      </p:sp>
      <p:sp>
        <p:nvSpPr>
          <p:cNvPr id="3" name="Foliennummernplatzhalter 5"/>
          <p:cNvSpPr>
            <a:spLocks noGrp="1"/>
          </p:cNvSpPr>
          <p:nvPr>
            <p:ph type="sldNum" sz="quarter" idx="11"/>
          </p:nvPr>
        </p:nvSpPr>
        <p:spPr/>
        <p:txBody>
          <a:bodyPr rtlCol="0"/>
          <a:lstStyle>
            <a:lvl1pPr>
              <a:defRPr/>
            </a:lvl1pPr>
          </a:lstStyle>
          <a:p>
            <a:pPr rtl="0">
              <a:defRPr/>
            </a:pPr>
            <a:fld id="{CFF645B4-CDBB-4A45-9ACE-1532C0FCD606}" type="slidenum">
              <a:rPr lang="de-DE"/>
              <a:pPr rtl="0">
                <a:defRPr/>
              </a:pPr>
              <a:t>‹Nr.›</a:t>
            </a:fld>
            <a:endParaRPr lang="de-DE" dirty="0"/>
          </a:p>
        </p:txBody>
      </p:sp>
    </p:spTree>
    <p:extLst>
      <p:ext uri="{BB962C8B-B14F-4D97-AF65-F5344CB8AC3E}">
        <p14:creationId xmlns:p14="http://schemas.microsoft.com/office/powerpoint/2010/main" val="3637023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BD4B1E7F-0300-49C8-9DA5-72729774AAC0}" type="slidenum">
              <a:rPr lang="en-US"/>
              <a:pPr rtl="0">
                <a:defRPr/>
              </a:pPr>
              <a:t>‹Nr.›</a:t>
            </a:fld>
            <a:endParaRPr lang="en-US" dirty="0"/>
          </a:p>
        </p:txBody>
      </p:sp>
      <p:sp>
        <p:nvSpPr>
          <p:cNvPr id="6" name="Foliennummernplatzhalter 5"/>
          <p:cNvSpPr>
            <a:spLocks noGrp="1"/>
          </p:cNvSpPr>
          <p:nvPr>
            <p:ph type="sldNum" sz="quarter" idx="11"/>
          </p:nvPr>
        </p:nvSpPr>
        <p:spPr/>
        <p:txBody>
          <a:bodyPr rtlCol="0"/>
          <a:lstStyle>
            <a:lvl1pPr>
              <a:defRPr/>
            </a:lvl1pPr>
          </a:lstStyle>
          <a:p>
            <a:pPr rtl="0">
              <a:defRPr/>
            </a:pPr>
            <a:fld id="{9A7E2F2A-84A2-4256-80E0-1D3AFF47AE6B}" type="slidenum">
              <a:rPr lang="de-DE"/>
              <a:pPr rtl="0">
                <a:defRPr/>
              </a:pPr>
              <a:t>‹Nr.›</a:t>
            </a:fld>
            <a:endParaRPr lang="de-DE" dirty="0"/>
          </a:p>
        </p:txBody>
      </p:sp>
    </p:spTree>
    <p:extLst>
      <p:ext uri="{BB962C8B-B14F-4D97-AF65-F5344CB8AC3E}">
        <p14:creationId xmlns:p14="http://schemas.microsoft.com/office/powerpoint/2010/main" val="233630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DC4A66E5-803B-4EB1-9376-9C4599575827}" type="slidenum">
              <a:rPr lang="en-US"/>
              <a:pPr rtl="0">
                <a:defRPr/>
              </a:pPr>
              <a:t>‹Nr.›</a:t>
            </a:fld>
            <a:endParaRPr lang="en-US" dirty="0"/>
          </a:p>
        </p:txBody>
      </p:sp>
      <p:sp>
        <p:nvSpPr>
          <p:cNvPr id="6" name="Foliennummernplatzhalter 5"/>
          <p:cNvSpPr>
            <a:spLocks noGrp="1"/>
          </p:cNvSpPr>
          <p:nvPr>
            <p:ph type="sldNum" sz="quarter" idx="11"/>
          </p:nvPr>
        </p:nvSpPr>
        <p:spPr/>
        <p:txBody>
          <a:bodyPr rtlCol="0"/>
          <a:lstStyle>
            <a:lvl1pPr>
              <a:defRPr/>
            </a:lvl1pPr>
          </a:lstStyle>
          <a:p>
            <a:pPr rtl="0">
              <a:defRPr/>
            </a:pPr>
            <a:fld id="{6CDF6BFB-158F-456D-B8BE-96E19273A800}" type="slidenum">
              <a:rPr lang="de-DE"/>
              <a:pPr rtl="0">
                <a:defRPr/>
              </a:pPr>
              <a:t>‹Nr.›</a:t>
            </a:fld>
            <a:endParaRPr lang="de-DE" dirty="0"/>
          </a:p>
        </p:txBody>
      </p:sp>
    </p:spTree>
    <p:extLst>
      <p:ext uri="{BB962C8B-B14F-4D97-AF65-F5344CB8AC3E}">
        <p14:creationId xmlns:p14="http://schemas.microsoft.com/office/powerpoint/2010/main" val="3026395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EAB604F8-9BEF-4576-BF71-D69E3DD55877}" type="slidenum">
              <a:rPr lang="en-US"/>
              <a:pPr rtl="0">
                <a:defRPr/>
              </a:pPr>
              <a:t>‹Nr.›</a:t>
            </a:fld>
            <a:endParaRPr lang="en-US" dirty="0"/>
          </a:p>
        </p:txBody>
      </p:sp>
      <p:sp>
        <p:nvSpPr>
          <p:cNvPr id="5" name="Foliennummernplatzhalter 5"/>
          <p:cNvSpPr>
            <a:spLocks noGrp="1"/>
          </p:cNvSpPr>
          <p:nvPr>
            <p:ph type="sldNum" sz="quarter" idx="11"/>
          </p:nvPr>
        </p:nvSpPr>
        <p:spPr/>
        <p:txBody>
          <a:bodyPr rtlCol="0"/>
          <a:lstStyle>
            <a:lvl1pPr>
              <a:defRPr/>
            </a:lvl1pPr>
          </a:lstStyle>
          <a:p>
            <a:pPr rtl="0">
              <a:defRPr/>
            </a:pPr>
            <a:fld id="{4555CAFD-6055-4FA6-A761-D66FB43653F8}" type="slidenum">
              <a:rPr lang="de-DE"/>
              <a:pPr rtl="0">
                <a:defRPr/>
              </a:pPr>
              <a:t>‹Nr.›</a:t>
            </a:fld>
            <a:endParaRPr lang="de-DE" dirty="0"/>
          </a:p>
        </p:txBody>
      </p:sp>
    </p:spTree>
    <p:extLst>
      <p:ext uri="{BB962C8B-B14F-4D97-AF65-F5344CB8AC3E}">
        <p14:creationId xmlns:p14="http://schemas.microsoft.com/office/powerpoint/2010/main" val="29661493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B2014971-1666-44F9-ADDF-6321587C8CE5}" type="slidenum">
              <a:rPr lang="en-US"/>
              <a:pPr rtl="0">
                <a:defRPr/>
              </a:pPr>
              <a:t>‹Nr.›</a:t>
            </a:fld>
            <a:endParaRPr lang="en-US" dirty="0"/>
          </a:p>
        </p:txBody>
      </p:sp>
      <p:sp>
        <p:nvSpPr>
          <p:cNvPr id="5" name="Foliennummernplatzhalter 5"/>
          <p:cNvSpPr>
            <a:spLocks noGrp="1"/>
          </p:cNvSpPr>
          <p:nvPr>
            <p:ph type="sldNum" sz="quarter" idx="11"/>
          </p:nvPr>
        </p:nvSpPr>
        <p:spPr/>
        <p:txBody>
          <a:bodyPr rtlCol="0"/>
          <a:lstStyle>
            <a:lvl1pPr>
              <a:defRPr/>
            </a:lvl1pPr>
          </a:lstStyle>
          <a:p>
            <a:pPr rtl="0">
              <a:defRPr/>
            </a:pPr>
            <a:fld id="{7B10B93D-82FC-47E8-A6ED-AAEA6F85C80D}" type="slidenum">
              <a:rPr lang="de-DE"/>
              <a:pPr rtl="0">
                <a:defRPr/>
              </a:pPr>
              <a:t>‹Nr.›</a:t>
            </a:fld>
            <a:endParaRPr lang="de-DE" dirty="0"/>
          </a:p>
        </p:txBody>
      </p:sp>
    </p:spTree>
    <p:extLst>
      <p:ext uri="{BB962C8B-B14F-4D97-AF65-F5344CB8AC3E}">
        <p14:creationId xmlns:p14="http://schemas.microsoft.com/office/powerpoint/2010/main" val="30646370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0494B06E-47E7-447E-AA79-095A742046F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B3565404-CB9F-48A2-998F-3859BC10D88B}" type="slidenum">
              <a:rPr lang="de-DE"/>
              <a:pPr>
                <a:defRPr/>
              </a:pPr>
              <a:t>‹Nr.›</a:t>
            </a:fld>
            <a:endParaRPr lang="de-DE" dirty="0"/>
          </a:p>
        </p:txBody>
      </p:sp>
    </p:spTree>
    <p:extLst>
      <p:ext uri="{BB962C8B-B14F-4D97-AF65-F5344CB8AC3E}">
        <p14:creationId xmlns:p14="http://schemas.microsoft.com/office/powerpoint/2010/main" val="3669991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A524ADFE-F24E-404E-8B97-F3CC7A22515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8D3F167-B60A-4E95-AD7B-539B864777B8}" type="slidenum">
              <a:rPr lang="de-DE"/>
              <a:pPr>
                <a:defRPr/>
              </a:pPr>
              <a:t>‹Nr.›</a:t>
            </a:fld>
            <a:endParaRPr lang="de-DE" dirty="0"/>
          </a:p>
        </p:txBody>
      </p:sp>
    </p:spTree>
    <p:extLst>
      <p:ext uri="{BB962C8B-B14F-4D97-AF65-F5344CB8AC3E}">
        <p14:creationId xmlns:p14="http://schemas.microsoft.com/office/powerpoint/2010/main" val="3205515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C3D71A3-BD48-4B0B-9B2A-B4577B1C6B3F}"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A32F6F3F-A56E-4C56-9D3C-8C121EC14AD4}" type="slidenum">
              <a:rPr lang="de-DE"/>
              <a:pPr>
                <a:defRPr/>
              </a:pPr>
              <a:t>‹Nr.›</a:t>
            </a:fld>
            <a:endParaRPr lang="de-DE" dirty="0"/>
          </a:p>
        </p:txBody>
      </p:sp>
    </p:spTree>
    <p:extLst>
      <p:ext uri="{BB962C8B-B14F-4D97-AF65-F5344CB8AC3E}">
        <p14:creationId xmlns:p14="http://schemas.microsoft.com/office/powerpoint/2010/main" val="26181065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FDF64994-CA3A-4A2A-B9D7-A8D9B9093478}"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9AE81D2-EF77-448E-8486-FFDB2F8DF42D}" type="slidenum">
              <a:rPr lang="de-DE"/>
              <a:pPr>
                <a:defRPr/>
              </a:pPr>
              <a:t>‹Nr.›</a:t>
            </a:fld>
            <a:endParaRPr lang="de-DE" dirty="0"/>
          </a:p>
        </p:txBody>
      </p:sp>
    </p:spTree>
    <p:extLst>
      <p:ext uri="{BB962C8B-B14F-4D97-AF65-F5344CB8AC3E}">
        <p14:creationId xmlns:p14="http://schemas.microsoft.com/office/powerpoint/2010/main" val="4265239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28B04F92-5CEC-4BC3-B87B-F7D7F0610912}"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EA251377-A927-4DDE-B573-F8481F9FAD6B}" type="slidenum">
              <a:rPr lang="de-DE"/>
              <a:pPr>
                <a:defRPr/>
              </a:pPr>
              <a:t>‹Nr.›</a:t>
            </a:fld>
            <a:endParaRPr lang="de-DE" dirty="0"/>
          </a:p>
        </p:txBody>
      </p:sp>
    </p:spTree>
    <p:extLst>
      <p:ext uri="{BB962C8B-B14F-4D97-AF65-F5344CB8AC3E}">
        <p14:creationId xmlns:p14="http://schemas.microsoft.com/office/powerpoint/2010/main" val="4517689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01474CB2-1F1C-47D8-AE80-382D98AE28F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93996BA0-5F96-4AEE-9112-05D8343A78FC}" type="slidenum">
              <a:rPr lang="de-DE"/>
              <a:pPr>
                <a:defRPr/>
              </a:pPr>
              <a:t>‹Nr.›</a:t>
            </a:fld>
            <a:endParaRPr lang="de-DE" dirty="0"/>
          </a:p>
        </p:txBody>
      </p:sp>
    </p:spTree>
    <p:extLst>
      <p:ext uri="{BB962C8B-B14F-4D97-AF65-F5344CB8AC3E}">
        <p14:creationId xmlns:p14="http://schemas.microsoft.com/office/powerpoint/2010/main" val="110650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9E345952-E343-4BCB-9D1B-E478820DA102}"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CFF645B4-CDBB-4A45-9ACE-1532C0FCD606}" type="slidenum">
              <a:rPr lang="de-DE"/>
              <a:pPr>
                <a:defRPr/>
              </a:pPr>
              <a:t>‹Nr.›</a:t>
            </a:fld>
            <a:endParaRPr lang="de-DE" dirty="0"/>
          </a:p>
        </p:txBody>
      </p:sp>
    </p:spTree>
    <p:extLst>
      <p:ext uri="{BB962C8B-B14F-4D97-AF65-F5344CB8AC3E}">
        <p14:creationId xmlns:p14="http://schemas.microsoft.com/office/powerpoint/2010/main" val="31049117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BD4B1E7F-0300-49C8-9DA5-72729774AAC0}"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A7E2F2A-84A2-4256-80E0-1D3AFF47AE6B}" type="slidenum">
              <a:rPr lang="de-DE"/>
              <a:pPr>
                <a:defRPr/>
              </a:pPr>
              <a:t>‹Nr.›</a:t>
            </a:fld>
            <a:endParaRPr lang="de-DE" dirty="0"/>
          </a:p>
        </p:txBody>
      </p:sp>
    </p:spTree>
    <p:extLst>
      <p:ext uri="{BB962C8B-B14F-4D97-AF65-F5344CB8AC3E}">
        <p14:creationId xmlns:p14="http://schemas.microsoft.com/office/powerpoint/2010/main" val="3649480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C4A66E5-803B-4EB1-9376-9C4599575827}"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6CDF6BFB-158F-456D-B8BE-96E19273A800}" type="slidenum">
              <a:rPr lang="de-DE"/>
              <a:pPr>
                <a:defRPr/>
              </a:pPr>
              <a:t>‹Nr.›</a:t>
            </a:fld>
            <a:endParaRPr lang="de-DE" dirty="0"/>
          </a:p>
        </p:txBody>
      </p:sp>
    </p:spTree>
    <p:extLst>
      <p:ext uri="{BB962C8B-B14F-4D97-AF65-F5344CB8AC3E}">
        <p14:creationId xmlns:p14="http://schemas.microsoft.com/office/powerpoint/2010/main" val="4081018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AB604F8-9BEF-4576-BF71-D69E3DD5587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555CAFD-6055-4FA6-A761-D66FB43653F8}" type="slidenum">
              <a:rPr lang="de-DE"/>
              <a:pPr>
                <a:defRPr/>
              </a:pPr>
              <a:t>‹Nr.›</a:t>
            </a:fld>
            <a:endParaRPr lang="de-DE" dirty="0"/>
          </a:p>
        </p:txBody>
      </p:sp>
    </p:spTree>
    <p:extLst>
      <p:ext uri="{BB962C8B-B14F-4D97-AF65-F5344CB8AC3E}">
        <p14:creationId xmlns:p14="http://schemas.microsoft.com/office/powerpoint/2010/main" val="3960870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B2014971-1666-44F9-ADDF-6321587C8CE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7B10B93D-82FC-47E8-A6ED-AAEA6F85C80D}" type="slidenum">
              <a:rPr lang="de-DE"/>
              <a:pPr>
                <a:defRPr/>
              </a:pPr>
              <a:t>‹Nr.›</a:t>
            </a:fld>
            <a:endParaRPr lang="de-DE" dirty="0"/>
          </a:p>
        </p:txBody>
      </p:sp>
    </p:spTree>
    <p:extLst>
      <p:ext uri="{BB962C8B-B14F-4D97-AF65-F5344CB8AC3E}">
        <p14:creationId xmlns:p14="http://schemas.microsoft.com/office/powerpoint/2010/main" val="4201855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rtl="0" eaLnBrk="1" hangingPunct="1">
              <a:defRPr/>
            </a:pPr>
            <a:endParaRPr lang="en-US" altLang="de-DE" sz="1800" b="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rtl="0" eaLnBrk="1" hangingPunct="1">
              <a:defRPr/>
            </a:pPr>
            <a:endParaRPr lang="en-US" altLang="de-DE" sz="1800" b="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rtlCol="0"/>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rtl="0">
              <a:defRPr/>
            </a:pPr>
            <a:fld id="{8510D76D-0A56-4F70-BE58-552C2B383545}" type="slidenum">
              <a:rPr lang="en-US"/>
              <a:pPr rtl="0">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fontAlgn="auto">
              <a:spcBef>
                <a:spcPts val="0"/>
              </a:spcBef>
              <a:spcAft>
                <a:spcPts val="0"/>
              </a:spcAft>
              <a:defRPr/>
            </a:pPr>
            <a:endParaRPr lang="en-US" sz="1800"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rtl="0">
              <a:defRPr/>
            </a:pPr>
            <a:fld id="{07938A78-523A-4BE0-B18B-A3FDCFFB86F0}" type="slidenum">
              <a:rPr lang="de-DE"/>
              <a:pPr rtl="0">
                <a:defRPr/>
              </a:pPr>
              <a:t>‹Nr.›</a:t>
            </a:fld>
            <a:endParaRPr lang="de-DE" dirty="0"/>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rtl="0" eaLnBrk="1" hangingPunct="1">
              <a:defRPr/>
            </a:pPr>
            <a:endParaRPr lang="en-US" altLang="de-DE" sz="1800" b="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Tree>
    <p:extLst>
      <p:ext uri="{BB962C8B-B14F-4D97-AF65-F5344CB8AC3E}">
        <p14:creationId xmlns:p14="http://schemas.microsoft.com/office/powerpoint/2010/main" val="3170807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8510D76D-0A56-4F70-BE58-552C2B38354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07938A78-523A-4BE0-B18B-A3FDCFFB86F0}" type="slidenum">
              <a:rPr lang="de-DE"/>
              <a:pPr>
                <a:defRPr/>
              </a:pPr>
              <a:t>‹Nr.›</a:t>
            </a:fld>
            <a:endParaRPr lang="de-DE" dirty="0"/>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7911368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8" y="1524000"/>
            <a:ext cx="4443524" cy="2388474"/>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698500" algn="l"/>
                <a:tab pos="2120900" algn="l"/>
                <a:tab pos="2159000" algn="l"/>
              </a:tabLst>
            </a:pPr>
            <a:r>
              <a:rPr lang="ja-JP" altLang="en-US" sz="2400" dirty="0">
                <a:solidFill>
                  <a:srgbClr val="646B86"/>
                </a:solidFill>
                <a:latin typeface="MS PGothic" panose="020B0600070205080204" pitchFamily="34" charset="-128"/>
                <a:ea typeface="MS PGothic" panose="020B0600070205080204" pitchFamily="34" charset="-128"/>
              </a:rPr>
              <a:t>ユニット </a:t>
            </a:r>
            <a:r>
              <a:rPr lang="en-US" altLang="ja-JP" sz="2400" dirty="0">
                <a:solidFill>
                  <a:srgbClr val="646B86"/>
                </a:solidFill>
                <a:latin typeface="MS PGothic" panose="020B0600070205080204" pitchFamily="34" charset="-128"/>
                <a:ea typeface="MS PGothic" panose="020B0600070205080204" pitchFamily="34" charset="-128"/>
              </a:rPr>
              <a:t>8</a:t>
            </a: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記憶と過信</a:t>
            </a:r>
            <a:endParaRPr lang="en-US" altLang="zh-CN" sz="2400" dirty="0">
              <a:solidFill>
                <a:srgbClr val="646B86"/>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816532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p>
        </p:txBody>
      </p:sp>
      <p:sp>
        <p:nvSpPr>
          <p:cNvPr id="12" name="Rectangle 4"/>
          <p:cNvSpPr>
            <a:spLocks noChangeArrowheads="1"/>
          </p:cNvSpPr>
          <p:nvPr/>
        </p:nvSpPr>
        <p:spPr bwMode="auto">
          <a:xfrm>
            <a:off x="0" y="0"/>
            <a:ext cx="9144000" cy="7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記憶</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612164" y="1371600"/>
            <a:ext cx="6464911" cy="2957220"/>
          </a:xfrm>
          <a:prstGeom prst="rect">
            <a:avLst/>
          </a:prstGeom>
          <a:noFill/>
        </p:spPr>
        <p:txBody>
          <a:bodyPr wrap="none" lIns="0" tIns="0" rIns="0" rtlCol="0">
            <a:spAutoFit/>
          </a:bodyPr>
          <a:lstStyle/>
          <a:p>
            <a:pPr marL="285750" indent="-285750">
              <a:lnSpc>
                <a:spcPts val="2100"/>
              </a:lnSpc>
              <a:buClr>
                <a:srgbClr val="9CB5B6"/>
              </a:buClr>
              <a:buFont typeface="Courier New" panose="02070309020205020404" pitchFamily="49" charset="0"/>
              <a:buChar char="o"/>
              <a:tabLst/>
            </a:pPr>
            <a:r>
              <a:rPr lang="ja-JP" altLang="en-US" sz="1800" dirty="0">
                <a:solidFill>
                  <a:srgbClr val="000000"/>
                </a:solidFill>
                <a:latin typeface="+mn-ea"/>
                <a:cs typeface="Times New Roman" pitchFamily="18" charset="0"/>
              </a:rPr>
              <a:t>私たちの記憶力には限界があります</a:t>
            </a:r>
            <a:endParaRPr lang="en-US" altLang="zh-CN" sz="1800" dirty="0">
              <a:solidFill>
                <a:srgbClr val="000000"/>
              </a:solidFill>
              <a:latin typeface="+mn-ea"/>
              <a:cs typeface="Times New Roman" pitchFamily="18" charset="0"/>
            </a:endParaRPr>
          </a:p>
          <a:p>
            <a:pPr marL="285750" indent="-285750">
              <a:lnSpc>
                <a:spcPts val="1000"/>
              </a:lnSpc>
              <a:buClr>
                <a:srgbClr val="9CB5B6"/>
              </a:buClr>
              <a:buFont typeface="Courier New" panose="02070309020205020404" pitchFamily="49" charset="0"/>
              <a:buChar char="o"/>
            </a:pPr>
            <a:endParaRPr lang="en-US" altLang="zh-CN" dirty="0">
              <a:latin typeface="+mn-ea"/>
            </a:endParaRPr>
          </a:p>
          <a:p>
            <a:pPr marL="285750" indent="-285750">
              <a:lnSpc>
                <a:spcPts val="2200"/>
              </a:lnSpc>
              <a:buClr>
                <a:srgbClr val="9CB5B6"/>
              </a:buClr>
              <a:buFont typeface="Courier New" panose="02070309020205020404" pitchFamily="49" charset="0"/>
              <a:buChar char="o"/>
              <a:tabLst/>
            </a:pPr>
            <a:r>
              <a:rPr lang="ja-JP" altLang="en-US" sz="1800" dirty="0">
                <a:solidFill>
                  <a:srgbClr val="000000"/>
                </a:solidFill>
                <a:latin typeface="+mn-ea"/>
                <a:cs typeface="Times New Roman" pitchFamily="18" charset="0"/>
              </a:rPr>
              <a:t>例：</a:t>
            </a:r>
            <a:r>
              <a:rPr lang="ja-JP" altLang="en-US" dirty="0">
                <a:solidFill>
                  <a:srgbClr val="000000"/>
                </a:solidFill>
                <a:latin typeface="+mn-ea"/>
                <a:cs typeface="Times New Roman" pitchFamily="18" charset="0"/>
              </a:rPr>
              <a:t>３０分前に聞いた話でも、約４０％の内容は忘れてしまいます</a:t>
            </a:r>
            <a:endParaRPr lang="en-US" altLang="zh-CN" sz="1800" dirty="0">
              <a:solidFill>
                <a:srgbClr val="000000"/>
              </a:solidFill>
              <a:latin typeface="+mn-ea"/>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2400"/>
              </a:lnSpc>
              <a:buClr>
                <a:srgbClr val="9CB5B6"/>
              </a:buClr>
              <a:buFont typeface="Courier New" panose="02070309020205020404" pitchFamily="49" charset="0"/>
              <a:buChar char="o"/>
              <a:tabLst/>
            </a:pPr>
            <a:r>
              <a:rPr lang="ja-JP" altLang="en-US" b="1" dirty="0">
                <a:solidFill>
                  <a:srgbClr val="000000"/>
                </a:solidFill>
                <a:latin typeface="+mn-ea"/>
                <a:cs typeface="Times New Roman" pitchFamily="18" charset="0"/>
              </a:rPr>
              <a:t>有利な</a:t>
            </a:r>
            <a:r>
              <a:rPr lang="ja-JP" altLang="en-US" sz="1800" b="1" dirty="0">
                <a:solidFill>
                  <a:srgbClr val="000000"/>
                </a:solidFill>
                <a:latin typeface="+mn-ea"/>
                <a:cs typeface="Times New Roman" pitchFamily="18" charset="0"/>
              </a:rPr>
              <a:t>点</a:t>
            </a:r>
            <a:r>
              <a:rPr lang="ja-JP" altLang="en-US" b="1" dirty="0" smtClean="0">
                <a:solidFill>
                  <a:srgbClr val="000000"/>
                </a:solidFill>
                <a:latin typeface="+mn-ea"/>
                <a:cs typeface="Times New Roman" pitchFamily="18" charset="0"/>
              </a:rPr>
              <a:t>：</a:t>
            </a:r>
            <a:r>
              <a:rPr lang="de-DE" altLang="ja-JP" dirty="0" smtClean="0">
                <a:solidFill>
                  <a:srgbClr val="000000"/>
                </a:solidFill>
                <a:latin typeface="+mn-ea"/>
                <a:cs typeface="Times New Roman" pitchFamily="18" charset="0"/>
              </a:rPr>
              <a:t>???</a:t>
            </a:r>
            <a:r>
              <a:rPr lang="ja-JP" altLang="en-US" dirty="0" smtClean="0">
                <a:solidFill>
                  <a:schemeClr val="bg1"/>
                </a:solidFill>
                <a:latin typeface="+mn-ea"/>
                <a:cs typeface="Times New Roman" pitchFamily="18" charset="0"/>
              </a:rPr>
              <a:t>頭</a:t>
            </a:r>
            <a:r>
              <a:rPr lang="ja-JP" altLang="en-US" dirty="0" smtClean="0">
                <a:solidFill>
                  <a:schemeClr val="bg1"/>
                </a:solidFill>
                <a:latin typeface="+mn-ea"/>
                <a:cs typeface="Times New Roman" pitchFamily="18" charset="0"/>
              </a:rPr>
              <a:t>がパンクしません。しかし</a:t>
            </a:r>
            <a:r>
              <a:rPr lang="en-US" altLang="ja-JP" dirty="0" smtClean="0">
                <a:solidFill>
                  <a:schemeClr val="bg1"/>
                </a:solidFill>
                <a:latin typeface="+mn-ea"/>
                <a:cs typeface="Times New Roman" pitchFamily="18" charset="0"/>
              </a:rPr>
              <a:t>…</a:t>
            </a:r>
          </a:p>
          <a:p>
            <a:pPr>
              <a:lnSpc>
                <a:spcPts val="1000"/>
              </a:lnSpc>
              <a:buClr>
                <a:srgbClr val="9CB5B6"/>
              </a:buClr>
            </a:pPr>
            <a:endParaRPr lang="en-US" altLang="zh-CN" dirty="0" smtClean="0">
              <a:latin typeface="+mn-ea"/>
            </a:endParaRPr>
          </a:p>
          <a:p>
            <a:pPr>
              <a:lnSpc>
                <a:spcPts val="1000"/>
              </a:lnSpc>
              <a:buClr>
                <a:srgbClr val="9CB5B6"/>
              </a:buClr>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2500"/>
              </a:lnSpc>
              <a:buClr>
                <a:srgbClr val="9CB5B6"/>
              </a:buClr>
              <a:buFont typeface="Courier New" panose="02070309020205020404" pitchFamily="49" charset="0"/>
              <a:buChar char="o"/>
              <a:tabLst/>
            </a:pPr>
            <a:r>
              <a:rPr lang="ja-JP" altLang="en-US" sz="1800" b="1" dirty="0">
                <a:solidFill>
                  <a:srgbClr val="000000"/>
                </a:solidFill>
                <a:latin typeface="+mn-ea"/>
                <a:cs typeface="Times New Roman" pitchFamily="18" charset="0"/>
              </a:rPr>
              <a:t>不利な</a:t>
            </a:r>
            <a:r>
              <a:rPr lang="ja-JP" altLang="en-US" sz="1800" b="1" dirty="0" smtClean="0">
                <a:solidFill>
                  <a:srgbClr val="000000"/>
                </a:solidFill>
                <a:latin typeface="+mn-ea"/>
                <a:cs typeface="Times New Roman" pitchFamily="18" charset="0"/>
              </a:rPr>
              <a:t>点</a:t>
            </a:r>
            <a:r>
              <a:rPr lang="ja-JP" altLang="en-US" sz="1800" dirty="0" smtClean="0">
                <a:latin typeface="+mn-ea"/>
                <a:cs typeface="Times New Roman" pitchFamily="18" charset="0"/>
              </a:rPr>
              <a:t>：</a:t>
            </a:r>
            <a:r>
              <a:rPr lang="de-DE" altLang="ja-JP" sz="1800" dirty="0" smtClean="0">
                <a:latin typeface="+mn-ea"/>
                <a:cs typeface="Times New Roman" pitchFamily="18" charset="0"/>
              </a:rPr>
              <a:t>???</a:t>
            </a:r>
            <a:r>
              <a:rPr lang="en-US" altLang="ja-JP" dirty="0" smtClean="0">
                <a:solidFill>
                  <a:schemeClr val="bg1"/>
                </a:solidFill>
                <a:latin typeface="+mn-ea"/>
                <a:cs typeface="Times New Roman" pitchFamily="18" charset="0"/>
              </a:rPr>
              <a:t>...</a:t>
            </a:r>
            <a:r>
              <a:rPr lang="ja-JP" altLang="en-US" dirty="0">
                <a:solidFill>
                  <a:schemeClr val="bg1"/>
                </a:solidFill>
                <a:latin typeface="+mn-ea"/>
                <a:cs typeface="Times New Roman" pitchFamily="18" charset="0"/>
              </a:rPr>
              <a:t>たくさんの大切なことも忘れてしまいます</a:t>
            </a:r>
          </a:p>
          <a:p>
            <a:pPr>
              <a:lnSpc>
                <a:spcPts val="2500"/>
              </a:lnSpc>
              <a:buClr>
                <a:srgbClr val="9CB5B6"/>
              </a:buClr>
              <a:tabLst/>
            </a:pPr>
            <a:r>
              <a:rPr lang="ja-JP" altLang="en-US" dirty="0">
                <a:solidFill>
                  <a:schemeClr val="bg1"/>
                </a:solidFill>
                <a:latin typeface="+mn-ea"/>
                <a:cs typeface="Times New Roman" pitchFamily="18" charset="0"/>
              </a:rPr>
              <a:t>　　　　（大切な約束、楽しかった思い出、学校で習ったこと</a:t>
            </a:r>
            <a:r>
              <a:rPr lang="en-US" altLang="ja-JP" dirty="0">
                <a:solidFill>
                  <a:schemeClr val="bg1"/>
                </a:solidFill>
                <a:latin typeface="+mn-ea"/>
                <a:cs typeface="Times New Roman" pitchFamily="18" charset="0"/>
              </a:rPr>
              <a:t>…</a:t>
            </a:r>
            <a:r>
              <a:rPr lang="ja-JP" altLang="en-US" dirty="0">
                <a:solidFill>
                  <a:schemeClr val="bg1"/>
                </a:solidFill>
                <a:latin typeface="+mn-ea"/>
                <a:cs typeface="Times New Roman" pitchFamily="18"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612164" y="1371600"/>
            <a:ext cx="6464911" cy="2957220"/>
          </a:xfrm>
          <a:prstGeom prst="rect">
            <a:avLst/>
          </a:prstGeom>
          <a:noFill/>
        </p:spPr>
        <p:txBody>
          <a:bodyPr wrap="none" lIns="0" tIns="0" rIns="0" rtlCol="0">
            <a:spAutoFit/>
          </a:bodyPr>
          <a:lstStyle/>
          <a:p>
            <a:pPr marL="285750" indent="-285750">
              <a:lnSpc>
                <a:spcPts val="2100"/>
              </a:lnSpc>
              <a:buClr>
                <a:srgbClr val="9CB5B6"/>
              </a:buClr>
              <a:buFont typeface="Courier New" panose="02070309020205020404" pitchFamily="49" charset="0"/>
              <a:buChar char="o"/>
              <a:tabLst/>
            </a:pPr>
            <a:r>
              <a:rPr lang="ja-JP" altLang="en-US" sz="1800" dirty="0">
                <a:solidFill>
                  <a:srgbClr val="000000"/>
                </a:solidFill>
                <a:latin typeface="+mn-ea"/>
                <a:cs typeface="Times New Roman" pitchFamily="18" charset="0"/>
              </a:rPr>
              <a:t>私たちの記憶力には限界があります</a:t>
            </a:r>
            <a:endParaRPr lang="en-US" altLang="zh-CN" sz="1800" dirty="0">
              <a:solidFill>
                <a:srgbClr val="000000"/>
              </a:solidFill>
              <a:latin typeface="+mn-ea"/>
              <a:cs typeface="Times New Roman" pitchFamily="18" charset="0"/>
            </a:endParaRPr>
          </a:p>
          <a:p>
            <a:pPr marL="285750" indent="-285750">
              <a:lnSpc>
                <a:spcPts val="1000"/>
              </a:lnSpc>
              <a:buClr>
                <a:srgbClr val="9CB5B6"/>
              </a:buClr>
              <a:buFont typeface="Courier New" panose="02070309020205020404" pitchFamily="49" charset="0"/>
              <a:buChar char="o"/>
            </a:pPr>
            <a:endParaRPr lang="en-US" altLang="zh-CN" dirty="0">
              <a:latin typeface="+mn-ea"/>
            </a:endParaRPr>
          </a:p>
          <a:p>
            <a:pPr marL="285750" indent="-285750">
              <a:lnSpc>
                <a:spcPts val="2200"/>
              </a:lnSpc>
              <a:buClr>
                <a:srgbClr val="9CB5B6"/>
              </a:buClr>
              <a:buFont typeface="Courier New" panose="02070309020205020404" pitchFamily="49" charset="0"/>
              <a:buChar char="o"/>
              <a:tabLst/>
            </a:pPr>
            <a:r>
              <a:rPr lang="ja-JP" altLang="en-US" sz="1800" dirty="0">
                <a:solidFill>
                  <a:srgbClr val="000000"/>
                </a:solidFill>
                <a:latin typeface="+mn-ea"/>
                <a:cs typeface="Times New Roman" pitchFamily="18" charset="0"/>
              </a:rPr>
              <a:t>例：</a:t>
            </a:r>
            <a:r>
              <a:rPr lang="ja-JP" altLang="en-US" dirty="0">
                <a:solidFill>
                  <a:srgbClr val="000000"/>
                </a:solidFill>
                <a:latin typeface="+mn-ea"/>
                <a:cs typeface="Times New Roman" pitchFamily="18" charset="0"/>
              </a:rPr>
              <a:t>３０分前に聞いた話でも、約４０％の内容は忘れてしまいます</a:t>
            </a:r>
            <a:endParaRPr lang="en-US" altLang="zh-CN" sz="1800" dirty="0">
              <a:solidFill>
                <a:srgbClr val="000000"/>
              </a:solidFill>
              <a:latin typeface="+mn-ea"/>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2400"/>
              </a:lnSpc>
              <a:buClr>
                <a:srgbClr val="9CB5B6"/>
              </a:buClr>
              <a:buFont typeface="Courier New" panose="02070309020205020404" pitchFamily="49" charset="0"/>
              <a:buChar char="o"/>
              <a:tabLst/>
            </a:pPr>
            <a:r>
              <a:rPr lang="ja-JP" altLang="en-US" b="1" dirty="0">
                <a:solidFill>
                  <a:srgbClr val="000000"/>
                </a:solidFill>
                <a:latin typeface="+mn-ea"/>
                <a:cs typeface="Times New Roman" pitchFamily="18" charset="0"/>
              </a:rPr>
              <a:t>有利な</a:t>
            </a:r>
            <a:r>
              <a:rPr lang="ja-JP" altLang="en-US" sz="1800" b="1" dirty="0">
                <a:solidFill>
                  <a:srgbClr val="000000"/>
                </a:solidFill>
                <a:latin typeface="+mn-ea"/>
                <a:cs typeface="Times New Roman" pitchFamily="18" charset="0"/>
              </a:rPr>
              <a:t>点</a:t>
            </a:r>
            <a:r>
              <a:rPr lang="ja-JP" altLang="en-US" b="1" dirty="0">
                <a:solidFill>
                  <a:srgbClr val="000000"/>
                </a:solidFill>
                <a:latin typeface="+mn-ea"/>
                <a:cs typeface="Times New Roman" pitchFamily="18" charset="0"/>
              </a:rPr>
              <a:t>：</a:t>
            </a:r>
            <a:r>
              <a:rPr lang="ja-JP" altLang="en-US" dirty="0">
                <a:solidFill>
                  <a:srgbClr val="000000"/>
                </a:solidFill>
                <a:latin typeface="+mn-ea"/>
                <a:cs typeface="Times New Roman" pitchFamily="18" charset="0"/>
              </a:rPr>
              <a:t>頭がパンクしません。しかし</a:t>
            </a:r>
            <a:r>
              <a:rPr lang="en-US" altLang="ja-JP" dirty="0">
                <a:solidFill>
                  <a:srgbClr val="000000"/>
                </a:solidFill>
                <a:latin typeface="+mn-ea"/>
                <a:cs typeface="Times New Roman" pitchFamily="18" charset="0"/>
              </a:rPr>
              <a:t>…</a:t>
            </a:r>
          </a:p>
          <a:p>
            <a:pPr>
              <a:lnSpc>
                <a:spcPts val="1000"/>
              </a:lnSpc>
              <a:buClr>
                <a:srgbClr val="9CB5B6"/>
              </a:buClr>
            </a:pPr>
            <a:endParaRPr lang="en-US" altLang="zh-CN" dirty="0">
              <a:latin typeface="+mn-ea"/>
            </a:endParaRPr>
          </a:p>
          <a:p>
            <a:pPr>
              <a:lnSpc>
                <a:spcPts val="1000"/>
              </a:lnSpc>
              <a:buClr>
                <a:srgbClr val="9CB5B6"/>
              </a:buClr>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1000"/>
              </a:lnSpc>
              <a:buClr>
                <a:srgbClr val="9CB5B6"/>
              </a:buClr>
              <a:buFont typeface="Wingdings" panose="05000000000000000000" pitchFamily="2" charset="2"/>
              <a:buChar char="l"/>
            </a:pPr>
            <a:endParaRPr lang="en-US" altLang="zh-CN" dirty="0">
              <a:latin typeface="+mn-ea"/>
            </a:endParaRPr>
          </a:p>
          <a:p>
            <a:pPr marL="285750" indent="-285750">
              <a:lnSpc>
                <a:spcPts val="2500"/>
              </a:lnSpc>
              <a:buClr>
                <a:srgbClr val="9CB5B6"/>
              </a:buClr>
              <a:buFont typeface="Courier New" panose="02070309020205020404" pitchFamily="49" charset="0"/>
              <a:buChar char="o"/>
              <a:tabLst/>
            </a:pPr>
            <a:r>
              <a:rPr lang="ja-JP" altLang="en-US" sz="1800" b="1" dirty="0">
                <a:solidFill>
                  <a:srgbClr val="000000"/>
                </a:solidFill>
                <a:latin typeface="+mn-ea"/>
                <a:cs typeface="Times New Roman" pitchFamily="18" charset="0"/>
              </a:rPr>
              <a:t>不利な</a:t>
            </a:r>
            <a:r>
              <a:rPr lang="ja-JP" altLang="en-US" sz="1800" b="1" dirty="0" smtClean="0">
                <a:solidFill>
                  <a:srgbClr val="000000"/>
                </a:solidFill>
                <a:latin typeface="+mn-ea"/>
                <a:cs typeface="Times New Roman" pitchFamily="18" charset="0"/>
              </a:rPr>
              <a:t>点</a:t>
            </a:r>
            <a:r>
              <a:rPr lang="ja-JP" altLang="en-US" sz="1800" dirty="0" smtClean="0">
                <a:latin typeface="+mn-ea"/>
                <a:cs typeface="Times New Roman" pitchFamily="18" charset="0"/>
              </a:rPr>
              <a:t>：</a:t>
            </a:r>
            <a:r>
              <a:rPr lang="en-US" altLang="ja-JP" dirty="0">
                <a:latin typeface="+mn-ea"/>
                <a:cs typeface="Times New Roman" pitchFamily="18" charset="0"/>
              </a:rPr>
              <a:t>...</a:t>
            </a:r>
            <a:r>
              <a:rPr lang="ja-JP" altLang="en-US" dirty="0">
                <a:latin typeface="+mn-ea"/>
                <a:cs typeface="Times New Roman" pitchFamily="18" charset="0"/>
              </a:rPr>
              <a:t>たくさんの大切なことも忘れてしまいま</a:t>
            </a:r>
            <a:r>
              <a:rPr lang="ja-JP" altLang="en-US" dirty="0" smtClean="0">
                <a:latin typeface="+mn-ea"/>
                <a:cs typeface="Times New Roman" pitchFamily="18" charset="0"/>
              </a:rPr>
              <a:t>す</a:t>
            </a:r>
          </a:p>
          <a:p>
            <a:pPr>
              <a:lnSpc>
                <a:spcPts val="2500"/>
              </a:lnSpc>
              <a:buClr>
                <a:srgbClr val="9CB5B6"/>
              </a:buClr>
              <a:tabLst/>
            </a:pPr>
            <a:r>
              <a:rPr lang="ja-JP" altLang="en-US" dirty="0" smtClean="0">
                <a:latin typeface="+mn-ea"/>
                <a:cs typeface="Times New Roman" pitchFamily="18" charset="0"/>
              </a:rPr>
              <a:t>　　　　（大切な約束、楽しかった思い出、学校で習ったこと</a:t>
            </a:r>
            <a:r>
              <a:rPr lang="en-US" altLang="ja-JP" dirty="0" smtClean="0">
                <a:latin typeface="+mn-ea"/>
                <a:cs typeface="Times New Roman" pitchFamily="18" charset="0"/>
              </a:rPr>
              <a:t>…</a:t>
            </a:r>
            <a:r>
              <a:rPr lang="ja-JP" altLang="en-US" dirty="0" smtClean="0">
                <a:latin typeface="+mn-ea"/>
                <a:cs typeface="Times New Roman" pitchFamily="18" charset="0"/>
              </a:rPr>
              <a:t>）</a:t>
            </a:r>
            <a:endParaRPr lang="ja-JP" altLang="en-US" dirty="0">
              <a:latin typeface="+mn-ea"/>
              <a:cs typeface="Times New Roman" pitchFamily="18" charset="0"/>
            </a:endParaRP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Rectangle 4"/>
          <p:cNvSpPr>
            <a:spLocks noChangeArrowheads="1"/>
          </p:cNvSpPr>
          <p:nvPr/>
        </p:nvSpPr>
        <p:spPr bwMode="auto">
          <a:xfrm>
            <a:off x="0" y="0"/>
            <a:ext cx="9144000" cy="7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記憶</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521762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feld 4"/>
          <p:cNvSpPr txBox="1">
            <a:spLocks noChangeArrowheads="1"/>
          </p:cNvSpPr>
          <p:nvPr/>
        </p:nvSpPr>
        <p:spPr bwMode="auto">
          <a:xfrm>
            <a:off x="4089227" y="3276570"/>
            <a:ext cx="965547" cy="400110"/>
          </a:xfrm>
          <a:prstGeom prst="rect">
            <a:avLst/>
          </a:prstGeom>
          <a:noFill/>
          <a:ln w="9525">
            <a:noFill/>
            <a:miter lim="800000"/>
            <a:headEnd/>
            <a:tailEnd/>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ja-JP" sz="2000" b="1" i="0" u="none" strike="noStrike" kern="1200" cap="none" spc="0" normalizeH="0" baseline="0" noProof="0" dirty="0" smtClean="0">
                <a:ln>
                  <a:noFill/>
                </a:ln>
                <a:effectLst/>
                <a:uLnTx/>
                <a:uFillTx/>
                <a:latin typeface="ＭＳ Ｐゴシック" panose="020B0600070205080204" pitchFamily="50" charset="-128"/>
                <a:ea typeface="ＭＳ Ｐゴシック" panose="020B0600070205080204" pitchFamily="50" charset="-128"/>
                <a:cs typeface="Times New Roman" pitchFamily="18" charset="0"/>
              </a:rPr>
              <a:t>???</a:t>
            </a:r>
            <a:endParaRPr kumimoji="0" lang="de-DE" sz="2000" b="1" i="0" u="none" strike="noStrike" kern="1200" cap="none" spc="0" normalizeH="0" baseline="0" noProof="0" dirty="0">
              <a:ln>
                <a:noFill/>
              </a:ln>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itel 1"/>
          <p:cNvSpPr>
            <a:spLocks noGrp="1"/>
          </p:cNvSpPr>
          <p:nvPr/>
        </p:nvSpPr>
        <p:spPr>
          <a:xfrm>
            <a:off x="0" y="0"/>
            <a:ext cx="9144000" cy="792000"/>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一般的に</a:t>
            </a:r>
            <a:r>
              <a:rPr kumimoji="0" lang="ja-JP" altLang="en-US" sz="2000" b="0" i="0" u="none" strike="noStrike" kern="1200" cap="none" spc="0" normalizeH="0" baseline="0" noProof="0" dirty="0" err="1">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こころの調子が悪いときには</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もの</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忘れ</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をし</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やすい</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a:t>
            </a:r>
            <a:endParaRPr kumimoji="0" 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483787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feld 3"/>
          <p:cNvSpPr txBox="1">
            <a:spLocks noChangeArrowheads="1"/>
          </p:cNvSpPr>
          <p:nvPr/>
        </p:nvSpPr>
        <p:spPr bwMode="auto">
          <a:xfrm>
            <a:off x="1394867" y="1094822"/>
            <a:ext cx="63542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3200" b="1" i="1"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正しくもあり、間違ってもいる</a:t>
            </a:r>
            <a:r>
              <a:rPr kumimoji="0" lang="x-none" sz="3200" b="1" i="1"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a:t>
            </a:r>
            <a:endParaRPr kumimoji="0" lang="en-US" altLang="de-DE" sz="3200" b="1" i="1"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sp>
        <p:nvSpPr>
          <p:cNvPr id="6" name="Untertitel 2"/>
          <p:cNvSpPr>
            <a:spLocks noGrp="1"/>
          </p:cNvSpPr>
          <p:nvPr/>
        </p:nvSpPr>
        <p:spPr>
          <a:xfrm>
            <a:off x="114300" y="1928466"/>
            <a:ext cx="8915400" cy="4149150"/>
          </a:xfrm>
          <a:prstGeom prst="rect">
            <a:avLst/>
          </a:prstGeom>
        </p:spPr>
        <p:txBody>
          <a:bodyPr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80000" lvl="0" algn="l" fontAlgn="base">
              <a:spcBef>
                <a:spcPts val="1200"/>
              </a:spcBef>
              <a:spcAft>
                <a:spcPct val="0"/>
              </a:spcAft>
              <a:defRPr/>
            </a:pPr>
            <a:r>
              <a:rPr lang="ja-JP" altLang="en-US" sz="1900" dirty="0">
                <a:solidFill>
                  <a:srgbClr val="000000"/>
                </a:solidFill>
                <a:latin typeface="MS PGothic" panose="020B0600070205080204" pitchFamily="34" charset="-128"/>
                <a:ea typeface="MS PGothic" panose="020B0600070205080204" pitchFamily="34" charset="-128"/>
              </a:rPr>
              <a:t>統合失調症を抱える人</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の多くは、記憶や注意に関する</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テスト</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において、統合失調症でない人ほど良好な結果が得られないこと</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が</a:t>
            </a:r>
            <a:r>
              <a:rPr kumimoji="0" lang="x-none"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研究</a:t>
            </a:r>
            <a:r>
              <a:rPr kumimoji="0" lang="ja-JP" altLang="en-US"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によって</a:t>
            </a:r>
            <a:r>
              <a:rPr kumimoji="0" lang="x-none"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明らか</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になっています</a:t>
            </a:r>
            <a:r>
              <a:rPr kumimoji="0" lang="x-none"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a:t>
            </a:r>
            <a:r>
              <a:rPr lang="en-US" sz="1900" noProof="0" dirty="0">
                <a:solidFill>
                  <a:srgbClr val="000000"/>
                </a:solidFill>
                <a:latin typeface="MS PGothic" panose="020B0600070205080204" pitchFamily="34" charset="-128"/>
                <a:ea typeface="MS PGothic" panose="020B0600070205080204" pitchFamily="34" charset="-128"/>
              </a:rPr>
              <a:t/>
            </a:r>
            <a:br>
              <a:rPr lang="en-US" sz="1900" noProof="0" dirty="0">
                <a:solidFill>
                  <a:srgbClr val="000000"/>
                </a:solidFill>
                <a:latin typeface="MS PGothic" panose="020B0600070205080204" pitchFamily="34" charset="-128"/>
                <a:ea typeface="MS PGothic" panose="020B0600070205080204" pitchFamily="34" charset="-128"/>
              </a:rPr>
            </a:br>
            <a:r>
              <a:rPr kumimoji="0" lang="x-none"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しかし</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、以下</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を考慮する必要があります</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720000" lvl="0" indent="-360000" algn="l" fontAlgn="base">
              <a:spcBef>
                <a:spcPts val="1200"/>
              </a:spcBef>
              <a:spcAft>
                <a:spcPct val="0"/>
              </a:spcAft>
              <a:buFont typeface="Arial" pitchFamily="34" charset="0"/>
              <a:buAutoNum type="arabicPeriod"/>
              <a:defRPr/>
            </a:pP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この研究結果は平均的な結果に基づいている</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ため、</a:t>
            </a:r>
            <a:r>
              <a:rPr lang="x-none" altLang="ja-JP" sz="1900" dirty="0">
                <a:solidFill>
                  <a:srgbClr val="000000"/>
                </a:solidFill>
                <a:latin typeface="MS PGothic" panose="020B0600070205080204" pitchFamily="34" charset="-128"/>
                <a:ea typeface="MS PGothic" panose="020B0600070205080204" pitchFamily="34" charset="-128"/>
              </a:rPr>
              <a:t>全ての</a:t>
            </a:r>
            <a:r>
              <a:rPr lang="ja-JP" altLang="en-US" sz="1900" dirty="0">
                <a:solidFill>
                  <a:srgbClr val="000000"/>
                </a:solidFill>
                <a:latin typeface="MS PGothic" panose="020B0600070205080204" pitchFamily="34" charset="-128"/>
                <a:ea typeface="MS PGothic" panose="020B0600070205080204" pitchFamily="34" charset="-128"/>
              </a:rPr>
              <a:t>統合失調症を抱える人</a:t>
            </a:r>
            <a:r>
              <a:rPr lang="x-none" altLang="ja-JP" sz="1900" dirty="0">
                <a:solidFill>
                  <a:srgbClr val="000000"/>
                </a:solidFill>
                <a:latin typeface="MS PGothic" panose="020B0600070205080204" pitchFamily="34" charset="-128"/>
                <a:ea typeface="MS PGothic" panose="020B0600070205080204" pitchFamily="34" charset="-128"/>
              </a:rPr>
              <a:t>に当てはまるとは限らない</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lang="ja-JP" altLang="en-US" sz="1900" dirty="0">
                <a:solidFill>
                  <a:srgbClr val="000000"/>
                </a:solidFill>
                <a:latin typeface="MS PGothic" panose="020B0600070205080204" pitchFamily="34" charset="-128"/>
                <a:ea typeface="MS PGothic" panose="020B0600070205080204" pitchFamily="34" charset="-128"/>
              </a:rPr>
              <a:t>統合失調症を抱える人</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の多くは</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記憶</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障害が見られない。</a:t>
            </a:r>
          </a:p>
          <a:p>
            <a:pPr marL="720000" marR="0" lvl="0" indent="-360000" algn="l" defTabSz="914400" rtl="0" eaLnBrk="1" fontAlgn="base" latinLnBrk="0" hangingPunct="1">
              <a:lnSpc>
                <a:spcPct val="100000"/>
              </a:lnSpc>
              <a:spcBef>
                <a:spcPts val="1200"/>
              </a:spcBef>
              <a:spcAft>
                <a:spcPct val="0"/>
              </a:spcAft>
              <a:buClrTx/>
              <a:buSzTx/>
              <a:buFont typeface="Arial" pitchFamily="34" charset="0"/>
              <a:buAutoNum type="arabicPeriod"/>
              <a:tabLst/>
              <a:defRPr/>
            </a:pP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認められる</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記憶</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障害は、認知症</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を抱える人</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（例：アルツハイマー病）より遥かに軽い。</a:t>
            </a:r>
          </a:p>
          <a:p>
            <a:pPr marL="720000" lvl="0" indent="-360000" algn="l" fontAlgn="base">
              <a:spcBef>
                <a:spcPts val="1200"/>
              </a:spcBef>
              <a:spcAft>
                <a:spcPct val="0"/>
              </a:spcAft>
              <a:buFont typeface="Arial" pitchFamily="34" charset="0"/>
              <a:buAutoNum type="arabicPeriod"/>
              <a:defRPr/>
            </a:pPr>
            <a:r>
              <a:rPr lang="x-none" altLang="ja-JP" sz="1900" dirty="0">
                <a:solidFill>
                  <a:srgbClr val="000000"/>
                </a:solidFill>
                <a:latin typeface="MS PGothic" panose="020B0600070205080204" pitchFamily="34" charset="-128"/>
                <a:ea typeface="MS PGothic" panose="020B0600070205080204" pitchFamily="34" charset="-128"/>
              </a:rPr>
              <a:t>もし</a:t>
            </a:r>
            <a:r>
              <a:rPr lang="ja-JP" altLang="en-US" sz="1900" dirty="0">
                <a:solidFill>
                  <a:srgbClr val="000000"/>
                </a:solidFill>
                <a:latin typeface="MS PGothic" panose="020B0600070205080204" pitchFamily="34" charset="-128"/>
                <a:ea typeface="MS PGothic" panose="020B0600070205080204" pitchFamily="34" charset="-128"/>
              </a:rPr>
              <a:t>記憶</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障害がある場合</a:t>
            </a:r>
            <a:r>
              <a:rPr lang="ja-JP" altLang="en-US" sz="1900" dirty="0">
                <a:solidFill>
                  <a:srgbClr val="000000"/>
                </a:solidFill>
                <a:latin typeface="MS PGothic" panose="020B0600070205080204" pitchFamily="34" charset="-128"/>
                <a:ea typeface="MS PGothic" panose="020B0600070205080204" pitchFamily="34" charset="-128"/>
              </a:rPr>
              <a:t>でも</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、改善することができる。反</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すう</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、声が聞こえることによる心の動揺</a:t>
            </a:r>
            <a:r>
              <a:rPr kumimoji="0" lang="x-none"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a:t>
            </a:r>
            <a:r>
              <a:rPr kumimoji="0" lang="ja-JP" altLang="en-US"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意欲</a:t>
            </a:r>
            <a:r>
              <a:rPr kumimoji="0" lang="x-none" sz="19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の欠如は</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、いずれもこのような問題を悪化したり、問題の原因となってしまう</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ことさえある</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そして、</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このような問題を補うことができる特定の</a:t>
            </a:r>
            <a:r>
              <a:rPr kumimoji="0" lang="ja-JP" altLang="en-US"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テクニック</a:t>
            </a:r>
            <a:r>
              <a:rPr kumimoji="0" lang="x-none" sz="19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がある（後述）。</a:t>
            </a:r>
            <a:endParaRPr kumimoji="0" lang="de-DE" sz="3200" b="1" i="0" u="none" strike="noStrike" kern="1200" cap="none" spc="0" normalizeH="0" baseline="0" noProof="0" dirty="0">
              <a:ln>
                <a:noFill/>
              </a:ln>
              <a:solidFill>
                <a:srgbClr val="000000">
                  <a:tint val="75000"/>
                </a:srgbClr>
              </a:solidFill>
              <a:effectLst/>
              <a:uLnTx/>
              <a:uFillTx/>
              <a:latin typeface="MS PGothic" panose="020B0600070205080204" pitchFamily="34" charset="-128"/>
              <a:ea typeface="MS PGothic" panose="020B0600070205080204" pitchFamily="34" charset="-128"/>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 name="Titel 1"/>
          <p:cNvSpPr>
            <a:spLocks noGrp="1"/>
          </p:cNvSpPr>
          <p:nvPr/>
        </p:nvSpPr>
        <p:spPr>
          <a:xfrm>
            <a:off x="0" y="0"/>
            <a:ext cx="9144000" cy="792000"/>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一般的に</a:t>
            </a:r>
            <a:r>
              <a:rPr kumimoji="0" lang="ja-JP" altLang="en-US" sz="2000" b="0" i="0" u="none" strike="noStrike" kern="1200" cap="none" spc="0" normalizeH="0" baseline="0" noProof="0" dirty="0" err="1">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こころの調子が悪いときには</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もの</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忘れ</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をし</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やすい</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rPr>
              <a:t>？</a:t>
            </a:r>
            <a:endParaRPr kumimoji="0" 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176954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762000" y="1882345"/>
            <a:ext cx="4679166" cy="90903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これから、１枚の絵を見ていただきます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3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そこに何が描かれていたか、あとでお尋ねします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1" name="TextBox 1"/>
          <p:cNvSpPr txBox="1"/>
          <p:nvPr/>
        </p:nvSpPr>
        <p:spPr>
          <a:xfrm>
            <a:off x="2237226" y="3635935"/>
            <a:ext cx="4669548" cy="315471"/>
          </a:xfrm>
          <a:prstGeom prst="rect">
            <a:avLst/>
          </a:prstGeom>
          <a:noFill/>
        </p:spPr>
        <p:txBody>
          <a:bodyPr wrap="none" lIns="0" tIns="0" rIns="0" rtlCol="0">
            <a:spAutoFit/>
          </a:bodyPr>
          <a:lstStyle/>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できるだけ細かいところまでよく覚えてください</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Titel 1"/>
          <p:cNvSpPr>
            <a:spLocks noGrp="1"/>
          </p:cNvSpPr>
          <p:nvPr/>
        </p:nvSpPr>
        <p:spPr>
          <a:xfrm>
            <a:off x="0" y="0"/>
            <a:ext cx="9144000" cy="792000"/>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課題 １</a:t>
            </a:r>
            <a:endParaRPr lang="en-US" altLang="zh-CN"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39" y="-1650"/>
            <a:ext cx="9144000" cy="1484375"/>
          </a:xfrm>
          <a:custGeom>
            <a:avLst/>
            <a:gdLst>
              <a:gd name="connsiteX0" fmla="*/ 0 w 9144000"/>
              <a:gd name="connsiteY0" fmla="*/ 0 h 1484375"/>
              <a:gd name="connsiteX1" fmla="*/ 0 w 9144000"/>
              <a:gd name="connsiteY1" fmla="*/ 1484375 h 1484375"/>
              <a:gd name="connsiteX2" fmla="*/ 9143999 w 9144000"/>
              <a:gd name="connsiteY2" fmla="*/ 1484375 h 1484375"/>
              <a:gd name="connsiteX3" fmla="*/ 9143999 w 9144000"/>
              <a:gd name="connsiteY3" fmla="*/ 0 h 1484375"/>
              <a:gd name="connsiteX4" fmla="*/ 0 w 9144000"/>
              <a:gd name="connsiteY4" fmla="*/ 0 h 14843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484375">
                <a:moveTo>
                  <a:pt x="0" y="0"/>
                </a:moveTo>
                <a:lnTo>
                  <a:pt x="0" y="1484375"/>
                </a:lnTo>
                <a:lnTo>
                  <a:pt x="9143999" y="1484375"/>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2260600" y="457200"/>
            <a:ext cx="4584700" cy="5930900"/>
          </a:xfrm>
          <a:prstGeom prst="rect">
            <a:avLst/>
          </a:prstGeom>
          <a:noFill/>
        </p:spPr>
      </p:pic>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(by L. Müller)</a:t>
            </a:r>
            <a:endParaRPr lang="en-US" altLang="de-DE" sz="800" b="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3135710" y="1993900"/>
            <a:ext cx="2872581" cy="3046988"/>
          </a:xfrm>
          <a:prstGeom prst="rect">
            <a:avLst/>
          </a:prstGeom>
          <a:noFill/>
        </p:spPr>
        <p:txBody>
          <a:bodyPr wrap="none" lIns="0" tIns="0" rIns="0" rtlCol="0">
            <a:spAutoFit/>
          </a:bodyPr>
          <a:lstStyle/>
          <a:p>
            <a:pPr marL="285750" indent="-285750">
              <a:lnSpc>
                <a:spcPts val="24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缶</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椅子</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絵筆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イーゼル（キャンバス立て）</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ベスト（チョッキ）</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くつ</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絵の具を塗ったパレット</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tab pos="825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Titel 1"/>
          <p:cNvSpPr>
            <a:spLocks noGrp="1"/>
          </p:cNvSpPr>
          <p:nvPr/>
        </p:nvSpPr>
        <p:spPr>
          <a:xfrm>
            <a:off x="0" y="0"/>
            <a:ext cx="9144000" cy="763397"/>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255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「芸術家」</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255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何が描かれていましたか？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611263" y="5948045"/>
            <a:ext cx="432054" cy="360426"/>
          </a:xfrm>
          <a:custGeom>
            <a:avLst/>
            <a:gdLst>
              <a:gd name="connsiteX0" fmla="*/ 0 w 432054"/>
              <a:gd name="connsiteY0" fmla="*/ 0 h 360426"/>
              <a:gd name="connsiteX1" fmla="*/ 0 w 432054"/>
              <a:gd name="connsiteY1" fmla="*/ 360426 h 360426"/>
              <a:gd name="connsiteX2" fmla="*/ 432054 w 432054"/>
              <a:gd name="connsiteY2" fmla="*/ 360426 h 360426"/>
              <a:gd name="connsiteX3" fmla="*/ 432054 w 432054"/>
              <a:gd name="connsiteY3" fmla="*/ 0 h 360426"/>
              <a:gd name="connsiteX4" fmla="*/ 0 w 432054"/>
              <a:gd name="connsiteY4" fmla="*/ 0 h 360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32054" h="360426">
                <a:moveTo>
                  <a:pt x="0" y="0"/>
                </a:moveTo>
                <a:lnTo>
                  <a:pt x="0" y="360426"/>
                </a:lnTo>
                <a:lnTo>
                  <a:pt x="432054" y="360426"/>
                </a:lnTo>
                <a:lnTo>
                  <a:pt x="432054"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604913" y="5941695"/>
            <a:ext cx="444754" cy="373126"/>
          </a:xfrm>
          <a:custGeom>
            <a:avLst/>
            <a:gdLst>
              <a:gd name="connsiteX0" fmla="*/ 6350 w 444754"/>
              <a:gd name="connsiteY0" fmla="*/ 6350 h 373126"/>
              <a:gd name="connsiteX1" fmla="*/ 6350 w 444754"/>
              <a:gd name="connsiteY1" fmla="*/ 366776 h 373126"/>
              <a:gd name="connsiteX2" fmla="*/ 438404 w 444754"/>
              <a:gd name="connsiteY2" fmla="*/ 366776 h 373126"/>
              <a:gd name="connsiteX3" fmla="*/ 438404 w 444754"/>
              <a:gd name="connsiteY3" fmla="*/ 6350 h 373126"/>
              <a:gd name="connsiteX4" fmla="*/ 6350 w 444754"/>
              <a:gd name="connsiteY4" fmla="*/ 6350 h 3731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44754" h="373126">
                <a:moveTo>
                  <a:pt x="6350" y="6350"/>
                </a:moveTo>
                <a:lnTo>
                  <a:pt x="6350" y="366776"/>
                </a:lnTo>
                <a:lnTo>
                  <a:pt x="438404" y="366776"/>
                </a:lnTo>
                <a:lnTo>
                  <a:pt x="438404" y="6350"/>
                </a:lnTo>
                <a:lnTo>
                  <a:pt x="6350" y="6350"/>
                </a:lnTo>
              </a:path>
            </a:pathLst>
          </a:custGeom>
          <a:solidFill>
            <a:srgbClr val="000000">
              <a:alpha val="0"/>
            </a:srgbClr>
          </a:solidFill>
          <a:ln w="12700">
            <a:solidFill>
              <a:srgbClr val="8CADAE">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5067300" y="1397000"/>
            <a:ext cx="3619500" cy="4673600"/>
          </a:xfrm>
          <a:prstGeom prst="rect">
            <a:avLst/>
          </a:prstGeom>
          <a:noFill/>
        </p:spPr>
      </p:pic>
      <p:sp>
        <p:nvSpPr>
          <p:cNvPr id="14" name="TextBox 1"/>
          <p:cNvSpPr txBox="1"/>
          <p:nvPr/>
        </p:nvSpPr>
        <p:spPr>
          <a:xfrm>
            <a:off x="1028700" y="1955800"/>
            <a:ext cx="2890215" cy="3008516"/>
          </a:xfrm>
          <a:prstGeom prst="rect">
            <a:avLst/>
          </a:prstGeom>
          <a:noFill/>
        </p:spPr>
        <p:txBody>
          <a:bodyPr wrap="none" lIns="0" tIns="0" rIns="0" rtlCol="0">
            <a:spAutoFit/>
          </a:bodyPr>
          <a:lstStyle/>
          <a:p>
            <a:pPr marL="285750" indent="-285750">
              <a:lnSpc>
                <a:spcPts val="21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缶</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椅子</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絵筆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sz="1800" b="1" dirty="0">
                <a:solidFill>
                  <a:srgbClr val="8DADAE"/>
                </a:solidFill>
                <a:latin typeface="MS PGothic" panose="020B0600070205080204" pitchFamily="34" charset="-128"/>
                <a:ea typeface="MS PGothic" panose="020B0600070205080204" pitchFamily="34" charset="-128"/>
                <a:cs typeface="Times New Roman" pitchFamily="18" charset="0"/>
              </a:rPr>
              <a:t>イーゼル（キャンバス立て）</a:t>
            </a:r>
            <a:endParaRPr lang="en-US" altLang="zh-CN" sz="1800" b="1" dirty="0">
              <a:solidFill>
                <a:srgbClr val="8DADAE"/>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ベスト（チョッキ）</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くつ</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sz="1800" b="1" dirty="0">
                <a:solidFill>
                  <a:srgbClr val="8DADAE"/>
                </a:solidFill>
                <a:latin typeface="MS PGothic" panose="020B0600070205080204" pitchFamily="34" charset="-128"/>
                <a:ea typeface="MS PGothic" panose="020B0600070205080204" pitchFamily="34" charset="-128"/>
                <a:cs typeface="Times New Roman" pitchFamily="18" charset="0"/>
              </a:rPr>
              <a:t>絵の具を塗ったパレット</a:t>
            </a:r>
            <a:endParaRPr lang="en-US" altLang="zh-CN" sz="1800" b="1" dirty="0">
              <a:solidFill>
                <a:srgbClr val="8DADAE"/>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30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Box 1"/>
          <p:cNvSpPr txBox="1"/>
          <p:nvPr/>
        </p:nvSpPr>
        <p:spPr>
          <a:xfrm>
            <a:off x="1206500" y="5994400"/>
            <a:ext cx="2576026" cy="315471"/>
          </a:xfrm>
          <a:prstGeom prst="rect">
            <a:avLst/>
          </a:prstGeom>
          <a:noFill/>
        </p:spPr>
        <p:txBody>
          <a:bodyPr wrap="none" lIns="0" tIns="0" rIns="0" rtlCol="0">
            <a:spAutoFit/>
          </a:bodyPr>
          <a:lstStyle/>
          <a:p>
            <a:pPr>
              <a:lnSpc>
                <a:spcPts val="21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描かれていなかったもの</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itel 1"/>
          <p:cNvSpPr>
            <a:spLocks noGrp="1"/>
          </p:cNvSpPr>
          <p:nvPr/>
        </p:nvSpPr>
        <p:spPr>
          <a:xfrm>
            <a:off x="0" y="0"/>
            <a:ext cx="9144000" cy="763397"/>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「芸術家」</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9"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(by L. Müller)</a:t>
            </a:r>
            <a:endParaRPr lang="en-US" altLang="de-DE" sz="800" b="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685800" y="1415617"/>
            <a:ext cx="6029927" cy="3162404"/>
          </a:xfrm>
          <a:prstGeom prst="rect">
            <a:avLst/>
          </a:prstGeom>
          <a:noFill/>
        </p:spPr>
        <p:txBody>
          <a:bodyPr wrap="square" lIns="0" tIns="0" rIns="0" rtlCol="0">
            <a:spAutoFit/>
          </a:bodyPr>
          <a:lstStyle/>
          <a:p>
            <a:pPr marL="285750" indent="-285750">
              <a:lnSpc>
                <a:spcPts val="2400"/>
              </a:lnSpc>
              <a:buClr>
                <a:srgbClr val="9CB5B6"/>
              </a:buClr>
              <a:buFont typeface="Courier New" panose="02070309020205020404" pitchFamily="49" charset="0"/>
              <a:buChar char="o"/>
              <a:tabLst>
                <a:tab pos="22352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こころの調子が悪いと、多くの人は（全員ではありません！）間違った記憶を強く信じてしまうようになります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2700"/>
              </a:lnSpc>
              <a:buClr>
                <a:srgbClr val="9CB5B6"/>
              </a:buClr>
              <a:buFont typeface="Courier New" panose="02070309020205020404" pitchFamily="49" charset="0"/>
              <a:buChar char="o"/>
              <a:tabLst>
                <a:tab pos="22352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また</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、こころの調子が悪いと、本当の記憶</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buClr>
                <a:srgbClr val="9CB5B6"/>
              </a:buClr>
              <a:tabLst>
                <a:tab pos="22352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（つまり、実際に何が起きたか）を信じなくなります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2700"/>
              </a:lnSpc>
              <a:buClr>
                <a:srgbClr val="9CB5B6"/>
              </a:buClr>
              <a:buFont typeface="Courier New" panose="02070309020205020404" pitchFamily="49" charset="0"/>
              <a:buChar char="o"/>
              <a:tabLst>
                <a:tab pos="22352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結論</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本当の記憶と間違った記憶を区別することができなくなります！</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tabLst>
                <a:tab pos="22352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　　このために、判断を誤る可能性が高まります</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Titel 1"/>
          <p:cNvSpPr>
            <a:spLocks noGrp="1"/>
          </p:cNvSpPr>
          <p:nvPr/>
        </p:nvSpPr>
        <p:spPr>
          <a:xfrm>
            <a:off x="0" y="0"/>
            <a:ext cx="9144000" cy="763397"/>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22352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なぜ、こんなことになるのでしょう？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2" name="表格 4"/>
          <p:cNvGraphicFramePr>
            <a:graphicFrameLocks noGrp="1"/>
          </p:cNvGraphicFramePr>
          <p:nvPr>
            <p:extLst>
              <p:ext uri="{D42A27DB-BD31-4B8C-83A1-F6EECF244321}">
                <p14:modId xmlns:p14="http://schemas.microsoft.com/office/powerpoint/2010/main" val="3153805723"/>
              </p:ext>
            </p:extLst>
          </p:nvPr>
        </p:nvGraphicFramePr>
        <p:xfrm>
          <a:off x="108343" y="1371600"/>
          <a:ext cx="8927590" cy="3566159"/>
        </p:xfrm>
        <a:graphic>
          <a:graphicData uri="http://schemas.openxmlformats.org/drawingml/2006/table">
            <a:tbl>
              <a:tblPr>
                <a:tableStyleId>{5940675A-B579-460E-94D1-54222C63F5DA}</a:tableStyleId>
              </a:tblPr>
              <a:tblGrid>
                <a:gridCol w="2382773">
                  <a:extLst>
                    <a:ext uri="{9D8B030D-6E8A-4147-A177-3AD203B41FA5}">
                      <a16:colId xmlns:a16="http://schemas.microsoft.com/office/drawing/2014/main" xmlns="" val="20000"/>
                    </a:ext>
                  </a:extLst>
                </a:gridCol>
                <a:gridCol w="2800350">
                  <a:extLst>
                    <a:ext uri="{9D8B030D-6E8A-4147-A177-3AD203B41FA5}">
                      <a16:colId xmlns:a16="http://schemas.microsoft.com/office/drawing/2014/main" xmlns="" val="20001"/>
                    </a:ext>
                  </a:extLst>
                </a:gridCol>
                <a:gridCol w="3744467">
                  <a:extLst>
                    <a:ext uri="{9D8B030D-6E8A-4147-A177-3AD203B41FA5}">
                      <a16:colId xmlns:a16="http://schemas.microsoft.com/office/drawing/2014/main" xmlns="" val="20002"/>
                    </a:ext>
                  </a:extLst>
                </a:gridCol>
              </a:tblGrid>
              <a:tr h="320801">
                <a:tc>
                  <a:txBody>
                    <a:bodyPr/>
                    <a:lstStyle/>
                    <a:p>
                      <a:pPr algn="l"/>
                      <a:r>
                        <a:rPr lang="ja-JP" altLang="en-US" sz="1800" b="1" dirty="0">
                          <a:latin typeface="MS PGothic" panose="020B0600070205080204" pitchFamily="34" charset="-128"/>
                          <a:ea typeface="MS PGothic" panose="020B0600070205080204" pitchFamily="34" charset="-128"/>
                        </a:rPr>
                        <a:t>出来事</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b="1" dirty="0">
                          <a:latin typeface="MS PGothic" panose="020B0600070205080204" pitchFamily="34" charset="-128"/>
                          <a:ea typeface="MS PGothic" panose="020B0600070205080204" pitchFamily="34" charset="-128"/>
                        </a:rPr>
                        <a:t>間違った記憶</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b="1" dirty="0">
                          <a:latin typeface="MS PGothic" panose="020B0600070205080204" pitchFamily="34" charset="-128"/>
                          <a:ea typeface="MS PGothic" panose="020B0600070205080204" pitchFamily="34" charset="-128"/>
                        </a:rPr>
                        <a:t>本当に起きたこと</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1680972">
                <a:tc>
                  <a:txBody>
                    <a:bodyPr/>
                    <a:lstStyle/>
                    <a:p>
                      <a:pPr algn="l"/>
                      <a:r>
                        <a:rPr lang="ja-JP" altLang="en-US" sz="1800" dirty="0">
                          <a:latin typeface="MS PGothic" panose="020B0600070205080204" pitchFamily="34" charset="-128"/>
                          <a:ea typeface="MS PGothic" panose="020B0600070205080204" pitchFamily="34" charset="-128"/>
                        </a:rPr>
                        <a:t>スーパーマーケットで買い物をしてお金を払おうとしたら、財布の中にお金が入っていなかった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t>最近お金を銀行からおろしたのは覚えている。きっと、誰かが盗んだに違いない</a:t>
                      </a:r>
                      <a:endParaRPr lang="zh-CN" altLang="en-US" sz="1800" dirty="0">
                        <a:solidFill>
                          <a:srgbClr val="000000"/>
                        </a:solidFill>
                        <a:latin typeface="Times New Roman" pitchFamily="18" charset="0"/>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お金をおろしに銀行に行こうとしていたのだが、忘れてしまっていた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1"/>
                  </a:ext>
                </a:extLst>
              </a:tr>
              <a:tr h="1519427">
                <a:tc>
                  <a:txBody>
                    <a:bodyPr/>
                    <a:lstStyle/>
                    <a:p>
                      <a:pPr algn="l"/>
                      <a:r>
                        <a:rPr lang="ja-JP" altLang="en-US" sz="1800" dirty="0">
                          <a:latin typeface="MS PGothic" panose="020B0600070205080204" pitchFamily="34" charset="-128"/>
                          <a:ea typeface="MS PGothic" panose="020B0600070205080204" pitchFamily="34" charset="-128"/>
                        </a:rPr>
                        <a:t>同窓会に行った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今失業中だということをみんなにバカにされた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友だちの１人に今失業中だと話したのを他の人も聞いていた。一瞬、みんな静かになったが、誰もバカにするようなことは言わなかった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6" name="グループ化 15"/>
          <p:cNvGrpSpPr/>
          <p:nvPr/>
        </p:nvGrpSpPr>
        <p:grpSpPr>
          <a:xfrm>
            <a:off x="88900" y="6096000"/>
            <a:ext cx="2197100" cy="487426"/>
            <a:chOff x="88900" y="5208524"/>
            <a:chExt cx="2197100" cy="487426"/>
          </a:xfrm>
        </p:grpSpPr>
        <p:sp>
          <p:nvSpPr>
            <p:cNvPr id="18"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8.1</a:t>
              </a:r>
              <a:endPar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pic>
          <p:nvPicPr>
            <p:cNvPr id="19"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5" name="Titel 1"/>
          <p:cNvSpPr>
            <a:spLocks noGrp="1"/>
          </p:cNvSpPr>
          <p:nvPr/>
        </p:nvSpPr>
        <p:spPr>
          <a:xfrm>
            <a:off x="0" y="0"/>
            <a:ext cx="9144000" cy="763397"/>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184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こころの調子が悪いと、記憶の間違いが</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2184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どのように誤解を深めてしまうでしょう？（例）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481961" y="1828800"/>
            <a:ext cx="8281039" cy="2380139"/>
          </a:xfrm>
          <a:prstGeom prst="rect">
            <a:avLst/>
          </a:prstGeom>
          <a:noFill/>
        </p:spPr>
        <p:txBody>
          <a:bodyPr wrap="square" lIns="0" tIns="0" rIns="0" rtlCol="0">
            <a:spAutoFit/>
          </a:bodyPr>
          <a:lstStyle/>
          <a:p>
            <a:pPr>
              <a:lnSpc>
                <a:spcPts val="2100"/>
              </a:lnSpc>
              <a:tabLst>
                <a:tab pos="419100" algn="l"/>
                <a:tab pos="6096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もう一度、絵（写真）を見ていただきます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200"/>
              </a:lnSpc>
              <a:tabLst>
                <a:tab pos="419100" algn="l"/>
                <a:tab pos="609600" algn="l"/>
              </a:tabLst>
            </a:pPr>
            <a:endParaRPr lang="en-US" altLang="ja-JP" dirty="0">
              <a:latin typeface="MS PGothic" panose="020B0600070205080204" pitchFamily="34" charset="-128"/>
              <a:ea typeface="MS PGothic" panose="020B0600070205080204" pitchFamily="34" charset="-128"/>
            </a:endParaRPr>
          </a:p>
          <a:p>
            <a:pPr>
              <a:lnSpc>
                <a:spcPts val="2200"/>
              </a:lnSpc>
              <a:tabLst>
                <a:tab pos="419100" algn="l"/>
                <a:tab pos="6096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そこに何があったか、あとでお尋ねします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smtClean="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smtClean="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700"/>
              </a:lnSpc>
              <a:tabLst>
                <a:tab pos="419100" algn="l"/>
                <a:tab pos="609600" algn="l"/>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できるだけ細かいところまでよく覚えてくださ</a:t>
            </a:r>
            <a:r>
              <a:rPr lang="ja-JP" altLang="en-US" sz="2000" b="1" dirty="0" smtClean="0">
                <a:solidFill>
                  <a:srgbClr val="000000"/>
                </a:solidFill>
                <a:latin typeface="MS PGothic" panose="020B0600070205080204" pitchFamily="34" charset="-128"/>
                <a:ea typeface="MS PGothic" panose="020B0600070205080204" pitchFamily="34" charset="-128"/>
                <a:cs typeface="Times New Roman" pitchFamily="18" charset="0"/>
              </a:rPr>
              <a:t>い！</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Titel 1"/>
          <p:cNvSpPr>
            <a:spLocks noGrp="1"/>
          </p:cNvSpPr>
          <p:nvPr/>
        </p:nvSpPr>
        <p:spPr>
          <a:xfrm>
            <a:off x="0" y="0"/>
            <a:ext cx="9144000" cy="763397"/>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課題 ２</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srgbClr val="000000"/>
              </a:solidFill>
              <a:effectLst/>
              <a:uLnTx/>
              <a:uFillTx/>
              <a:latin typeface="Arial" charset="0"/>
              <a:ea typeface="+mn-ea"/>
              <a:cs typeface="Times New Roman" pitchFamily="18" charset="0"/>
            </a:endParaRPr>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de-DE" sz="1400" b="0" i="0" u="none" strike="noStrike" kern="1200" cap="none" spc="0" normalizeH="0" baseline="0" noProof="0">
                <a:ln>
                  <a:noFill/>
                </a:ln>
                <a:solidFill>
                  <a:srgbClr val="FFFFFF"/>
                </a:solidFill>
                <a:effectLst/>
                <a:uLnTx/>
                <a:uFillTx/>
                <a:latin typeface="Verdana" pitchFamily="34" charset="0"/>
                <a:ea typeface="+mn-ea"/>
                <a:cs typeface="Times New Roman" pitchFamily="18" charset="0"/>
              </a:rPr>
              <a:t>11</a:t>
            </a: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000" y="549000"/>
            <a:ext cx="8640000" cy="5760000"/>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Tree>
    <p:extLst>
      <p:ext uri="{BB962C8B-B14F-4D97-AF65-F5344CB8AC3E}">
        <p14:creationId xmlns:p14="http://schemas.microsoft.com/office/powerpoint/2010/main" val="23756616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4294967295"/>
          </p:nvPr>
        </p:nvSpPr>
        <p:spPr>
          <a:xfrm>
            <a:off x="609600" y="1447800"/>
            <a:ext cx="5767800" cy="4013200"/>
          </a:xfrm>
          <a:noFill/>
        </p:spPr>
        <p:txBody>
          <a:bodyPr/>
          <a:lstStyle/>
          <a:p>
            <a:pPr marL="180000" lvl="0" indent="0" eaLnBrk="1" hangingPunct="1">
              <a:spcBef>
                <a:spcPts val="1200"/>
              </a:spcBef>
              <a:buClr>
                <a:srgbClr val="D16349"/>
              </a:buClr>
            </a:pPr>
            <a:r>
              <a:rPr lang="x-none" altLang="ja-JP" dirty="0">
                <a:solidFill>
                  <a:srgbClr val="000000"/>
                </a:solidFill>
                <a:latin typeface="MS PGothic" panose="020B0600070205080204" pitchFamily="34" charset="-128"/>
                <a:ea typeface="MS PGothic" panose="020B0600070205080204" pitchFamily="34" charset="-128"/>
              </a:rPr>
              <a:t>バーベキューで</a:t>
            </a:r>
            <a:r>
              <a:rPr lang="ja-JP" altLang="en-US" dirty="0">
                <a:solidFill>
                  <a:srgbClr val="000000"/>
                </a:solidFill>
                <a:latin typeface="MS PGothic" panose="020B0600070205080204" pitchFamily="34" charset="-128"/>
                <a:ea typeface="MS PGothic" panose="020B0600070205080204" pitchFamily="34" charset="-128"/>
              </a:rPr>
              <a:t>よく</a:t>
            </a:r>
            <a:r>
              <a:rPr lang="x-none" altLang="ja-JP" dirty="0">
                <a:solidFill>
                  <a:srgbClr val="000000"/>
                </a:solidFill>
                <a:latin typeface="MS PGothic" panose="020B0600070205080204" pitchFamily="34" charset="-128"/>
                <a:ea typeface="MS PGothic" panose="020B0600070205080204" pitchFamily="34" charset="-128"/>
              </a:rPr>
              <a:t>目にするものは何ですか？</a:t>
            </a:r>
          </a:p>
          <a:p>
            <a:pPr marL="180000" indent="0" eaLnBrk="1" hangingPunct="1">
              <a:spcBef>
                <a:spcPts val="1200"/>
              </a:spcBef>
              <a:buFont typeface="Wingdings" pitchFamily="2" charset="2"/>
              <a:buNone/>
            </a:pPr>
            <a:r>
              <a:rPr lang="de-DE" altLang="de-DE" dirty="0">
                <a:latin typeface="MS PGothic" panose="020B0600070205080204" pitchFamily="34" charset="-128"/>
                <a:ea typeface="MS PGothic" panose="020B0600070205080204" pitchFamily="34" charset="-128"/>
              </a:rPr>
              <a:t>…</a:t>
            </a:r>
          </a:p>
          <a:p>
            <a:pPr marL="180000" indent="0" eaLnBrk="1" hangingPunct="1">
              <a:spcBef>
                <a:spcPts val="1200"/>
              </a:spcBef>
              <a:buFont typeface="Wingdings" pitchFamily="2" charset="2"/>
              <a:buNone/>
            </a:pPr>
            <a:r>
              <a:rPr lang="de-DE" altLang="de-DE" dirty="0">
                <a:latin typeface="MS PGothic" panose="020B0600070205080204" pitchFamily="34" charset="-128"/>
                <a:ea typeface="MS PGothic" panose="020B0600070205080204" pitchFamily="34" charset="-128"/>
              </a:rPr>
              <a:t>…</a:t>
            </a:r>
          </a:p>
          <a:p>
            <a:pPr marL="180000" indent="0" eaLnBrk="1" hangingPunct="1">
              <a:spcBef>
                <a:spcPts val="1200"/>
              </a:spcBef>
              <a:buFont typeface="Wingdings" pitchFamily="2" charset="2"/>
              <a:buNone/>
            </a:pPr>
            <a:r>
              <a:rPr lang="de-DE" altLang="de-DE" dirty="0">
                <a:latin typeface="MS PGothic" panose="020B0600070205080204" pitchFamily="34" charset="-128"/>
                <a:ea typeface="MS PGothic" panose="020B0600070205080204" pitchFamily="34" charset="-128"/>
              </a:rPr>
              <a:t>…</a:t>
            </a:r>
          </a:p>
          <a:p>
            <a:pPr marL="180000" indent="0" eaLnBrk="1" hangingPunct="1">
              <a:spcBef>
                <a:spcPts val="1200"/>
              </a:spcBef>
              <a:buFont typeface="Wingdings" pitchFamily="2" charset="2"/>
              <a:buNone/>
            </a:pPr>
            <a:r>
              <a:rPr lang="de-DE" altLang="de-DE" dirty="0">
                <a:latin typeface="MS PGothic" panose="020B0600070205080204" pitchFamily="34" charset="-128"/>
                <a:ea typeface="MS PGothic" panose="020B0600070205080204" pitchFamily="34" charset="-128"/>
              </a:rPr>
              <a:t>…</a:t>
            </a:r>
          </a:p>
          <a:p>
            <a:pPr marL="180000" indent="0" eaLnBrk="1" hangingPunct="1">
              <a:spcBef>
                <a:spcPts val="1200"/>
              </a:spcBef>
            </a:pPr>
            <a:endParaRPr lang="de-DE" altLang="de-DE" dirty="0">
              <a:latin typeface="MS PGothic" panose="020B0600070205080204" pitchFamily="34" charset="-128"/>
              <a:ea typeface="MS PGothic" panose="020B0600070205080204" pitchFamily="34" charset="-128"/>
            </a:endParaRPr>
          </a:p>
          <a:p>
            <a:pPr marL="180000" indent="0" eaLnBrk="1" hangingPunct="1">
              <a:spcBef>
                <a:spcPts val="1200"/>
              </a:spcBef>
            </a:pPr>
            <a:endParaRPr lang="de-DE" altLang="de-DE" dirty="0">
              <a:latin typeface="MS PGothic" panose="020B0600070205080204" pitchFamily="34" charset="-128"/>
              <a:ea typeface="MS PGothic" panose="020B0600070205080204" pitchFamily="34" charset="-128"/>
            </a:endParaRPr>
          </a:p>
          <a:p>
            <a:pPr marL="180000" indent="0" eaLnBrk="1" hangingPunct="1">
              <a:spcBef>
                <a:spcPts val="1200"/>
              </a:spcBef>
            </a:pPr>
            <a:endParaRPr lang="de-DE" altLang="de-DE" dirty="0">
              <a:latin typeface="MS PGothic" panose="020B0600070205080204" pitchFamily="34" charset="-128"/>
              <a:ea typeface="MS PGothic" panose="020B0600070205080204" pitchFamily="34" charset="-128"/>
            </a:endParaRPr>
          </a:p>
          <a:p>
            <a:pPr marL="180000" indent="0" eaLnBrk="1" hangingPunct="1">
              <a:spcBef>
                <a:spcPts val="1200"/>
              </a:spcBef>
            </a:pPr>
            <a:endParaRPr lang="de-DE" altLang="de-DE" dirty="0">
              <a:latin typeface="MS PGothic" panose="020B0600070205080204" pitchFamily="34" charset="-128"/>
              <a:ea typeface="MS PGothic" panose="020B0600070205080204" pitchFamily="34" charset="-128"/>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5" name="Titel 1"/>
          <p:cNvSpPr>
            <a:spLocks noGrp="1"/>
          </p:cNvSpPr>
          <p:nvPr/>
        </p:nvSpPr>
        <p:spPr>
          <a:xfrm>
            <a:off x="0" y="0"/>
            <a:ext cx="9144000" cy="763397"/>
          </a:xfrm>
          <a:prstGeom prst="rect">
            <a:avLst/>
          </a:prstGeom>
        </p:spPr>
        <p:txBody>
          <a:bodyPr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x-none" altLang="ja-JP" sz="2000" dirty="0">
                <a:solidFill>
                  <a:srgbClr val="D16349"/>
                </a:solidFill>
                <a:latin typeface="MS PGothic" panose="020B0600070205080204" pitchFamily="34" charset="-128"/>
                <a:ea typeface="MS PGothic" panose="020B0600070205080204" pitchFamily="34" charset="-128"/>
              </a:rPr>
              <a:t>ブレインストーミング	</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996446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ts val="0"/>
              </a:spcBef>
            </a:pPr>
            <a:r>
              <a:rPr lang="x-none" kern="0" dirty="0">
                <a:latin typeface="MS PGothic" panose="020B0600070205080204" pitchFamily="34" charset="-128"/>
                <a:ea typeface="MS PGothic" panose="020B0600070205080204" pitchFamily="34" charset="-128"/>
              </a:rPr>
              <a:t>バーベキュー</a:t>
            </a:r>
            <a:r>
              <a:rPr lang="en-US" altLang="de-DE" kern="0" dirty="0">
                <a:latin typeface="MS PGothic" panose="020B0600070205080204" pitchFamily="34" charset="-128"/>
                <a:ea typeface="MS PGothic" panose="020B0600070205080204" pitchFamily="34" charset="-128"/>
              </a:rPr>
              <a:t/>
            </a:r>
            <a:br>
              <a:rPr lang="en-US" altLang="de-DE" kern="0" dirty="0">
                <a:latin typeface="MS PGothic" panose="020B0600070205080204" pitchFamily="34" charset="-128"/>
                <a:ea typeface="MS PGothic" panose="020B0600070205080204" pitchFamily="34" charset="-128"/>
              </a:rPr>
            </a:br>
            <a:r>
              <a:rPr lang="ja-JP" altLang="en-US" kern="0" dirty="0">
                <a:latin typeface="MS PGothic" panose="020B0600070205080204" pitchFamily="34" charset="-128"/>
                <a:ea typeface="MS PGothic" panose="020B0600070205080204" pitchFamily="34" charset="-128"/>
              </a:rPr>
              <a:t>何がありましたか？</a:t>
            </a:r>
            <a:r>
              <a:rPr lang="x-none" kern="0" dirty="0">
                <a:latin typeface="MS PGothic" panose="020B0600070205080204" pitchFamily="34" charset="-128"/>
                <a:ea typeface="MS PGothic" panose="020B0600070205080204" pitchFamily="34" charset="-128"/>
              </a:rPr>
              <a:t>どのくらい自信がありますか？</a:t>
            </a:r>
            <a:endParaRPr lang="en-US" altLang="de-DE" kern="0" dirty="0">
              <a:latin typeface="MS PGothic" panose="020B0600070205080204" pitchFamily="34" charset="-128"/>
              <a:ea typeface="MS PGothic" panose="020B0600070205080204" pitchFamily="34" charset="-128"/>
            </a:endParaRPr>
          </a:p>
        </p:txBody>
      </p:sp>
      <p:sp>
        <p:nvSpPr>
          <p:cNvPr id="9" name="Rectangle 3"/>
          <p:cNvSpPr txBox="1">
            <a:spLocks noChangeArrowheads="1"/>
          </p:cNvSpPr>
          <p:nvPr/>
        </p:nvSpPr>
        <p:spPr bwMode="auto">
          <a:xfrm>
            <a:off x="3022234" y="1775284"/>
            <a:ext cx="3099533" cy="3307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ソーセージ</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ケチャップ</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炭</a:t>
            </a:r>
          </a:p>
          <a:p>
            <a:pPr marL="342900" indent="-342900" eaLnBrk="1" hangingPunct="1">
              <a:spcBef>
                <a:spcPts val="1200"/>
              </a:spcBef>
              <a:buClr>
                <a:srgbClr val="8CADAE"/>
              </a:buClr>
              <a:buSzPct val="100000"/>
              <a:buFont typeface="Courier New" panose="02070309020205020404" pitchFamily="49" charset="0"/>
              <a:buChar char="o"/>
            </a:pPr>
            <a:r>
              <a:rPr lang="ja-JP" altLang="en-US" sz="2000" kern="0" dirty="0">
                <a:latin typeface="MS PGothic" panose="020B0600070205080204" pitchFamily="34" charset="-128"/>
                <a:ea typeface="MS PGothic" panose="020B0600070205080204" pitchFamily="34" charset="-128"/>
              </a:rPr>
              <a:t>イス</a:t>
            </a:r>
            <a:endParaRPr lang="x-none" sz="2000" kern="0" dirty="0">
              <a:latin typeface="MS PGothic" panose="020B0600070205080204" pitchFamily="34" charset="-128"/>
              <a:ea typeface="MS PGothic" panose="020B0600070205080204" pitchFamily="34" charset="-128"/>
            </a:endParaRP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マスタード</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バーベキュー用トング</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グラス</a:t>
            </a:r>
            <a:endParaRPr lang="en-US" altLang="de-DE" sz="2000" kern="0" dirty="0">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8677808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ja-JP" altLang="en-US" dirty="0">
                <a:latin typeface="MS PGothic" panose="020B0600070205080204" pitchFamily="34" charset="-128"/>
                <a:ea typeface="MS PGothic" panose="020B0600070205080204" pitchFamily="34" charset="-128"/>
              </a:rPr>
              <a:t>バーベキュー</a:t>
            </a:r>
            <a:endParaRPr lang="en-US" altLang="de-DE" dirty="0">
              <a:latin typeface="MS PGothic" panose="020B0600070205080204" pitchFamily="34" charset="-128"/>
              <a:ea typeface="MS PGothic" panose="020B0600070205080204" pitchFamily="34" charset="-128"/>
            </a:endParaRPr>
          </a:p>
        </p:txBody>
      </p:sp>
      <p:sp>
        <p:nvSpPr>
          <p:cNvPr id="11" name="Rectangle 3"/>
          <p:cNvSpPr txBox="1">
            <a:spLocks noChangeArrowheads="1"/>
          </p:cNvSpPr>
          <p:nvPr/>
        </p:nvSpPr>
        <p:spPr bwMode="auto">
          <a:xfrm>
            <a:off x="152825" y="1730683"/>
            <a:ext cx="2809180" cy="307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285750" indent="-285750" eaLnBrk="1" hangingPunct="1">
              <a:spcBef>
                <a:spcPts val="1200"/>
              </a:spcBef>
              <a:buClr>
                <a:srgbClr val="8CADAE"/>
              </a:buClr>
              <a:buSzPct val="100000"/>
              <a:buFont typeface="Courier New" panose="02070309020205020404" pitchFamily="49" charset="0"/>
              <a:buChar char="o"/>
            </a:pPr>
            <a:r>
              <a:rPr lang="x-none" altLang="ja-JP" kern="0" dirty="0">
                <a:latin typeface="MS PGothic" panose="020B0600070205080204" pitchFamily="34" charset="-128"/>
                <a:ea typeface="MS PGothic" panose="020B0600070205080204" pitchFamily="34" charset="-128"/>
              </a:rPr>
              <a:t>ソーセージ</a:t>
            </a:r>
          </a:p>
          <a:p>
            <a:pPr marL="285750" indent="-285750" eaLnBrk="1" hangingPunct="1">
              <a:spcBef>
                <a:spcPts val="1200"/>
              </a:spcBef>
              <a:buClr>
                <a:srgbClr val="8CADAE"/>
              </a:buClr>
              <a:buSzPct val="100000"/>
              <a:buFont typeface="Courier New" panose="02070309020205020404" pitchFamily="49" charset="0"/>
              <a:buChar char="o"/>
            </a:pPr>
            <a:r>
              <a:rPr lang="x-none" altLang="ja-JP" b="1" kern="0" dirty="0">
                <a:solidFill>
                  <a:schemeClr val="bg2">
                    <a:lumMod val="75000"/>
                  </a:schemeClr>
                </a:solidFill>
                <a:latin typeface="MS PGothic" panose="020B0600070205080204" pitchFamily="34" charset="-128"/>
                <a:ea typeface="MS PGothic" panose="020B0600070205080204" pitchFamily="34" charset="-128"/>
              </a:rPr>
              <a:t>ケチャップ</a:t>
            </a:r>
          </a:p>
          <a:p>
            <a:pPr marL="285750" indent="-285750" eaLnBrk="1" hangingPunct="1">
              <a:spcBef>
                <a:spcPts val="1200"/>
              </a:spcBef>
              <a:buClr>
                <a:srgbClr val="8CADAE"/>
              </a:buClr>
              <a:buSzPct val="100000"/>
              <a:buFont typeface="Courier New" panose="02070309020205020404" pitchFamily="49" charset="0"/>
              <a:buChar char="o"/>
            </a:pPr>
            <a:r>
              <a:rPr lang="x-none" altLang="ja-JP" kern="0" dirty="0">
                <a:latin typeface="MS PGothic" panose="020B0600070205080204" pitchFamily="34" charset="-128"/>
                <a:ea typeface="MS PGothic" panose="020B0600070205080204" pitchFamily="34" charset="-128"/>
              </a:rPr>
              <a:t>炭</a:t>
            </a:r>
          </a:p>
          <a:p>
            <a:pPr marL="285750" indent="-285750" eaLnBrk="1" hangingPunct="1">
              <a:spcBef>
                <a:spcPts val="1200"/>
              </a:spcBef>
              <a:buClr>
                <a:srgbClr val="8CADAE"/>
              </a:buClr>
              <a:buSzPct val="100000"/>
              <a:buFont typeface="Courier New" panose="02070309020205020404" pitchFamily="49" charset="0"/>
              <a:buChar char="o"/>
            </a:pPr>
            <a:r>
              <a:rPr lang="ja-JP" altLang="en-US" kern="0" dirty="0">
                <a:latin typeface="MS PGothic" panose="020B0600070205080204" pitchFamily="34" charset="-128"/>
                <a:ea typeface="MS PGothic" panose="020B0600070205080204" pitchFamily="34" charset="-128"/>
              </a:rPr>
              <a:t>イス</a:t>
            </a:r>
            <a:endParaRPr lang="x-none" altLang="ja-JP" kern="0" dirty="0">
              <a:latin typeface="MS PGothic" panose="020B0600070205080204" pitchFamily="34" charset="-128"/>
              <a:ea typeface="MS PGothic" panose="020B0600070205080204" pitchFamily="34" charset="-128"/>
            </a:endParaRPr>
          </a:p>
          <a:p>
            <a:pPr marL="285750" indent="-285750" eaLnBrk="1" hangingPunct="1">
              <a:spcBef>
                <a:spcPts val="1200"/>
              </a:spcBef>
              <a:buClr>
                <a:srgbClr val="8CADAE"/>
              </a:buClr>
              <a:buSzPct val="100000"/>
              <a:buFont typeface="Courier New" panose="02070309020205020404" pitchFamily="49" charset="0"/>
              <a:buChar char="o"/>
            </a:pPr>
            <a:r>
              <a:rPr lang="x-none" altLang="ja-JP" kern="0" dirty="0">
                <a:latin typeface="MS PGothic" panose="020B0600070205080204" pitchFamily="34" charset="-128"/>
                <a:ea typeface="MS PGothic" panose="020B0600070205080204" pitchFamily="34" charset="-128"/>
              </a:rPr>
              <a:t>マスタード</a:t>
            </a:r>
          </a:p>
          <a:p>
            <a:pPr marL="285750" indent="-285750" eaLnBrk="1" hangingPunct="1">
              <a:spcBef>
                <a:spcPts val="1200"/>
              </a:spcBef>
              <a:buClr>
                <a:srgbClr val="8CADAE"/>
              </a:buClr>
              <a:buSzPct val="100000"/>
              <a:buFont typeface="Courier New" panose="02070309020205020404" pitchFamily="49" charset="0"/>
              <a:buChar char="o"/>
            </a:pPr>
            <a:r>
              <a:rPr lang="x-none" altLang="ja-JP" b="1" kern="0" dirty="0">
                <a:solidFill>
                  <a:schemeClr val="bg2">
                    <a:lumMod val="75000"/>
                  </a:schemeClr>
                </a:solidFill>
                <a:latin typeface="MS PGothic" panose="020B0600070205080204" pitchFamily="34" charset="-128"/>
                <a:ea typeface="MS PGothic" panose="020B0600070205080204" pitchFamily="34" charset="-128"/>
              </a:rPr>
              <a:t>バーベキュー用トング</a:t>
            </a:r>
          </a:p>
          <a:p>
            <a:pPr marL="285750" indent="-285750" eaLnBrk="1" hangingPunct="1">
              <a:spcBef>
                <a:spcPts val="1200"/>
              </a:spcBef>
              <a:buClr>
                <a:srgbClr val="8CADAE"/>
              </a:buClr>
              <a:buSzPct val="100000"/>
              <a:buFont typeface="Courier New" panose="02070309020205020404" pitchFamily="49" charset="0"/>
              <a:buChar char="o"/>
            </a:pPr>
            <a:r>
              <a:rPr lang="x-none" altLang="ja-JP" kern="0" dirty="0">
                <a:latin typeface="MS PGothic" panose="020B0600070205080204" pitchFamily="34" charset="-128"/>
                <a:ea typeface="MS PGothic" panose="020B0600070205080204" pitchFamily="34" charset="-128"/>
              </a:rPr>
              <a:t>グラス</a:t>
            </a: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2480" y="1340768"/>
            <a:ext cx="5940000"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chemeClr val="bg2">
              <a:lumMod val="75000"/>
            </a:schemeClr>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srgbClr val="000000"/>
              </a:solidFill>
              <a:effectLst/>
              <a:uLnTx/>
              <a:uFillTx/>
              <a:latin typeface="Arial" charset="0"/>
              <a:ea typeface="+mn-ea"/>
              <a:cs typeface="Times New Roman" pitchFamily="18"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de-DE"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 </a:t>
            </a:r>
            <a:r>
              <a:rPr kumimoji="0" lang="ja-JP" altLang="en-US"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無かったもの</a:t>
            </a:r>
            <a:endParaRPr kumimoji="0" lang="en-US" altLang="de-DE"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0"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Tree>
    <p:extLst>
      <p:ext uri="{BB962C8B-B14F-4D97-AF65-F5344CB8AC3E}">
        <p14:creationId xmlns:p14="http://schemas.microsoft.com/office/powerpoint/2010/main" val="26525785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srgbClr val="000000"/>
              </a:solidFill>
              <a:effectLst/>
              <a:uLnTx/>
              <a:uFillTx/>
              <a:latin typeface="Arial" charset="0"/>
              <a:ea typeface="+mn-ea"/>
              <a:cs typeface="Times New Roman" pitchFamily="18" charset="0"/>
            </a:endParaRPr>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de-DE" sz="1400" b="0" i="0" u="none" strike="noStrike" kern="1200" cap="none" spc="0" normalizeH="0" baseline="0" noProof="0">
                <a:ln>
                  <a:noFill/>
                </a:ln>
                <a:solidFill>
                  <a:srgbClr val="FFFFFF"/>
                </a:solidFill>
                <a:effectLst/>
                <a:uLnTx/>
                <a:uFillTx/>
                <a:latin typeface="Verdana" pitchFamily="34" charset="0"/>
                <a:ea typeface="+mn-ea"/>
                <a:cs typeface="Times New Roman" pitchFamily="18" charset="0"/>
              </a:rPr>
              <a:t>11</a:t>
            </a: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001" y="549000"/>
            <a:ext cx="8639999" cy="5760000"/>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Tree>
    <p:extLst>
      <p:ext uri="{BB962C8B-B14F-4D97-AF65-F5344CB8AC3E}">
        <p14:creationId xmlns:p14="http://schemas.microsoft.com/office/powerpoint/2010/main" val="414457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ブレインストーミング</a:t>
            </a:r>
            <a:endParaRPr kumimoji="0" lang="de-DE" altLang="de-DE" sz="2000" b="0" i="0" u="none" strike="noStrike" kern="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9" name="Rectangle 3"/>
          <p:cNvSpPr txBox="1">
            <a:spLocks noChangeArrowheads="1"/>
          </p:cNvSpPr>
          <p:nvPr/>
        </p:nvSpPr>
        <p:spPr bwMode="auto">
          <a:xfrm>
            <a:off x="457200" y="1447800"/>
            <a:ext cx="5395631"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x-none" altLang="ja-JP" kern="0" dirty="0">
                <a:latin typeface="MS PGothic" panose="020B0600070205080204" pitchFamily="34" charset="-128"/>
                <a:ea typeface="MS PGothic" panose="020B0600070205080204" pitchFamily="34" charset="-128"/>
              </a:rPr>
              <a:t>子ども部屋で</a:t>
            </a:r>
            <a:r>
              <a:rPr lang="ja-JP" altLang="en-US" kern="0" dirty="0">
                <a:latin typeface="MS PGothic" panose="020B0600070205080204" pitchFamily="34" charset="-128"/>
                <a:ea typeface="MS PGothic" panose="020B0600070205080204" pitchFamily="34" charset="-128"/>
              </a:rPr>
              <a:t>よく</a:t>
            </a:r>
            <a:r>
              <a:rPr lang="x-none" altLang="ja-JP" kern="0" dirty="0">
                <a:latin typeface="MS PGothic" panose="020B0600070205080204" pitchFamily="34" charset="-128"/>
                <a:ea typeface="MS PGothic" panose="020B0600070205080204" pitchFamily="34" charset="-128"/>
              </a:rPr>
              <a:t>目にするものは何ですか？</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350330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568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ts val="0"/>
              </a:spcBef>
            </a:pPr>
            <a:r>
              <a:rPr lang="x-none" kern="0" dirty="0">
                <a:latin typeface="MS PGothic" panose="020B0600070205080204" pitchFamily="34" charset="-128"/>
                <a:ea typeface="MS PGothic" panose="020B0600070205080204" pitchFamily="34" charset="-128"/>
              </a:rPr>
              <a:t>子ども部屋</a:t>
            </a:r>
            <a:r>
              <a:rPr lang="en-US" altLang="de-DE" kern="0" dirty="0">
                <a:latin typeface="MS PGothic" panose="020B0600070205080204" pitchFamily="34" charset="-128"/>
                <a:ea typeface="MS PGothic" panose="020B0600070205080204" pitchFamily="34" charset="-128"/>
              </a:rPr>
              <a:t/>
            </a:r>
            <a:br>
              <a:rPr lang="en-US" altLang="de-DE" kern="0" dirty="0">
                <a:latin typeface="MS PGothic" panose="020B0600070205080204" pitchFamily="34" charset="-128"/>
                <a:ea typeface="MS PGothic" panose="020B0600070205080204" pitchFamily="34" charset="-128"/>
              </a:rPr>
            </a:br>
            <a:r>
              <a:rPr lang="x-none" kern="0" dirty="0">
                <a:latin typeface="MS PGothic" panose="020B0600070205080204" pitchFamily="34" charset="-128"/>
                <a:ea typeface="MS PGothic" panose="020B0600070205080204" pitchFamily="34" charset="-128"/>
              </a:rPr>
              <a:t>写真</a:t>
            </a:r>
            <a:r>
              <a:rPr lang="ja-JP" altLang="en-US" kern="0" dirty="0">
                <a:latin typeface="MS PGothic" panose="020B0600070205080204" pitchFamily="34" charset="-128"/>
                <a:ea typeface="MS PGothic" panose="020B0600070205080204" pitchFamily="34" charset="-128"/>
              </a:rPr>
              <a:t>にあったものは</a:t>
            </a:r>
            <a:r>
              <a:rPr lang="x-none" kern="0" dirty="0">
                <a:latin typeface="MS PGothic" panose="020B0600070205080204" pitchFamily="34" charset="-128"/>
                <a:ea typeface="MS PGothic" panose="020B0600070205080204" pitchFamily="34" charset="-128"/>
              </a:rPr>
              <a:t>何ですか</a:t>
            </a:r>
            <a:r>
              <a:rPr lang="ja-JP" altLang="en-US" kern="0" dirty="0">
                <a:latin typeface="MS PGothic" panose="020B0600070205080204" pitchFamily="34" charset="-128"/>
                <a:ea typeface="MS PGothic" panose="020B0600070205080204" pitchFamily="34" charset="-128"/>
              </a:rPr>
              <a:t>？</a:t>
            </a:r>
            <a:r>
              <a:rPr lang="x-none" kern="0" dirty="0">
                <a:latin typeface="MS PGothic" panose="020B0600070205080204" pitchFamily="34" charset="-128"/>
                <a:ea typeface="MS PGothic" panose="020B0600070205080204" pitchFamily="34" charset="-128"/>
              </a:rPr>
              <a:t>どのくらい自信がありますか？</a:t>
            </a:r>
            <a:endParaRPr lang="en-US" altLang="de-DE" kern="0" dirty="0">
              <a:latin typeface="MS PGothic" panose="020B0600070205080204" pitchFamily="34" charset="-128"/>
              <a:ea typeface="MS PGothic" panose="020B0600070205080204" pitchFamily="34" charset="-128"/>
            </a:endParaRPr>
          </a:p>
        </p:txBody>
      </p:sp>
      <p:sp>
        <p:nvSpPr>
          <p:cNvPr id="9" name="Rectangle 3"/>
          <p:cNvSpPr txBox="1">
            <a:spLocks noChangeArrowheads="1"/>
          </p:cNvSpPr>
          <p:nvPr/>
        </p:nvSpPr>
        <p:spPr bwMode="auto">
          <a:xfrm>
            <a:off x="3132000" y="1790700"/>
            <a:ext cx="2880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おもちゃのキッチン</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人形</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ぬいぐるみ</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子</a:t>
            </a:r>
            <a:r>
              <a:rPr lang="ja-JP" altLang="en-US" sz="2000" kern="0" dirty="0" err="1">
                <a:latin typeface="MS PGothic" panose="020B0600070205080204" pitchFamily="34" charset="-128"/>
                <a:ea typeface="MS PGothic" panose="020B0600070205080204" pitchFamily="34" charset="-128"/>
              </a:rPr>
              <a:t>ども</a:t>
            </a:r>
            <a:r>
              <a:rPr lang="x-none" sz="2000" kern="0" dirty="0">
                <a:latin typeface="MS PGothic" panose="020B0600070205080204" pitchFamily="34" charset="-128"/>
                <a:ea typeface="MS PGothic" panose="020B0600070205080204" pitchFamily="34" charset="-128"/>
              </a:rPr>
              <a:t>用の椅子</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本</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人形の家</a:t>
            </a:r>
          </a:p>
          <a:p>
            <a:pPr marL="342900" indent="-342900" eaLnBrk="1" hangingPunct="1">
              <a:spcBef>
                <a:spcPts val="1200"/>
              </a:spcBef>
              <a:buClr>
                <a:srgbClr val="8CADAE"/>
              </a:buClr>
              <a:buSzPct val="100000"/>
              <a:buFont typeface="Courier New" panose="02070309020205020404" pitchFamily="49" charset="0"/>
              <a:buChar char="o"/>
            </a:pPr>
            <a:r>
              <a:rPr lang="ja-JP" altLang="en-US" sz="2000" kern="0" dirty="0">
                <a:latin typeface="MS PGothic" panose="020B0600070205080204" pitchFamily="34" charset="-128"/>
                <a:ea typeface="MS PGothic" panose="020B0600070205080204" pitchFamily="34" charset="-128"/>
              </a:rPr>
              <a:t>ショベルカー</a:t>
            </a:r>
            <a:endParaRPr lang="en-US" altLang="de-DE" sz="2000" kern="0" dirty="0">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576498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ja-JP" altLang="en-US" dirty="0">
                <a:latin typeface="MS PGothic" panose="020B0600070205080204" pitchFamily="34" charset="-128"/>
                <a:ea typeface="MS PGothic" panose="020B0600070205080204" pitchFamily="34" charset="-128"/>
              </a:rPr>
              <a:t>保育園</a:t>
            </a:r>
            <a:endParaRPr lang="de-DE" altLang="de-DE" dirty="0">
              <a:latin typeface="MS PGothic" panose="020B0600070205080204" pitchFamily="34" charset="-128"/>
              <a:ea typeface="MS PGothic" panose="020B0600070205080204" pitchFamily="34" charset="-128"/>
            </a:endParaRPr>
          </a:p>
        </p:txBody>
      </p:sp>
      <p:sp>
        <p:nvSpPr>
          <p:cNvPr id="10" name="Rectangle 3"/>
          <p:cNvSpPr txBox="1">
            <a:spLocks noChangeArrowheads="1"/>
          </p:cNvSpPr>
          <p:nvPr/>
        </p:nvSpPr>
        <p:spPr bwMode="auto">
          <a:xfrm>
            <a:off x="314665" y="1776850"/>
            <a:ext cx="2571055" cy="3097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おもちゃのキッチン</a:t>
            </a:r>
          </a:p>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人形</a:t>
            </a:r>
          </a:p>
          <a:p>
            <a:pPr marL="285750" indent="-285750">
              <a:buSzPct val="100000"/>
              <a:buFont typeface="Courier New" panose="02070309020205020404" pitchFamily="49" charset="0"/>
              <a:buChar char="o"/>
            </a:pPr>
            <a:r>
              <a:rPr lang="x-none" altLang="ja-JP" b="1" dirty="0">
                <a:solidFill>
                  <a:schemeClr val="bg2">
                    <a:lumMod val="75000"/>
                  </a:schemeClr>
                </a:solidFill>
                <a:latin typeface="MS PGothic" panose="020B0600070205080204" pitchFamily="34" charset="-128"/>
                <a:ea typeface="MS PGothic" panose="020B0600070205080204" pitchFamily="34" charset="-128"/>
              </a:rPr>
              <a:t>ぬいぐるみ</a:t>
            </a:r>
          </a:p>
          <a:p>
            <a:pPr marL="285750" indent="-285750">
              <a:buSzPct val="100000"/>
              <a:buFont typeface="Courier New" panose="02070309020205020404" pitchFamily="49" charset="0"/>
              <a:buChar char="o"/>
            </a:pPr>
            <a:r>
              <a:rPr lang="x-none" altLang="ja-JP" b="1" dirty="0">
                <a:solidFill>
                  <a:schemeClr val="bg2">
                    <a:lumMod val="75000"/>
                  </a:schemeClr>
                </a:solidFill>
                <a:latin typeface="MS PGothic" panose="020B0600070205080204" pitchFamily="34" charset="-128"/>
                <a:ea typeface="MS PGothic" panose="020B0600070205080204" pitchFamily="34" charset="-128"/>
              </a:rPr>
              <a:t>子</a:t>
            </a:r>
            <a:r>
              <a:rPr lang="ja-JP" altLang="en-US" b="1" dirty="0" err="1">
                <a:solidFill>
                  <a:schemeClr val="bg2">
                    <a:lumMod val="75000"/>
                  </a:schemeClr>
                </a:solidFill>
                <a:latin typeface="MS PGothic" panose="020B0600070205080204" pitchFamily="34" charset="-128"/>
                <a:ea typeface="MS PGothic" panose="020B0600070205080204" pitchFamily="34" charset="-128"/>
              </a:rPr>
              <a:t>ども</a:t>
            </a:r>
            <a:r>
              <a:rPr lang="x-none" altLang="ja-JP" b="1" dirty="0">
                <a:solidFill>
                  <a:schemeClr val="bg2">
                    <a:lumMod val="75000"/>
                  </a:schemeClr>
                </a:solidFill>
                <a:latin typeface="MS PGothic" panose="020B0600070205080204" pitchFamily="34" charset="-128"/>
                <a:ea typeface="MS PGothic" panose="020B0600070205080204" pitchFamily="34" charset="-128"/>
              </a:rPr>
              <a:t>用の椅子</a:t>
            </a:r>
          </a:p>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本</a:t>
            </a:r>
          </a:p>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人形の家</a:t>
            </a:r>
          </a:p>
          <a:p>
            <a:pPr marL="285750" indent="-285750">
              <a:buSzPct val="100000"/>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ショベルカー</a:t>
            </a:r>
            <a:endParaRPr lang="en-US" altLang="de-DE" dirty="0">
              <a:latin typeface="MS PGothic" panose="020B0600070205080204" pitchFamily="34" charset="-128"/>
              <a:ea typeface="MS PGothic" panose="020B0600070205080204" pitchFamily="34" charset="-128"/>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3175" y="1341438"/>
            <a:ext cx="5940000" cy="3960000"/>
          </a:xfrm>
          <a:prstGeom prst="rect">
            <a:avLst/>
          </a:prstGeom>
        </p:spPr>
      </p:pic>
      <p:sp>
        <p:nvSpPr>
          <p:cNvPr id="14"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schemeClr val="bg2">
                  <a:lumMod val="75000"/>
                </a:schemeClr>
              </a:solidFill>
              <a:effectLst/>
              <a:uLnTx/>
              <a:uFillTx/>
              <a:latin typeface="Arial" charset="0"/>
              <a:ea typeface="+mn-ea"/>
              <a:cs typeface="Times New Roman" pitchFamily="18" charset="0"/>
            </a:endParaRPr>
          </a:p>
        </p:txBody>
      </p:sp>
      <p:sp>
        <p:nvSpPr>
          <p:cNvPr id="15"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 </a:t>
            </a: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無かったもの</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1"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Tree>
    <p:extLst>
      <p:ext uri="{BB962C8B-B14F-4D97-AF65-F5344CB8AC3E}">
        <p14:creationId xmlns:p14="http://schemas.microsoft.com/office/powerpoint/2010/main" val="1290739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srgbClr val="000000"/>
              </a:solidFill>
              <a:effectLst/>
              <a:uLnTx/>
              <a:uFillTx/>
              <a:latin typeface="Arial" charset="0"/>
              <a:ea typeface="+mn-ea"/>
              <a:cs typeface="Times New Roman" pitchFamily="18" charset="0"/>
            </a:endParaRPr>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de-DE" sz="1400" b="0" i="0" u="none" strike="noStrike" kern="1200" cap="none" spc="0" normalizeH="0" baseline="0" noProof="0">
                <a:ln>
                  <a:noFill/>
                </a:ln>
                <a:solidFill>
                  <a:srgbClr val="FFFFFF"/>
                </a:solidFill>
                <a:effectLst/>
                <a:uLnTx/>
                <a:uFillTx/>
                <a:latin typeface="Verdana" pitchFamily="34" charset="0"/>
                <a:ea typeface="+mn-ea"/>
                <a:cs typeface="Times New Roman" pitchFamily="18" charset="0"/>
              </a:rPr>
              <a:t>11</a:t>
            </a: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000" y="548680"/>
            <a:ext cx="8640000" cy="5760000"/>
          </a:xfrm>
          <a:prstGeom prst="rect">
            <a:avLst/>
          </a:prstGeom>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Tree>
    <p:extLst>
      <p:ext uri="{BB962C8B-B14F-4D97-AF65-F5344CB8AC3E}">
        <p14:creationId xmlns:p14="http://schemas.microsoft.com/office/powerpoint/2010/main" val="3200600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kern="0" dirty="0">
                <a:latin typeface="MS PGothic" panose="020B0600070205080204" pitchFamily="34" charset="-128"/>
                <a:ea typeface="MS PGothic" panose="020B0600070205080204" pitchFamily="34" charset="-128"/>
              </a:rPr>
              <a:t>ブレインストーミング</a:t>
            </a:r>
            <a:endParaRPr kumimoji="0" lang="de-DE" altLang="de-DE" sz="2000" b="0" i="0" u="none" strike="noStrike" kern="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9" name="Rectangle 3"/>
          <p:cNvSpPr txBox="1">
            <a:spLocks noChangeArrowheads="1"/>
          </p:cNvSpPr>
          <p:nvPr/>
        </p:nvSpPr>
        <p:spPr bwMode="auto">
          <a:xfrm>
            <a:off x="381000" y="1371600"/>
            <a:ext cx="49296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buClr>
                <a:srgbClr val="D16349"/>
              </a:buClr>
            </a:pPr>
            <a:r>
              <a:rPr lang="x-none" altLang="ja-JP" kern="0" dirty="0">
                <a:latin typeface="MS PGothic" panose="020B0600070205080204" pitchFamily="34" charset="-128"/>
                <a:ea typeface="MS PGothic" panose="020B0600070205080204" pitchFamily="34" charset="-128"/>
              </a:rPr>
              <a:t>キッチンで</a:t>
            </a:r>
            <a:r>
              <a:rPr lang="ja-JP" altLang="en-US" kern="0" dirty="0">
                <a:latin typeface="MS PGothic" panose="020B0600070205080204" pitchFamily="34" charset="-128"/>
                <a:ea typeface="MS PGothic" panose="020B0600070205080204" pitchFamily="34" charset="-128"/>
              </a:rPr>
              <a:t>よく</a:t>
            </a:r>
            <a:r>
              <a:rPr lang="x-none" altLang="ja-JP" kern="0" dirty="0">
                <a:latin typeface="MS PGothic" panose="020B0600070205080204" pitchFamily="34" charset="-128"/>
                <a:ea typeface="MS PGothic" panose="020B0600070205080204" pitchFamily="34" charset="-128"/>
              </a:rPr>
              <a:t>目にするものは何ですか？</a:t>
            </a: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pitchFamily="2" charset="2"/>
              <a:buNone/>
              <a:tabLst/>
              <a:defRPr/>
            </a:pPr>
            <a:r>
              <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0" i="0"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567452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ts val="0"/>
              </a:spcBef>
            </a:pPr>
            <a:r>
              <a:rPr lang="x-none" kern="0" dirty="0">
                <a:latin typeface="MS PGothic" panose="020B0600070205080204" pitchFamily="34" charset="-128"/>
                <a:ea typeface="MS PGothic" panose="020B0600070205080204" pitchFamily="34" charset="-128"/>
              </a:rPr>
              <a:t>キッチン</a:t>
            </a:r>
            <a:r>
              <a:rPr lang="en-US" altLang="de-DE" kern="0" dirty="0">
                <a:latin typeface="MS PGothic" panose="020B0600070205080204" pitchFamily="34" charset="-128"/>
                <a:ea typeface="MS PGothic" panose="020B0600070205080204" pitchFamily="34" charset="-128"/>
              </a:rPr>
              <a:t/>
            </a:r>
            <a:br>
              <a:rPr lang="en-US" altLang="de-DE" kern="0" dirty="0">
                <a:latin typeface="MS PGothic" panose="020B0600070205080204" pitchFamily="34" charset="-128"/>
                <a:ea typeface="MS PGothic" panose="020B0600070205080204" pitchFamily="34" charset="-128"/>
              </a:rPr>
            </a:br>
            <a:r>
              <a:rPr lang="x-none" kern="0" dirty="0">
                <a:latin typeface="MS PGothic" panose="020B0600070205080204" pitchFamily="34" charset="-128"/>
                <a:ea typeface="MS PGothic" panose="020B0600070205080204" pitchFamily="34" charset="-128"/>
              </a:rPr>
              <a:t>写真で見たものは何ですか</a:t>
            </a:r>
            <a:r>
              <a:rPr lang="ja-JP" altLang="en-US" kern="0" dirty="0">
                <a:latin typeface="MS PGothic" panose="020B0600070205080204" pitchFamily="34" charset="-128"/>
                <a:ea typeface="MS PGothic" panose="020B0600070205080204" pitchFamily="34" charset="-128"/>
              </a:rPr>
              <a:t>？</a:t>
            </a:r>
            <a:r>
              <a:rPr lang="x-none" kern="0" dirty="0">
                <a:latin typeface="MS PGothic" panose="020B0600070205080204" pitchFamily="34" charset="-128"/>
                <a:ea typeface="MS PGothic" panose="020B0600070205080204" pitchFamily="34" charset="-128"/>
              </a:rPr>
              <a:t>どのくらい自信がありますか？</a:t>
            </a:r>
            <a:endParaRPr lang="en-US" altLang="de-DE" kern="0" dirty="0">
              <a:latin typeface="MS PGothic" panose="020B0600070205080204" pitchFamily="34" charset="-128"/>
              <a:ea typeface="MS PGothic" panose="020B0600070205080204" pitchFamily="34" charset="-128"/>
            </a:endParaRPr>
          </a:p>
        </p:txBody>
      </p:sp>
      <p:sp>
        <p:nvSpPr>
          <p:cNvPr id="9" name="Rectangle 3"/>
          <p:cNvSpPr txBox="1">
            <a:spLocks noChangeArrowheads="1"/>
          </p:cNvSpPr>
          <p:nvPr/>
        </p:nvSpPr>
        <p:spPr bwMode="auto">
          <a:xfrm>
            <a:off x="3411900" y="1828800"/>
            <a:ext cx="2320200" cy="323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フライパン</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トースター</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smtClean="0">
                <a:latin typeface="MS PGothic" panose="020B0600070205080204" pitchFamily="34" charset="-128"/>
                <a:ea typeface="MS PGothic" panose="020B0600070205080204" pitchFamily="34" charset="-128"/>
              </a:rPr>
              <a:t>布巾</a:t>
            </a:r>
            <a:r>
              <a:rPr lang="ja-JP" altLang="en-US" sz="2000" kern="0" dirty="0" smtClean="0">
                <a:latin typeface="MS PGothic" panose="020B0600070205080204" pitchFamily="34" charset="-128"/>
                <a:ea typeface="MS PGothic" panose="020B0600070205080204" pitchFamily="34" charset="-128"/>
              </a:rPr>
              <a:t>（ふきん）</a:t>
            </a:r>
            <a:endParaRPr lang="x-none" sz="2000" kern="0" dirty="0" smtClean="0">
              <a:latin typeface="MS PGothic" panose="020B0600070205080204" pitchFamily="34" charset="-128"/>
              <a:ea typeface="MS PGothic" panose="020B0600070205080204" pitchFamily="34" charset="-128"/>
            </a:endParaRPr>
          </a:p>
          <a:p>
            <a:pPr marL="342900" indent="-342900" eaLnBrk="1" hangingPunct="1">
              <a:spcBef>
                <a:spcPts val="1200"/>
              </a:spcBef>
              <a:buClr>
                <a:srgbClr val="8CADAE"/>
              </a:buClr>
              <a:buSzPct val="100000"/>
              <a:buFont typeface="Courier New" panose="02070309020205020404" pitchFamily="49" charset="0"/>
              <a:buChar char="o"/>
            </a:pPr>
            <a:r>
              <a:rPr lang="ja-JP" altLang="en-US" sz="2000" kern="0" dirty="0" smtClean="0">
                <a:latin typeface="MS PGothic" panose="020B0600070205080204" pitchFamily="34" charset="-128"/>
                <a:ea typeface="MS PGothic" panose="020B0600070205080204" pitchFamily="34" charset="-128"/>
              </a:rPr>
              <a:t>ポット</a:t>
            </a:r>
            <a:endParaRPr lang="x-none" sz="2000" kern="0" dirty="0" smtClean="0">
              <a:latin typeface="MS PGothic" panose="020B0600070205080204" pitchFamily="34" charset="-128"/>
              <a:ea typeface="MS PGothic" panose="020B0600070205080204" pitchFamily="34" charset="-128"/>
            </a:endParaRPr>
          </a:p>
          <a:p>
            <a:pPr marL="342900" indent="-342900" eaLnBrk="1" hangingPunct="1">
              <a:spcBef>
                <a:spcPts val="1200"/>
              </a:spcBef>
              <a:buClr>
                <a:srgbClr val="8CADAE"/>
              </a:buClr>
              <a:buSzPct val="100000"/>
              <a:buFont typeface="Courier New" panose="02070309020205020404" pitchFamily="49" charset="0"/>
              <a:buChar char="o"/>
            </a:pPr>
            <a:r>
              <a:rPr lang="x-none" sz="2000" kern="0" dirty="0" smtClean="0">
                <a:latin typeface="MS PGothic" panose="020B0600070205080204" pitchFamily="34" charset="-128"/>
                <a:ea typeface="MS PGothic" panose="020B0600070205080204" pitchFamily="34" charset="-128"/>
              </a:rPr>
              <a:t>台ふき</a:t>
            </a:r>
            <a:endParaRPr lang="x-none" sz="2000" kern="0" dirty="0">
              <a:latin typeface="MS PGothic" panose="020B0600070205080204" pitchFamily="34" charset="-128"/>
              <a:ea typeface="MS PGothic" panose="020B0600070205080204" pitchFamily="34" charset="-128"/>
            </a:endParaRP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瓶</a:t>
            </a:r>
          </a:p>
          <a:p>
            <a:pPr marL="342900" indent="-342900" eaLnBrk="1" hangingPunct="1">
              <a:spcBef>
                <a:spcPts val="1200"/>
              </a:spcBef>
              <a:buClr>
                <a:srgbClr val="8CADAE"/>
              </a:buClr>
              <a:buSzPct val="100000"/>
              <a:buFont typeface="Courier New" panose="02070309020205020404" pitchFamily="49" charset="0"/>
              <a:buChar char="o"/>
            </a:pPr>
            <a:r>
              <a:rPr lang="x-none" sz="2000" kern="0" dirty="0">
                <a:latin typeface="MS PGothic" panose="020B0600070205080204" pitchFamily="34" charset="-128"/>
                <a:ea typeface="MS PGothic" panose="020B0600070205080204" pitchFamily="34" charset="-128"/>
              </a:rPr>
              <a:t>包丁立て</a:t>
            </a:r>
            <a:endParaRPr lang="en-US" altLang="de-DE" sz="2000" kern="0" dirty="0">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69669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ja-JP" altLang="en-US" dirty="0">
                <a:latin typeface="MS PGothic" panose="020B0600070205080204" pitchFamily="34" charset="-128"/>
                <a:ea typeface="MS PGothic" panose="020B0600070205080204" pitchFamily="34" charset="-128"/>
              </a:rPr>
              <a:t>キッチン</a:t>
            </a:r>
            <a:endParaRPr lang="en-US" altLang="de-DE" dirty="0">
              <a:latin typeface="MS PGothic" panose="020B0600070205080204" pitchFamily="34" charset="-128"/>
              <a:ea typeface="MS PGothic" panose="020B0600070205080204" pitchFamily="34" charset="-128"/>
            </a:endParaRPr>
          </a:p>
        </p:txBody>
      </p:sp>
      <p:sp>
        <p:nvSpPr>
          <p:cNvPr id="10" name="Rectangle 3"/>
          <p:cNvSpPr txBox="1">
            <a:spLocks noChangeArrowheads="1"/>
          </p:cNvSpPr>
          <p:nvPr/>
        </p:nvSpPr>
        <p:spPr bwMode="auto">
          <a:xfrm>
            <a:off x="533400" y="1719745"/>
            <a:ext cx="2139255" cy="315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フライパン</a:t>
            </a:r>
          </a:p>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トースター</a:t>
            </a:r>
          </a:p>
          <a:p>
            <a:pPr marL="285750" indent="-285750">
              <a:buSzPct val="100000"/>
              <a:buFont typeface="Courier New" panose="02070309020205020404" pitchFamily="49" charset="0"/>
              <a:buChar char="o"/>
            </a:pPr>
            <a:r>
              <a:rPr lang="x-none" altLang="ja-JP" b="1" dirty="0" smtClean="0">
                <a:solidFill>
                  <a:schemeClr val="bg2">
                    <a:lumMod val="75000"/>
                  </a:schemeClr>
                </a:solidFill>
                <a:latin typeface="MS PGothic" panose="020B0600070205080204" pitchFamily="34" charset="-128"/>
                <a:ea typeface="MS PGothic" panose="020B0600070205080204" pitchFamily="34" charset="-128"/>
              </a:rPr>
              <a:t>布巾</a:t>
            </a:r>
            <a:r>
              <a:rPr lang="ja-JP" altLang="en-US" b="1" dirty="0" smtClean="0">
                <a:solidFill>
                  <a:schemeClr val="bg2">
                    <a:lumMod val="75000"/>
                  </a:schemeClr>
                </a:solidFill>
                <a:latin typeface="MS PGothic" panose="020B0600070205080204" pitchFamily="34" charset="-128"/>
                <a:ea typeface="MS PGothic" panose="020B0600070205080204" pitchFamily="34" charset="-128"/>
              </a:rPr>
              <a:t>（ふきん）</a:t>
            </a:r>
            <a:endParaRPr lang="x-none" altLang="ja-JP" b="1" dirty="0">
              <a:solidFill>
                <a:schemeClr val="bg2">
                  <a:lumMod val="75000"/>
                </a:schemeClr>
              </a:solidFill>
              <a:latin typeface="MS PGothic" panose="020B0600070205080204" pitchFamily="34" charset="-128"/>
              <a:ea typeface="MS PGothic" panose="020B0600070205080204" pitchFamily="34" charset="-128"/>
            </a:endParaRPr>
          </a:p>
          <a:p>
            <a:pPr marL="285750" indent="-285750">
              <a:buSzPct val="100000"/>
              <a:buFont typeface="Courier New" panose="02070309020205020404" pitchFamily="49" charset="0"/>
              <a:buChar char="o"/>
            </a:pPr>
            <a:r>
              <a:rPr lang="ja-JP" altLang="en-US" dirty="0" smtClean="0">
                <a:latin typeface="MS PGothic" panose="020B0600070205080204" pitchFamily="34" charset="-128"/>
                <a:ea typeface="MS PGothic" panose="020B0600070205080204" pitchFamily="34" charset="-128"/>
              </a:rPr>
              <a:t>ポット</a:t>
            </a:r>
            <a:endParaRPr lang="en-US" altLang="ja-JP" dirty="0" smtClean="0">
              <a:latin typeface="MS PGothic" panose="020B0600070205080204" pitchFamily="34" charset="-128"/>
              <a:ea typeface="MS PGothic" panose="020B0600070205080204" pitchFamily="34" charset="-128"/>
            </a:endParaRPr>
          </a:p>
          <a:p>
            <a:pPr marL="285750" indent="-285750">
              <a:buSzPct val="100000"/>
              <a:buFont typeface="Courier New" panose="02070309020205020404" pitchFamily="49" charset="0"/>
              <a:buChar char="o"/>
            </a:pPr>
            <a:r>
              <a:rPr lang="x-none" altLang="ja-JP" dirty="0" smtClean="0">
                <a:latin typeface="MS PGothic" panose="020B0600070205080204" pitchFamily="34" charset="-128"/>
                <a:ea typeface="MS PGothic" panose="020B0600070205080204" pitchFamily="34" charset="-128"/>
              </a:rPr>
              <a:t>台ふき</a:t>
            </a:r>
            <a:endParaRPr lang="x-none" altLang="ja-JP" dirty="0">
              <a:latin typeface="MS PGothic" panose="020B0600070205080204" pitchFamily="34" charset="-128"/>
              <a:ea typeface="MS PGothic" panose="020B0600070205080204" pitchFamily="34" charset="-128"/>
            </a:endParaRPr>
          </a:p>
          <a:p>
            <a:pPr marL="285750" indent="-285750">
              <a:buSzPct val="100000"/>
              <a:buFont typeface="Courier New" panose="02070309020205020404" pitchFamily="49" charset="0"/>
              <a:buChar char="o"/>
            </a:pPr>
            <a:r>
              <a:rPr lang="x-none" altLang="ja-JP" dirty="0">
                <a:latin typeface="MS PGothic" panose="020B0600070205080204" pitchFamily="34" charset="-128"/>
                <a:ea typeface="MS PGothic" panose="020B0600070205080204" pitchFamily="34" charset="-128"/>
              </a:rPr>
              <a:t>瓶</a:t>
            </a:r>
          </a:p>
          <a:p>
            <a:pPr marL="285750" indent="-285750">
              <a:buSzPct val="100000"/>
              <a:buFont typeface="Courier New" panose="02070309020205020404" pitchFamily="49" charset="0"/>
              <a:buChar char="o"/>
            </a:pPr>
            <a:r>
              <a:rPr lang="x-none" altLang="ja-JP" b="1" dirty="0">
                <a:solidFill>
                  <a:schemeClr val="bg2">
                    <a:lumMod val="75000"/>
                  </a:schemeClr>
                </a:solidFill>
                <a:latin typeface="MS PGothic" panose="020B0600070205080204" pitchFamily="34" charset="-128"/>
                <a:ea typeface="MS PGothic" panose="020B0600070205080204" pitchFamily="34" charset="-128"/>
              </a:rPr>
              <a:t>包丁立て</a:t>
            </a:r>
            <a:endParaRPr lang="en-US" altLang="de-DE" b="1" dirty="0">
              <a:solidFill>
                <a:schemeClr val="bg2">
                  <a:lumMod val="75000"/>
                </a:schemeClr>
              </a:solidFill>
              <a:latin typeface="MS PGothic" panose="020B0600070205080204" pitchFamily="34" charset="-128"/>
              <a:ea typeface="MS PGothic" panose="020B0600070205080204" pitchFamily="34" charset="-128"/>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3174" y="1341438"/>
            <a:ext cx="5940001"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schemeClr val="bg2">
                  <a:lumMod val="75000"/>
                </a:schemeClr>
              </a:solidFill>
              <a:effectLst/>
              <a:uLnTx/>
              <a:uFillTx/>
              <a:latin typeface="Arial" charset="0"/>
              <a:ea typeface="+mn-ea"/>
              <a:cs typeface="Times New Roman" pitchFamily="18"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 </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無かったもの</a:t>
            </a:r>
            <a:endParaRPr kumimoji="0" lang="de-DE"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1"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Tree>
    <p:extLst>
      <p:ext uri="{BB962C8B-B14F-4D97-AF65-F5344CB8AC3E}">
        <p14:creationId xmlns:p14="http://schemas.microsoft.com/office/powerpoint/2010/main" val="3544530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824179" y="1765300"/>
            <a:ext cx="7495642" cy="2636619"/>
          </a:xfrm>
          <a:prstGeom prst="rect">
            <a:avLst/>
          </a:prstGeom>
          <a:noFill/>
        </p:spPr>
        <p:txBody>
          <a:bodyPr wrap="none" lIns="0" tIns="0" rIns="0" rtlCol="0">
            <a:spAutoFit/>
          </a:bodyPr>
          <a:lstStyle/>
          <a:p>
            <a:pPr marL="285750" indent="-285750">
              <a:lnSpc>
                <a:spcPts val="2100"/>
              </a:lnSpc>
              <a:buClr>
                <a:srgbClr val="9CB5B6"/>
              </a:buClr>
              <a:buFont typeface="Courier New" panose="02070309020205020404" pitchFamily="49" charset="0"/>
              <a:buChar char="o"/>
              <a:tabLst>
                <a:tab pos="3048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忘却（忘れてしまう</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こと）</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tab pos="3048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記憶のかたより：</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buClr>
                <a:srgbClr val="9CB5B6"/>
              </a:buClr>
              <a:tabLst>
                <a:tab pos="304800" algn="l"/>
              </a:tabLst>
            </a:pPr>
            <a:r>
              <a:rPr lang="ja-JP" altLang="en-US" dirty="0">
                <a:latin typeface="MS PGothic" panose="020B0600070205080204" pitchFamily="34" charset="-128"/>
                <a:ea typeface="MS PGothic" panose="020B0600070205080204" pitchFamily="34" charset="-128"/>
              </a:rPr>
              <a:t>　　　嫌な記憶は忘れられる</a:t>
            </a:r>
            <a:r>
              <a:rPr lang="ja-JP" altLang="en-US" dirty="0">
                <a:latin typeface="MS PGothic" panose="020B0600070205080204" pitchFamily="34" charset="-128"/>
                <a:ea typeface="MS PGothic" panose="020B0600070205080204" pitchFamily="34" charset="-128"/>
                <a:cs typeface="Times New Roman" pitchFamily="18" charset="0"/>
              </a:rPr>
              <a:t>（「抑圧」）</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buClr>
                <a:srgbClr val="9CB5B6"/>
              </a:buClr>
              <a:tabLst>
                <a:tab pos="304800" algn="l"/>
              </a:tabLst>
            </a:pPr>
            <a:r>
              <a:rPr lang="ja-JP" altLang="en-US" dirty="0">
                <a:latin typeface="MS PGothic" panose="020B0600070205080204" pitchFamily="34" charset="-128"/>
                <a:ea typeface="MS PGothic" panose="020B0600070205080204" pitchFamily="34" charset="-128"/>
              </a:rPr>
              <a:t>　　　楽しい記憶は忘れられる（気分が沈んでいるとき）</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600"/>
              </a:lnSpc>
              <a:buClr>
                <a:srgbClr val="9CB5B6"/>
              </a:buClr>
              <a:buFont typeface="Wingdings" panose="05000000000000000000" pitchFamily="2" charset="2"/>
              <a:buChar char="l"/>
              <a:tabLst>
                <a:tab pos="3048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tab pos="3048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錯覚／記憶錯誤：</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本当は起きていないことが「起きた」と記憶されてしまう！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記憶の間違いのタイプ</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77555" y="1828800"/>
            <a:ext cx="7988890" cy="2995692"/>
          </a:xfrm>
          <a:prstGeom prst="rect">
            <a:avLst/>
          </a:prstGeom>
          <a:noFill/>
        </p:spPr>
        <p:txBody>
          <a:bodyPr wrap="square" lIns="0" tIns="0" rIns="0" rtlCol="0">
            <a:spAutoFit/>
          </a:bodyPr>
          <a:lstStyle/>
          <a:p>
            <a:pPr>
              <a:lnSpc>
                <a:spcPts val="2400"/>
              </a:lnSpc>
              <a:buClr>
                <a:srgbClr val="9CB5B6"/>
              </a:buClr>
              <a:tabLst>
                <a:tab pos="2286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私たちの脳は、昔体験した関連する出来事（例えば、昔動物園に行ったこと）で情報を置きかえたり、付け加えたりします。また、多くのことがらが「理屈」で付け加えられます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800"/>
              </a:lnSpc>
              <a:buClr>
                <a:srgbClr val="9CB5B6"/>
              </a:buClr>
              <a:tabLst>
                <a:tab pos="2286000" algn="l"/>
              </a:tabLst>
            </a:pPr>
            <a:r>
              <a:rPr lang="ja-JP" altLang="en-US" dirty="0" smtClean="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例えば、「動物園にはサイやライオンがいるはずだ」）</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a:lnSpc>
                <a:spcPts val="2200"/>
              </a:lnSpc>
              <a:buClr>
                <a:srgbClr val="9CB5B6"/>
              </a:buClr>
              <a:tabLst>
                <a:tab pos="2286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ストレスは記憶の間違いを増やします！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a:lnSpc>
                <a:spcPts val="2400"/>
              </a:lnSpc>
              <a:buClr>
                <a:srgbClr val="9CB5B6"/>
              </a:buClr>
              <a:tabLst>
                <a:tab pos="2286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本当の記憶は、その鮮明さで、間違った記憶と区別できることが多いものです。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buClr>
                <a:srgbClr val="9CB5B6"/>
              </a:buClr>
              <a:tabLst>
                <a:tab pos="2286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間違った記憶は「あいまい」で、細かい点がよくわかりません</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2286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記憶の間違いはなぜ起きるのでしょう？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41300" y="1943100"/>
            <a:ext cx="1092200" cy="14732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1536700" y="2197100"/>
            <a:ext cx="1689100" cy="12065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3340100" y="1905000"/>
            <a:ext cx="1054100" cy="1536700"/>
          </a:xfrm>
          <a:prstGeom prst="rect">
            <a:avLst/>
          </a:prstGeom>
          <a:noFill/>
        </p:spPr>
      </p:pic>
      <p:graphicFrame>
        <p:nvGraphicFramePr>
          <p:cNvPr id="13" name="表格 4"/>
          <p:cNvGraphicFramePr>
            <a:graphicFrameLocks noGrp="1"/>
          </p:cNvGraphicFramePr>
          <p:nvPr>
            <p:extLst>
              <p:ext uri="{D42A27DB-BD31-4B8C-83A1-F6EECF244321}">
                <p14:modId xmlns:p14="http://schemas.microsoft.com/office/powerpoint/2010/main" val="3753173407"/>
              </p:ext>
            </p:extLst>
          </p:nvPr>
        </p:nvGraphicFramePr>
        <p:xfrm>
          <a:off x="35191" y="1447800"/>
          <a:ext cx="9051796" cy="4680202"/>
        </p:xfrm>
        <a:graphic>
          <a:graphicData uri="http://schemas.openxmlformats.org/drawingml/2006/table">
            <a:tbl>
              <a:tblPr>
                <a:tableStyleId>{5940675A-B579-460E-94D1-54222C63F5DA}</a:tableStyleId>
              </a:tblPr>
              <a:tblGrid>
                <a:gridCol w="4507991">
                  <a:extLst>
                    <a:ext uri="{9D8B030D-6E8A-4147-A177-3AD203B41FA5}">
                      <a16:colId xmlns:a16="http://schemas.microsoft.com/office/drawing/2014/main" xmlns="" val="20000"/>
                    </a:ext>
                  </a:extLst>
                </a:gridCol>
                <a:gridCol w="4543805">
                  <a:extLst>
                    <a:ext uri="{9D8B030D-6E8A-4147-A177-3AD203B41FA5}">
                      <a16:colId xmlns:a16="http://schemas.microsoft.com/office/drawing/2014/main" xmlns="" val="20001"/>
                    </a:ext>
                  </a:extLst>
                </a:gridCol>
              </a:tblGrid>
              <a:tr h="2161032">
                <a:tc>
                  <a:txBody>
                    <a:bodyPr/>
                    <a:lstStyle/>
                    <a:p>
                      <a:pPr algn="l"/>
                      <a:r>
                        <a:rPr lang="ja-JP" altLang="en-US" sz="1800" dirty="0">
                          <a:latin typeface="MS PGothic" panose="020B0600070205080204" pitchFamily="34" charset="-128"/>
                          <a:ea typeface="MS PGothic" panose="020B0600070205080204" pitchFamily="34" charset="-128"/>
                        </a:rPr>
                        <a:t>例：子どものころの記憶</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indent="-285750" algn="l">
                        <a:buClr>
                          <a:srgbClr val="9CB5B6"/>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同じ出来事の記憶でも、細かい点が兄弟姉妹で違うことがよくあります</a:t>
                      </a:r>
                      <a:endParaRPr lang="en-US" altLang="ja-JP" sz="1800" dirty="0">
                        <a:latin typeface="MS PGothic" panose="020B0600070205080204" pitchFamily="34" charset="-128"/>
                        <a:ea typeface="MS PGothic" panose="020B0600070205080204" pitchFamily="34" charset="-128"/>
                      </a:endParaRPr>
                    </a:p>
                    <a:p>
                      <a:pPr marL="285750" indent="-285750" algn="l">
                        <a:buClr>
                          <a:srgbClr val="9CB5B6"/>
                        </a:buClr>
                        <a:buFont typeface="Courier New" panose="02070309020205020404" pitchFamily="49" charset="0"/>
                        <a:buChar char="o"/>
                      </a:pPr>
                      <a:endParaRPr lang="zh-CN" altLang="en-US" sz="1800" dirty="0">
                        <a:latin typeface="MS PGothic" panose="020B0600070205080204" pitchFamily="34" charset="-128"/>
                        <a:ea typeface="MS PGothic" panose="020B0600070205080204" pitchFamily="34" charset="-128"/>
                      </a:endParaRPr>
                    </a:p>
                    <a:p>
                      <a:pPr marL="285750" indent="-285750" algn="l">
                        <a:buClr>
                          <a:srgbClr val="9CB5B6"/>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はっきり覚えていると思っていることでも、実は写真や映画で見たことだったり、親から聞いたことだったりします</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1269491">
                <a:tc>
                  <a:txBody>
                    <a:bodyPr/>
                    <a:lstStyle/>
                    <a:p>
                      <a:pPr algn="l"/>
                      <a:r>
                        <a:rPr lang="ja-JP" altLang="en-US" sz="1800" dirty="0">
                          <a:latin typeface="MS PGothic" panose="020B0600070205080204" pitchFamily="34" charset="-128"/>
                          <a:ea typeface="MS PGothic" panose="020B0600070205080204" pitchFamily="34" charset="-128"/>
                        </a:rPr>
                        <a:t>例：状況がよく似ているとき</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indent="-285750" algn="l">
                        <a:buClr>
                          <a:srgbClr val="9CB5B6"/>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例えば、自転車置き場で自分の自転車がみつからないとき：てっきりこの場所に停めたと思っていたのに、それは昨日のことだった！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1"/>
                  </a:ext>
                </a:extLst>
              </a:tr>
              <a:tr h="1249679">
                <a:tc>
                  <a:txBody>
                    <a:bodyPr/>
                    <a:lstStyle/>
                    <a:p>
                      <a:pPr algn="l"/>
                      <a:r>
                        <a:rPr lang="ja-JP" altLang="en-US" sz="1800" dirty="0">
                          <a:latin typeface="MS PGothic" panose="020B0600070205080204" pitchFamily="34" charset="-128"/>
                          <a:ea typeface="MS PGothic" panose="020B0600070205080204" pitchFamily="34" charset="-128"/>
                        </a:rPr>
                        <a:t>例</a:t>
                      </a:r>
                      <a:r>
                        <a:rPr lang="ja-JP" altLang="en-US" sz="1800" dirty="0">
                          <a:latin typeface="MS PGothic" panose="020B0600070205080204" pitchFamily="34" charset="-128"/>
                          <a:ea typeface="MS PGothic" panose="020B0600070205080204" pitchFamily="34" charset="-128"/>
                          <a:sym typeface="Wingdings" pitchFamily="2" charset="2"/>
                        </a:rPr>
                        <a:t>：</a:t>
                      </a:r>
                      <a:r>
                        <a:rPr lang="ja-JP" altLang="en-US" sz="1800" dirty="0">
                          <a:latin typeface="MS PGothic" panose="020B0600070205080204" pitchFamily="34" charset="-128"/>
                          <a:ea typeface="MS PGothic" panose="020B0600070205080204" pitchFamily="34" charset="-128"/>
                        </a:rPr>
                        <a:t>勘違い、誤解</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indent="-285750" algn="l">
                        <a:buClr>
                          <a:srgbClr val="9CB5B6"/>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気分によって記憶は変わります（口論したあとだと、相手の言ったことを実際よりひどいものだったように記憶してしまいます）</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日常生活での記憶の間違い</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62"/>
          <p:cNvSpPr>
            <a:spLocks noChangeArrowheads="1"/>
          </p:cNvSpPr>
          <p:nvPr/>
        </p:nvSpPr>
        <p:spPr bwMode="auto">
          <a:xfrm>
            <a:off x="-35007" y="6665913"/>
            <a:ext cx="50642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b="0" i="1" dirty="0" smtClean="0"/>
              <a:t>(</a:t>
            </a:r>
            <a:r>
              <a:rPr lang="en-US" altLang="de-DE" sz="800" b="0" i="1" dirty="0" err="1" smtClean="0"/>
              <a:t>f.l.t.r</a:t>
            </a:r>
            <a:r>
              <a:rPr lang="en-US" altLang="de-DE" sz="800" b="0" i="1" dirty="0" smtClean="0"/>
              <a:t>.: “childhood untitled57”; “childhood untitled59”; “childhood untitled69” by Phil Schatz)</a:t>
            </a:r>
            <a:endParaRPr lang="en-US" altLang="de-DE" sz="800" b="0" i="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4641989" y="1404747"/>
            <a:ext cx="25400" cy="4549647"/>
          </a:xfrm>
          <a:custGeom>
            <a:avLst/>
            <a:gdLst>
              <a:gd name="connsiteX0" fmla="*/ 6350 w 25400"/>
              <a:gd name="connsiteY0" fmla="*/ 6350 h 4549647"/>
              <a:gd name="connsiteX1" fmla="*/ 6350 w 25400"/>
              <a:gd name="connsiteY1" fmla="*/ 4543298 h 4549647"/>
            </a:gdLst>
            <a:ahLst/>
            <a:cxnLst>
              <a:cxn ang="0">
                <a:pos x="connsiteX0" y="connsiteY0"/>
              </a:cxn>
              <a:cxn ang="1">
                <a:pos x="connsiteX1" y="connsiteY1"/>
              </a:cxn>
            </a:cxnLst>
            <a:rect l="l" t="t" r="r" b="b"/>
            <a:pathLst>
              <a:path w="25400" h="4549647">
                <a:moveTo>
                  <a:pt x="6350" y="6350"/>
                </a:moveTo>
                <a:lnTo>
                  <a:pt x="6350" y="4543298"/>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28841" y="1404747"/>
            <a:ext cx="25400" cy="4549647"/>
          </a:xfrm>
          <a:custGeom>
            <a:avLst/>
            <a:gdLst>
              <a:gd name="connsiteX0" fmla="*/ 6350 w 25400"/>
              <a:gd name="connsiteY0" fmla="*/ 6350 h 4549647"/>
              <a:gd name="connsiteX1" fmla="*/ 6350 w 25400"/>
              <a:gd name="connsiteY1" fmla="*/ 4543298 h 4549647"/>
            </a:gdLst>
            <a:ahLst/>
            <a:cxnLst>
              <a:cxn ang="0">
                <a:pos x="connsiteX0" y="connsiteY0"/>
              </a:cxn>
              <a:cxn ang="1">
                <a:pos x="connsiteX1" y="connsiteY1"/>
              </a:cxn>
            </a:cxnLst>
            <a:rect l="l" t="t" r="r" b="b"/>
            <a:pathLst>
              <a:path w="25400" h="4549647">
                <a:moveTo>
                  <a:pt x="6350" y="6350"/>
                </a:moveTo>
                <a:lnTo>
                  <a:pt x="6350" y="4543298"/>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9102738" y="1404747"/>
            <a:ext cx="25400" cy="4549647"/>
          </a:xfrm>
          <a:custGeom>
            <a:avLst/>
            <a:gdLst>
              <a:gd name="connsiteX0" fmla="*/ 6350 w 25400"/>
              <a:gd name="connsiteY0" fmla="*/ 6350 h 4549647"/>
              <a:gd name="connsiteX1" fmla="*/ 6350 w 25400"/>
              <a:gd name="connsiteY1" fmla="*/ 4543298 h 4549647"/>
            </a:gdLst>
            <a:ahLst/>
            <a:cxnLst>
              <a:cxn ang="0">
                <a:pos x="connsiteX0" y="connsiteY0"/>
              </a:cxn>
              <a:cxn ang="1">
                <a:pos x="connsiteX1" y="connsiteY1"/>
              </a:cxn>
            </a:cxnLst>
            <a:rect l="l" t="t" r="r" b="b"/>
            <a:pathLst>
              <a:path w="25400" h="4549647">
                <a:moveTo>
                  <a:pt x="6350" y="6350"/>
                </a:moveTo>
                <a:lnTo>
                  <a:pt x="6350" y="4543298"/>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28841" y="1404747"/>
            <a:ext cx="4625847" cy="25400"/>
          </a:xfrm>
          <a:custGeom>
            <a:avLst/>
            <a:gdLst>
              <a:gd name="connsiteX0" fmla="*/ 6350 w 4625847"/>
              <a:gd name="connsiteY0" fmla="*/ 6350 h 25400"/>
              <a:gd name="connsiteX1" fmla="*/ 4619497 w 4625847"/>
              <a:gd name="connsiteY1" fmla="*/ 6350 h 25400"/>
            </a:gdLst>
            <a:ahLst/>
            <a:cxnLst>
              <a:cxn ang="0">
                <a:pos x="connsiteX0" y="connsiteY0"/>
              </a:cxn>
              <a:cxn ang="1">
                <a:pos x="connsiteX1" y="connsiteY1"/>
              </a:cxn>
            </a:cxnLst>
            <a:rect l="l" t="t" r="r" b="b"/>
            <a:pathLst>
              <a:path w="4625847" h="25400">
                <a:moveTo>
                  <a:pt x="6350" y="6350"/>
                </a:moveTo>
                <a:lnTo>
                  <a:pt x="461949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28841" y="5941695"/>
            <a:ext cx="4625847" cy="25400"/>
          </a:xfrm>
          <a:custGeom>
            <a:avLst/>
            <a:gdLst>
              <a:gd name="connsiteX0" fmla="*/ 6350 w 4625847"/>
              <a:gd name="connsiteY0" fmla="*/ 6350 h 25400"/>
              <a:gd name="connsiteX1" fmla="*/ 4619497 w 4625847"/>
              <a:gd name="connsiteY1" fmla="*/ 6350 h 25400"/>
            </a:gdLst>
            <a:ahLst/>
            <a:cxnLst>
              <a:cxn ang="0">
                <a:pos x="connsiteX0" y="connsiteY0"/>
              </a:cxn>
              <a:cxn ang="1">
                <a:pos x="connsiteX1" y="connsiteY1"/>
              </a:cxn>
            </a:cxnLst>
            <a:rect l="l" t="t" r="r" b="b"/>
            <a:pathLst>
              <a:path w="4625847" h="25400">
                <a:moveTo>
                  <a:pt x="6350" y="6350"/>
                </a:moveTo>
                <a:lnTo>
                  <a:pt x="461949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4641989" y="1404747"/>
            <a:ext cx="4473447" cy="25400"/>
          </a:xfrm>
          <a:custGeom>
            <a:avLst/>
            <a:gdLst>
              <a:gd name="connsiteX0" fmla="*/ 6350 w 4473447"/>
              <a:gd name="connsiteY0" fmla="*/ 6350 h 25400"/>
              <a:gd name="connsiteX1" fmla="*/ 4467097 w 4473447"/>
              <a:gd name="connsiteY1" fmla="*/ 6350 h 25400"/>
            </a:gdLst>
            <a:ahLst/>
            <a:cxnLst>
              <a:cxn ang="0">
                <a:pos x="connsiteX0" y="connsiteY0"/>
              </a:cxn>
              <a:cxn ang="1">
                <a:pos x="connsiteX1" y="connsiteY1"/>
              </a:cxn>
            </a:cxnLst>
            <a:rect l="l" t="t" r="r" b="b"/>
            <a:pathLst>
              <a:path w="4473447" h="25400">
                <a:moveTo>
                  <a:pt x="6350" y="6350"/>
                </a:moveTo>
                <a:lnTo>
                  <a:pt x="446709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4641989" y="5941695"/>
            <a:ext cx="4473447" cy="25400"/>
          </a:xfrm>
          <a:custGeom>
            <a:avLst/>
            <a:gdLst>
              <a:gd name="connsiteX0" fmla="*/ 6350 w 4473447"/>
              <a:gd name="connsiteY0" fmla="*/ 6350 h 25400"/>
              <a:gd name="connsiteX1" fmla="*/ 4467097 w 4473447"/>
              <a:gd name="connsiteY1" fmla="*/ 6350 h 25400"/>
            </a:gdLst>
            <a:ahLst/>
            <a:cxnLst>
              <a:cxn ang="0">
                <a:pos x="connsiteX0" y="connsiteY0"/>
              </a:cxn>
              <a:cxn ang="1">
                <a:pos x="connsiteX1" y="connsiteY1"/>
              </a:cxn>
            </a:cxnLst>
            <a:rect l="l" t="t" r="r" b="b"/>
            <a:pathLst>
              <a:path w="4473447" h="25400">
                <a:moveTo>
                  <a:pt x="6350" y="6350"/>
                </a:moveTo>
                <a:lnTo>
                  <a:pt x="446709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7" name="Picture 3"/>
          <p:cNvPicPr>
            <a:picLocks noChangeAspect="1" noChangeArrowheads="1"/>
          </p:cNvPicPr>
          <p:nvPr/>
        </p:nvPicPr>
        <p:blipFill>
          <a:blip r:embed="rId2"/>
          <a:srcRect/>
          <a:stretch>
            <a:fillRect/>
          </a:stretch>
        </p:blipFill>
        <p:spPr bwMode="auto">
          <a:xfrm>
            <a:off x="241300" y="2260600"/>
            <a:ext cx="4127500" cy="2933700"/>
          </a:xfrm>
          <a:prstGeom prst="rect">
            <a:avLst/>
          </a:prstGeom>
          <a:noFill/>
        </p:spPr>
      </p:pic>
      <p:sp>
        <p:nvSpPr>
          <p:cNvPr id="18" name="TextBox 1"/>
          <p:cNvSpPr txBox="1"/>
          <p:nvPr/>
        </p:nvSpPr>
        <p:spPr>
          <a:xfrm>
            <a:off x="127000" y="1460500"/>
            <a:ext cx="1269578"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例：原因帰属</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4737100" y="1600200"/>
            <a:ext cx="4390626" cy="3547125"/>
          </a:xfrm>
          <a:prstGeom prst="rect">
            <a:avLst/>
          </a:prstGeom>
          <a:noFill/>
        </p:spPr>
        <p:txBody>
          <a:bodyPr wrap="square" lIns="0" tIns="0" rIns="0" rtlCol="0">
            <a:spAutoFit/>
          </a:bodyPr>
          <a:lstStyle/>
          <a:p>
            <a:pPr>
              <a:lnSpc>
                <a:spcPts val="2100"/>
              </a:lnSpc>
              <a:tabLst/>
            </a:pPr>
            <a:r>
              <a:rPr lang="en-US" altLang="ja-JP" dirty="0">
                <a:solidFill>
                  <a:srgbClr val="000000"/>
                </a:solidFill>
                <a:latin typeface="MS PGothic" panose="020B0600070205080204" pitchFamily="34" charset="-128"/>
                <a:ea typeface="MS PGothic" panose="020B0600070205080204" pitchFamily="34" charset="-128"/>
                <a:cs typeface="Times New Roman" pitchFamily="18" charset="0"/>
              </a:rPr>
              <a:t>2006</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年にベルリン・オペラハウスで</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「イドメネオ」の上演が中止されました。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そのオペラにはイスラム教の教祖である</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マホメットが登場しますが、信仰心の厚い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信者にとっては侮辱にあたるのではないか、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抗議を受けるのではないかと心配した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劇場側が中止を決めたのです。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今でも、実際に起きたイスラム教徒の抗議</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のせいで中止になったことを覚えている、</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と言う人がいますが、それは間違っています。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かえって、イスラム教徒は上演を中止した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ことを批判しています。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実際に起きた記憶錯誤</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7" name="Rectangle 62"/>
          <p:cNvSpPr>
            <a:spLocks noChangeArrowheads="1"/>
          </p:cNvSpPr>
          <p:nvPr/>
        </p:nvSpPr>
        <p:spPr bwMode="auto">
          <a:xfrm>
            <a:off x="-35007" y="6665913"/>
            <a:ext cx="3137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(“Theatre Royal Panorama, Brighton, UK” by Ian </a:t>
            </a:r>
            <a:r>
              <a:rPr lang="en-US" altLang="de-DE" sz="800" i="1" dirty="0" err="1"/>
              <a:t>Muttoo</a:t>
            </a:r>
            <a:r>
              <a:rPr lang="en-US" altLang="de-DE" sz="800" i="1" dirty="0"/>
              <a:t>)</a:t>
            </a:r>
            <a:endParaRPr lang="en-US" altLang="de-DE" sz="800"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1079500" y="3143711"/>
            <a:ext cx="6985000" cy="315471"/>
          </a:xfrm>
          <a:prstGeom prst="rect">
            <a:avLst/>
          </a:prstGeom>
          <a:noFill/>
        </p:spPr>
        <p:txBody>
          <a:bodyPr wrap="square" lIns="0" tIns="0" rIns="0" rtlCol="0">
            <a:spAutoFit/>
          </a:bodyPr>
          <a:lstStyle/>
          <a:p>
            <a:pPr algn="ctr">
              <a:lnSpc>
                <a:spcPts val="2100"/>
              </a:lnSpc>
              <a:buClr>
                <a:srgbClr val="9CB5B6"/>
              </a:buClr>
              <a:tabLst/>
            </a:pPr>
            <a:r>
              <a:rPr lang="en-US" altLang="zh-CN" sz="1800" dirty="0" smtClean="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29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609600" y="1317517"/>
            <a:ext cx="7017947" cy="713016"/>
          </a:xfrm>
          <a:prstGeom prst="rect">
            <a:avLst/>
          </a:prstGeom>
          <a:noFill/>
        </p:spPr>
        <p:txBody>
          <a:bodyPr wrap="none" lIns="0" tIns="0" rIns="0" rtlCol="0">
            <a:spAutoFit/>
          </a:bodyPr>
          <a:lstStyle/>
          <a:p>
            <a:pPr>
              <a:lnSpc>
                <a:spcPts val="2100"/>
              </a:lnSpc>
              <a:tabLst>
                <a:tab pos="32512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記憶の間違いが引き起こす問題は何でしょう？</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32512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つまり、本当に起きたことだとあなたが信じていることが間違っていたら？</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5"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記憶の間違いが引き起こす問題は何でしょう？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7558733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1079500" y="2087495"/>
            <a:ext cx="6985000" cy="2508379"/>
          </a:xfrm>
          <a:prstGeom prst="rect">
            <a:avLst/>
          </a:prstGeom>
          <a:noFill/>
        </p:spPr>
        <p:txBody>
          <a:bodyPr wrap="square" lIns="0" tIns="0" rIns="0" rtlCol="0">
            <a:spAutoFit/>
          </a:bodyPr>
          <a:lstStyle/>
          <a:p>
            <a:pPr marL="285750" indent="-285750">
              <a:lnSpc>
                <a:spcPts val="21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記憶の間違いのせいでケンカになる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buClr>
                <a:srgbClr val="9CB5B6"/>
              </a:buClr>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　　（例えば、すでに返してもらったお金を返してくれと言い出す）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9CB5B6"/>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6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ネガティブな出来事（例えば、誰かに嫌われたこと）が実際にあったと間違って覚えていると、相手や周りの人に</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敵意を抱いたり、無礼な態度をとったりしてしまう</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600"/>
              </a:lnSpc>
              <a:buClr>
                <a:srgbClr val="9CB5B6"/>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5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現実と想像の境目があいまいになる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609600" y="1317517"/>
            <a:ext cx="7017947" cy="713016"/>
          </a:xfrm>
          <a:prstGeom prst="rect">
            <a:avLst/>
          </a:prstGeom>
          <a:noFill/>
        </p:spPr>
        <p:txBody>
          <a:bodyPr wrap="none" lIns="0" tIns="0" rIns="0" rtlCol="0">
            <a:spAutoFit/>
          </a:bodyPr>
          <a:lstStyle/>
          <a:p>
            <a:pPr>
              <a:lnSpc>
                <a:spcPts val="2100"/>
              </a:lnSpc>
              <a:tabLst>
                <a:tab pos="32512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記憶の間違いが引き起こす問題は何でしょう？</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32512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つまり、本当に起きたことだとあなたが信じていることが間違っていたら？</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5"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記憶の間違いが引き起こす問題は何でしょう？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7721600" y="4851400"/>
            <a:ext cx="1320800" cy="1752600"/>
          </a:xfrm>
          <a:prstGeom prst="rect">
            <a:avLst/>
          </a:prstGeom>
          <a:noFill/>
        </p:spPr>
      </p:pic>
      <p:sp>
        <p:nvSpPr>
          <p:cNvPr id="11" name="TextBox 1"/>
          <p:cNvSpPr txBox="1"/>
          <p:nvPr/>
        </p:nvSpPr>
        <p:spPr>
          <a:xfrm>
            <a:off x="614186" y="1498726"/>
            <a:ext cx="7915628" cy="3774751"/>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自分の</a:t>
            </a: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記憶に頼りすぎないようにしましょう。計画的にメモを取りましょう</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700"/>
              </a:lnSpc>
              <a:tabLst/>
            </a:pPr>
            <a:r>
              <a:rPr lang="ja-JP" altLang="en-US" dirty="0">
                <a:latin typeface="MS PGothic" panose="020B0600070205080204" pitchFamily="34" charset="-128"/>
                <a:ea typeface="MS PGothic" panose="020B0600070205080204" pitchFamily="34" charset="-128"/>
                <a:cs typeface="Times New Roman" pitchFamily="18" charset="0"/>
              </a:rPr>
              <a:t>１．</a:t>
            </a:r>
            <a:r>
              <a:rPr lang="ja-JP" altLang="en-US" sz="1800" dirty="0">
                <a:latin typeface="MS PGothic" panose="020B0600070205080204" pitchFamily="34" charset="-128"/>
                <a:ea typeface="MS PGothic" panose="020B0600070205080204" pitchFamily="34" charset="-128"/>
                <a:cs typeface="Times New Roman" pitchFamily="18" charset="0"/>
              </a:rPr>
              <a:t>約束はカレンダーやメモ、携帯電話（持っている場合）に書き留めましょう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２．</a:t>
            </a:r>
            <a:r>
              <a:rPr lang="ja-JP" altLang="en-US" dirty="0">
                <a:latin typeface="MS PGothic" panose="020B0600070205080204" pitchFamily="34" charset="-128"/>
                <a:ea typeface="MS PGothic" panose="020B0600070205080204" pitchFamily="34" charset="-128"/>
              </a:rPr>
              <a:t>メモは決まったところに書きましょう：手帳やパソコンなど</a:t>
            </a:r>
            <a:r>
              <a:rPr lang="en-US" altLang="ja-JP" dirty="0">
                <a:latin typeface="MS PGothic" panose="020B0600070205080204" pitchFamily="34" charset="-128"/>
                <a:ea typeface="MS PGothic" panose="020B0600070205080204" pitchFamily="34" charset="-128"/>
              </a:rPr>
              <a:t>1</a:t>
            </a:r>
            <a:r>
              <a:rPr lang="ja-JP" altLang="en-US" dirty="0">
                <a:latin typeface="MS PGothic" panose="020B0600070205080204" pitchFamily="34" charset="-128"/>
                <a:ea typeface="MS PGothic" panose="020B0600070205080204" pitchFamily="34" charset="-128"/>
              </a:rPr>
              <a:t>か所だけにしましょう</a:t>
            </a:r>
            <a:endParaRPr lang="en-US" altLang="ja-JP" dirty="0">
              <a:latin typeface="MS PGothic" panose="020B0600070205080204" pitchFamily="34" charset="-128"/>
              <a:ea typeface="MS PGothic" panose="020B0600070205080204" pitchFamily="34" charset="-128"/>
            </a:endParaRPr>
          </a:p>
          <a:p>
            <a:pPr>
              <a:lnSpc>
                <a:spcPts val="25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３．</a:t>
            </a:r>
            <a:r>
              <a:rPr lang="ja-JP" altLang="en-US" dirty="0">
                <a:latin typeface="MS PGothic" panose="020B0600070205080204" pitchFamily="34" charset="-128"/>
                <a:ea typeface="MS PGothic" panose="020B0600070205080204" pitchFamily="34" charset="-128"/>
              </a:rPr>
              <a:t>大切な予定（例えば、服薬する時刻）は、あなたが１日に何度も通る場所</a:t>
            </a:r>
            <a:endParaRPr lang="en-US" altLang="ja-JP" dirty="0">
              <a:latin typeface="MS PGothic" panose="020B0600070205080204" pitchFamily="34" charset="-128"/>
              <a:ea typeface="MS PGothic" panose="020B0600070205080204" pitchFamily="34" charset="-128"/>
            </a:endParaRPr>
          </a:p>
          <a:p>
            <a:pPr>
              <a:lnSpc>
                <a:spcPts val="2500"/>
              </a:lnSpc>
              <a:tabLst/>
            </a:pPr>
            <a:r>
              <a:rPr lang="ja-JP" altLang="en-US" dirty="0">
                <a:latin typeface="MS PGothic" panose="020B0600070205080204" pitchFamily="34" charset="-128"/>
                <a:ea typeface="MS PGothic" panose="020B0600070205080204" pitchFamily="34" charset="-128"/>
              </a:rPr>
              <a:t>（例えば、台所や洗面所）に貼り出しましょう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４．</a:t>
            </a:r>
            <a:r>
              <a:rPr lang="ja-JP" altLang="en-US" dirty="0">
                <a:latin typeface="MS PGothic" panose="020B0600070205080204" pitchFamily="34" charset="-128"/>
                <a:ea typeface="MS PGothic" panose="020B0600070205080204" pitchFamily="34" charset="-128"/>
              </a:rPr>
              <a:t>計画は書きとめましょう！書きとめることは、記憶の助けになります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５．</a:t>
            </a:r>
            <a:r>
              <a:rPr lang="ja-JP" altLang="en-US" dirty="0">
                <a:latin typeface="MS PGothic" panose="020B0600070205080204" pitchFamily="34" charset="-128"/>
                <a:ea typeface="MS PGothic" panose="020B0600070205080204" pitchFamily="34" charset="-128"/>
              </a:rPr>
              <a:t>覚えようとする努力は続けましょう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日常生活で記憶を助けるもの</a:t>
            </a:r>
          </a:p>
        </p:txBody>
      </p:sp>
      <p:sp>
        <p:nvSpPr>
          <p:cNvPr id="16" name="Rectangle 12"/>
          <p:cNvSpPr>
            <a:spLocks noChangeArrowheads="1"/>
          </p:cNvSpPr>
          <p:nvPr/>
        </p:nvSpPr>
        <p:spPr bwMode="auto">
          <a:xfrm>
            <a:off x="-76200" y="6670675"/>
            <a:ext cx="21788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b="0" i="1" dirty="0"/>
              <a:t>(</a:t>
            </a:r>
            <a:r>
              <a:rPr lang="en-GB" altLang="de-DE" sz="800" b="0" i="1" dirty="0"/>
              <a:t>“To-do list book.” </a:t>
            </a:r>
            <a:r>
              <a:rPr lang="en-GB" altLang="de-DE" sz="800" b="0" i="1" dirty="0" smtClean="0"/>
              <a:t>by </a:t>
            </a:r>
            <a:r>
              <a:rPr lang="en-GB" altLang="de-DE" sz="800" b="0" i="1" dirty="0" err="1"/>
              <a:t>koalazymonkey</a:t>
            </a:r>
            <a:r>
              <a:rPr lang="en-GB" altLang="de-DE" sz="800" b="0" i="1" dirty="0"/>
              <a:t>)</a:t>
            </a:r>
            <a:endParaRPr lang="en-US" altLang="de-DE" sz="800" b="0" i="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838200" y="1603881"/>
            <a:ext cx="6381555" cy="3472617"/>
          </a:xfrm>
          <a:prstGeom prst="rect">
            <a:avLst/>
          </a:prstGeom>
          <a:noFill/>
        </p:spPr>
        <p:txBody>
          <a:bodyPr wrap="none" lIns="0" tIns="0" rIns="0" rtlCol="0">
            <a:spAutoFit/>
          </a:bodyPr>
          <a:lstStyle/>
          <a:p>
            <a:pPr marL="285750" indent="-285750">
              <a:lnSpc>
                <a:spcPts val="21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繰り返す　＆　じっくり取り組む：「深く理解する」</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ct val="108000"/>
              </a:lnSpc>
              <a:spcBef>
                <a:spcPct val="25000"/>
              </a:spcBef>
              <a:buClr>
                <a:srgbClr val="9CB5B6"/>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抽象的なことがら：具体例や単純な語呂合わせを使う</a:t>
            </a:r>
            <a:endParaRPr lang="en-US" altLang="ja-JP" dirty="0">
              <a:latin typeface="MS PGothic" panose="020B0600070205080204" pitchFamily="34" charset="-128"/>
              <a:ea typeface="MS PGothic" panose="020B0600070205080204" pitchFamily="34" charset="-128"/>
              <a:sym typeface="Wingdings" pitchFamily="2" charset="2"/>
            </a:endParaRPr>
          </a:p>
          <a:p>
            <a:pPr>
              <a:lnSpc>
                <a:spcPct val="108000"/>
              </a:lnSpc>
              <a:spcBef>
                <a:spcPct val="25000"/>
              </a:spcBef>
              <a:buClr>
                <a:srgbClr val="9CB5B6"/>
              </a:buClr>
            </a:pPr>
            <a:r>
              <a:rPr lang="ja-JP" altLang="en-US" dirty="0">
                <a:latin typeface="MS PGothic" panose="020B0600070205080204" pitchFamily="34" charset="-128"/>
                <a:ea typeface="MS PGothic" panose="020B0600070205080204" pitchFamily="34" charset="-128"/>
                <a:sym typeface="Wingdings" pitchFamily="2" charset="2"/>
              </a:rPr>
              <a:t>　　　　　　　　　　　　　（例えば、カギの番号</a:t>
            </a:r>
            <a:r>
              <a:rPr lang="en-US" altLang="ja-JP" dirty="0">
                <a:latin typeface="MS PGothic" panose="020B0600070205080204" pitchFamily="34" charset="-128"/>
                <a:ea typeface="MS PGothic" panose="020B0600070205080204" pitchFamily="34" charset="-128"/>
                <a:sym typeface="Wingdings" pitchFamily="2" charset="2"/>
              </a:rPr>
              <a:t>774</a:t>
            </a:r>
            <a:r>
              <a:rPr lang="ja-JP" altLang="en-US" dirty="0">
                <a:latin typeface="MS PGothic" panose="020B0600070205080204" pitchFamily="34" charset="-128"/>
                <a:ea typeface="MS PGothic" panose="020B0600070205080204" pitchFamily="34" charset="-128"/>
                <a:sym typeface="Wingdings" pitchFamily="2" charset="2"/>
              </a:rPr>
              <a:t>は「ななし」と覚える）</a:t>
            </a:r>
            <a:endParaRPr lang="en-US" altLang="ja-JP" dirty="0">
              <a:latin typeface="MS PGothic" panose="020B0600070205080204" pitchFamily="34" charset="-128"/>
              <a:ea typeface="MS PGothic" panose="020B0600070205080204" pitchFamily="34" charset="-128"/>
              <a:sym typeface="Wingdings" pitchFamily="2" charset="2"/>
            </a:endParaRPr>
          </a:p>
          <a:p>
            <a:pPr>
              <a:lnSpc>
                <a:spcPct val="108000"/>
              </a:lnSpc>
              <a:spcBef>
                <a:spcPct val="25000"/>
              </a:spcBef>
              <a:buClr>
                <a:srgbClr val="9CB5B6"/>
              </a:buClr>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すでに</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持って</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いる知識と新しい情報を結びつける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長時間の勉強は避ける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何かを覚えたいときはお酒を飲まない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勉強したらすぐ寝る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9CB5B6"/>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いろいろな</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感覚を使う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（例えば、聞く、見る</a:t>
            </a:r>
            <a:r>
              <a:rPr lang="en-US" altLang="ja-JP" dirty="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どうやったら記憶がもっと良くなるでしょう？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9198756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916313" y="1384427"/>
            <a:ext cx="6172200" cy="228600"/>
          </a:xfrm>
          <a:custGeom>
            <a:avLst/>
            <a:gdLst>
              <a:gd name="connsiteX0" fmla="*/ 0 w 6172200"/>
              <a:gd name="connsiteY0" fmla="*/ 0 h 228600"/>
              <a:gd name="connsiteX1" fmla="*/ 0 w 6172200"/>
              <a:gd name="connsiteY1" fmla="*/ 228600 h 228600"/>
              <a:gd name="connsiteX2" fmla="*/ 6172199 w 6172200"/>
              <a:gd name="connsiteY2" fmla="*/ 228600 h 228600"/>
              <a:gd name="connsiteX3" fmla="*/ 6172199 w 6172200"/>
              <a:gd name="connsiteY3" fmla="*/ 0 h 228600"/>
              <a:gd name="connsiteX4" fmla="*/ 0 w 6172200"/>
              <a:gd name="connsiteY4" fmla="*/ 0 h 228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172200" h="228600">
                <a:moveTo>
                  <a:pt x="0" y="0"/>
                </a:moveTo>
                <a:lnTo>
                  <a:pt x="0" y="228600"/>
                </a:lnTo>
                <a:lnTo>
                  <a:pt x="6172199" y="228600"/>
                </a:lnTo>
                <a:lnTo>
                  <a:pt x="61721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2908300" y="1600200"/>
            <a:ext cx="6184900" cy="4724400"/>
          </a:xfrm>
          <a:prstGeom prst="rect">
            <a:avLst/>
          </a:prstGeom>
          <a:noFill/>
        </p:spPr>
      </p:pic>
      <p:sp>
        <p:nvSpPr>
          <p:cNvPr id="2" name="TextBox 1"/>
          <p:cNvSpPr txBox="1"/>
          <p:nvPr/>
        </p:nvSpPr>
        <p:spPr>
          <a:xfrm>
            <a:off x="304800" y="3252403"/>
            <a:ext cx="2265044" cy="854080"/>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何かを覚えるときに</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いろいろな感覚を使うと</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記憶力は高まります</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4031465" y="2551269"/>
            <a:ext cx="245260" cy="187231"/>
          </a:xfrm>
          <a:prstGeom prst="rect">
            <a:avLst/>
          </a:prstGeom>
          <a:noFill/>
        </p:spPr>
        <p:txBody>
          <a:bodyPr wrap="none" lIns="0" tIns="0" rIns="0" rtlCol="0">
            <a:spAutoFit/>
          </a:bodyPr>
          <a:lstStyle/>
          <a:p>
            <a:pPr>
              <a:lnSpc>
                <a:spcPts val="1100"/>
              </a:lnSpc>
              <a:tabLst/>
            </a:pPr>
            <a:r>
              <a:rPr lang="ja-JP" altLang="en-US" sz="1200" b="1" dirty="0">
                <a:solidFill>
                  <a:srgbClr val="000000"/>
                </a:solidFill>
                <a:latin typeface="Times New Roman" pitchFamily="18" charset="0"/>
                <a:cs typeface="Times New Roman" pitchFamily="18" charset="0"/>
              </a:rPr>
              <a:t>聞く</a:t>
            </a:r>
            <a:endParaRPr lang="en-US" altLang="zh-CN" sz="1200" b="1" dirty="0">
              <a:solidFill>
                <a:srgbClr val="000000"/>
              </a:solidFill>
              <a:latin typeface="Times New Roman" pitchFamily="18" charset="0"/>
              <a:cs typeface="Times New Roman" pitchFamily="18" charset="0"/>
            </a:endParaRPr>
          </a:p>
        </p:txBody>
      </p:sp>
      <p:sp>
        <p:nvSpPr>
          <p:cNvPr id="13" name="TextBox 1"/>
          <p:cNvSpPr txBox="1"/>
          <p:nvPr/>
        </p:nvSpPr>
        <p:spPr>
          <a:xfrm>
            <a:off x="3943393" y="3429000"/>
            <a:ext cx="389530" cy="2764859"/>
          </a:xfrm>
          <a:prstGeom prst="rect">
            <a:avLst/>
          </a:prstGeom>
          <a:noFill/>
        </p:spPr>
        <p:txBody>
          <a:bodyPr wrap="none" lIns="0" tIns="0" rIns="0" rtlCol="0">
            <a:spAutoFit/>
          </a:bodyPr>
          <a:lstStyle/>
          <a:p>
            <a:pPr>
              <a:lnSpc>
                <a:spcPts val="900"/>
              </a:lnSpc>
              <a:tabLst>
                <a:tab pos="76200" algn="l"/>
              </a:tabLst>
            </a:pPr>
            <a:r>
              <a:rPr lang="ja-JP" altLang="en-US" sz="1200" b="1" dirty="0">
                <a:latin typeface="MS PGothic" panose="020B0600070205080204" pitchFamily="34" charset="-128"/>
                <a:ea typeface="MS PGothic" panose="020B0600070205080204" pitchFamily="34" charset="-128"/>
              </a:rPr>
              <a:t>　見る</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800"/>
              </a:lnSpc>
              <a:tabLst>
                <a:tab pos="76200" algn="l"/>
              </a:tabLst>
            </a:pP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　聞く</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900"/>
              </a:lnSpc>
              <a:tabLst>
                <a:tab pos="76200" algn="l"/>
              </a:tabLst>
            </a:pPr>
            <a:r>
              <a:rPr lang="en-US" altLang="zh-CN" sz="1200" dirty="0">
                <a:latin typeface="MS PGothic" panose="020B0600070205080204" pitchFamily="34" charset="-128"/>
                <a:ea typeface="MS PGothic" panose="020B0600070205080204" pitchFamily="34" charset="-128"/>
              </a:rPr>
              <a:t>	</a:t>
            </a: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聞く</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600"/>
              </a:lnSpc>
              <a:tabLst>
                <a:tab pos="76200" algn="l"/>
              </a:tabLst>
            </a:pPr>
            <a:r>
              <a:rPr lang="en-US" altLang="zh-CN" sz="1200" dirty="0">
                <a:latin typeface="MS PGothic" panose="020B0600070205080204" pitchFamily="34" charset="-128"/>
                <a:ea typeface="MS PGothic" panose="020B0600070205080204" pitchFamily="34" charset="-128"/>
              </a:rPr>
              <a:t>	</a:t>
            </a: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聞く</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4991100" y="4301033"/>
            <a:ext cx="286938" cy="1892826"/>
          </a:xfrm>
          <a:prstGeom prst="rect">
            <a:avLst/>
          </a:prstGeom>
          <a:noFill/>
        </p:spPr>
        <p:txBody>
          <a:bodyPr wrap="none" lIns="0" tIns="0" rIns="0" rtlCol="0">
            <a:spAutoFit/>
          </a:bodyPr>
          <a:lstStyle/>
          <a:p>
            <a:pPr>
              <a:lnSpc>
                <a:spcPts val="900"/>
              </a:lnSpc>
              <a:tabLst>
                <a:tab pos="76200" algn="l"/>
                <a:tab pos="152400" algn="l"/>
              </a:tabLst>
            </a:pP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見る</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900"/>
              </a:lnSpc>
              <a:tabLst>
                <a:tab pos="76200" algn="l"/>
                <a:tab pos="152400" algn="l"/>
              </a:tabLst>
            </a:pP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見る</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600"/>
              </a:lnSpc>
              <a:tabLst>
                <a:tab pos="76200" algn="l"/>
                <a:tab pos="152400" algn="l"/>
              </a:tabLst>
            </a:pP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見る</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Box 1"/>
          <p:cNvSpPr txBox="1"/>
          <p:nvPr/>
        </p:nvSpPr>
        <p:spPr>
          <a:xfrm>
            <a:off x="5969000" y="5143500"/>
            <a:ext cx="535403" cy="1084912"/>
          </a:xfrm>
          <a:prstGeom prst="rect">
            <a:avLst/>
          </a:prstGeom>
          <a:noFill/>
        </p:spPr>
        <p:txBody>
          <a:bodyPr wrap="none" lIns="0" tIns="0" rIns="0" rtlCol="0">
            <a:spAutoFit/>
          </a:bodyPr>
          <a:lstStyle/>
          <a:p>
            <a:pPr>
              <a:lnSpc>
                <a:spcPts val="900"/>
              </a:lnSpc>
              <a:tabLst>
                <a:tab pos="76200" algn="l"/>
              </a:tabLst>
            </a:pP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話し合う</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000"/>
              </a:lnSpc>
            </a:pPr>
            <a:endParaRPr lang="en-US" altLang="zh-CN" sz="1200" dirty="0">
              <a:latin typeface="MS PGothic" panose="020B0600070205080204" pitchFamily="34" charset="-128"/>
              <a:ea typeface="MS PGothic" panose="020B0600070205080204" pitchFamily="34" charset="-128"/>
            </a:endParaRPr>
          </a:p>
          <a:p>
            <a:pPr>
              <a:lnSpc>
                <a:spcPts val="1200"/>
              </a:lnSpc>
              <a:tabLst>
                <a:tab pos="76200" algn="l"/>
              </a:tabLst>
            </a:pPr>
            <a:r>
              <a:rPr lang="ja-JP" altLang="en-US" sz="1200" b="1" dirty="0">
                <a:solidFill>
                  <a:srgbClr val="000000"/>
                </a:solidFill>
                <a:latin typeface="MS PGothic" panose="020B0600070205080204" pitchFamily="34" charset="-128"/>
                <a:ea typeface="MS PGothic" panose="020B0600070205080204" pitchFamily="34" charset="-128"/>
                <a:cs typeface="Times New Roman" pitchFamily="18" charset="0"/>
              </a:rPr>
              <a:t>話し合う</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4</a:t>
            </a:r>
          </a:p>
        </p:txBody>
      </p:sp>
      <p:sp>
        <p:nvSpPr>
          <p:cNvPr id="20" name="TextBox 1"/>
          <p:cNvSpPr txBox="1"/>
          <p:nvPr/>
        </p:nvSpPr>
        <p:spPr>
          <a:xfrm>
            <a:off x="5237900" y="1107465"/>
            <a:ext cx="1582164" cy="443711"/>
          </a:xfrm>
          <a:prstGeom prst="rect">
            <a:avLst/>
          </a:prstGeom>
          <a:noFill/>
        </p:spPr>
        <p:txBody>
          <a:bodyPr wrap="none" lIns="0" tIns="0" rIns="0" rtlCol="0">
            <a:spAutoFit/>
          </a:bodyPr>
          <a:lstStyle/>
          <a:p>
            <a:pPr>
              <a:lnSpc>
                <a:spcPts val="3100"/>
              </a:lnSpc>
              <a:tabLst>
                <a:tab pos="25019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思い出せる割合</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7467600" y="6041139"/>
            <a:ext cx="1051570" cy="200055"/>
          </a:xfrm>
          <a:prstGeom prst="rect">
            <a:avLst/>
          </a:prstGeom>
          <a:noFill/>
        </p:spPr>
        <p:txBody>
          <a:bodyPr wrap="none" lIns="0" tIns="0" rIns="0" rtlCol="0">
            <a:spAutoFit/>
          </a:bodyPr>
          <a:lstStyle/>
          <a:p>
            <a:pPr>
              <a:lnSpc>
                <a:spcPts val="1200"/>
              </a:lnSpc>
              <a:tabLst>
                <a:tab pos="76200" algn="l"/>
              </a:tabLst>
            </a:pPr>
            <a:r>
              <a:rPr lang="ja-JP" altLang="en-US" sz="1200" b="1" dirty="0" smtClean="0">
                <a:solidFill>
                  <a:srgbClr val="000000"/>
                </a:solidFill>
                <a:latin typeface="MS PGothic" panose="020B0600070205080204" pitchFamily="34" charset="-128"/>
                <a:ea typeface="MS PGothic" panose="020B0600070205080204" pitchFamily="34" charset="-128"/>
                <a:cs typeface="Times New Roman" pitchFamily="18" charset="0"/>
              </a:rPr>
              <a:t>体験／実践する</a:t>
            </a:r>
            <a:endParaRPr lang="en-US" altLang="zh-CN" sz="12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4"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どうやったら記憶がもっと良くなるでしょう？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5" name="Text Box 1050"/>
          <p:cNvSpPr txBox="1">
            <a:spLocks noChangeArrowheads="1"/>
          </p:cNvSpPr>
          <p:nvPr/>
        </p:nvSpPr>
        <p:spPr bwMode="auto">
          <a:xfrm>
            <a:off x="-25337" y="6670675"/>
            <a:ext cx="19303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a:t>
            </a:r>
            <a:r>
              <a:rPr lang="en-US" altLang="de-DE" sz="800" b="0" i="1" dirty="0" err="1" smtClean="0"/>
              <a:t>Sinne</a:t>
            </a:r>
            <a:r>
              <a:rPr lang="en-US" altLang="de-DE" sz="800" b="0" i="1" dirty="0" smtClean="0"/>
              <a:t>” by </a:t>
            </a:r>
            <a:r>
              <a:rPr lang="en-US" altLang="de-DE" sz="800" b="0" i="1" dirty="0" err="1" smtClean="0"/>
              <a:t>Benni</a:t>
            </a:r>
            <a:r>
              <a:rPr lang="en-US" altLang="de-DE" sz="800" b="0" i="1" dirty="0" smtClean="0"/>
              <a:t>-Kristin Fischer)</a:t>
            </a:r>
            <a:endParaRPr lang="en-US" altLang="de-DE" sz="800" b="0" i="1" dirty="0"/>
          </a:p>
        </p:txBody>
      </p:sp>
    </p:spTree>
    <p:extLst>
      <p:ext uri="{BB962C8B-B14F-4D97-AF65-F5344CB8AC3E}">
        <p14:creationId xmlns:p14="http://schemas.microsoft.com/office/powerpoint/2010/main" val="28939456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endParaRPr lang="ja-JP" altLang="en-US" sz="2000" dirty="0">
              <a:latin typeface="MS PGothic" panose="020B0600070205080204" pitchFamily="34" charset="-128"/>
              <a:ea typeface="MS PGothic" panose="020B0600070205080204" pitchFamily="34" charset="-128"/>
            </a:endParaRPr>
          </a:p>
        </p:txBody>
      </p:sp>
      <p:sp>
        <p:nvSpPr>
          <p:cNvPr id="17" name="正方形/長方形 12"/>
          <p:cNvSpPr/>
          <p:nvPr/>
        </p:nvSpPr>
        <p:spPr>
          <a:xfrm>
            <a:off x="3909199" y="1507000"/>
            <a:ext cx="1114408" cy="369332"/>
          </a:xfrm>
          <a:prstGeom prst="rect">
            <a:avLst/>
          </a:prstGeom>
        </p:spPr>
        <p:txBody>
          <a:bodyPr wrap="none">
            <a:spAutoFit/>
          </a:bodyPr>
          <a:lstStyle/>
          <a:p>
            <a:r>
              <a:rPr lang="ja-JP" altLang="en-US" b="1" dirty="0">
                <a:solidFill>
                  <a:srgbClr val="000000"/>
                </a:solidFill>
                <a:latin typeface="Times New Roman" pitchFamily="18" charset="0"/>
                <a:cs typeface="Times New Roman" pitchFamily="18" charset="0"/>
              </a:rPr>
              <a:t>学習目標</a:t>
            </a:r>
            <a:endParaRPr lang="ja-JP" altLang="en-US" dirty="0"/>
          </a:p>
        </p:txBody>
      </p:sp>
      <p:sp>
        <p:nvSpPr>
          <p:cNvPr id="18" name="TextBox 1"/>
          <p:cNvSpPr txBox="1"/>
          <p:nvPr/>
        </p:nvSpPr>
        <p:spPr>
          <a:xfrm>
            <a:off x="719903" y="2018026"/>
            <a:ext cx="7493000" cy="2869760"/>
          </a:xfrm>
          <a:prstGeom prst="rect">
            <a:avLst/>
          </a:prstGeom>
          <a:noFill/>
        </p:spPr>
        <p:txBody>
          <a:bodyPr wrap="square" lIns="0" tIns="0" rIns="0" rtlCol="0">
            <a:spAutoFit/>
          </a:bodyPr>
          <a:lstStyle/>
          <a:p>
            <a:pPr marL="285750" indent="-285750">
              <a:lnSpc>
                <a:spcPct val="96000"/>
              </a:lnSpc>
              <a:buClr>
                <a:srgbClr val="9CB5B6"/>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私たちの記憶は、特に重要な出来事（けんかとか目撃証言など）で「いたずら」をすることがあります！</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lnSpc>
                <a:spcPct val="96000"/>
              </a:lnSpc>
              <a:buClr>
                <a:srgbClr val="9CB5B6"/>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sym typeface="Wingdings" pitchFamily="2" charset="2"/>
            </a:endParaRPr>
          </a:p>
          <a:p>
            <a:pPr>
              <a:lnSpc>
                <a:spcPct val="96000"/>
              </a:lnSpc>
              <a:buClr>
                <a:srgbClr val="9CB5B6"/>
              </a:buClr>
            </a:pPr>
            <a:r>
              <a:rPr lang="ja-JP" altLang="en-US" dirty="0">
                <a:latin typeface="MS PGothic" panose="020B0600070205080204" pitchFamily="34" charset="-128"/>
                <a:ea typeface="MS PGothic" panose="020B0600070205080204" pitchFamily="34" charset="-128"/>
                <a:sym typeface="Wingdings" pitchFamily="2" charset="2"/>
              </a:rPr>
              <a:t>　  気をつけること：ある出来事を細かい点まで鮮明に思い出すことができなければ、</a:t>
            </a:r>
            <a:endParaRPr lang="en-US" altLang="ja-JP" dirty="0">
              <a:latin typeface="MS PGothic" panose="020B0600070205080204" pitchFamily="34" charset="-128"/>
              <a:ea typeface="MS PGothic" panose="020B0600070205080204" pitchFamily="34" charset="-128"/>
              <a:sym typeface="Wingdings" pitchFamily="2" charset="2"/>
            </a:endParaRPr>
          </a:p>
          <a:p>
            <a:pPr>
              <a:lnSpc>
                <a:spcPct val="96000"/>
              </a:lnSpc>
              <a:buClr>
                <a:srgbClr val="9CB5B6"/>
              </a:buClr>
            </a:pPr>
            <a:r>
              <a:rPr lang="ja-JP" altLang="en-US" b="1" dirty="0">
                <a:latin typeface="MS PGothic" panose="020B0600070205080204" pitchFamily="34" charset="-128"/>
                <a:ea typeface="MS PGothic" panose="020B0600070205080204" pitchFamily="34" charset="-128"/>
                <a:sym typeface="Wingdings" pitchFamily="2" charset="2"/>
              </a:rPr>
              <a:t>　　記憶が間違っているかもしれないと考えてみてください。</a:t>
            </a:r>
            <a:endParaRPr lang="en-US" altLang="ja-JP" b="1" dirty="0">
              <a:latin typeface="MS PGothic" panose="020B0600070205080204" pitchFamily="34" charset="-128"/>
              <a:ea typeface="MS PGothic" panose="020B0600070205080204" pitchFamily="34" charset="-128"/>
              <a:sym typeface="Wingdings" pitchFamily="2" charset="2"/>
            </a:endParaRPr>
          </a:p>
          <a:p>
            <a:pPr>
              <a:lnSpc>
                <a:spcPct val="96000"/>
              </a:lnSpc>
              <a:buClr>
                <a:srgbClr val="9CB5B6"/>
              </a:buClr>
            </a:pPr>
            <a:r>
              <a:rPr lang="ja-JP" altLang="en-US" b="1" dirty="0">
                <a:latin typeface="MS PGothic" panose="020B0600070205080204" pitchFamily="34" charset="-128"/>
                <a:ea typeface="MS PGothic" panose="020B0600070205080204" pitchFamily="34" charset="-128"/>
                <a:sym typeface="Wingdings" pitchFamily="2" charset="2"/>
              </a:rPr>
              <a:t>　　他に情報はないか探しましょう（例えば、他の人に質問してみましょう） </a:t>
            </a:r>
            <a:endParaRPr lang="en-US" altLang="ja-JP" b="1" dirty="0">
              <a:latin typeface="MS PGothic" panose="020B0600070205080204" pitchFamily="34" charset="-128"/>
              <a:ea typeface="MS PGothic" panose="020B0600070205080204" pitchFamily="34" charset="-128"/>
              <a:sym typeface="Wingdings" pitchFamily="2" charset="2"/>
            </a:endParaRPr>
          </a:p>
          <a:p>
            <a:pPr>
              <a:lnSpc>
                <a:spcPts val="1000"/>
              </a:lnSpc>
              <a:buClr>
                <a:srgbClr val="9CB5B6"/>
              </a:buClr>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1000"/>
              </a:lnSpc>
              <a:buClr>
                <a:srgbClr val="9CB5B6"/>
              </a:buClr>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marL="285750" indent="-285750">
              <a:lnSpc>
                <a:spcPts val="2400"/>
              </a:lnSpc>
              <a:buClr>
                <a:srgbClr val="9CB5B6"/>
              </a:buClr>
              <a:buFont typeface="Courier New" panose="02070309020205020404" pitchFamily="49" charset="0"/>
              <a:buChar char="o"/>
              <a:tabLst>
                <a:tab pos="1943100" algn="l"/>
                <a:tab pos="2362200" algn="l"/>
              </a:tabLst>
            </a:pPr>
            <a:r>
              <a:rPr lang="ja-JP" altLang="en-US" dirty="0">
                <a:latin typeface="MS PGothic" panose="020B0600070205080204" pitchFamily="34" charset="-128"/>
                <a:ea typeface="MS PGothic" panose="020B0600070205080204" pitchFamily="34" charset="-128"/>
                <a:sym typeface="Wingdings" pitchFamily="2" charset="2"/>
              </a:rPr>
              <a:t>記憶の補助ツール（例えば、約束ややるべき事を書き留めるための手帳）を利用しましょう</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719903" y="2018026"/>
            <a:ext cx="7493000" cy="2662267"/>
          </a:xfrm>
          <a:prstGeom prst="rect">
            <a:avLst/>
          </a:prstGeom>
          <a:noFill/>
        </p:spPr>
        <p:txBody>
          <a:bodyPr wrap="square" lIns="0" tIns="0" rIns="0" rtlCol="0">
            <a:spAutoFit/>
          </a:bodyPr>
          <a:lstStyle/>
          <a:p>
            <a:pPr marL="285750" indent="-285750">
              <a:lnSpc>
                <a:spcPts val="21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記憶の間違いは、怖がっていたり、脅されていると感じていたり、ストレスを抱えていたりすると起こりやすいものです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700"/>
              </a:lnSpc>
              <a:buClr>
                <a:srgbClr val="9CB5B6"/>
              </a:buClr>
              <a:buFont typeface="Courier New" panose="02070309020205020404" pitchFamily="49" charset="0"/>
              <a:buChar char="o"/>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7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最終的な結論をくだす前に：あなたの記憶や考えが客観的で十分な証拠があるか、よく考えてください！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700"/>
              </a:lnSpc>
              <a:buClr>
                <a:srgbClr val="9CB5B6"/>
              </a:buClr>
              <a:buFont typeface="Courier New" panose="02070309020205020404" pitchFamily="49" charset="0"/>
              <a:buChar char="o"/>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700"/>
              </a:lnSpc>
              <a:buClr>
                <a:srgbClr val="9CB5B6"/>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さらに、これも：間違った記憶は正しい記憶よりあいまいです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buClr>
                <a:srgbClr val="9CB5B6"/>
              </a:buClr>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a:t>
            </a:r>
            <a:r>
              <a:rPr lang="ja-JP" altLang="en-US" dirty="0" smtClean="0">
                <a:solidFill>
                  <a:srgbClr val="000000"/>
                </a:solidFill>
                <a:latin typeface="MS PGothic" panose="020B0600070205080204" pitchFamily="34" charset="-128"/>
                <a:ea typeface="MS PGothic" panose="020B0600070205080204" pitchFamily="34" charset="-128"/>
                <a:cs typeface="Times New Roman" pitchFamily="18" charset="0"/>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つまり、細かいところがよくわかりません）</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正方形/長方形 12"/>
          <p:cNvSpPr/>
          <p:nvPr/>
        </p:nvSpPr>
        <p:spPr>
          <a:xfrm>
            <a:off x="3909199" y="1507000"/>
            <a:ext cx="1114408" cy="369332"/>
          </a:xfrm>
          <a:prstGeom prst="rect">
            <a:avLst/>
          </a:prstGeom>
        </p:spPr>
        <p:txBody>
          <a:bodyPr wrap="none">
            <a:spAutoFit/>
          </a:bodyPr>
          <a:lstStyle/>
          <a:p>
            <a:r>
              <a:rPr lang="ja-JP" altLang="en-US" b="1" dirty="0">
                <a:solidFill>
                  <a:srgbClr val="000000"/>
                </a:solidFill>
                <a:latin typeface="Times New Roman" pitchFamily="18" charset="0"/>
                <a:cs typeface="Times New Roman" pitchFamily="18" charset="0"/>
              </a:rPr>
              <a:t>学習目標</a:t>
            </a:r>
            <a:endParaRPr lang="ja-JP" altLang="en-US" dirty="0"/>
          </a:p>
        </p:txBody>
      </p:sp>
      <p:sp>
        <p:nvSpPr>
          <p:cNvPr id="14"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endParaRPr lang="ja-JP" altLang="en-US" sz="2000" dirty="0">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85248" y="1807489"/>
            <a:ext cx="7658100" cy="584775"/>
          </a:xfrm>
          <a:prstGeom prst="rect">
            <a:avLst/>
          </a:prstGeom>
          <a:noFill/>
        </p:spPr>
        <p:txBody>
          <a:bodyPr wrap="square" lIns="0" tIns="0" rIns="0" rtlCol="0">
            <a:spAutoFit/>
          </a:bodyPr>
          <a:lstStyle/>
          <a:p>
            <a:pPr>
              <a:lnSpc>
                <a:spcPts val="2100"/>
              </a:lnSpc>
            </a:pPr>
            <a:r>
              <a:rPr lang="ja-JP" altLang="en-US" dirty="0">
                <a:latin typeface="MS PGothic" panose="020B0600070205080204" pitchFamily="34" charset="-128"/>
                <a:ea typeface="MS PGothic" panose="020B0600070205080204" pitchFamily="34" charset="-128"/>
              </a:rPr>
              <a:t>こころの調子が悪いと、起こった出来事を間違って記憶したり、まったく記憶していないことが多くなります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5" name="Rechteck 9"/>
          <p:cNvSpPr/>
          <p:nvPr/>
        </p:nvSpPr>
        <p:spPr>
          <a:xfrm>
            <a:off x="418742" y="3255002"/>
            <a:ext cx="8306517" cy="1231106"/>
          </a:xfrm>
          <a:prstGeom prst="rect">
            <a:avLst/>
          </a:prstGeom>
        </p:spPr>
        <p:txBody>
          <a:bodyPr wrap="square" rtlCol="0">
            <a:spAutoFit/>
          </a:bodyPr>
          <a:lstStyle/>
          <a:p>
            <a:pPr marL="180000">
              <a:spcBef>
                <a:spcPts val="1200"/>
              </a:spcBef>
              <a:buClr>
                <a:srgbClr val="9CB5B6"/>
              </a:buClr>
            </a:pPr>
            <a:r>
              <a:rPr lang="x-none" altLang="ja-JP" dirty="0">
                <a:latin typeface="MS PGothic" panose="020B0600070205080204" pitchFamily="34" charset="-128"/>
                <a:ea typeface="MS PGothic" panose="020B0600070205080204" pitchFamily="34" charset="-128"/>
              </a:rPr>
              <a:t>ユニットの</a:t>
            </a:r>
            <a:r>
              <a:rPr lang="ja-JP" altLang="en-US" dirty="0">
                <a:latin typeface="MS PGothic" panose="020B0600070205080204" pitchFamily="34" charset="-128"/>
                <a:ea typeface="MS PGothic" panose="020B0600070205080204" pitchFamily="34" charset="-128"/>
              </a:rPr>
              <a:t>どんなところ</a:t>
            </a:r>
            <a:r>
              <a:rPr lang="x-none" altLang="ja-JP" dirty="0">
                <a:latin typeface="MS PGothic" panose="020B0600070205080204" pitchFamily="34" charset="-128"/>
                <a:ea typeface="MS PGothic" panose="020B0600070205080204" pitchFamily="34" charset="-128"/>
              </a:rPr>
              <a:t>が特に</a:t>
            </a:r>
            <a:r>
              <a:rPr lang="ja-JP" altLang="en-US" dirty="0">
                <a:latin typeface="MS PGothic" panose="020B0600070205080204" pitchFamily="34" charset="-128"/>
                <a:ea typeface="MS PGothic" panose="020B0600070205080204" pitchFamily="34" charset="-128"/>
              </a:rPr>
              <a:t>役立つ／助けにある</a:t>
            </a:r>
            <a:r>
              <a:rPr lang="x-none" altLang="ja-JP" dirty="0">
                <a:latin typeface="MS PGothic" panose="020B0600070205080204" pitchFamily="34" charset="-128"/>
                <a:ea typeface="MS PGothic" panose="020B0600070205080204" pitchFamily="34" charset="-128"/>
              </a:rPr>
              <a:t>と思いますか？ </a:t>
            </a:r>
          </a:p>
          <a:p>
            <a:pPr marL="180000">
              <a:spcBef>
                <a:spcPts val="1200"/>
              </a:spcBef>
              <a:buClr>
                <a:srgbClr val="9CB5B6"/>
              </a:buClr>
            </a:pPr>
            <a:r>
              <a:rPr lang="x-none" altLang="ja-JP" dirty="0">
                <a:latin typeface="MS PGothic" panose="020B0600070205080204" pitchFamily="34" charset="-128"/>
                <a:ea typeface="MS PGothic" panose="020B0600070205080204" pitchFamily="34" charset="-128"/>
              </a:rPr>
              <a:t>近い将来、</a:t>
            </a:r>
            <a:r>
              <a:rPr lang="ja-JP" altLang="en-US" dirty="0">
                <a:latin typeface="MS PGothic" panose="020B0600070205080204" pitchFamily="34" charset="-128"/>
                <a:ea typeface="MS PGothic" panose="020B0600070205080204" pitchFamily="34" charset="-128"/>
              </a:rPr>
              <a:t>このユニットで</a:t>
            </a:r>
            <a:r>
              <a:rPr lang="x-none" altLang="ja-JP" dirty="0">
                <a:latin typeface="MS PGothic" panose="020B0600070205080204" pitchFamily="34" charset="-128"/>
                <a:ea typeface="MS PGothic" panose="020B0600070205080204" pitchFamily="34" charset="-128"/>
              </a:rPr>
              <a:t>学んだことを</a:t>
            </a:r>
            <a:r>
              <a:rPr lang="ja-JP" altLang="en-US" dirty="0" err="1">
                <a:latin typeface="MS PGothic" panose="020B0600070205080204" pitchFamily="34" charset="-128"/>
                <a:ea typeface="MS PGothic" panose="020B0600070205080204" pitchFamily="34" charset="-128"/>
              </a:rPr>
              <a:t>、</a:t>
            </a:r>
            <a:r>
              <a:rPr lang="x-none" altLang="ja-JP" dirty="0">
                <a:latin typeface="MS PGothic" panose="020B0600070205080204" pitchFamily="34" charset="-128"/>
                <a:ea typeface="MS PGothic" panose="020B0600070205080204" pitchFamily="34" charset="-128"/>
              </a:rPr>
              <a:t>いつ、どんな状況で実践したい</a:t>
            </a:r>
            <a:r>
              <a:rPr lang="ja-JP" altLang="en-US" dirty="0" err="1">
                <a:latin typeface="MS PGothic" panose="020B0600070205080204" pitchFamily="34" charset="-128"/>
                <a:ea typeface="MS PGothic" panose="020B0600070205080204" pitchFamily="34" charset="-128"/>
              </a:rPr>
              <a:t>ですか</a:t>
            </a:r>
            <a:r>
              <a:rPr lang="x-none" altLang="ja-JP" dirty="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a:p>
            <a:pPr marL="180000">
              <a:spcBef>
                <a:spcPts val="1200"/>
              </a:spcBef>
              <a:buClr>
                <a:srgbClr val="9CB5B6"/>
              </a:buClr>
            </a:pPr>
            <a:r>
              <a:rPr lang="x-none" altLang="ja-JP" dirty="0">
                <a:latin typeface="MS PGothic" panose="020B0600070205080204" pitchFamily="34" charset="-128"/>
                <a:ea typeface="MS PGothic" panose="020B0600070205080204" pitchFamily="34" charset="-128"/>
              </a:rPr>
              <a:t>その効果はどのように現れるでしょうか</a:t>
            </a:r>
            <a:r>
              <a:rPr lang="ja-JP" altLang="en-US" dirty="0">
                <a:latin typeface="MS PGothic" panose="020B0600070205080204" pitchFamily="34" charset="-128"/>
                <a:ea typeface="MS PGothic" panose="020B0600070205080204" pitchFamily="34" charset="-128"/>
              </a:rPr>
              <a:t>？</a:t>
            </a:r>
            <a:r>
              <a:rPr lang="x-none" altLang="ja-JP" dirty="0">
                <a:latin typeface="MS PGothic" panose="020B0600070205080204" pitchFamily="34" charset="-128"/>
                <a:ea typeface="MS PGothic" panose="020B0600070205080204" pitchFamily="34" charset="-128"/>
              </a:rPr>
              <a:t>（例：緊張を和らげる）</a:t>
            </a:r>
            <a:endParaRPr lang="en-US" altLang="de-DE" dirty="0">
              <a:latin typeface="MS PGothic" panose="020B0600070205080204" pitchFamily="34" charset="-128"/>
              <a:ea typeface="MS PGothic" panose="020B0600070205080204" pitchFamily="34" charset="-128"/>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0" name="グループ化 19"/>
          <p:cNvGrpSpPr/>
          <p:nvPr/>
        </p:nvGrpSpPr>
        <p:grpSpPr>
          <a:xfrm>
            <a:off x="88900" y="6096000"/>
            <a:ext cx="2197100" cy="487426"/>
            <a:chOff x="88900" y="5208524"/>
            <a:chExt cx="2197100" cy="487426"/>
          </a:xfrm>
        </p:grpSpPr>
        <p:sp>
          <p:nvSpPr>
            <p:cNvPr id="21"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8.2</a:t>
              </a:r>
              <a:endPar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pic>
          <p:nvPicPr>
            <p:cNvPr id="26"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6"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endParaRPr lang="ja-JP" altLang="en-US" sz="2000" dirty="0">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685800" y="1551176"/>
            <a:ext cx="7772400" cy="3816429"/>
          </a:xfrm>
          <a:prstGeom prst="rect">
            <a:avLst/>
          </a:prstGeom>
          <a:noFill/>
        </p:spPr>
        <p:txBody>
          <a:bodyPr wrap="squar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a:t>
            </a: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latin typeface="MS PGothic" panose="020B0600070205080204" pitchFamily="34" charset="-128"/>
                <a:ea typeface="MS PGothic" panose="020B0600070205080204" pitchFamily="34" charset="-128"/>
                <a:cs typeface="Times New Roman" pitchFamily="18" charset="0"/>
              </a:rPr>
              <a:t>カレンは自分のアパートの部屋に誰かが侵入したと確信しています</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背景：</a:t>
            </a: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彼女が帰ってきたとき、玄関の鍵が開いていて、寝室の戸棚も開いていました。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それに、今朝、通勤途中で誰かにじっと見られている感じがしていました。</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カレンは今にも警察に泥棒に入られたと電話して、見てもいない犯人の特徴まで伝えるところでした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しかし：</a:t>
            </a: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pPr>
            <a:r>
              <a:rPr lang="ja-JP" altLang="en-US" dirty="0">
                <a:latin typeface="MS PGothic" panose="020B0600070205080204" pitchFamily="34" charset="-128"/>
                <a:ea typeface="MS PGothic" panose="020B0600070205080204" pitchFamily="34" charset="-128"/>
                <a:cs typeface="Times New Roman" pitchFamily="18" charset="0"/>
              </a:rPr>
              <a:t>カレンは突然思い出しました。今朝、彼女は寝坊して、急いで部屋を出ました。</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それが、戸棚を開けっぱなしにして、玄関の鍵をかけ忘れた理由だったのです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記憶と過信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18"/>
          <p:cNvSpPr txBox="1">
            <a:spLocks noChangeArrowheads="1"/>
          </p:cNvSpPr>
          <p:nvPr/>
        </p:nvSpPr>
        <p:spPr>
          <a:xfrm>
            <a:off x="0" y="0"/>
            <a:ext cx="9144000" cy="792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930226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3086</Words>
  <Application>Microsoft Office PowerPoint</Application>
  <PresentationFormat>Bildschirmpräsentation (4:3)</PresentationFormat>
  <Paragraphs>434</Paragraphs>
  <Slides>37</Slides>
  <Notes>14</Notes>
  <HiddenSlides>0</HiddenSlides>
  <MMClips>0</MMClips>
  <ScaleCrop>false</ScaleCrop>
  <HeadingPairs>
    <vt:vector size="6" baseType="variant">
      <vt:variant>
        <vt:lpstr>Verwendete Schriftarten</vt:lpstr>
      </vt:variant>
      <vt:variant>
        <vt:i4>14</vt:i4>
      </vt:variant>
      <vt:variant>
        <vt:lpstr>Design</vt:lpstr>
      </vt:variant>
      <vt:variant>
        <vt:i4>3</vt:i4>
      </vt:variant>
      <vt:variant>
        <vt:lpstr>Folientitel</vt:lpstr>
      </vt:variant>
      <vt:variant>
        <vt:i4>37</vt:i4>
      </vt:variant>
    </vt:vector>
  </HeadingPairs>
  <TitlesOfParts>
    <vt:vector size="54" baseType="lpstr">
      <vt:lpstr>ＭＳ ゴシック</vt:lpstr>
      <vt:lpstr>ＭＳ Ｐゴシック</vt:lpstr>
      <vt:lpstr>ＭＳ Ｐゴシック</vt:lpstr>
      <vt:lpstr>宋体</vt:lpstr>
      <vt:lpstr>游ゴシック</vt:lpstr>
      <vt:lpstr>Arial</vt:lpstr>
      <vt:lpstr>Calibri</vt:lpstr>
      <vt:lpstr>Courier New</vt:lpstr>
      <vt:lpstr>Georgia</vt:lpstr>
      <vt:lpstr>HGS創英角ｺﾞｼｯｸUB</vt:lpstr>
      <vt:lpstr>Times New Roman</vt:lpstr>
      <vt:lpstr>Verdana</vt:lpstr>
      <vt:lpstr>Wingdings</vt:lpstr>
      <vt:lpstr>Wingdings 2</vt:lpstr>
      <vt:lpstr>Office Theme</vt:lpstr>
      <vt:lpstr>3_Cronus</vt:lpstr>
      <vt:lpstr>4_Cronus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バーベキュー</vt:lpstr>
      <vt:lpstr>PowerPoint-Präsentation</vt:lpstr>
      <vt:lpstr>PowerPoint-Präsentation</vt:lpstr>
      <vt:lpstr>PowerPoint-Präsentation</vt:lpstr>
      <vt:lpstr>保育園</vt:lpstr>
      <vt:lpstr>PowerPoint-Präsentation</vt:lpstr>
      <vt:lpstr>PowerPoint-Präsentation</vt:lpstr>
      <vt:lpstr>PowerPoint-Präsentation</vt:lpstr>
      <vt:lpstr>キッチン</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81</cp:revision>
  <dcterms:created xsi:type="dcterms:W3CDTF">2006-08-16T00:00:00Z</dcterms:created>
  <dcterms:modified xsi:type="dcterms:W3CDTF">2017-06-06T09:01:07Z</dcterms:modified>
</cp:coreProperties>
</file>