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189" r:id="rId1"/>
  </p:sldMasterIdLst>
  <p:notesMasterIdLst>
    <p:notesMasterId r:id="rId124"/>
  </p:notesMasterIdLst>
  <p:handoutMasterIdLst>
    <p:handoutMasterId r:id="rId125"/>
  </p:handoutMasterIdLst>
  <p:sldIdLst>
    <p:sldId id="776" r:id="rId2"/>
    <p:sldId id="376" r:id="rId3"/>
    <p:sldId id="727" r:id="rId4"/>
    <p:sldId id="756" r:id="rId5"/>
    <p:sldId id="755" r:id="rId6"/>
    <p:sldId id="723" r:id="rId7"/>
    <p:sldId id="759" r:id="rId8"/>
    <p:sldId id="758" r:id="rId9"/>
    <p:sldId id="757" r:id="rId10"/>
    <p:sldId id="740" r:id="rId11"/>
    <p:sldId id="760" r:id="rId12"/>
    <p:sldId id="576" r:id="rId13"/>
    <p:sldId id="383" r:id="rId14"/>
    <p:sldId id="384" r:id="rId15"/>
    <p:sldId id="385" r:id="rId16"/>
    <p:sldId id="542" r:id="rId17"/>
    <p:sldId id="543" r:id="rId18"/>
    <p:sldId id="562" r:id="rId19"/>
    <p:sldId id="563" r:id="rId20"/>
    <p:sldId id="546" r:id="rId21"/>
    <p:sldId id="547" r:id="rId22"/>
    <p:sldId id="549" r:id="rId23"/>
    <p:sldId id="763" r:id="rId24"/>
    <p:sldId id="762" r:id="rId25"/>
    <p:sldId id="761" r:id="rId26"/>
    <p:sldId id="395" r:id="rId27"/>
    <p:sldId id="396" r:id="rId28"/>
    <p:sldId id="397" r:id="rId29"/>
    <p:sldId id="716" r:id="rId30"/>
    <p:sldId id="717" r:id="rId31"/>
    <p:sldId id="718" r:id="rId32"/>
    <p:sldId id="719" r:id="rId33"/>
    <p:sldId id="402" r:id="rId34"/>
    <p:sldId id="403" r:id="rId35"/>
    <p:sldId id="404" r:id="rId36"/>
    <p:sldId id="405" r:id="rId37"/>
    <p:sldId id="753" r:id="rId38"/>
    <p:sldId id="568" r:id="rId39"/>
    <p:sldId id="569" r:id="rId40"/>
    <p:sldId id="420" r:id="rId41"/>
    <p:sldId id="421" r:id="rId42"/>
    <p:sldId id="434" r:id="rId43"/>
    <p:sldId id="435" r:id="rId44"/>
    <p:sldId id="438" r:id="rId45"/>
    <p:sldId id="439" r:id="rId46"/>
    <p:sldId id="552" r:id="rId47"/>
    <p:sldId id="553" r:id="rId48"/>
    <p:sldId id="564" r:id="rId49"/>
    <p:sldId id="565" r:id="rId50"/>
    <p:sldId id="580" r:id="rId51"/>
    <p:sldId id="765" r:id="rId52"/>
    <p:sldId id="764" r:id="rId53"/>
    <p:sldId id="651" r:id="rId54"/>
    <p:sldId id="652" r:id="rId55"/>
    <p:sldId id="653" r:id="rId56"/>
    <p:sldId id="654" r:id="rId57"/>
    <p:sldId id="655" r:id="rId58"/>
    <p:sldId id="656" r:id="rId59"/>
    <p:sldId id="657" r:id="rId60"/>
    <p:sldId id="751" r:id="rId61"/>
    <p:sldId id="659" r:id="rId62"/>
    <p:sldId id="660" r:id="rId63"/>
    <p:sldId id="661" r:id="rId64"/>
    <p:sldId id="662" r:id="rId65"/>
    <p:sldId id="663" r:id="rId66"/>
    <p:sldId id="664" r:id="rId67"/>
    <p:sldId id="665" r:id="rId68"/>
    <p:sldId id="666" r:id="rId69"/>
    <p:sldId id="667" r:id="rId70"/>
    <p:sldId id="668" r:id="rId71"/>
    <p:sldId id="669" r:id="rId72"/>
    <p:sldId id="670" r:id="rId73"/>
    <p:sldId id="671" r:id="rId74"/>
    <p:sldId id="672" r:id="rId75"/>
    <p:sldId id="673" r:id="rId76"/>
    <p:sldId id="674" r:id="rId77"/>
    <p:sldId id="675" r:id="rId78"/>
    <p:sldId id="676" r:id="rId79"/>
    <p:sldId id="677" r:id="rId80"/>
    <p:sldId id="678" r:id="rId81"/>
    <p:sldId id="679" r:id="rId82"/>
    <p:sldId id="680" r:id="rId83"/>
    <p:sldId id="681" r:id="rId84"/>
    <p:sldId id="682" r:id="rId85"/>
    <p:sldId id="683" r:id="rId86"/>
    <p:sldId id="684" r:id="rId87"/>
    <p:sldId id="685" r:id="rId88"/>
    <p:sldId id="686" r:id="rId89"/>
    <p:sldId id="687" r:id="rId90"/>
    <p:sldId id="688" r:id="rId91"/>
    <p:sldId id="689" r:id="rId92"/>
    <p:sldId id="690" r:id="rId93"/>
    <p:sldId id="691" r:id="rId94"/>
    <p:sldId id="729" r:id="rId95"/>
    <p:sldId id="767" r:id="rId96"/>
    <p:sldId id="766" r:id="rId97"/>
    <p:sldId id="695" r:id="rId98"/>
    <p:sldId id="696" r:id="rId99"/>
    <p:sldId id="697" r:id="rId100"/>
    <p:sldId id="698" r:id="rId101"/>
    <p:sldId id="699" r:id="rId102"/>
    <p:sldId id="700" r:id="rId103"/>
    <p:sldId id="701" r:id="rId104"/>
    <p:sldId id="702" r:id="rId105"/>
    <p:sldId id="703" r:id="rId106"/>
    <p:sldId id="704" r:id="rId107"/>
    <p:sldId id="705" r:id="rId108"/>
    <p:sldId id="706" r:id="rId109"/>
    <p:sldId id="707" r:id="rId110"/>
    <p:sldId id="708" r:id="rId111"/>
    <p:sldId id="709" r:id="rId112"/>
    <p:sldId id="710" r:id="rId113"/>
    <p:sldId id="560" r:id="rId114"/>
    <p:sldId id="770" r:id="rId115"/>
    <p:sldId id="769" r:id="rId116"/>
    <p:sldId id="768" r:id="rId117"/>
    <p:sldId id="561" r:id="rId118"/>
    <p:sldId id="771" r:id="rId119"/>
    <p:sldId id="754" r:id="rId120"/>
    <p:sldId id="720" r:id="rId121"/>
    <p:sldId id="721" r:id="rId122"/>
    <p:sldId id="722" r:id="rId123"/>
  </p:sldIdLst>
  <p:sldSz cx="12195175" cy="6858000"/>
  <p:notesSz cx="7099300" cy="10234613"/>
  <p:embeddedFontLst>
    <p:embeddedFont>
      <p:font typeface="Calibri" panose="020F0502020204030204" pitchFamily="34" charset="0"/>
      <p:regular r:id="rId126"/>
      <p:bold r:id="rId127"/>
      <p:italic r:id="rId128"/>
      <p:boldItalic r:id="rId129"/>
    </p:embeddedFont>
    <p:embeddedFont>
      <p:font typeface="Calibri Light" panose="020F0302020204030204" pitchFamily="34" charset="0"/>
      <p:regular r:id="rId130"/>
      <p:italic r:id="rId131"/>
    </p:embeddedFont>
  </p:embeddedFontLst>
  <p:defaultTextStyle>
    <a:defPPr>
      <a:defRPr lang="de-DE"/>
    </a:defPPr>
    <a:lvl1pPr algn="l" rtl="0" eaLnBrk="0" fontAlgn="base" hangingPunct="0">
      <a:spcBef>
        <a:spcPct val="0"/>
      </a:spcBef>
      <a:spcAft>
        <a:spcPct val="0"/>
      </a:spcAft>
      <a:defRPr lang="en-US" sz="2400" kern="1200">
        <a:solidFill>
          <a:schemeClr val="tx1"/>
        </a:solidFill>
        <a:latin typeface="+mn-lt"/>
        <a:ea typeface="+mn-ea"/>
        <a:cs typeface="Times New Roman" panose="02020603050405020304" pitchFamily="18" charset="0"/>
      </a:defRPr>
    </a:lvl1pPr>
    <a:lvl2pPr marL="457200" algn="l" rtl="0" eaLnBrk="0" fontAlgn="base" hangingPunct="0">
      <a:spcBef>
        <a:spcPct val="0"/>
      </a:spcBef>
      <a:spcAft>
        <a:spcPct val="0"/>
      </a:spcAft>
      <a:defRPr lang="en-US" sz="2400" kern="1200">
        <a:solidFill>
          <a:schemeClr val="tx1"/>
        </a:solidFill>
        <a:latin typeface="+mn-lt"/>
        <a:ea typeface="+mn-ea"/>
        <a:cs typeface="Times New Roman" panose="02020603050405020304" pitchFamily="18" charset="0"/>
      </a:defRPr>
    </a:lvl2pPr>
    <a:lvl3pPr marL="914400" algn="l" rtl="0" eaLnBrk="0" fontAlgn="base" hangingPunct="0">
      <a:spcBef>
        <a:spcPct val="0"/>
      </a:spcBef>
      <a:spcAft>
        <a:spcPct val="0"/>
      </a:spcAft>
      <a:defRPr lang="en-US" sz="2400" kern="1200">
        <a:solidFill>
          <a:schemeClr val="tx1"/>
        </a:solidFill>
        <a:latin typeface="+mn-lt"/>
        <a:ea typeface="+mn-ea"/>
        <a:cs typeface="Times New Roman" panose="02020603050405020304" pitchFamily="18" charset="0"/>
      </a:defRPr>
    </a:lvl3pPr>
    <a:lvl4pPr marL="1371600" algn="l" rtl="0" eaLnBrk="0" fontAlgn="base" hangingPunct="0">
      <a:spcBef>
        <a:spcPct val="0"/>
      </a:spcBef>
      <a:spcAft>
        <a:spcPct val="0"/>
      </a:spcAft>
      <a:defRPr lang="en-US" sz="2400" kern="1200">
        <a:solidFill>
          <a:schemeClr val="tx1"/>
        </a:solidFill>
        <a:latin typeface="+mn-lt"/>
        <a:ea typeface="+mn-ea"/>
        <a:cs typeface="Times New Roman" panose="02020603050405020304" pitchFamily="18" charset="0"/>
      </a:defRPr>
    </a:lvl4pPr>
    <a:lvl5pPr marL="1828800" algn="l" rtl="0" eaLnBrk="0" fontAlgn="base" hangingPunct="0">
      <a:spcBef>
        <a:spcPct val="0"/>
      </a:spcBef>
      <a:spcAft>
        <a:spcPct val="0"/>
      </a:spcAft>
      <a:defRPr lang="en-US" sz="2400" kern="1200">
        <a:solidFill>
          <a:schemeClr val="tx1"/>
        </a:solidFill>
        <a:latin typeface="+mn-lt"/>
        <a:ea typeface="+mn-ea"/>
        <a:cs typeface="Times New Roman" panose="02020603050405020304" pitchFamily="18" charset="0"/>
      </a:defRPr>
    </a:lvl5pPr>
    <a:lvl6pPr marL="22860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4065">
          <p15:clr>
            <a:srgbClr val="A4A3A4"/>
          </p15:clr>
        </p15:guide>
        <p15:guide id="2" pos="612">
          <p15:clr>
            <a:srgbClr val="A4A3A4"/>
          </p15:clr>
        </p15:guide>
        <p15:guide id="3" pos="81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336699"/>
    <a:srgbClr val="66CCFF"/>
    <a:srgbClr val="33CCFF"/>
    <a:srgbClr val="FFFF00"/>
    <a:srgbClr val="DDDDDD"/>
    <a:srgbClr val="C0C0C0"/>
    <a:srgbClr val="33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844" autoAdjust="0"/>
    <p:restoredTop sz="94711" autoAdjust="0"/>
  </p:normalViewPr>
  <p:slideViewPr>
    <p:cSldViewPr>
      <p:cViewPr varScale="1">
        <p:scale>
          <a:sx n="98" d="100"/>
          <a:sy n="98" d="100"/>
        </p:scale>
        <p:origin x="112" y="52"/>
      </p:cViewPr>
      <p:guideLst>
        <p:guide orient="horz" pos="4065"/>
        <p:guide pos="612"/>
        <p:guide pos="816"/>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00" d="100"/>
        <a:sy n="100" d="100"/>
      </p:scale>
      <p:origin x="0" y="16656"/>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font" Target="fonts/font3.fntdata"/><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notesMaster" Target="notesMasters/notesMaster1.xml"/><Relationship Id="rId129" Type="http://schemas.openxmlformats.org/officeDocument/2006/relationships/font" Target="fonts/font4.fntdata"/><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font" Target="fonts/font5.fntdata"/><Relationship Id="rId135"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font" Target="fonts/font6.fntdata"/><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font" Target="fonts/font2.fntdata"/><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viewProps" Target="viewProps.xml"/></Relationships>
</file>

<file path=ppt/_rels/viewProps.xml.rels><?xml version="1.0" encoding="UTF-8" standalone="yes"?>
<Relationships xmlns="http://schemas.openxmlformats.org/package/2006/relationships"><Relationship Id="rId1"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1026"/>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cs typeface="+mn-cs"/>
              </a:defRPr>
            </a:lvl1pPr>
          </a:lstStyle>
          <a:p>
            <a:pPr>
              <a:defRPr/>
            </a:pPr>
            <a:endParaRPr lang="en-GB"/>
          </a:p>
        </p:txBody>
      </p:sp>
      <p:sp>
        <p:nvSpPr>
          <p:cNvPr id="240643" name="Rectangle 1027"/>
          <p:cNvSpPr>
            <a:spLocks noGrp="1" noChangeArrowheads="1"/>
          </p:cNvSpPr>
          <p:nvPr>
            <p:ph type="dt" sz="quarter"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cs typeface="+mn-cs"/>
              </a:defRPr>
            </a:lvl1pPr>
          </a:lstStyle>
          <a:p>
            <a:pPr>
              <a:defRPr/>
            </a:pPr>
            <a:endParaRPr lang="en-GB"/>
          </a:p>
        </p:txBody>
      </p:sp>
      <p:sp>
        <p:nvSpPr>
          <p:cNvPr id="240644" name="Rectangle 1028"/>
          <p:cNvSpPr>
            <a:spLocks noGrp="1" noChangeArrowheads="1"/>
          </p:cNvSpPr>
          <p:nvPr>
            <p:ph type="ftr" sz="quarter" idx="2"/>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cs typeface="+mn-cs"/>
              </a:defRPr>
            </a:lvl1pPr>
          </a:lstStyle>
          <a:p>
            <a:pPr>
              <a:defRPr/>
            </a:pPr>
            <a:endParaRPr lang="en-GB"/>
          </a:p>
        </p:txBody>
      </p:sp>
      <p:sp>
        <p:nvSpPr>
          <p:cNvPr id="240645" name="Rectangle 1029"/>
          <p:cNvSpPr>
            <a:spLocks noGrp="1" noChangeArrowheads="1"/>
          </p:cNvSpPr>
          <p:nvPr>
            <p:ph type="sldNum" sz="quarter" idx="3"/>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D04008DF-CCCE-4772-9938-51B75B7CA4B1}" type="slidenum">
              <a:rPr lang="en-GB" altLang="de-DE"/>
              <a:pPr>
                <a:defRPr/>
              </a:pPr>
              <a:t>‹Nr.›</a:t>
            </a:fld>
            <a:endParaRPr lang="en-GB" altLang="de-DE"/>
          </a:p>
        </p:txBody>
      </p:sp>
    </p:spTree>
    <p:extLst>
      <p:ext uri="{BB962C8B-B14F-4D97-AF65-F5344CB8AC3E}">
        <p14:creationId xmlns:p14="http://schemas.microsoft.com/office/powerpoint/2010/main" val="38072472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cs typeface="+mn-cs"/>
              </a:defRPr>
            </a:lvl1pPr>
          </a:lstStyle>
          <a:p>
            <a:pPr>
              <a:defRPr/>
            </a:pPr>
            <a:endParaRPr lang="en-US"/>
          </a:p>
        </p:txBody>
      </p:sp>
      <p:sp>
        <p:nvSpPr>
          <p:cNvPr id="142339" name="Rectangle 3"/>
          <p:cNvSpPr>
            <a:spLocks noGrp="1" noChangeArrowheads="1"/>
          </p:cNvSpPr>
          <p:nvPr>
            <p:ph type="dt"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cs typeface="+mn-cs"/>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46150" y="4860925"/>
            <a:ext cx="5207000" cy="4605338"/>
          </a:xfrm>
          <a:prstGeom prst="rect">
            <a:avLst/>
          </a:prstGeom>
          <a:noFill/>
          <a:ln>
            <a:noFill/>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cs typeface="+mn-cs"/>
              </a:defRPr>
            </a:lvl1pPr>
          </a:lstStyle>
          <a:p>
            <a:pPr>
              <a:defRPr/>
            </a:pPr>
            <a:endParaRPr lang="en-US"/>
          </a:p>
        </p:txBody>
      </p:sp>
      <p:sp>
        <p:nvSpPr>
          <p:cNvPr id="142343" name="Rectangle 7"/>
          <p:cNvSpPr>
            <a:spLocks noGrp="1" noChangeArrowheads="1"/>
          </p:cNvSpPr>
          <p:nvPr>
            <p:ph type="sldNum" sz="quarter" idx="5"/>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3295211A-7FBC-4567-A7B9-54ED096958D3}" type="slidenum">
              <a:rPr lang="en-US" altLang="de-DE"/>
              <a:pPr>
                <a:defRPr/>
              </a:pPr>
              <a:t>‹Nr.›</a:t>
            </a:fld>
            <a:endParaRPr lang="en-US" altLang="de-DE"/>
          </a:p>
        </p:txBody>
      </p:sp>
    </p:spTree>
    <p:extLst>
      <p:ext uri="{BB962C8B-B14F-4D97-AF65-F5344CB8AC3E}">
        <p14:creationId xmlns:p14="http://schemas.microsoft.com/office/powerpoint/2010/main" val="267300617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506FFBCE-8E3A-4F1C-99CE-D01F70924E8F}" type="slidenum">
              <a:rPr lang="en-US" altLang="de-DE" sz="1300" smtClean="0"/>
              <a:pPr/>
              <a:t>2</a:t>
            </a:fld>
            <a:endParaRPr lang="en-US" altLang="de-DE" sz="1300"/>
          </a:p>
        </p:txBody>
      </p:sp>
      <p:sp>
        <p:nvSpPr>
          <p:cNvPr id="20483" name="Rectangle 2"/>
          <p:cNvSpPr>
            <a:spLocks noGrp="1" noRot="1" noChangeAspect="1" noChangeArrowheads="1" noTextEdit="1"/>
          </p:cNvSpPr>
          <p:nvPr>
            <p:ph type="sldImg"/>
          </p:nvPr>
        </p:nvSpPr>
        <p:spPr>
          <a:xfrm>
            <a:off x="138113" y="768350"/>
            <a:ext cx="6823075" cy="3836988"/>
          </a:xfrm>
          <a:ln/>
        </p:spPr>
      </p:sp>
      <p:sp>
        <p:nvSpPr>
          <p:cNvPr id="204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761666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C7B37ECD-04A7-499C-BBC1-E0DAAA2421C6}" type="slidenum">
              <a:rPr lang="en-US" altLang="de-DE" sz="1300" smtClean="0"/>
              <a:pPr/>
              <a:t>3</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060521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C7B37ECD-04A7-499C-BBC1-E0DAAA2421C6}" type="slidenum">
              <a:rPr lang="en-US" altLang="de-DE" sz="1300" smtClean="0"/>
              <a:pPr/>
              <a:t>4</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060521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C7B37ECD-04A7-499C-BBC1-E0DAAA2421C6}" type="slidenum">
              <a:rPr lang="en-US" altLang="de-DE" sz="1300" smtClean="0"/>
              <a:pPr/>
              <a:t>5</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060521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72FE48D5-9428-4F74-B6F9-F8BACE1DD3E5}" type="slidenum">
              <a:rPr lang="en-US" altLang="de-DE" sz="1300" smtClean="0"/>
              <a:pPr/>
              <a:t>6</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022955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72FE48D5-9428-4F74-B6F9-F8BACE1DD3E5}" type="slidenum">
              <a:rPr lang="en-US" altLang="de-DE" sz="1300" smtClean="0"/>
              <a:pPr/>
              <a:t>7</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022955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72FE48D5-9428-4F74-B6F9-F8BACE1DD3E5}" type="slidenum">
              <a:rPr lang="en-US" altLang="de-DE" sz="1300" smtClean="0"/>
              <a:pPr/>
              <a:t>8</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022955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72FE48D5-9428-4F74-B6F9-F8BACE1DD3E5}" type="slidenum">
              <a:rPr lang="en-US" altLang="de-DE" sz="1300" smtClean="0"/>
              <a:pPr/>
              <a:t>9</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022955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017853EA-5CDB-49B4-987D-49598B1CF9E5}" type="slidenum">
              <a:rPr lang="en-US" altLang="de-DE" sz="1300" smtClean="0"/>
              <a:pPr/>
              <a:t>10</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41929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017853EA-5CDB-49B4-987D-49598B1CF9E5}" type="slidenum">
              <a:rPr lang="en-US" altLang="de-DE" sz="1300" smtClean="0"/>
              <a:pPr/>
              <a:t>11</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41929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C07F2671-45DB-4F68-879F-1D9A7252F8E2}" type="slidenum">
              <a:rPr lang="en-US" altLang="de-DE" sz="1300" smtClean="0"/>
              <a:pPr/>
              <a:t>12</a:t>
            </a:fld>
            <a:endParaRPr lang="en-US" altLang="de-DE" sz="1300"/>
          </a:p>
        </p:txBody>
      </p:sp>
      <p:sp>
        <p:nvSpPr>
          <p:cNvPr id="40963" name="Rectangle 2"/>
          <p:cNvSpPr>
            <a:spLocks noGrp="1" noRot="1" noChangeAspect="1" noChangeArrowheads="1" noTextEdit="1"/>
          </p:cNvSpPr>
          <p:nvPr>
            <p:ph type="sldImg"/>
          </p:nvPr>
        </p:nvSpPr>
        <p:spPr>
          <a:xfrm>
            <a:off x="139700" y="768350"/>
            <a:ext cx="6821488" cy="3836988"/>
          </a:xfrm>
          <a:ln/>
        </p:spPr>
      </p:sp>
      <p:sp>
        <p:nvSpPr>
          <p:cNvPr id="409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09195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1E0E152B-A036-48C2-940A-BD158B69504B}" type="slidenum">
              <a:rPr lang="en-US" altLang="de-DE" sz="1300" smtClean="0"/>
              <a:pPr/>
              <a:t>13</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960084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B3960941-3A46-4094-B69D-2D6B9BC89A16}" type="slidenum">
              <a:rPr lang="en-US" altLang="de-DE" sz="1300" smtClean="0"/>
              <a:pPr/>
              <a:t>14</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472168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32535F90-BF8F-4B63-BBA5-6EB66E0DD8C5}" type="slidenum">
              <a:rPr lang="en-US" altLang="de-DE" sz="1300" smtClean="0"/>
              <a:pPr/>
              <a:t>15</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015058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CC1EE2EC-8B4C-4571-BDB7-15845D76A54A}" type="slidenum">
              <a:rPr lang="en-US" altLang="de-DE" sz="1300" smtClean="0"/>
              <a:pPr/>
              <a:t>16</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685895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4A6D052F-8394-470E-94DD-DA5DC7C28E9C}" type="slidenum">
              <a:rPr lang="en-US" altLang="de-DE" sz="1300" smtClean="0"/>
              <a:pPr/>
              <a:t>17</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279860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79FE316A-3DD6-43F0-8870-38274BE6409B}" type="slidenum">
              <a:rPr lang="en-US" altLang="de-DE" sz="1300" smtClean="0"/>
              <a:pPr/>
              <a:t>18</a:t>
            </a:fld>
            <a:endParaRPr lang="en-US" altLang="de-DE" sz="1300"/>
          </a:p>
        </p:txBody>
      </p:sp>
      <p:sp>
        <p:nvSpPr>
          <p:cNvPr id="532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325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962046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E3D33859-EB25-48EF-AA89-D87009CAA8B1}" type="slidenum">
              <a:rPr lang="en-US" altLang="de-DE" sz="1300" smtClean="0"/>
              <a:pPr/>
              <a:t>19</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530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54206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5FB26E83-F5D5-46BF-B692-4C38A7EB2092}" type="slidenum">
              <a:rPr lang="en-US" altLang="de-DE" sz="1300" smtClean="0"/>
              <a:pPr/>
              <a:t>20</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4919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AE79EADF-3417-4969-A1D5-40AE4038C0F0}" type="slidenum">
              <a:rPr lang="en-US" altLang="de-DE" sz="1300" smtClean="0"/>
              <a:pPr/>
              <a:t>21</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2959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4C7B4E12-81BD-4453-AEDE-7CE38299CF96}" type="slidenum">
              <a:rPr lang="en-US" altLang="de-DE" sz="1300" smtClean="0"/>
              <a:pPr/>
              <a:t>22</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214703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4C7B4E12-81BD-4453-AEDE-7CE38299CF96}" type="slidenum">
              <a:rPr lang="en-US" altLang="de-DE" sz="1300" smtClean="0"/>
              <a:pPr/>
              <a:t>23</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214703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4C7B4E12-81BD-4453-AEDE-7CE38299CF96}" type="slidenum">
              <a:rPr lang="en-US" altLang="de-DE" sz="1300" smtClean="0"/>
              <a:pPr/>
              <a:t>24</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214703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4C7B4E12-81BD-4453-AEDE-7CE38299CF96}" type="slidenum">
              <a:rPr lang="en-US" altLang="de-DE" sz="1300" smtClean="0"/>
              <a:pPr/>
              <a:t>25</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21470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13E29B14-185A-4A90-9A1C-790AFDE83B85}" type="slidenum">
              <a:rPr lang="en-US" altLang="de-DE" sz="1300" smtClean="0"/>
              <a:pPr/>
              <a:t>26</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12455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EA50E29D-6F5A-47DC-B6D4-17F8BC01259C}" type="slidenum">
              <a:rPr lang="en-US" altLang="de-DE" sz="1300" smtClean="0"/>
              <a:pPr/>
              <a:t>27</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547166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91F99491-684A-4A5C-B5EB-DA11EAF31026}" type="slidenum">
              <a:rPr lang="en-US" altLang="de-DE" sz="1300" smtClean="0"/>
              <a:pPr/>
              <a:t>28</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860030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3F451CD3-52A8-4429-9D5C-47213E69FA6D}" type="slidenum">
              <a:rPr lang="en-US" altLang="de-DE" sz="1300" smtClean="0"/>
              <a:pPr/>
              <a:t>29</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276883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60B8A9B2-D238-4CFD-B61F-633FFD9D20BA}" type="slidenum">
              <a:rPr lang="en-US" altLang="de-DE" sz="1300" smtClean="0"/>
              <a:pPr/>
              <a:t>30</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640446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707FA48E-EF92-4871-98A5-DD2F43F9A0A8}" type="slidenum">
              <a:rPr lang="en-US" altLang="de-DE" sz="1300" smtClean="0"/>
              <a:pPr/>
              <a:t>31</a:t>
            </a:fld>
            <a:endParaRPr lang="en-US" altLang="de-DE" sz="1300"/>
          </a:p>
        </p:txBody>
      </p:sp>
      <p:sp>
        <p:nvSpPr>
          <p:cNvPr id="7987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algn="r" eaLnBrk="1" hangingPunct="1"/>
            <a:fld id="{B60A15F4-7116-40D4-A9E7-8D22BF7F9FE5}" type="slidenum">
              <a:rPr lang="en-US" altLang="de-DE" sz="1300"/>
              <a:pPr algn="r" eaLnBrk="1" hangingPunct="1"/>
              <a:t>31</a:t>
            </a:fld>
            <a:endParaRPr lang="en-US" altLang="de-DE" sz="1300"/>
          </a:p>
        </p:txBody>
      </p:sp>
      <p:sp>
        <p:nvSpPr>
          <p:cNvPr id="79876" name="Rectangle 2"/>
          <p:cNvSpPr>
            <a:spLocks noGrp="1" noRot="1" noChangeAspect="1" noChangeArrowheads="1" noTextEdit="1"/>
          </p:cNvSpPr>
          <p:nvPr>
            <p:ph type="sldImg"/>
          </p:nvPr>
        </p:nvSpPr>
        <p:spPr>
          <a:xfrm>
            <a:off x="139700" y="768350"/>
            <a:ext cx="6821488" cy="3836988"/>
          </a:xfrm>
          <a:ln/>
        </p:spPr>
      </p:sp>
      <p:sp>
        <p:nvSpPr>
          <p:cNvPr id="79877"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027875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D081D4FA-60A6-43C6-8527-FE88F9951C04}" type="slidenum">
              <a:rPr lang="en-US" altLang="de-DE" sz="1300" smtClean="0"/>
              <a:pPr/>
              <a:t>32</a:t>
            </a:fld>
            <a:endParaRPr lang="en-US" altLang="de-DE" sz="1300"/>
          </a:p>
        </p:txBody>
      </p:sp>
      <p:sp>
        <p:nvSpPr>
          <p:cNvPr id="8192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algn="r" eaLnBrk="1" hangingPunct="1"/>
            <a:fld id="{D2B3A0C2-ACD2-4E20-8890-DF0C00E5589F}" type="slidenum">
              <a:rPr lang="en-US" altLang="de-DE" sz="1300"/>
              <a:pPr algn="r" eaLnBrk="1" hangingPunct="1"/>
              <a:t>32</a:t>
            </a:fld>
            <a:endParaRPr lang="en-US" altLang="de-DE" sz="1300"/>
          </a:p>
        </p:txBody>
      </p:sp>
      <p:sp>
        <p:nvSpPr>
          <p:cNvPr id="81924" name="Rectangle 2"/>
          <p:cNvSpPr>
            <a:spLocks noGrp="1" noRot="1" noChangeAspect="1" noChangeArrowheads="1" noTextEdit="1"/>
          </p:cNvSpPr>
          <p:nvPr>
            <p:ph type="sldImg"/>
          </p:nvPr>
        </p:nvSpPr>
        <p:spPr>
          <a:xfrm>
            <a:off x="139700" y="768350"/>
            <a:ext cx="6821488" cy="3836988"/>
          </a:xfrm>
          <a:ln/>
        </p:spPr>
      </p:sp>
      <p:sp>
        <p:nvSpPr>
          <p:cNvPr id="8192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179858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D66D3982-51BF-44AB-B07D-F11A26BD6643}" type="slidenum">
              <a:rPr lang="en-US" altLang="de-DE" sz="1300" smtClean="0"/>
              <a:pPr/>
              <a:t>33</a:t>
            </a:fld>
            <a:endParaRPr lang="en-US"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446682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0F0A5A1A-E44D-40D9-B416-32B3D3CBC3EA}" type="slidenum">
              <a:rPr lang="en-US" altLang="de-DE" sz="1300" smtClean="0"/>
              <a:pPr/>
              <a:t>34</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205769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E9CA90ED-53BF-4222-8784-33DB7609D3CF}" type="slidenum">
              <a:rPr lang="en-US" altLang="de-DE" sz="1300" smtClean="0"/>
              <a:pPr/>
              <a:t>35</a:t>
            </a:fld>
            <a:endParaRPr lang="en-US"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844574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153C8BCE-7D7A-4BD1-8C60-174215ADD5F1}" type="slidenum">
              <a:rPr lang="en-US" altLang="de-DE" sz="1300" smtClean="0"/>
              <a:pPr/>
              <a:t>36</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302221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0EB8D98A-5DAC-4C9F-AEAC-C3D3C7CD5CB9}" type="slidenum">
              <a:rPr lang="en-US" altLang="de-DE" sz="1300" smtClean="0"/>
              <a:pPr/>
              <a:t>38</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732153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A7D5B6F9-4F20-40DB-973F-544B6C52E856}" type="slidenum">
              <a:rPr lang="en-US" altLang="de-DE" sz="1300" smtClean="0"/>
              <a:pPr/>
              <a:t>39</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7490120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A947D13F-F1D0-437C-B075-8BFDEA17DB63}" type="slidenum">
              <a:rPr lang="en-US" altLang="de-DE" sz="1300" smtClean="0"/>
              <a:pPr/>
              <a:t>40</a:t>
            </a:fld>
            <a:endParaRPr lang="en-US" altLang="de-DE" sz="1300"/>
          </a:p>
        </p:txBody>
      </p:sp>
      <p:sp>
        <p:nvSpPr>
          <p:cNvPr id="97283" name="Rectangle 1026"/>
          <p:cNvSpPr>
            <a:spLocks noGrp="1" noRot="1" noChangeAspect="1" noChangeArrowheads="1" noTextEdit="1"/>
          </p:cNvSpPr>
          <p:nvPr>
            <p:ph type="sldImg"/>
          </p:nvPr>
        </p:nvSpPr>
        <p:spPr>
          <a:xfrm>
            <a:off x="138113" y="768350"/>
            <a:ext cx="6823075" cy="3836988"/>
          </a:xfrm>
          <a:ln/>
        </p:spPr>
      </p:sp>
      <p:sp>
        <p:nvSpPr>
          <p:cNvPr id="97284"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2884700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3AD84674-44EE-41EF-B526-3ABE3DB6D38C}" type="slidenum">
              <a:rPr lang="en-US" altLang="de-DE" sz="1300" smtClean="0"/>
              <a:pPr/>
              <a:t>41</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2042271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77E77875-BA8F-4F87-B2AE-7E8347E5AE0F}" type="slidenum">
              <a:rPr lang="en-US" altLang="de-DE" sz="1300" smtClean="0"/>
              <a:pPr/>
              <a:t>42</a:t>
            </a:fld>
            <a:endParaRPr lang="en-US" altLang="de-DE" sz="1300"/>
          </a:p>
        </p:txBody>
      </p:sp>
      <p:sp>
        <p:nvSpPr>
          <p:cNvPr id="101379" name="Rectangle 1026"/>
          <p:cNvSpPr>
            <a:spLocks noGrp="1" noRot="1" noChangeAspect="1" noChangeArrowheads="1" noTextEdit="1"/>
          </p:cNvSpPr>
          <p:nvPr>
            <p:ph type="sldImg"/>
          </p:nvPr>
        </p:nvSpPr>
        <p:spPr>
          <a:xfrm>
            <a:off x="138113" y="768350"/>
            <a:ext cx="6823075" cy="3836988"/>
          </a:xfrm>
          <a:ln/>
        </p:spPr>
      </p:sp>
      <p:sp>
        <p:nvSpPr>
          <p:cNvPr id="101380"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031366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E107ED58-FDE4-4E99-93B4-854A2C8A61D6}" type="slidenum">
              <a:rPr lang="en-US" altLang="de-DE" sz="1300" smtClean="0"/>
              <a:pPr/>
              <a:t>43</a:t>
            </a:fld>
            <a:endParaRPr lang="en-US" altLang="de-DE" sz="1300"/>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7204619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1ED9E892-BC3D-402A-8B72-D22A1F5E87B0}" type="slidenum">
              <a:rPr lang="en-US" altLang="de-DE" sz="1300" smtClean="0"/>
              <a:pPr/>
              <a:t>44</a:t>
            </a:fld>
            <a:endParaRPr lang="en-US" altLang="de-DE" sz="1300"/>
          </a:p>
        </p:txBody>
      </p:sp>
      <p:sp>
        <p:nvSpPr>
          <p:cNvPr id="105475" name="Rectangle 1026"/>
          <p:cNvSpPr>
            <a:spLocks noGrp="1" noRot="1" noChangeAspect="1" noChangeArrowheads="1" noTextEdit="1"/>
          </p:cNvSpPr>
          <p:nvPr>
            <p:ph type="sldImg"/>
          </p:nvPr>
        </p:nvSpPr>
        <p:spPr>
          <a:xfrm>
            <a:off x="138113" y="768350"/>
            <a:ext cx="6823075" cy="3836988"/>
          </a:xfrm>
          <a:ln/>
        </p:spPr>
      </p:sp>
      <p:sp>
        <p:nvSpPr>
          <p:cNvPr id="105476"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1623550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88D2D257-8028-467A-941E-E428C294D4B1}" type="slidenum">
              <a:rPr lang="en-US" altLang="de-DE" sz="1300" smtClean="0"/>
              <a:pPr/>
              <a:t>45</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5524457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B3FF688F-F0FE-4E18-86D3-756D7B7846F8}" type="slidenum">
              <a:rPr lang="en-US" altLang="de-DE" sz="1300" smtClean="0"/>
              <a:pPr/>
              <a:t>46</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566893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F6E4E064-8872-45CD-8D4A-C71226159563}" type="slidenum">
              <a:rPr lang="en-US" altLang="de-DE" sz="1300" smtClean="0"/>
              <a:pPr/>
              <a:t>47</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409295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EF81ADB8-9171-450F-B316-DE6DEAAD33EF}" type="slidenum">
              <a:rPr lang="en-US" altLang="de-DE" sz="1300" smtClean="0"/>
              <a:pPr/>
              <a:t>48</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366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448213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E943BC61-152A-4AE6-859F-18A000CE0430}" type="slidenum">
              <a:rPr lang="en-US" altLang="de-DE" sz="1300" smtClean="0"/>
              <a:pPr/>
              <a:t>49</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571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3530137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A7B34970-4E7C-4216-88D1-F37EBBA2C7D3}" type="slidenum">
              <a:rPr lang="en-US" altLang="de-DE" sz="1300" smtClean="0"/>
              <a:pPr/>
              <a:t>50</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464723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A7B34970-4E7C-4216-88D1-F37EBBA2C7D3}" type="slidenum">
              <a:rPr lang="en-US" altLang="de-DE" sz="1300" smtClean="0"/>
              <a:pPr/>
              <a:t>51</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464723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A7B34970-4E7C-4216-88D1-F37EBBA2C7D3}" type="slidenum">
              <a:rPr lang="en-US" altLang="de-DE" sz="1300" smtClean="0"/>
              <a:pPr/>
              <a:t>52</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464723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BEE7931D-7045-4AC0-84C2-E67DF28F2D7C}" type="slidenum">
              <a:rPr lang="en-US" altLang="de-DE" sz="1300" smtClean="0"/>
              <a:pPr/>
              <a:t>53</a:t>
            </a:fld>
            <a:endParaRPr lang="en-US" altLang="de-DE" sz="1300"/>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6197112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B1D47D75-4DBA-4080-A41D-7B3721982A5E}" type="slidenum">
              <a:rPr lang="en-US" altLang="de-DE" sz="1300" smtClean="0"/>
              <a:pPr/>
              <a:t>54</a:t>
            </a:fld>
            <a:endParaRPr lang="en-US" altLang="de-DE" sz="1300"/>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9658300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DA087149-93C7-452D-B809-5BDB7788299A}" type="slidenum">
              <a:rPr lang="en-US" altLang="de-DE" sz="1300" smtClean="0"/>
              <a:pPr/>
              <a:t>55</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804555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DE9CCA15-420F-420A-A950-AFB20A50CEDA}" type="slidenum">
              <a:rPr lang="en-US" altLang="de-DE" sz="1300" smtClean="0"/>
              <a:pPr/>
              <a:t>56</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45747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5454D691-2333-4E22-B088-1272DF3FE30C}" type="slidenum">
              <a:rPr lang="en-US" altLang="de-DE" sz="1300" smtClean="0"/>
              <a:pPr/>
              <a:t>57</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213188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4DCD8ACE-BC56-4D60-8FA5-A749803217EA}" type="slidenum">
              <a:rPr lang="en-US" altLang="de-DE" sz="1300" smtClean="0"/>
              <a:pPr/>
              <a:t>58</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954213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F628B856-68FD-424F-BDD8-7361CB3159BC}" type="slidenum">
              <a:rPr lang="en-US" altLang="de-DE" sz="1300" smtClean="0"/>
              <a:pPr/>
              <a:t>59</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5153524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24229896-618F-4B6F-9AB1-4AE308E0B852}" type="slidenum">
              <a:rPr lang="en-US" altLang="de-DE" sz="1300" smtClean="0"/>
              <a:pPr/>
              <a:t>60</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2905674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BCA108A8-B8E7-4D32-9738-362FBD8BD0D9}" type="slidenum">
              <a:rPr lang="en-US" altLang="de-DE" sz="1300" smtClean="0"/>
              <a:pPr/>
              <a:t>61</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3128512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8424561D-686E-49F6-9D61-C6323D1C8ADC}" type="slidenum">
              <a:rPr lang="en-US" altLang="de-DE" sz="1300" smtClean="0"/>
              <a:pPr/>
              <a:t>62</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4188854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5E5601B2-39E6-4617-A396-017ACA6E2935}" type="slidenum">
              <a:rPr lang="en-US" altLang="de-DE" sz="1300" smtClean="0"/>
              <a:pPr/>
              <a:t>63</a:t>
            </a:fld>
            <a:endParaRPr lang="en-US" altLang="de-DE" sz="1300"/>
          </a:p>
        </p:txBody>
      </p:sp>
      <p:sp>
        <p:nvSpPr>
          <p:cNvPr id="144387" name="Rectangle 2"/>
          <p:cNvSpPr>
            <a:spLocks noGrp="1" noRot="1" noChangeAspect="1" noChangeArrowheads="1" noTextEdit="1"/>
          </p:cNvSpPr>
          <p:nvPr>
            <p:ph type="sldImg"/>
          </p:nvPr>
        </p:nvSpPr>
        <p:spPr>
          <a:xfrm>
            <a:off x="138113" y="768350"/>
            <a:ext cx="6823075" cy="3836988"/>
          </a:xfrm>
          <a:ln/>
        </p:spPr>
      </p:sp>
      <p:sp>
        <p:nvSpPr>
          <p:cNvPr id="1443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8108172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AA0DB41E-25C9-4B5D-A502-7FBECAFA90E5}" type="slidenum">
              <a:rPr lang="en-US" altLang="de-DE" sz="1300" smtClean="0"/>
              <a:pPr/>
              <a:t>64</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ln/>
        </p:spPr>
      </p:sp>
      <p:sp>
        <p:nvSpPr>
          <p:cNvPr id="1464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0368864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4D688503-AF47-4371-9984-079AF1540437}" type="slidenum">
              <a:rPr lang="en-US" altLang="de-DE" sz="1300" smtClean="0"/>
              <a:pPr/>
              <a:t>65</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6677777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0B254B17-46DC-4CE1-B170-E0C76D9E37DC}" type="slidenum">
              <a:rPr lang="en-US" altLang="de-DE" sz="1300" smtClean="0"/>
              <a:pPr/>
              <a:t>66</a:t>
            </a:fld>
            <a:endParaRPr lang="en-US" altLang="de-DE" sz="1300"/>
          </a:p>
        </p:txBody>
      </p:sp>
      <p:sp>
        <p:nvSpPr>
          <p:cNvPr id="150531" name="Rectangle 2"/>
          <p:cNvSpPr>
            <a:spLocks noGrp="1" noRot="1" noChangeAspect="1" noChangeArrowheads="1" noTextEdit="1"/>
          </p:cNvSpPr>
          <p:nvPr>
            <p:ph type="sldImg"/>
          </p:nvPr>
        </p:nvSpPr>
        <p:spPr>
          <a:xfrm>
            <a:off x="138113" y="768350"/>
            <a:ext cx="6823075" cy="3836988"/>
          </a:xfrm>
          <a:ln/>
        </p:spPr>
      </p:sp>
      <p:sp>
        <p:nvSpPr>
          <p:cNvPr id="1505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2486173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F247C64C-FFA9-41BE-8740-1A33C71089E8}" type="slidenum">
              <a:rPr lang="en-US" altLang="de-DE" sz="1300" smtClean="0"/>
              <a:pPr/>
              <a:t>67</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4837870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BFD59EE0-F85D-4CB4-8E47-A263D9F55773}" type="slidenum">
              <a:rPr lang="en-US" altLang="de-DE" sz="1300" smtClean="0"/>
              <a:pPr/>
              <a:t>68</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3118620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D713F603-52FC-49FE-A376-C88DC0C29A5F}" type="slidenum">
              <a:rPr lang="en-US" altLang="de-DE" sz="1300" smtClean="0"/>
              <a:pPr/>
              <a:t>69</a:t>
            </a:fld>
            <a:endParaRPr lang="en-US" altLang="de-DE" sz="1300"/>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5304903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34928A11-E953-4C94-8E13-F8B14177B925}" type="slidenum">
              <a:rPr lang="en-US" altLang="de-DE" sz="1300" smtClean="0"/>
              <a:pPr/>
              <a:t>70</a:t>
            </a:fld>
            <a:endParaRPr lang="en-US" altLang="de-DE" sz="1300"/>
          </a:p>
        </p:txBody>
      </p:sp>
      <p:sp>
        <p:nvSpPr>
          <p:cNvPr id="158723" name="Rectangle 2"/>
          <p:cNvSpPr>
            <a:spLocks noGrp="1" noRot="1" noChangeAspect="1" noChangeArrowheads="1" noTextEdit="1"/>
          </p:cNvSpPr>
          <p:nvPr>
            <p:ph type="sldImg"/>
          </p:nvPr>
        </p:nvSpPr>
        <p:spPr>
          <a:xfrm>
            <a:off x="138113" y="768350"/>
            <a:ext cx="6823075" cy="3836988"/>
          </a:xfrm>
          <a:ln/>
        </p:spPr>
      </p:sp>
      <p:sp>
        <p:nvSpPr>
          <p:cNvPr id="1587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6228339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CE15B107-0058-4BAB-9704-3DCD071DE1FC}" type="slidenum">
              <a:rPr lang="en-US" altLang="de-DE" sz="1300" smtClean="0"/>
              <a:pPr/>
              <a:t>71</a:t>
            </a:fld>
            <a:endParaRPr lang="en-US" altLang="de-DE" sz="1300"/>
          </a:p>
        </p:txBody>
      </p:sp>
      <p:sp>
        <p:nvSpPr>
          <p:cNvPr id="160771" name="Rectangle 2"/>
          <p:cNvSpPr>
            <a:spLocks noGrp="1" noRot="1" noChangeAspect="1" noChangeArrowheads="1" noTextEdit="1"/>
          </p:cNvSpPr>
          <p:nvPr>
            <p:ph type="sldImg"/>
          </p:nvPr>
        </p:nvSpPr>
        <p:spPr>
          <a:xfrm>
            <a:off x="138113" y="768350"/>
            <a:ext cx="6823075" cy="3836988"/>
          </a:xfrm>
          <a:ln/>
        </p:spPr>
      </p:sp>
      <p:sp>
        <p:nvSpPr>
          <p:cNvPr id="160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3398151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8AC26405-CC19-4F2D-BF7A-B1DECB87C5DA}" type="slidenum">
              <a:rPr lang="en-US" altLang="de-DE" sz="1300" smtClean="0"/>
              <a:pPr/>
              <a:t>72</a:t>
            </a:fld>
            <a:endParaRPr lang="en-US" altLang="de-DE" sz="1300"/>
          </a:p>
        </p:txBody>
      </p:sp>
      <p:sp>
        <p:nvSpPr>
          <p:cNvPr id="162819" name="Rectangle 2"/>
          <p:cNvSpPr>
            <a:spLocks noGrp="1" noRot="1" noChangeAspect="1" noChangeArrowheads="1" noTextEdit="1"/>
          </p:cNvSpPr>
          <p:nvPr>
            <p:ph type="sldImg"/>
          </p:nvPr>
        </p:nvSpPr>
        <p:spPr>
          <a:xfrm>
            <a:off x="138113" y="768350"/>
            <a:ext cx="6823075" cy="3836988"/>
          </a:xfrm>
          <a:ln/>
        </p:spPr>
      </p:sp>
      <p:sp>
        <p:nvSpPr>
          <p:cNvPr id="1628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491592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CE9726CB-C2BA-4537-9E2A-8AF013BE4CA6}" type="slidenum">
              <a:rPr lang="en-US" altLang="de-DE" sz="1300" smtClean="0"/>
              <a:pPr/>
              <a:t>73</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ln/>
        </p:spPr>
      </p:sp>
      <p:sp>
        <p:nvSpPr>
          <p:cNvPr id="1648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6522961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AF11AA7D-E05F-464E-B1B7-6999D6BCD4BB}" type="slidenum">
              <a:rPr lang="en-US" altLang="de-DE" sz="1300" smtClean="0"/>
              <a:pPr/>
              <a:t>74</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ln/>
        </p:spPr>
      </p:sp>
      <p:sp>
        <p:nvSpPr>
          <p:cNvPr id="1669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8920492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59750ABA-D964-4A1A-A152-93F4A0C7F9C7}" type="slidenum">
              <a:rPr lang="en-US" altLang="de-DE" sz="1300" smtClean="0"/>
              <a:pPr/>
              <a:t>75</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449710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814001DF-809B-4A13-A000-142A9F6DC0BD}" type="slidenum">
              <a:rPr lang="en-US" altLang="de-DE" sz="1300" smtClean="0"/>
              <a:pPr/>
              <a:t>76</a:t>
            </a:fld>
            <a:endParaRPr lang="en-US" altLang="de-DE" sz="1300"/>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7060286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43985A4B-D789-47FF-A9D8-C0CBD7F022F5}" type="slidenum">
              <a:rPr lang="en-US" altLang="de-DE" sz="1300" smtClean="0"/>
              <a:pPr/>
              <a:t>77</a:t>
            </a:fld>
            <a:endParaRPr lang="en-US" altLang="de-DE" sz="1300"/>
          </a:p>
        </p:txBody>
      </p:sp>
      <p:sp>
        <p:nvSpPr>
          <p:cNvPr id="173059" name="Rectangle 2"/>
          <p:cNvSpPr>
            <a:spLocks noGrp="1" noRot="1" noChangeAspect="1" noChangeArrowheads="1" noTextEdit="1"/>
          </p:cNvSpPr>
          <p:nvPr>
            <p:ph type="sldImg"/>
          </p:nvPr>
        </p:nvSpPr>
        <p:spPr>
          <a:xfrm>
            <a:off x="138113" y="768350"/>
            <a:ext cx="6823075" cy="3836988"/>
          </a:xfrm>
          <a:ln/>
        </p:spPr>
      </p:sp>
      <p:sp>
        <p:nvSpPr>
          <p:cNvPr id="1730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0727239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773945C6-837B-49E4-B85A-5CE495E71AA5}" type="slidenum">
              <a:rPr lang="en-US" altLang="de-DE" sz="1300" smtClean="0"/>
              <a:pPr/>
              <a:t>78</a:t>
            </a:fld>
            <a:endParaRPr lang="en-US" altLang="de-DE" sz="1300"/>
          </a:p>
        </p:txBody>
      </p:sp>
      <p:sp>
        <p:nvSpPr>
          <p:cNvPr id="175107" name="Rectangle 2"/>
          <p:cNvSpPr>
            <a:spLocks noGrp="1" noRot="1" noChangeAspect="1" noChangeArrowheads="1" noTextEdit="1"/>
          </p:cNvSpPr>
          <p:nvPr>
            <p:ph type="sldImg"/>
          </p:nvPr>
        </p:nvSpPr>
        <p:spPr>
          <a:xfrm>
            <a:off x="138113" y="768350"/>
            <a:ext cx="6823075" cy="3836988"/>
          </a:xfrm>
          <a:ln/>
        </p:spPr>
      </p:sp>
      <p:sp>
        <p:nvSpPr>
          <p:cNvPr id="175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2662904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690704D3-3AE0-42D6-A38D-E9CAFAE7D3EC}" type="slidenum">
              <a:rPr lang="en-US" altLang="de-DE" sz="1300" smtClean="0"/>
              <a:pPr/>
              <a:t>79</a:t>
            </a:fld>
            <a:endParaRPr lang="en-US" altLang="de-DE" sz="1300"/>
          </a:p>
        </p:txBody>
      </p:sp>
      <p:sp>
        <p:nvSpPr>
          <p:cNvPr id="177155" name="Rectangle 2"/>
          <p:cNvSpPr>
            <a:spLocks noGrp="1" noRot="1" noChangeAspect="1" noChangeArrowheads="1" noTextEdit="1"/>
          </p:cNvSpPr>
          <p:nvPr>
            <p:ph type="sldImg"/>
          </p:nvPr>
        </p:nvSpPr>
        <p:spPr>
          <a:xfrm>
            <a:off x="138113" y="768350"/>
            <a:ext cx="6823075" cy="3836988"/>
          </a:xfrm>
          <a:ln/>
        </p:spPr>
      </p:sp>
      <p:sp>
        <p:nvSpPr>
          <p:cNvPr id="1771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393937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C118E6E1-C47C-43C9-BA91-8DE43BBB8063}" type="slidenum">
              <a:rPr lang="en-US" altLang="de-DE" sz="1300" smtClean="0"/>
              <a:pPr/>
              <a:t>80</a:t>
            </a:fld>
            <a:endParaRPr lang="en-US" altLang="de-DE" sz="1300"/>
          </a:p>
        </p:txBody>
      </p:sp>
      <p:sp>
        <p:nvSpPr>
          <p:cNvPr id="179203" name="Rectangle 2"/>
          <p:cNvSpPr>
            <a:spLocks noGrp="1" noRot="1" noChangeAspect="1" noChangeArrowheads="1" noTextEdit="1"/>
          </p:cNvSpPr>
          <p:nvPr>
            <p:ph type="sldImg"/>
          </p:nvPr>
        </p:nvSpPr>
        <p:spPr>
          <a:xfrm>
            <a:off x="138113" y="768350"/>
            <a:ext cx="6823075" cy="3836988"/>
          </a:xfrm>
          <a:ln/>
        </p:spPr>
      </p:sp>
      <p:sp>
        <p:nvSpPr>
          <p:cNvPr id="1792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6565938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1538C678-351C-4502-8C59-9AE37ECC3F97}" type="slidenum">
              <a:rPr lang="en-US" altLang="de-DE" sz="1300" smtClean="0"/>
              <a:pPr/>
              <a:t>81</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ln/>
        </p:spPr>
      </p:sp>
      <p:sp>
        <p:nvSpPr>
          <p:cNvPr id="1812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8392643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D974D33D-8754-4B6A-A0B4-D3647B913705}" type="slidenum">
              <a:rPr lang="en-US" altLang="de-DE" sz="1300" smtClean="0"/>
              <a:pPr/>
              <a:t>82</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4351478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BBBA4E4A-B2B5-49FB-8AAF-4A89434177E3}" type="slidenum">
              <a:rPr lang="en-US" altLang="de-DE" sz="1300" smtClean="0"/>
              <a:pPr/>
              <a:t>83</a:t>
            </a:fld>
            <a:endParaRPr lang="en-US" altLang="de-DE" sz="1300"/>
          </a:p>
        </p:txBody>
      </p:sp>
      <p:sp>
        <p:nvSpPr>
          <p:cNvPr id="185347" name="Rectangle 2"/>
          <p:cNvSpPr>
            <a:spLocks noGrp="1" noRot="1" noChangeAspect="1" noChangeArrowheads="1" noTextEdit="1"/>
          </p:cNvSpPr>
          <p:nvPr>
            <p:ph type="sldImg"/>
          </p:nvPr>
        </p:nvSpPr>
        <p:spPr>
          <a:xfrm>
            <a:off x="138113" y="768350"/>
            <a:ext cx="6823075" cy="3836988"/>
          </a:xfrm>
          <a:ln/>
        </p:spPr>
      </p:sp>
      <p:sp>
        <p:nvSpPr>
          <p:cNvPr id="1853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3895167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C9358E08-CC0B-44CA-8795-8A985B43A34A}" type="slidenum">
              <a:rPr lang="en-US" altLang="de-DE" sz="1300" smtClean="0"/>
              <a:pPr/>
              <a:t>84</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2984304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250AD39F-2308-4B1D-B9D2-20B17CB62F52}" type="slidenum">
              <a:rPr lang="en-US" altLang="de-DE" sz="1300" smtClean="0"/>
              <a:pPr/>
              <a:t>85</a:t>
            </a:fld>
            <a:endParaRPr lang="en-US" altLang="de-DE" sz="1300"/>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8649122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5B9CD356-C487-4DFF-8681-60EF48B2D148}" type="slidenum">
              <a:rPr lang="en-US" altLang="de-DE" sz="1300" smtClean="0"/>
              <a:pPr/>
              <a:t>86</a:t>
            </a:fld>
            <a:endParaRPr lang="en-US" altLang="de-DE" sz="1300"/>
          </a:p>
        </p:txBody>
      </p:sp>
      <p:sp>
        <p:nvSpPr>
          <p:cNvPr id="191491" name="Rectangle 2"/>
          <p:cNvSpPr>
            <a:spLocks noGrp="1" noRot="1" noChangeAspect="1" noChangeArrowheads="1" noTextEdit="1"/>
          </p:cNvSpPr>
          <p:nvPr>
            <p:ph type="sldImg"/>
          </p:nvPr>
        </p:nvSpPr>
        <p:spPr>
          <a:xfrm>
            <a:off x="138113" y="768350"/>
            <a:ext cx="6823075" cy="3836988"/>
          </a:xfrm>
          <a:ln/>
        </p:spPr>
      </p:sp>
      <p:sp>
        <p:nvSpPr>
          <p:cNvPr id="1914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4170780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82CE316D-E15C-4A34-9E78-6338880B72D8}" type="slidenum">
              <a:rPr lang="en-US" altLang="de-DE" sz="1300" smtClean="0"/>
              <a:pPr/>
              <a:t>87</a:t>
            </a:fld>
            <a:endParaRPr lang="en-US" altLang="de-DE" sz="1300"/>
          </a:p>
        </p:txBody>
      </p:sp>
      <p:sp>
        <p:nvSpPr>
          <p:cNvPr id="193539" name="Rectangle 2"/>
          <p:cNvSpPr>
            <a:spLocks noGrp="1" noRot="1" noChangeAspect="1" noChangeArrowheads="1" noTextEdit="1"/>
          </p:cNvSpPr>
          <p:nvPr>
            <p:ph type="sldImg"/>
          </p:nvPr>
        </p:nvSpPr>
        <p:spPr>
          <a:xfrm>
            <a:off x="138113" y="768350"/>
            <a:ext cx="6823075" cy="3836988"/>
          </a:xfrm>
          <a:ln/>
        </p:spPr>
      </p:sp>
      <p:sp>
        <p:nvSpPr>
          <p:cNvPr id="193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6642644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3A1E6F07-F8B8-44B6-8E48-19D703BC6AB2}" type="slidenum">
              <a:rPr lang="en-US" altLang="de-DE" sz="1300" smtClean="0"/>
              <a:pPr/>
              <a:t>88</a:t>
            </a:fld>
            <a:endParaRPr lang="en-US" altLang="de-DE" sz="1300"/>
          </a:p>
        </p:txBody>
      </p:sp>
      <p:sp>
        <p:nvSpPr>
          <p:cNvPr id="195587" name="Rectangle 2"/>
          <p:cNvSpPr>
            <a:spLocks noGrp="1" noRot="1" noChangeAspect="1" noChangeArrowheads="1" noTextEdit="1"/>
          </p:cNvSpPr>
          <p:nvPr>
            <p:ph type="sldImg"/>
          </p:nvPr>
        </p:nvSpPr>
        <p:spPr>
          <a:xfrm>
            <a:off x="138113" y="768350"/>
            <a:ext cx="6823075" cy="3836988"/>
          </a:xfrm>
          <a:ln/>
        </p:spPr>
      </p:sp>
      <p:sp>
        <p:nvSpPr>
          <p:cNvPr id="195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3059175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DBA64822-8815-4FA3-A521-4462B3073A95}" type="slidenum">
              <a:rPr lang="en-US" altLang="de-DE" sz="1300" smtClean="0"/>
              <a:pPr/>
              <a:t>89</a:t>
            </a:fld>
            <a:endParaRPr lang="en-US" altLang="de-DE" sz="1300"/>
          </a:p>
        </p:txBody>
      </p:sp>
      <p:sp>
        <p:nvSpPr>
          <p:cNvPr id="197635" name="Rectangle 2"/>
          <p:cNvSpPr>
            <a:spLocks noGrp="1" noRot="1" noChangeAspect="1" noChangeArrowheads="1" noTextEdit="1"/>
          </p:cNvSpPr>
          <p:nvPr>
            <p:ph type="sldImg"/>
          </p:nvPr>
        </p:nvSpPr>
        <p:spPr>
          <a:xfrm>
            <a:off x="138113" y="768350"/>
            <a:ext cx="6823075" cy="3836988"/>
          </a:xfrm>
          <a:ln/>
        </p:spPr>
      </p:sp>
      <p:sp>
        <p:nvSpPr>
          <p:cNvPr id="1976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4040295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0D582F03-7D7C-4DA0-AA75-13257FB2D5CA}" type="slidenum">
              <a:rPr lang="en-US" altLang="de-DE" sz="1300" smtClean="0"/>
              <a:pPr/>
              <a:t>90</a:t>
            </a:fld>
            <a:endParaRPr lang="en-US" altLang="de-DE" sz="1300"/>
          </a:p>
        </p:txBody>
      </p:sp>
      <p:sp>
        <p:nvSpPr>
          <p:cNvPr id="199683" name="Rectangle 2"/>
          <p:cNvSpPr>
            <a:spLocks noGrp="1" noRot="1" noChangeAspect="1" noChangeArrowheads="1" noTextEdit="1"/>
          </p:cNvSpPr>
          <p:nvPr>
            <p:ph type="sldImg"/>
          </p:nvPr>
        </p:nvSpPr>
        <p:spPr>
          <a:xfrm>
            <a:off x="138113" y="768350"/>
            <a:ext cx="6823075" cy="3836988"/>
          </a:xfrm>
          <a:ln/>
        </p:spPr>
      </p:sp>
      <p:sp>
        <p:nvSpPr>
          <p:cNvPr id="1996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6742974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13E86907-CB97-4EFA-A614-5135C3087A3C}" type="slidenum">
              <a:rPr lang="en-US" altLang="de-DE" sz="1300" smtClean="0"/>
              <a:pPr/>
              <a:t>91</a:t>
            </a:fld>
            <a:endParaRPr lang="en-US" altLang="de-DE" sz="1300"/>
          </a:p>
        </p:txBody>
      </p:sp>
      <p:sp>
        <p:nvSpPr>
          <p:cNvPr id="201731" name="Rectangle 2"/>
          <p:cNvSpPr>
            <a:spLocks noGrp="1" noRot="1" noChangeAspect="1" noChangeArrowheads="1" noTextEdit="1"/>
          </p:cNvSpPr>
          <p:nvPr>
            <p:ph type="sldImg"/>
          </p:nvPr>
        </p:nvSpPr>
        <p:spPr>
          <a:xfrm>
            <a:off x="138113" y="768350"/>
            <a:ext cx="6823075" cy="3836988"/>
          </a:xfrm>
          <a:ln/>
        </p:spPr>
      </p:sp>
      <p:sp>
        <p:nvSpPr>
          <p:cNvPr id="2017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080154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2AB2FABB-A408-4E23-AC8E-ABC03E193FDA}" type="slidenum">
              <a:rPr lang="en-US" altLang="de-DE" sz="1300" smtClean="0"/>
              <a:pPr/>
              <a:t>92</a:t>
            </a:fld>
            <a:endParaRPr lang="en-US" altLang="de-DE" sz="1300"/>
          </a:p>
        </p:txBody>
      </p:sp>
      <p:sp>
        <p:nvSpPr>
          <p:cNvPr id="203779" name="Rectangle 2"/>
          <p:cNvSpPr>
            <a:spLocks noGrp="1" noRot="1" noChangeAspect="1" noChangeArrowheads="1" noTextEdit="1"/>
          </p:cNvSpPr>
          <p:nvPr>
            <p:ph type="sldImg"/>
          </p:nvPr>
        </p:nvSpPr>
        <p:spPr>
          <a:xfrm>
            <a:off x="138113" y="768350"/>
            <a:ext cx="6823075" cy="3836988"/>
          </a:xfrm>
          <a:ln/>
        </p:spPr>
      </p:sp>
      <p:sp>
        <p:nvSpPr>
          <p:cNvPr id="2037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0283757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CA3B73EC-CC54-4AB4-ADDB-9EE330C3C8D5}" type="slidenum">
              <a:rPr lang="en-US" altLang="de-DE" sz="1300" smtClean="0"/>
              <a:pPr/>
              <a:t>93</a:t>
            </a:fld>
            <a:endParaRPr lang="en-US" altLang="de-DE" sz="1300"/>
          </a:p>
        </p:txBody>
      </p:sp>
      <p:sp>
        <p:nvSpPr>
          <p:cNvPr id="205827" name="Rectangle 2"/>
          <p:cNvSpPr>
            <a:spLocks noGrp="1" noRot="1" noChangeAspect="1" noChangeArrowheads="1" noTextEdit="1"/>
          </p:cNvSpPr>
          <p:nvPr>
            <p:ph type="sldImg"/>
          </p:nvPr>
        </p:nvSpPr>
        <p:spPr>
          <a:xfrm>
            <a:off x="138113" y="768350"/>
            <a:ext cx="6823075" cy="3836988"/>
          </a:xfrm>
          <a:ln/>
        </p:spPr>
      </p:sp>
      <p:sp>
        <p:nvSpPr>
          <p:cNvPr id="2058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2706923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315C7802-8AF9-4951-AA7B-6D53F691F89B}" type="slidenum">
              <a:rPr lang="en-US" altLang="de-DE" sz="1300" smtClean="0"/>
              <a:pPr/>
              <a:t>94</a:t>
            </a:fld>
            <a:endParaRPr lang="en-US" altLang="de-DE" sz="1300"/>
          </a:p>
        </p:txBody>
      </p:sp>
      <p:sp>
        <p:nvSpPr>
          <p:cNvPr id="211971" name="Rectangle 2"/>
          <p:cNvSpPr>
            <a:spLocks noGrp="1" noRot="1" noChangeAspect="1" noChangeArrowheads="1" noTextEdit="1"/>
          </p:cNvSpPr>
          <p:nvPr>
            <p:ph type="sldImg"/>
          </p:nvPr>
        </p:nvSpPr>
        <p:spPr>
          <a:xfrm>
            <a:off x="138113" y="768350"/>
            <a:ext cx="6823075" cy="3836988"/>
          </a:xfrm>
          <a:ln/>
        </p:spPr>
      </p:sp>
      <p:sp>
        <p:nvSpPr>
          <p:cNvPr id="2119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7356606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315C7802-8AF9-4951-AA7B-6D53F691F89B}" type="slidenum">
              <a:rPr lang="en-US" altLang="de-DE" sz="1300" smtClean="0"/>
              <a:pPr/>
              <a:t>95</a:t>
            </a:fld>
            <a:endParaRPr lang="en-US" altLang="de-DE" sz="1300"/>
          </a:p>
        </p:txBody>
      </p:sp>
      <p:sp>
        <p:nvSpPr>
          <p:cNvPr id="211971" name="Rectangle 2"/>
          <p:cNvSpPr>
            <a:spLocks noGrp="1" noRot="1" noChangeAspect="1" noChangeArrowheads="1" noTextEdit="1"/>
          </p:cNvSpPr>
          <p:nvPr>
            <p:ph type="sldImg"/>
          </p:nvPr>
        </p:nvSpPr>
        <p:spPr>
          <a:xfrm>
            <a:off x="138113" y="768350"/>
            <a:ext cx="6823075" cy="3836988"/>
          </a:xfrm>
          <a:ln/>
        </p:spPr>
      </p:sp>
      <p:sp>
        <p:nvSpPr>
          <p:cNvPr id="2119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7356606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315C7802-8AF9-4951-AA7B-6D53F691F89B}" type="slidenum">
              <a:rPr lang="en-US" altLang="de-DE" sz="1300" smtClean="0"/>
              <a:pPr/>
              <a:t>96</a:t>
            </a:fld>
            <a:endParaRPr lang="en-US" altLang="de-DE" sz="1300"/>
          </a:p>
        </p:txBody>
      </p:sp>
      <p:sp>
        <p:nvSpPr>
          <p:cNvPr id="211971" name="Rectangle 2"/>
          <p:cNvSpPr>
            <a:spLocks noGrp="1" noRot="1" noChangeAspect="1" noChangeArrowheads="1" noTextEdit="1"/>
          </p:cNvSpPr>
          <p:nvPr>
            <p:ph type="sldImg"/>
          </p:nvPr>
        </p:nvSpPr>
        <p:spPr>
          <a:xfrm>
            <a:off x="138113" y="768350"/>
            <a:ext cx="6823075" cy="3836988"/>
          </a:xfrm>
          <a:ln/>
        </p:spPr>
      </p:sp>
      <p:sp>
        <p:nvSpPr>
          <p:cNvPr id="2119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7356606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83884B0B-A1DC-442E-AEEC-1B831C5D8925}" type="slidenum">
              <a:rPr lang="en-US" altLang="de-DE" sz="1300" smtClean="0"/>
              <a:pPr/>
              <a:t>97</a:t>
            </a:fld>
            <a:endParaRPr lang="en-US" altLang="de-DE" sz="1300"/>
          </a:p>
        </p:txBody>
      </p:sp>
      <p:sp>
        <p:nvSpPr>
          <p:cNvPr id="214019" name="Rectangle 2"/>
          <p:cNvSpPr>
            <a:spLocks noGrp="1" noRot="1" noChangeAspect="1" noChangeArrowheads="1" noTextEdit="1"/>
          </p:cNvSpPr>
          <p:nvPr>
            <p:ph type="sldImg"/>
          </p:nvPr>
        </p:nvSpPr>
        <p:spPr>
          <a:xfrm>
            <a:off x="138113" y="768350"/>
            <a:ext cx="6823075" cy="3836988"/>
          </a:xfrm>
          <a:ln/>
        </p:spPr>
      </p:sp>
      <p:sp>
        <p:nvSpPr>
          <p:cNvPr id="2140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4459849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5572D6F3-504C-4A17-B0A7-DF73414157C7}" type="slidenum">
              <a:rPr lang="en-US" altLang="de-DE" sz="1300" smtClean="0"/>
              <a:pPr/>
              <a:t>98</a:t>
            </a:fld>
            <a:endParaRPr lang="en-US" altLang="de-DE" sz="1300"/>
          </a:p>
        </p:txBody>
      </p:sp>
      <p:sp>
        <p:nvSpPr>
          <p:cNvPr id="216067" name="Rectangle 2"/>
          <p:cNvSpPr>
            <a:spLocks noGrp="1" noRot="1" noChangeAspect="1" noChangeArrowheads="1" noTextEdit="1"/>
          </p:cNvSpPr>
          <p:nvPr>
            <p:ph type="sldImg"/>
          </p:nvPr>
        </p:nvSpPr>
        <p:spPr>
          <a:xfrm>
            <a:off x="138113" y="768350"/>
            <a:ext cx="6823075" cy="3836988"/>
          </a:xfrm>
          <a:ln/>
        </p:spPr>
      </p:sp>
      <p:sp>
        <p:nvSpPr>
          <p:cNvPr id="2160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8015021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F86E8BF3-5D7A-409F-89D4-D50FDA1A26A6}" type="slidenum">
              <a:rPr lang="en-US" altLang="de-DE" sz="1300" smtClean="0"/>
              <a:pPr/>
              <a:t>99</a:t>
            </a:fld>
            <a:endParaRPr lang="en-US" altLang="de-DE" sz="1300"/>
          </a:p>
        </p:txBody>
      </p:sp>
      <p:sp>
        <p:nvSpPr>
          <p:cNvPr id="218115" name="Rectangle 2"/>
          <p:cNvSpPr>
            <a:spLocks noGrp="1" noRot="1" noChangeAspect="1" noChangeArrowheads="1" noTextEdit="1"/>
          </p:cNvSpPr>
          <p:nvPr>
            <p:ph type="sldImg"/>
          </p:nvPr>
        </p:nvSpPr>
        <p:spPr>
          <a:xfrm>
            <a:off x="138113" y="768350"/>
            <a:ext cx="6823075" cy="3836988"/>
          </a:xfrm>
          <a:ln/>
        </p:spPr>
      </p:sp>
      <p:sp>
        <p:nvSpPr>
          <p:cNvPr id="2181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6812308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93E8984E-876F-486A-861C-78858A1E7E83}" type="slidenum">
              <a:rPr lang="en-US" altLang="de-DE" sz="1300" smtClean="0"/>
              <a:pPr/>
              <a:t>100</a:t>
            </a:fld>
            <a:endParaRPr lang="en-US" altLang="de-DE" sz="1300"/>
          </a:p>
        </p:txBody>
      </p:sp>
      <p:sp>
        <p:nvSpPr>
          <p:cNvPr id="220163" name="Rectangle 2"/>
          <p:cNvSpPr>
            <a:spLocks noGrp="1" noRot="1" noChangeAspect="1" noChangeArrowheads="1" noTextEdit="1"/>
          </p:cNvSpPr>
          <p:nvPr>
            <p:ph type="sldImg"/>
          </p:nvPr>
        </p:nvSpPr>
        <p:spPr>
          <a:xfrm>
            <a:off x="138113" y="768350"/>
            <a:ext cx="6823075" cy="3836988"/>
          </a:xfrm>
          <a:ln/>
        </p:spPr>
      </p:sp>
      <p:sp>
        <p:nvSpPr>
          <p:cNvPr id="2201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814028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1908CF1E-DED4-461F-85F6-CBF09B9FD4BF}" type="slidenum">
              <a:rPr lang="en-US" altLang="de-DE" sz="1300" smtClean="0"/>
              <a:pPr/>
              <a:t>101</a:t>
            </a:fld>
            <a:endParaRPr lang="en-US" altLang="de-DE" sz="1300"/>
          </a:p>
        </p:txBody>
      </p:sp>
      <p:sp>
        <p:nvSpPr>
          <p:cNvPr id="222211" name="Rectangle 2"/>
          <p:cNvSpPr>
            <a:spLocks noGrp="1" noRot="1" noChangeAspect="1" noChangeArrowheads="1" noTextEdit="1"/>
          </p:cNvSpPr>
          <p:nvPr>
            <p:ph type="sldImg"/>
          </p:nvPr>
        </p:nvSpPr>
        <p:spPr>
          <a:xfrm>
            <a:off x="138113" y="768350"/>
            <a:ext cx="6823075" cy="3836988"/>
          </a:xfrm>
          <a:ln/>
        </p:spPr>
      </p:sp>
      <p:sp>
        <p:nvSpPr>
          <p:cNvPr id="2222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979439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DC34627D-98CA-4880-89D6-272863F509FF}" type="slidenum">
              <a:rPr lang="en-US" altLang="de-DE" sz="1300" smtClean="0"/>
              <a:pPr/>
              <a:t>102</a:t>
            </a:fld>
            <a:endParaRPr lang="en-US" altLang="de-DE" sz="1300"/>
          </a:p>
        </p:txBody>
      </p:sp>
      <p:sp>
        <p:nvSpPr>
          <p:cNvPr id="224259" name="Rectangle 2"/>
          <p:cNvSpPr>
            <a:spLocks noGrp="1" noRot="1" noChangeAspect="1" noChangeArrowheads="1" noTextEdit="1"/>
          </p:cNvSpPr>
          <p:nvPr>
            <p:ph type="sldImg"/>
          </p:nvPr>
        </p:nvSpPr>
        <p:spPr>
          <a:xfrm>
            <a:off x="138113" y="768350"/>
            <a:ext cx="6823075" cy="3836988"/>
          </a:xfrm>
          <a:ln/>
        </p:spPr>
      </p:sp>
      <p:sp>
        <p:nvSpPr>
          <p:cNvPr id="2242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0195327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EFC4BE82-0F79-492D-A509-1FA5EC168F72}" type="slidenum">
              <a:rPr lang="en-US" altLang="de-DE" sz="1300" smtClean="0"/>
              <a:pPr/>
              <a:t>103</a:t>
            </a:fld>
            <a:endParaRPr lang="en-US" altLang="de-DE" sz="1300"/>
          </a:p>
        </p:txBody>
      </p:sp>
      <p:sp>
        <p:nvSpPr>
          <p:cNvPr id="226307" name="Rectangle 2"/>
          <p:cNvSpPr>
            <a:spLocks noGrp="1" noRot="1" noChangeAspect="1" noChangeArrowheads="1" noTextEdit="1"/>
          </p:cNvSpPr>
          <p:nvPr>
            <p:ph type="sldImg"/>
          </p:nvPr>
        </p:nvSpPr>
        <p:spPr>
          <a:xfrm>
            <a:off x="138113" y="768350"/>
            <a:ext cx="6823075" cy="3836988"/>
          </a:xfrm>
          <a:ln/>
        </p:spPr>
      </p:sp>
      <p:sp>
        <p:nvSpPr>
          <p:cNvPr id="2263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1016258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38A72393-8E52-44CA-9FED-346C568BB9DD}" type="slidenum">
              <a:rPr lang="en-US" altLang="de-DE" sz="1300" smtClean="0"/>
              <a:pPr/>
              <a:t>104</a:t>
            </a:fld>
            <a:endParaRPr lang="en-US" altLang="de-DE" sz="1300"/>
          </a:p>
        </p:txBody>
      </p:sp>
      <p:sp>
        <p:nvSpPr>
          <p:cNvPr id="228355" name="Rectangle 2"/>
          <p:cNvSpPr>
            <a:spLocks noGrp="1" noRot="1" noChangeAspect="1" noChangeArrowheads="1" noTextEdit="1"/>
          </p:cNvSpPr>
          <p:nvPr>
            <p:ph type="sldImg"/>
          </p:nvPr>
        </p:nvSpPr>
        <p:spPr>
          <a:xfrm>
            <a:off x="138113" y="768350"/>
            <a:ext cx="6823075" cy="3836988"/>
          </a:xfrm>
          <a:ln/>
        </p:spPr>
      </p:sp>
      <p:sp>
        <p:nvSpPr>
          <p:cNvPr id="2283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4597078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312149AF-7165-4228-A65C-C5A6F5BED4C1}" type="slidenum">
              <a:rPr lang="en-US" altLang="de-DE" sz="1300" smtClean="0"/>
              <a:pPr/>
              <a:t>105</a:t>
            </a:fld>
            <a:endParaRPr lang="en-US" altLang="de-DE" sz="1300"/>
          </a:p>
        </p:txBody>
      </p:sp>
      <p:sp>
        <p:nvSpPr>
          <p:cNvPr id="230403" name="Rectangle 2"/>
          <p:cNvSpPr>
            <a:spLocks noGrp="1" noRot="1" noChangeAspect="1" noChangeArrowheads="1" noTextEdit="1"/>
          </p:cNvSpPr>
          <p:nvPr>
            <p:ph type="sldImg"/>
          </p:nvPr>
        </p:nvSpPr>
        <p:spPr>
          <a:xfrm>
            <a:off x="138113" y="768350"/>
            <a:ext cx="6823075" cy="3836988"/>
          </a:xfrm>
          <a:ln/>
        </p:spPr>
      </p:sp>
      <p:sp>
        <p:nvSpPr>
          <p:cNvPr id="2304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12447196"/>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7E775926-ACE1-443E-8B23-40D8CDF47964}" type="slidenum">
              <a:rPr lang="en-US" altLang="de-DE" sz="1300" smtClean="0"/>
              <a:pPr/>
              <a:t>106</a:t>
            </a:fld>
            <a:endParaRPr lang="en-US" altLang="de-DE" sz="1300"/>
          </a:p>
        </p:txBody>
      </p:sp>
      <p:sp>
        <p:nvSpPr>
          <p:cNvPr id="232451" name="Rectangle 2"/>
          <p:cNvSpPr>
            <a:spLocks noGrp="1" noRot="1" noChangeAspect="1" noChangeArrowheads="1" noTextEdit="1"/>
          </p:cNvSpPr>
          <p:nvPr>
            <p:ph type="sldImg"/>
          </p:nvPr>
        </p:nvSpPr>
        <p:spPr>
          <a:xfrm>
            <a:off x="138113" y="768350"/>
            <a:ext cx="6823075" cy="3836988"/>
          </a:xfrm>
          <a:ln/>
        </p:spPr>
      </p:sp>
      <p:sp>
        <p:nvSpPr>
          <p:cNvPr id="2324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2095892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0EE0BB87-1ADE-4F6A-AB82-A7146EEB20BF}" type="slidenum">
              <a:rPr lang="en-US" altLang="de-DE" sz="1300" smtClean="0"/>
              <a:pPr/>
              <a:t>107</a:t>
            </a:fld>
            <a:endParaRPr lang="en-US" altLang="de-DE" sz="1300"/>
          </a:p>
        </p:txBody>
      </p:sp>
      <p:sp>
        <p:nvSpPr>
          <p:cNvPr id="234499" name="Rectangle 2"/>
          <p:cNvSpPr>
            <a:spLocks noGrp="1" noRot="1" noChangeAspect="1" noChangeArrowheads="1" noTextEdit="1"/>
          </p:cNvSpPr>
          <p:nvPr>
            <p:ph type="sldImg"/>
          </p:nvPr>
        </p:nvSpPr>
        <p:spPr>
          <a:xfrm>
            <a:off x="138113" y="768350"/>
            <a:ext cx="6823075" cy="3836988"/>
          </a:xfrm>
          <a:ln/>
        </p:spPr>
      </p:sp>
      <p:sp>
        <p:nvSpPr>
          <p:cNvPr id="2345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5468303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F7B12529-AB62-4B90-AACD-9418C9B95FE6}" type="slidenum">
              <a:rPr lang="en-US" altLang="de-DE" sz="1300" smtClean="0"/>
              <a:pPr/>
              <a:t>108</a:t>
            </a:fld>
            <a:endParaRPr lang="en-US" altLang="de-DE" sz="1300"/>
          </a:p>
        </p:txBody>
      </p:sp>
      <p:sp>
        <p:nvSpPr>
          <p:cNvPr id="236547" name="Rectangle 2"/>
          <p:cNvSpPr>
            <a:spLocks noGrp="1" noRot="1" noChangeAspect="1" noChangeArrowheads="1" noTextEdit="1"/>
          </p:cNvSpPr>
          <p:nvPr>
            <p:ph type="sldImg"/>
          </p:nvPr>
        </p:nvSpPr>
        <p:spPr>
          <a:xfrm>
            <a:off x="138113" y="768350"/>
            <a:ext cx="6823075" cy="3836988"/>
          </a:xfrm>
          <a:ln/>
        </p:spPr>
      </p:sp>
      <p:sp>
        <p:nvSpPr>
          <p:cNvPr id="2365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34210040"/>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F9198CD6-F937-4D9A-83B3-1E3C0639F6A7}" type="slidenum">
              <a:rPr lang="en-US" altLang="de-DE" sz="1300" smtClean="0"/>
              <a:pPr/>
              <a:t>109</a:t>
            </a:fld>
            <a:endParaRPr lang="en-US" altLang="de-DE" sz="1300"/>
          </a:p>
        </p:txBody>
      </p:sp>
      <p:sp>
        <p:nvSpPr>
          <p:cNvPr id="238595" name="Rectangle 2"/>
          <p:cNvSpPr>
            <a:spLocks noGrp="1" noRot="1" noChangeAspect="1" noChangeArrowheads="1" noTextEdit="1"/>
          </p:cNvSpPr>
          <p:nvPr>
            <p:ph type="sldImg"/>
          </p:nvPr>
        </p:nvSpPr>
        <p:spPr>
          <a:xfrm>
            <a:off x="138113" y="768350"/>
            <a:ext cx="6823075" cy="3836988"/>
          </a:xfrm>
          <a:ln/>
        </p:spPr>
      </p:sp>
      <p:sp>
        <p:nvSpPr>
          <p:cNvPr id="2385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5353144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A12A3EAF-74AC-466D-A837-1D72F2D0C97D}" type="slidenum">
              <a:rPr lang="en-US" altLang="de-DE" sz="1300" smtClean="0"/>
              <a:pPr/>
              <a:t>110</a:t>
            </a:fld>
            <a:endParaRPr lang="en-US" altLang="de-DE" sz="1300"/>
          </a:p>
        </p:txBody>
      </p:sp>
      <p:sp>
        <p:nvSpPr>
          <p:cNvPr id="240643" name="Rectangle 2"/>
          <p:cNvSpPr>
            <a:spLocks noGrp="1" noRot="1" noChangeAspect="1" noChangeArrowheads="1" noTextEdit="1"/>
          </p:cNvSpPr>
          <p:nvPr>
            <p:ph type="sldImg"/>
          </p:nvPr>
        </p:nvSpPr>
        <p:spPr>
          <a:xfrm>
            <a:off x="138113" y="768350"/>
            <a:ext cx="6823075" cy="3836988"/>
          </a:xfrm>
          <a:ln/>
        </p:spPr>
      </p:sp>
      <p:sp>
        <p:nvSpPr>
          <p:cNvPr id="2406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70719948"/>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B84876C4-0601-4A87-9439-15E75307767B}" type="slidenum">
              <a:rPr lang="en-US" altLang="de-DE" sz="1300" smtClean="0"/>
              <a:pPr/>
              <a:t>111</a:t>
            </a:fld>
            <a:endParaRPr lang="en-US" altLang="de-DE" sz="1300"/>
          </a:p>
        </p:txBody>
      </p:sp>
      <p:sp>
        <p:nvSpPr>
          <p:cNvPr id="242691" name="Rectangle 2"/>
          <p:cNvSpPr>
            <a:spLocks noGrp="1" noRot="1" noChangeAspect="1" noChangeArrowheads="1" noTextEdit="1"/>
          </p:cNvSpPr>
          <p:nvPr>
            <p:ph type="sldImg"/>
          </p:nvPr>
        </p:nvSpPr>
        <p:spPr>
          <a:xfrm>
            <a:off x="138113" y="768350"/>
            <a:ext cx="6823075" cy="3836988"/>
          </a:xfrm>
          <a:ln/>
        </p:spPr>
      </p:sp>
      <p:sp>
        <p:nvSpPr>
          <p:cNvPr id="2426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7590356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2D550A3D-351D-4D4C-9F6E-24AE1F56B64C}" type="slidenum">
              <a:rPr lang="en-US" altLang="de-DE" sz="1300" smtClean="0"/>
              <a:pPr/>
              <a:t>112</a:t>
            </a:fld>
            <a:endParaRPr lang="en-US" altLang="de-DE" sz="1300"/>
          </a:p>
        </p:txBody>
      </p:sp>
      <p:sp>
        <p:nvSpPr>
          <p:cNvPr id="244739" name="Rectangle 2"/>
          <p:cNvSpPr>
            <a:spLocks noGrp="1" noRot="1" noChangeAspect="1" noChangeArrowheads="1" noTextEdit="1"/>
          </p:cNvSpPr>
          <p:nvPr>
            <p:ph type="sldImg"/>
          </p:nvPr>
        </p:nvSpPr>
        <p:spPr>
          <a:xfrm>
            <a:off x="138113" y="768350"/>
            <a:ext cx="6823075" cy="3836988"/>
          </a:xfrm>
          <a:ln/>
        </p:spPr>
      </p:sp>
      <p:sp>
        <p:nvSpPr>
          <p:cNvPr id="2447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1797605"/>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DFE4C8E7-7247-402B-97C7-20FCBF721DF6}" type="slidenum">
              <a:rPr lang="en-US" altLang="de-DE" sz="1300" smtClean="0"/>
              <a:pPr/>
              <a:t>113</a:t>
            </a:fld>
            <a:endParaRPr lang="en-US" altLang="de-DE" sz="1300"/>
          </a:p>
        </p:txBody>
      </p:sp>
      <p:sp>
        <p:nvSpPr>
          <p:cNvPr id="252931" name="Rectangle 2"/>
          <p:cNvSpPr>
            <a:spLocks noGrp="1" noRot="1" noChangeAspect="1" noChangeArrowheads="1" noTextEdit="1"/>
          </p:cNvSpPr>
          <p:nvPr>
            <p:ph type="sldImg"/>
          </p:nvPr>
        </p:nvSpPr>
        <p:spPr>
          <a:xfrm>
            <a:off x="138113" y="768350"/>
            <a:ext cx="6823075" cy="3836988"/>
          </a:xfrm>
          <a:ln/>
        </p:spPr>
      </p:sp>
      <p:sp>
        <p:nvSpPr>
          <p:cNvPr id="2529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287165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DFE4C8E7-7247-402B-97C7-20FCBF721DF6}" type="slidenum">
              <a:rPr lang="en-US" altLang="de-DE" sz="1300" smtClean="0"/>
              <a:pPr/>
              <a:t>114</a:t>
            </a:fld>
            <a:endParaRPr lang="en-US" altLang="de-DE" sz="1300"/>
          </a:p>
        </p:txBody>
      </p:sp>
      <p:sp>
        <p:nvSpPr>
          <p:cNvPr id="252931" name="Rectangle 2"/>
          <p:cNvSpPr>
            <a:spLocks noGrp="1" noRot="1" noChangeAspect="1" noChangeArrowheads="1" noTextEdit="1"/>
          </p:cNvSpPr>
          <p:nvPr>
            <p:ph type="sldImg"/>
          </p:nvPr>
        </p:nvSpPr>
        <p:spPr>
          <a:xfrm>
            <a:off x="138113" y="768350"/>
            <a:ext cx="6823075" cy="3836988"/>
          </a:xfrm>
          <a:ln/>
        </p:spPr>
      </p:sp>
      <p:sp>
        <p:nvSpPr>
          <p:cNvPr id="2529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287165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DFE4C8E7-7247-402B-97C7-20FCBF721DF6}" type="slidenum">
              <a:rPr lang="en-US" altLang="de-DE" sz="1300" smtClean="0"/>
              <a:pPr/>
              <a:t>115</a:t>
            </a:fld>
            <a:endParaRPr lang="en-US" altLang="de-DE" sz="1300"/>
          </a:p>
        </p:txBody>
      </p:sp>
      <p:sp>
        <p:nvSpPr>
          <p:cNvPr id="252931" name="Rectangle 2"/>
          <p:cNvSpPr>
            <a:spLocks noGrp="1" noRot="1" noChangeAspect="1" noChangeArrowheads="1" noTextEdit="1"/>
          </p:cNvSpPr>
          <p:nvPr>
            <p:ph type="sldImg"/>
          </p:nvPr>
        </p:nvSpPr>
        <p:spPr>
          <a:xfrm>
            <a:off x="138113" y="768350"/>
            <a:ext cx="6823075" cy="3836988"/>
          </a:xfrm>
          <a:ln/>
        </p:spPr>
      </p:sp>
      <p:sp>
        <p:nvSpPr>
          <p:cNvPr id="2529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287165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DFE4C8E7-7247-402B-97C7-20FCBF721DF6}" type="slidenum">
              <a:rPr lang="en-US" altLang="de-DE" sz="1300" smtClean="0"/>
              <a:pPr/>
              <a:t>116</a:t>
            </a:fld>
            <a:endParaRPr lang="en-US" altLang="de-DE" sz="1300"/>
          </a:p>
        </p:txBody>
      </p:sp>
      <p:sp>
        <p:nvSpPr>
          <p:cNvPr id="252931" name="Rectangle 2"/>
          <p:cNvSpPr>
            <a:spLocks noGrp="1" noRot="1" noChangeAspect="1" noChangeArrowheads="1" noTextEdit="1"/>
          </p:cNvSpPr>
          <p:nvPr>
            <p:ph type="sldImg"/>
          </p:nvPr>
        </p:nvSpPr>
        <p:spPr>
          <a:xfrm>
            <a:off x="138113" y="768350"/>
            <a:ext cx="6823075" cy="3836988"/>
          </a:xfrm>
          <a:ln/>
        </p:spPr>
      </p:sp>
      <p:sp>
        <p:nvSpPr>
          <p:cNvPr id="2529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287165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44857AF1-78C5-419E-BA57-AF79877E1927}" type="slidenum">
              <a:rPr lang="en-US" altLang="de-DE" sz="1300" smtClean="0"/>
              <a:pPr/>
              <a:t>117</a:t>
            </a:fld>
            <a:endParaRPr lang="en-US" altLang="de-DE" sz="1300"/>
          </a:p>
        </p:txBody>
      </p:sp>
      <p:sp>
        <p:nvSpPr>
          <p:cNvPr id="257027" name="Rectangle 2"/>
          <p:cNvSpPr>
            <a:spLocks noGrp="1" noRot="1" noChangeAspect="1" noChangeArrowheads="1" noTextEdit="1"/>
          </p:cNvSpPr>
          <p:nvPr>
            <p:ph type="sldImg"/>
          </p:nvPr>
        </p:nvSpPr>
        <p:spPr>
          <a:xfrm>
            <a:off x="138113" y="768350"/>
            <a:ext cx="6823075" cy="3836988"/>
          </a:xfrm>
          <a:ln/>
        </p:spPr>
      </p:sp>
      <p:sp>
        <p:nvSpPr>
          <p:cNvPr id="2570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78074627"/>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44857AF1-78C5-419E-BA57-AF79877E1927}" type="slidenum">
              <a:rPr lang="en-US" altLang="de-DE" sz="1300" smtClean="0"/>
              <a:pPr/>
              <a:t>118</a:t>
            </a:fld>
            <a:endParaRPr lang="en-US" altLang="de-DE" sz="1300"/>
          </a:p>
        </p:txBody>
      </p:sp>
      <p:sp>
        <p:nvSpPr>
          <p:cNvPr id="257027" name="Rectangle 2"/>
          <p:cNvSpPr>
            <a:spLocks noGrp="1" noRot="1" noChangeAspect="1" noChangeArrowheads="1" noTextEdit="1"/>
          </p:cNvSpPr>
          <p:nvPr>
            <p:ph type="sldImg"/>
          </p:nvPr>
        </p:nvSpPr>
        <p:spPr>
          <a:xfrm>
            <a:off x="138113" y="768350"/>
            <a:ext cx="6823075" cy="3836988"/>
          </a:xfrm>
          <a:ln/>
        </p:spPr>
      </p:sp>
      <p:sp>
        <p:nvSpPr>
          <p:cNvPr id="2570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78074627"/>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124EF9A8-7F6F-4663-BF5F-99804E5F5B56}" type="slidenum">
              <a:rPr lang="en-US" altLang="de-DE" sz="1300" smtClean="0"/>
              <a:pPr/>
              <a:t>120</a:t>
            </a:fld>
            <a:endParaRPr lang="en-US" altLang="de-DE" sz="1300"/>
          </a:p>
        </p:txBody>
      </p:sp>
      <p:sp>
        <p:nvSpPr>
          <p:cNvPr id="261123" name="Rectangle 2"/>
          <p:cNvSpPr>
            <a:spLocks noGrp="1" noRot="1" noChangeAspect="1" noChangeArrowheads="1" noTextEdit="1"/>
          </p:cNvSpPr>
          <p:nvPr>
            <p:ph type="sldImg"/>
          </p:nvPr>
        </p:nvSpPr>
        <p:spPr>
          <a:xfrm>
            <a:off x="138113" y="768350"/>
            <a:ext cx="6823075" cy="3836988"/>
          </a:xfrm>
          <a:ln/>
        </p:spPr>
      </p:sp>
      <p:sp>
        <p:nvSpPr>
          <p:cNvPr id="2611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8513403"/>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F5C958E0-47BC-40AB-BAB0-EED5C9DDDD30}" type="slidenum">
              <a:rPr lang="en-US" altLang="de-DE" sz="1300" smtClean="0"/>
              <a:pPr/>
              <a:t>121</a:t>
            </a:fld>
            <a:endParaRPr lang="en-US" altLang="de-DE" sz="1300"/>
          </a:p>
        </p:txBody>
      </p:sp>
      <p:sp>
        <p:nvSpPr>
          <p:cNvPr id="263171" name="Rectangle 2"/>
          <p:cNvSpPr>
            <a:spLocks noGrp="1" noRot="1" noChangeAspect="1" noChangeArrowheads="1" noTextEdit="1"/>
          </p:cNvSpPr>
          <p:nvPr>
            <p:ph type="sldImg"/>
          </p:nvPr>
        </p:nvSpPr>
        <p:spPr>
          <a:xfrm>
            <a:off x="138113" y="768350"/>
            <a:ext cx="6823075" cy="3836988"/>
          </a:xfrm>
          <a:ln/>
        </p:spPr>
      </p:sp>
      <p:sp>
        <p:nvSpPr>
          <p:cNvPr id="2631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3389997"/>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6E0B8735-044C-4209-9F23-08C5B8C6CEAD}" type="slidenum">
              <a:rPr lang="en-US" altLang="de-DE" sz="1300" smtClean="0"/>
              <a:pPr/>
              <a:t>122</a:t>
            </a:fld>
            <a:endParaRPr lang="en-US" altLang="de-DE" sz="1300"/>
          </a:p>
        </p:txBody>
      </p:sp>
      <p:sp>
        <p:nvSpPr>
          <p:cNvPr id="265219" name="Rectangle 2"/>
          <p:cNvSpPr>
            <a:spLocks noGrp="1" noRot="1" noChangeAspect="1" noChangeArrowheads="1" noTextEdit="1"/>
          </p:cNvSpPr>
          <p:nvPr>
            <p:ph type="sldImg"/>
          </p:nvPr>
        </p:nvSpPr>
        <p:spPr>
          <a:xfrm>
            <a:off x="138113" y="768350"/>
            <a:ext cx="6823075" cy="3836988"/>
          </a:xfrm>
          <a:ln/>
        </p:spPr>
      </p:sp>
      <p:sp>
        <p:nvSpPr>
          <p:cNvPr id="2652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2974123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az-Cyrl-AZ" altLang="ko-KR" dirty="0">
                <a:solidFill>
                  <a:srgbClr val="004992"/>
                </a:solidFill>
              </a:rPr>
              <a:t>Метакогнитивен тренинг (</a:t>
            </a:r>
            <a:r>
              <a:rPr lang="en-US" altLang="ko-KR" dirty="0">
                <a:solidFill>
                  <a:srgbClr val="004992"/>
                </a:solidFill>
              </a:rPr>
              <a:t>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ru-RU" altLang="ko-KR" sz="1000" dirty="0">
                <a:latin typeface="+mj-lt"/>
              </a:rPr>
              <a:t>Използването на картини и снимков материал е осъществено с любезното съдействие на артистите и собствениците на права – за подробности (артист, име на изображението) виж края на презентацията.</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z-Cyrl-AZ"/>
              <a:t>Метакогнитивен тренинг 4 – Съпреживяване/емпатия</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7051BB90-2449-4764-974D-9DA9D154A69A}"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az-Cyrl-AZ"/>
              <a:t>Метакогнитивен тренинг 4 – Съпреживяване/емпатия</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4236F9EA-2F08-4EE9-8725-61B8E1B1712F}"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z-Cyrl-AZ"/>
              <a:t>Метакогнитивен тренинг 4 – Съпреживяване/емпатия</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5F1A6569-E1C6-4BA7-AE1D-7EA52EED560E}"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z-Cyrl-AZ"/>
              <a:t>Метакогнитивен тренинг 4 – Съпреживяване/емпатия</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7051BB90-2449-4764-974D-9DA9D154A69A}"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az-Cyrl-AZ"/>
              <a:t>Метакогнитивен тренинг 4 – Съпреживяване/емпатия</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7051BB90-2449-4764-974D-9DA9D154A69A}"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az-Cyrl-AZ"/>
              <a:t>Метакогнитивен тренинг 4 – Съпреживяване/емпатия</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C41484D1-607E-4735-A028-DA5A4C15556E}"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z-Cyrl-AZ"/>
              <a:t>Метакогнитивен тренинг 4 – Съпреживяване/емпатия</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4146807C-B11A-4D16-A66D-2FCB7BF4A52C}"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az-Cyrl-AZ"/>
              <a:t>Метакогнитивен тренинг 4 – Съпреживяване/емпатия</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7051BB90-2449-4764-974D-9DA9D154A69A}"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190" r:id="rId1"/>
    <p:sldLayoutId id="2147484191" r:id="rId2"/>
    <p:sldLayoutId id="2147484192" r:id="rId3"/>
    <p:sldLayoutId id="2147484193" r:id="rId4"/>
    <p:sldLayoutId id="2147484194" r:id="rId5"/>
    <p:sldLayoutId id="2147484195" r:id="rId6"/>
    <p:sldLayoutId id="2147484196" r:id="rId7"/>
    <p:sldLayoutId id="2147484197" r:id="rId8"/>
    <p:sldLayoutId id="2147484198" r:id="rId9"/>
    <p:sldLayoutId id="2147484199" r:id="rId10"/>
    <p:sldLayoutId id="2147484200" r:id="rId11"/>
    <p:sldLayoutId id="214748420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4.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9.xml"/><Relationship Id="rId1" Type="http://schemas.openxmlformats.org/officeDocument/2006/relationships/slideLayout" Target="../slideLayouts/slideLayout11.xml"/><Relationship Id="rId5" Type="http://schemas.openxmlformats.org/officeDocument/2006/relationships/image" Target="../media/image46.jpeg"/><Relationship Id="rId4" Type="http://schemas.openxmlformats.org/officeDocument/2006/relationships/image" Target="../media/image45.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5.xml.rels><?xml version="1.0" encoding="UTF-8" standalone="yes"?>
<Relationships xmlns="http://schemas.openxmlformats.org/package/2006/relationships"><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6.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49.jpeg"/></Relationships>
</file>

<file path=ppt/slides/_rels/slide5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59.xml.rels><?xml version="1.0" encoding="UTF-8" standalone="yes"?>
<Relationships xmlns="http://schemas.openxmlformats.org/package/2006/relationships"><Relationship Id="rId3" Type="http://schemas.openxmlformats.org/officeDocument/2006/relationships/image" Target="../media/image57.jpeg"/><Relationship Id="rId7" Type="http://schemas.openxmlformats.org/officeDocument/2006/relationships/image" Target="../media/image56.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60.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57.jpeg"/><Relationship Id="rId7" Type="http://schemas.openxmlformats.org/officeDocument/2006/relationships/image" Target="../media/image55.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8.jpeg"/></Relationships>
</file>

<file path=ppt/slides/_rels/slide6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8.jpeg"/></Relationships>
</file>

<file path=ppt/slides/_rels/slide6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3.xml.rels><?xml version="1.0" encoding="UTF-8" standalone="yes"?>
<Relationships xmlns="http://schemas.openxmlformats.org/package/2006/relationships"><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4.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6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7.xml.rels><?xml version="1.0" encoding="UTF-8" standalone="yes"?>
<Relationships xmlns="http://schemas.openxmlformats.org/package/2006/relationships"><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8.xml.rels><?xml version="1.0" encoding="UTF-8" standalone="yes"?>
<Relationships xmlns="http://schemas.openxmlformats.org/package/2006/relationships"><Relationship Id="rId8" Type="http://schemas.openxmlformats.org/officeDocument/2006/relationships/image" Target="../media/image70.jpeg"/><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7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1.xml.rels><?xml version="1.0" encoding="UTF-8" standalone="yes"?>
<Relationships xmlns="http://schemas.openxmlformats.org/package/2006/relationships"><Relationship Id="rId3" Type="http://schemas.openxmlformats.org/officeDocument/2006/relationships/image" Target="../media/image71.jpeg"/><Relationship Id="rId7" Type="http://schemas.openxmlformats.org/officeDocument/2006/relationships/image" Target="../media/image75.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2.xml.rels><?xml version="1.0" encoding="UTF-8" standalone="yes"?>
<Relationships xmlns="http://schemas.openxmlformats.org/package/2006/relationships"><Relationship Id="rId8" Type="http://schemas.openxmlformats.org/officeDocument/2006/relationships/image" Target="../media/image76.jpeg"/><Relationship Id="rId3" Type="http://schemas.openxmlformats.org/officeDocument/2006/relationships/image" Target="../media/image71.jpeg"/><Relationship Id="rId7" Type="http://schemas.openxmlformats.org/officeDocument/2006/relationships/image" Target="../media/image75.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6.jpeg"/><Relationship Id="rId4" Type="http://schemas.openxmlformats.org/officeDocument/2006/relationships/image" Target="../media/image75.jpeg"/></Relationships>
</file>

<file path=ppt/slides/_rels/slide7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5.xml.rels><?xml version="1.0" encoding="UTF-8" standalone="yes"?>
<Relationships xmlns="http://schemas.openxmlformats.org/package/2006/relationships"><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6.xml.rels><?xml version="1.0" encoding="UTF-8" standalone="yes"?>
<Relationships xmlns="http://schemas.openxmlformats.org/package/2006/relationships"><Relationship Id="rId8" Type="http://schemas.openxmlformats.org/officeDocument/2006/relationships/image" Target="../media/image82.jpeg"/><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77.jpeg"/><Relationship Id="rId5" Type="http://schemas.openxmlformats.org/officeDocument/2006/relationships/image" Target="../media/image82.jpeg"/><Relationship Id="rId4" Type="http://schemas.openxmlformats.org/officeDocument/2006/relationships/image" Target="../media/image81.jpeg"/></Relationships>
</file>

<file path=ppt/slides/_rels/slide7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79.xml.rels><?xml version="1.0" encoding="UTF-8" standalone="yes"?>
<Relationships xmlns="http://schemas.openxmlformats.org/package/2006/relationships"><Relationship Id="rId3" Type="http://schemas.openxmlformats.org/officeDocument/2006/relationships/image" Target="../media/image84.jpeg"/><Relationship Id="rId7" Type="http://schemas.openxmlformats.org/officeDocument/2006/relationships/image" Target="../media/image87.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6.jpeg"/><Relationship Id="rId4" Type="http://schemas.openxmlformats.org/officeDocument/2006/relationships/image" Target="../media/image85.jpeg"/></Relationships>
</file>

<file path=ppt/slides/_rels/slide80.xml.rels><?xml version="1.0" encoding="UTF-8" standalone="yes"?>
<Relationships xmlns="http://schemas.openxmlformats.org/package/2006/relationships"><Relationship Id="rId8" Type="http://schemas.openxmlformats.org/officeDocument/2006/relationships/image" Target="../media/image88.jpeg"/><Relationship Id="rId3" Type="http://schemas.openxmlformats.org/officeDocument/2006/relationships/image" Target="../media/image84.jpeg"/><Relationship Id="rId7" Type="http://schemas.openxmlformats.org/officeDocument/2006/relationships/image" Target="../media/image87.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6.jpeg"/><Relationship Id="rId4" Type="http://schemas.openxmlformats.org/officeDocument/2006/relationships/image" Target="../media/image85.jpeg"/></Relationships>
</file>

<file path=ppt/slides/_rels/slide8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8.jpeg"/><Relationship Id="rId4" Type="http://schemas.openxmlformats.org/officeDocument/2006/relationships/image" Target="../media/image87.jpeg"/></Relationships>
</file>

<file path=ppt/slides/_rels/slide8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3.xml.rels><?xml version="1.0" encoding="UTF-8" standalone="yes"?>
<Relationships xmlns="http://schemas.openxmlformats.org/package/2006/relationships"><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4.xml.rels><?xml version="1.0" encoding="UTF-8" standalone="yes"?>
<Relationships xmlns="http://schemas.openxmlformats.org/package/2006/relationships"><Relationship Id="rId8" Type="http://schemas.openxmlformats.org/officeDocument/2006/relationships/image" Target="../media/image94.jpeg"/><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5.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89.jpeg"/><Relationship Id="rId5" Type="http://schemas.openxmlformats.org/officeDocument/2006/relationships/image" Target="../media/image94.jpeg"/><Relationship Id="rId4" Type="http://schemas.openxmlformats.org/officeDocument/2006/relationships/image" Target="../media/image93.jpeg"/></Relationships>
</file>

<file path=ppt/slides/_rels/slide8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7.xml.rels><?xml version="1.0" encoding="UTF-8" standalone="yes"?>
<Relationships xmlns="http://schemas.openxmlformats.org/package/2006/relationships"><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8.xml.rels><?xml version="1.0" encoding="UTF-8" standalone="yes"?>
<Relationships xmlns="http://schemas.openxmlformats.org/package/2006/relationships"><Relationship Id="rId8" Type="http://schemas.openxmlformats.org/officeDocument/2006/relationships/image" Target="../media/image100.jpeg"/><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9.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96.jpeg"/><Relationship Id="rId5" Type="http://schemas.openxmlformats.org/officeDocument/2006/relationships/image" Target="../media/image100.jpeg"/><Relationship Id="rId4" Type="http://schemas.openxmlformats.org/officeDocument/2006/relationships/image" Target="../media/image99.jpeg"/></Relationships>
</file>

<file path=ppt/slides/_rels/slide9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1.xml.rels><?xml version="1.0" encoding="UTF-8" standalone="yes"?>
<Relationships xmlns="http://schemas.openxmlformats.org/package/2006/relationships"><Relationship Id="rId3" Type="http://schemas.openxmlformats.org/officeDocument/2006/relationships/image" Target="../media/image101.jpeg"/><Relationship Id="rId7" Type="http://schemas.openxmlformats.org/officeDocument/2006/relationships/image" Target="../media/image105.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2.xml.rels><?xml version="1.0" encoding="UTF-8" standalone="yes"?>
<Relationships xmlns="http://schemas.openxmlformats.org/package/2006/relationships"><Relationship Id="rId8" Type="http://schemas.openxmlformats.org/officeDocument/2006/relationships/image" Target="../media/image106.jpeg"/><Relationship Id="rId3" Type="http://schemas.openxmlformats.org/officeDocument/2006/relationships/image" Target="../media/image101.jpeg"/><Relationship Id="rId7" Type="http://schemas.openxmlformats.org/officeDocument/2006/relationships/image" Target="../media/image105.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1.jpeg"/><Relationship Id="rId5" Type="http://schemas.openxmlformats.org/officeDocument/2006/relationships/image" Target="../media/image106.jpeg"/><Relationship Id="rId4" Type="http://schemas.openxmlformats.org/officeDocument/2006/relationships/image" Target="../media/image105.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9.xml"/><Relationship Id="rId1" Type="http://schemas.openxmlformats.org/officeDocument/2006/relationships/slideLayout" Target="../slideLayouts/slideLayout10.xml"/><Relationship Id="rId4" Type="http://schemas.openxmlformats.org/officeDocument/2006/relationships/image" Target="../media/image109.jpeg"/></Relationships>
</file>

<file path=ppt/slides/_rels/slide100.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0.xml"/><Relationship Id="rId1" Type="http://schemas.openxmlformats.org/officeDocument/2006/relationships/slideLayout" Target="../slideLayouts/slideLayout10.xml"/><Relationship Id="rId5" Type="http://schemas.openxmlformats.org/officeDocument/2006/relationships/image" Target="../media/image109.jpeg"/><Relationship Id="rId4" Type="http://schemas.openxmlformats.org/officeDocument/2006/relationships/image" Target="../media/image110.jpeg"/></Relationships>
</file>

<file path=ppt/slides/_rels/slide101.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09.jpeg"/><Relationship Id="rId5" Type="http://schemas.openxmlformats.org/officeDocument/2006/relationships/image" Target="../media/image110.jpeg"/><Relationship Id="rId4" Type="http://schemas.openxmlformats.org/officeDocument/2006/relationships/image" Target="../media/image108.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08.jpeg"/><Relationship Id="rId5" Type="http://schemas.openxmlformats.org/officeDocument/2006/relationships/image" Target="../media/image109.jpeg"/><Relationship Id="rId4" Type="http://schemas.openxmlformats.org/officeDocument/2006/relationships/image" Target="../media/image110.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4.xml"/><Relationship Id="rId1" Type="http://schemas.openxmlformats.org/officeDocument/2006/relationships/slideLayout" Target="../slideLayouts/slideLayout10.xml"/><Relationship Id="rId4" Type="http://schemas.openxmlformats.org/officeDocument/2006/relationships/image" Target="../media/image112.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5.xml"/><Relationship Id="rId1" Type="http://schemas.openxmlformats.org/officeDocument/2006/relationships/slideLayout" Target="../slideLayouts/slideLayout10.xml"/><Relationship Id="rId5" Type="http://schemas.openxmlformats.org/officeDocument/2006/relationships/image" Target="../media/image112.jpeg"/><Relationship Id="rId4" Type="http://schemas.openxmlformats.org/officeDocument/2006/relationships/image" Target="../media/image114.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3.jpeg"/><Relationship Id="rId4" Type="http://schemas.openxmlformats.org/officeDocument/2006/relationships/image" Target="../media/image114.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3.jpeg"/><Relationship Id="rId4" Type="http://schemas.openxmlformats.org/officeDocument/2006/relationships/image" Target="../media/image114.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9.xml"/><Relationship Id="rId1" Type="http://schemas.openxmlformats.org/officeDocument/2006/relationships/slideLayout" Target="../slideLayouts/slideLayout10.xml"/><Relationship Id="rId4" Type="http://schemas.openxmlformats.org/officeDocument/2006/relationships/image" Target="../media/image116.jpeg"/></Relationships>
</file>

<file path=ppt/slides/_rels/slide110.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0.xml"/><Relationship Id="rId1" Type="http://schemas.openxmlformats.org/officeDocument/2006/relationships/slideLayout" Target="../slideLayouts/slideLayout10.xml"/><Relationship Id="rId5" Type="http://schemas.openxmlformats.org/officeDocument/2006/relationships/image" Target="../media/image116.jpeg"/><Relationship Id="rId4" Type="http://schemas.openxmlformats.org/officeDocument/2006/relationships/image" Target="../media/image117.jpeg"/></Relationships>
</file>

<file path=ppt/slides/_rels/slide111.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7.jpeg"/><Relationship Id="rId4" Type="http://schemas.openxmlformats.org/officeDocument/2006/relationships/image" Target="../media/image120.jpeg"/></Relationships>
</file>

<file path=ppt/slides/_rels/slide112.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7.jpeg"/><Relationship Id="rId4" Type="http://schemas.openxmlformats.org/officeDocument/2006/relationships/image" Target="../media/image120.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119.xml"/><Relationship Id="rId1" Type="http://schemas.openxmlformats.org/officeDocument/2006/relationships/slideLayout" Target="../slideLayouts/slideLayout5.xml"/><Relationship Id="rId4" Type="http://schemas.openxmlformats.org/officeDocument/2006/relationships/image" Target="../media/image122.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a:latin typeface="+mn-lt"/>
                <a:ea typeface="+mn-ea"/>
                <a:cs typeface="+mn-cs"/>
              </a:rPr>
              <a:t>MKT 4 A – </a:t>
            </a:r>
            <a:r>
              <a:rPr lang="az-Cyrl-AZ" altLang="ja-JP">
                <a:latin typeface="+mn-lt"/>
                <a:ea typeface="+mn-ea"/>
                <a:cs typeface="+mn-cs"/>
              </a:rPr>
              <a:t>Съпреживяване/емпатия</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a:t>
            </a:r>
            <a:r>
              <a:rPr lang="pt-BR" sz="1600" dirty="0" err="1">
                <a:solidFill>
                  <a:srgbClr val="004992"/>
                </a:solidFill>
              </a:rPr>
              <a:t>Edreva</a:t>
            </a:r>
            <a:r>
              <a:rPr lang="pt-BR" sz="1600" dirty="0">
                <a:solidFill>
                  <a:srgbClr val="004992"/>
                </a:solidFill>
              </a:rPr>
              <a:t> </a:t>
            </a:r>
            <a:r>
              <a:rPr lang="nl-NL" sz="1600" dirty="0">
                <a:solidFill>
                  <a:srgbClr val="004992"/>
                </a:solidFill>
              </a:rPr>
              <a:t>(1|23)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0233616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 можем да съчувстваме на друг човек...?</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dirty="0">
                <a:solidFill>
                  <a:schemeClr val="tx1"/>
                </a:solidFill>
              </a:rPr>
              <a:t>???</a:t>
            </a:r>
            <a:endParaRPr lang="en-US" sz="2400" dirty="0">
              <a:solidFill>
                <a:schemeClr val="tx1"/>
              </a:solidFill>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2</a:t>
            </a:fld>
            <a:endParaRPr lang="de-DE" altLang="de-DE">
              <a:latin typeface="+mn-lt"/>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 можем да съчувстваме на друг човек...?</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bg-BG" sz="2400" dirty="0">
                <a:solidFill>
                  <a:srgbClr val="333333"/>
                </a:solidFill>
              </a:rPr>
              <a:t>Пример</a:t>
            </a:r>
            <a:r>
              <a:rPr lang="de-DE" sz="2400" dirty="0">
                <a:solidFill>
                  <a:srgbClr val="333333"/>
                </a:solidFill>
              </a:rPr>
              <a:t>: </a:t>
            </a:r>
            <a:r>
              <a:rPr lang="bg-BG" sz="2400" dirty="0">
                <a:solidFill>
                  <a:srgbClr val="333333"/>
                </a:solidFill>
              </a:rPr>
              <a:t>Някой се държи за главата</a:t>
            </a:r>
            <a:r>
              <a:rPr lang="de-DE" sz="2400" dirty="0">
                <a:solidFill>
                  <a:srgbClr val="333333"/>
                </a:solidFill>
              </a:rPr>
              <a:t>.</a:t>
            </a:r>
          </a:p>
          <a:p>
            <a:pPr lvl="0" defTabSz="914400" fontAlgn="base">
              <a:lnSpc>
                <a:spcPct val="100000"/>
              </a:lnSpc>
              <a:spcBef>
                <a:spcPts val="1200"/>
              </a:spcBef>
              <a:defRPr/>
            </a:pPr>
            <a:r>
              <a:rPr lang="bg-BG" sz="2400" i="1" dirty="0">
                <a:solidFill>
                  <a:srgbClr val="004992"/>
                </a:solidFill>
              </a:rPr>
              <a:t>Защо</a:t>
            </a:r>
            <a:r>
              <a:rPr lang="de-DE" sz="2400" i="1" dirty="0">
                <a:solidFill>
                  <a:srgbClr val="004992"/>
                </a:solidFill>
              </a:rPr>
              <a:t>?</a:t>
            </a:r>
            <a:endParaRPr lang="en-US" sz="2400" b="1" dirty="0">
              <a:solidFill>
                <a:srgbClr val="333333"/>
              </a:solidFill>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3</a:t>
            </a:fld>
            <a:endParaRPr lang="de-DE" altLang="de-DE">
              <a:latin typeface="+mn-lt"/>
              <a:cs typeface="+mn-cs"/>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 можем да съчувстваме на друг човек...?</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bg-BG" sz="2400" dirty="0">
                <a:solidFill>
                  <a:srgbClr val="333333"/>
                </a:solidFill>
              </a:rPr>
              <a:t>Пример</a:t>
            </a:r>
            <a:r>
              <a:rPr lang="de-DE" sz="2400" dirty="0">
                <a:solidFill>
                  <a:srgbClr val="333333"/>
                </a:solidFill>
              </a:rPr>
              <a:t>: </a:t>
            </a:r>
            <a:r>
              <a:rPr lang="bg-BG" sz="2400" dirty="0">
                <a:solidFill>
                  <a:srgbClr val="333333"/>
                </a:solidFill>
              </a:rPr>
              <a:t>Някой се държи за главата</a:t>
            </a:r>
            <a:r>
              <a:rPr lang="de-DE" sz="2400" dirty="0">
                <a:solidFill>
                  <a:srgbClr val="333333"/>
                </a:solidFill>
              </a:rPr>
              <a:t>.</a:t>
            </a:r>
          </a:p>
          <a:p>
            <a:pPr lvl="0" defTabSz="914400" fontAlgn="base">
              <a:lnSpc>
                <a:spcPct val="100000"/>
              </a:lnSpc>
              <a:spcBef>
                <a:spcPts val="1200"/>
              </a:spcBef>
              <a:defRPr/>
            </a:pPr>
            <a:r>
              <a:rPr lang="bg-BG" sz="2400" i="1" dirty="0">
                <a:solidFill>
                  <a:srgbClr val="004992"/>
                </a:solidFill>
              </a:rPr>
              <a:t>Защо</a:t>
            </a:r>
            <a:r>
              <a:rPr lang="de-DE" sz="2400" i="1" dirty="0">
                <a:solidFill>
                  <a:srgbClr val="004992"/>
                </a:solidFill>
              </a:rPr>
              <a:t>?</a:t>
            </a:r>
            <a:r>
              <a:rPr lang="de-DE" sz="2400" i="1" dirty="0">
                <a:solidFill>
                  <a:srgbClr val="333333"/>
                </a:solidFill>
              </a:rPr>
              <a:t> </a:t>
            </a:r>
            <a:r>
              <a:rPr lang="bg-BG" sz="2400" dirty="0">
                <a:solidFill>
                  <a:srgbClr val="333333"/>
                </a:solidFill>
              </a:rPr>
              <a:t>Безразличие, концентрация, умора, главоболие</a:t>
            </a:r>
            <a:r>
              <a:rPr 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4</a:t>
            </a:fld>
            <a:endParaRPr lang="de-DE" altLang="de-DE">
              <a:latin typeface="+mn-lt"/>
              <a:cs typeface="+mn-cs"/>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0741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 можем да съчувстваме на друг човек...?</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bg-BG" sz="2400" dirty="0">
                <a:solidFill>
                  <a:srgbClr val="333333"/>
                </a:solidFill>
              </a:rPr>
              <a:t>Пример</a:t>
            </a:r>
            <a:r>
              <a:rPr lang="de-DE" sz="2400" dirty="0">
                <a:solidFill>
                  <a:srgbClr val="333333"/>
                </a:solidFill>
              </a:rPr>
              <a:t>: </a:t>
            </a:r>
            <a:r>
              <a:rPr lang="bg-BG" sz="2400" dirty="0">
                <a:solidFill>
                  <a:srgbClr val="333333"/>
                </a:solidFill>
              </a:rPr>
              <a:t>Някой се държи за главата</a:t>
            </a:r>
            <a:r>
              <a:rPr lang="de-DE" sz="2400" dirty="0">
                <a:solidFill>
                  <a:srgbClr val="333333"/>
                </a:solidFill>
              </a:rPr>
              <a:t>.</a:t>
            </a:r>
          </a:p>
          <a:p>
            <a:pPr lvl="0" defTabSz="914400" fontAlgn="base">
              <a:lnSpc>
                <a:spcPct val="100000"/>
              </a:lnSpc>
              <a:spcBef>
                <a:spcPts val="1200"/>
              </a:spcBef>
              <a:defRPr/>
            </a:pPr>
            <a:r>
              <a:rPr lang="bg-BG" sz="2400" i="1" dirty="0">
                <a:solidFill>
                  <a:srgbClr val="004992"/>
                </a:solidFill>
              </a:rPr>
              <a:t>Защо</a:t>
            </a:r>
            <a:r>
              <a:rPr lang="de-DE" sz="2400" i="1" dirty="0">
                <a:solidFill>
                  <a:srgbClr val="004992"/>
                </a:solidFill>
              </a:rPr>
              <a:t>?</a:t>
            </a:r>
            <a:r>
              <a:rPr lang="de-DE" sz="2400" i="1" dirty="0">
                <a:solidFill>
                  <a:srgbClr val="333333"/>
                </a:solidFill>
              </a:rPr>
              <a:t> </a:t>
            </a:r>
            <a:r>
              <a:rPr lang="bg-BG" sz="2400" dirty="0">
                <a:solidFill>
                  <a:srgbClr val="333333"/>
                </a:solidFill>
              </a:rPr>
              <a:t>Безразличие, концентрация, умора, главоболие</a:t>
            </a:r>
            <a:r>
              <a:rPr lang="de-DE" sz="2400" dirty="0">
                <a:solidFill>
                  <a:srgbClr val="333333"/>
                </a:solidFill>
              </a:rPr>
              <a:t>?</a:t>
            </a:r>
          </a:p>
          <a:p>
            <a:pPr lvl="0" defTabSz="914400" fontAlgn="base">
              <a:lnSpc>
                <a:spcPct val="100000"/>
              </a:lnSpc>
              <a:spcBef>
                <a:spcPts val="1200"/>
              </a:spcBef>
              <a:defRPr/>
            </a:pPr>
            <a:r>
              <a:rPr lang="bg-BG" sz="2400" b="1" dirty="0">
                <a:solidFill>
                  <a:srgbClr val="333333"/>
                </a:solidFill>
              </a:rPr>
              <a:t>Какво би помогнало да си отговорим на въпроса</a:t>
            </a:r>
            <a:r>
              <a:rPr lang="de-DE" sz="2400" b="1" dirty="0">
                <a:solidFill>
                  <a:srgbClr val="333333"/>
                </a:solidFill>
              </a:rPr>
              <a:t>?</a:t>
            </a:r>
            <a:endParaRPr lang="en-US" sz="2400" b="1" dirty="0">
              <a:solidFill>
                <a:srgbClr val="333333"/>
              </a:solidFill>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5</a:t>
            </a:fld>
            <a:endParaRPr lang="de-DE" altLang="de-DE">
              <a:latin typeface="+mn-lt"/>
              <a:cs typeface="+mn-cs"/>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9841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 можем да съчувстваме на друг човек...?</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bg-BG" sz="2400" dirty="0">
                <a:solidFill>
                  <a:srgbClr val="333333"/>
                </a:solidFill>
              </a:rPr>
              <a:t>Пример</a:t>
            </a:r>
            <a:r>
              <a:rPr lang="de-DE" sz="2400" dirty="0">
                <a:solidFill>
                  <a:srgbClr val="333333"/>
                </a:solidFill>
              </a:rPr>
              <a:t>: </a:t>
            </a:r>
            <a:r>
              <a:rPr lang="bg-BG" sz="2400" dirty="0">
                <a:solidFill>
                  <a:srgbClr val="333333"/>
                </a:solidFill>
              </a:rPr>
              <a:t>Някой се държи за главата</a:t>
            </a:r>
            <a:r>
              <a:rPr lang="de-DE" sz="2400" dirty="0">
                <a:solidFill>
                  <a:srgbClr val="333333"/>
                </a:solidFill>
              </a:rPr>
              <a:t>.</a:t>
            </a:r>
          </a:p>
          <a:p>
            <a:pPr lvl="0" defTabSz="914400" fontAlgn="base">
              <a:lnSpc>
                <a:spcPct val="100000"/>
              </a:lnSpc>
              <a:spcBef>
                <a:spcPts val="1200"/>
              </a:spcBef>
              <a:defRPr/>
            </a:pPr>
            <a:r>
              <a:rPr lang="bg-BG" sz="2400" i="1" dirty="0">
                <a:solidFill>
                  <a:srgbClr val="004992"/>
                </a:solidFill>
              </a:rPr>
              <a:t>Защо</a:t>
            </a:r>
            <a:r>
              <a:rPr lang="de-DE" sz="2400" i="1" dirty="0">
                <a:solidFill>
                  <a:srgbClr val="004992"/>
                </a:solidFill>
              </a:rPr>
              <a:t>?</a:t>
            </a:r>
            <a:r>
              <a:rPr lang="de-DE" sz="2400" i="1" dirty="0">
                <a:solidFill>
                  <a:srgbClr val="333333"/>
                </a:solidFill>
              </a:rPr>
              <a:t> </a:t>
            </a:r>
            <a:r>
              <a:rPr lang="bg-BG" sz="2400" dirty="0">
                <a:solidFill>
                  <a:srgbClr val="333333"/>
                </a:solidFill>
              </a:rPr>
              <a:t>Безразличие, концентрация, умора, главоболие</a:t>
            </a:r>
            <a:r>
              <a:rPr lang="de-DE" sz="2400" dirty="0">
                <a:solidFill>
                  <a:srgbClr val="333333"/>
                </a:solidFill>
              </a:rPr>
              <a:t>?</a:t>
            </a:r>
          </a:p>
          <a:p>
            <a:pPr lvl="0" defTabSz="914400" fontAlgn="base">
              <a:lnSpc>
                <a:spcPct val="100000"/>
              </a:lnSpc>
              <a:spcBef>
                <a:spcPts val="1200"/>
              </a:spcBef>
              <a:defRPr/>
            </a:pPr>
            <a:r>
              <a:rPr lang="bg-BG" sz="2400" b="1" dirty="0">
                <a:solidFill>
                  <a:srgbClr val="333333"/>
                </a:solidFill>
              </a:rPr>
              <a:t>Какво би помогнало да си отговорим на въпроса</a:t>
            </a:r>
            <a:r>
              <a:rPr lang="de-DE" sz="2400" b="1" dirty="0">
                <a:solidFill>
                  <a:srgbClr val="333333"/>
                </a:solidFill>
              </a:rPr>
              <a:t>?</a:t>
            </a:r>
            <a:endParaRPr lang="en-US" sz="2400" b="1"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bg-BG" sz="2400" dirty="0">
                <a:solidFill>
                  <a:srgbClr val="004992"/>
                </a:solidFill>
              </a:rPr>
              <a:t>Информация за </a:t>
            </a:r>
            <a:r>
              <a:rPr lang="bg-BG" sz="2400">
                <a:solidFill>
                  <a:srgbClr val="004992"/>
                </a:solidFill>
              </a:rPr>
              <a:t>човека </a:t>
            </a:r>
            <a:r>
              <a:rPr lang="de-DE" sz="2400">
                <a:solidFill>
                  <a:srgbClr val="333333"/>
                </a:solidFill>
                <a:latin typeface="Times New Roman"/>
                <a:sym typeface="Wingdings" pitchFamily="2" charset="2"/>
              </a:rPr>
              <a:t>→</a:t>
            </a:r>
            <a:r>
              <a:rPr lang="de-DE" sz="2400">
                <a:solidFill>
                  <a:srgbClr val="333333"/>
                </a:solidFill>
              </a:rPr>
              <a:t> </a:t>
            </a:r>
            <a:r>
              <a:rPr lang="bg-BG" sz="2400" dirty="0">
                <a:solidFill>
                  <a:srgbClr val="333333"/>
                </a:solidFill>
              </a:rPr>
              <a:t>Страда ли от мигрена</a:t>
            </a:r>
            <a:r>
              <a:rPr 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6</a:t>
            </a:fld>
            <a:endParaRPr lang="de-DE" altLang="de-DE">
              <a:latin typeface="+mn-lt"/>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 можем да съчувстваме на друг човек...?</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bg-BG" sz="2400" dirty="0">
                <a:solidFill>
                  <a:srgbClr val="333333"/>
                </a:solidFill>
              </a:rPr>
              <a:t>Пример</a:t>
            </a:r>
            <a:r>
              <a:rPr lang="de-DE" sz="2400" dirty="0">
                <a:solidFill>
                  <a:srgbClr val="333333"/>
                </a:solidFill>
              </a:rPr>
              <a:t>: </a:t>
            </a:r>
            <a:r>
              <a:rPr lang="bg-BG" sz="2400" dirty="0">
                <a:solidFill>
                  <a:srgbClr val="333333"/>
                </a:solidFill>
              </a:rPr>
              <a:t>Някой се държи за главата</a:t>
            </a:r>
            <a:r>
              <a:rPr lang="de-DE" sz="2400" dirty="0">
                <a:solidFill>
                  <a:srgbClr val="333333"/>
                </a:solidFill>
              </a:rPr>
              <a:t>.</a:t>
            </a:r>
          </a:p>
          <a:p>
            <a:pPr lvl="0" defTabSz="914400" fontAlgn="base">
              <a:lnSpc>
                <a:spcPct val="100000"/>
              </a:lnSpc>
              <a:spcBef>
                <a:spcPts val="1200"/>
              </a:spcBef>
              <a:defRPr/>
            </a:pPr>
            <a:r>
              <a:rPr lang="bg-BG" sz="2400" i="1" dirty="0">
                <a:solidFill>
                  <a:srgbClr val="004992"/>
                </a:solidFill>
              </a:rPr>
              <a:t>Защо</a:t>
            </a:r>
            <a:r>
              <a:rPr lang="de-DE" sz="2400" i="1" dirty="0">
                <a:solidFill>
                  <a:srgbClr val="004992"/>
                </a:solidFill>
              </a:rPr>
              <a:t>?</a:t>
            </a:r>
            <a:r>
              <a:rPr lang="de-DE" sz="2400" i="1" dirty="0">
                <a:solidFill>
                  <a:srgbClr val="333333"/>
                </a:solidFill>
              </a:rPr>
              <a:t> </a:t>
            </a:r>
            <a:r>
              <a:rPr lang="bg-BG" sz="2400" dirty="0">
                <a:solidFill>
                  <a:srgbClr val="333333"/>
                </a:solidFill>
              </a:rPr>
              <a:t>Безразличие, концентрация, умора, главоболие</a:t>
            </a:r>
            <a:r>
              <a:rPr lang="de-DE" sz="2400" dirty="0">
                <a:solidFill>
                  <a:srgbClr val="333333"/>
                </a:solidFill>
              </a:rPr>
              <a:t>?</a:t>
            </a:r>
          </a:p>
          <a:p>
            <a:pPr lvl="0" defTabSz="914400" fontAlgn="base">
              <a:lnSpc>
                <a:spcPct val="100000"/>
              </a:lnSpc>
              <a:spcBef>
                <a:spcPts val="1200"/>
              </a:spcBef>
              <a:defRPr/>
            </a:pPr>
            <a:r>
              <a:rPr lang="bg-BG" sz="2400" b="1" dirty="0">
                <a:solidFill>
                  <a:srgbClr val="333333"/>
                </a:solidFill>
              </a:rPr>
              <a:t>Какво би помогнало да си отговорим на въпроса</a:t>
            </a:r>
            <a:r>
              <a:rPr lang="de-DE" sz="2400" b="1" dirty="0">
                <a:solidFill>
                  <a:srgbClr val="333333"/>
                </a:solidFill>
              </a:rPr>
              <a:t>?</a:t>
            </a:r>
            <a:endParaRPr lang="en-US" sz="2400" b="1"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bg-BG" sz="2400" dirty="0">
                <a:solidFill>
                  <a:srgbClr val="004992"/>
                </a:solidFill>
              </a:rPr>
              <a:t>Информация за </a:t>
            </a:r>
            <a:r>
              <a:rPr lang="bg-BG" sz="2400">
                <a:solidFill>
                  <a:srgbClr val="004992"/>
                </a:solidFill>
              </a:rPr>
              <a:t>човека </a:t>
            </a:r>
            <a:r>
              <a:rPr lang="de-DE" sz="2400">
                <a:solidFill>
                  <a:srgbClr val="333333"/>
                </a:solidFill>
                <a:latin typeface="Times New Roman"/>
                <a:sym typeface="Wingdings" pitchFamily="2" charset="2"/>
              </a:rPr>
              <a:t>→</a:t>
            </a:r>
            <a:r>
              <a:rPr lang="de-DE" sz="2400">
                <a:solidFill>
                  <a:srgbClr val="333333"/>
                </a:solidFill>
              </a:rPr>
              <a:t> </a:t>
            </a:r>
            <a:r>
              <a:rPr lang="bg-BG" sz="2400" dirty="0">
                <a:solidFill>
                  <a:srgbClr val="333333"/>
                </a:solidFill>
              </a:rPr>
              <a:t>Страда ли от мигрена</a:t>
            </a:r>
            <a:r>
              <a:rPr 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bg-BG" sz="2400">
                <a:solidFill>
                  <a:srgbClr val="004992"/>
                </a:solidFill>
              </a:rPr>
              <a:t>Среда/ситуация</a:t>
            </a:r>
            <a:r>
              <a:rPr lang="de-DE" sz="2400" b="1">
                <a:solidFill>
                  <a:srgbClr val="333333"/>
                </a:solidFill>
              </a:rPr>
              <a:t> </a:t>
            </a:r>
            <a:r>
              <a:rPr lang="de-DE" sz="2400">
                <a:solidFill>
                  <a:srgbClr val="333333"/>
                </a:solidFill>
                <a:latin typeface="Times New Roman"/>
                <a:sym typeface="Wingdings" pitchFamily="2" charset="2"/>
              </a:rPr>
              <a:t>→</a:t>
            </a:r>
            <a:r>
              <a:rPr lang="de-DE" sz="2400">
                <a:solidFill>
                  <a:srgbClr val="333333"/>
                </a:solidFill>
              </a:rPr>
              <a:t> </a:t>
            </a:r>
            <a:r>
              <a:rPr lang="bg-BG" sz="2400" dirty="0">
                <a:solidFill>
                  <a:srgbClr val="333333"/>
                </a:solidFill>
              </a:rPr>
              <a:t>Празнувал ли е цяла нощ</a:t>
            </a:r>
            <a:r>
              <a:rPr 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7</a:t>
            </a:fld>
            <a:endParaRPr lang="de-DE" altLang="de-DE">
              <a:latin typeface="+mn-lt"/>
              <a:cs typeface="+mn-cs"/>
            </a:endParaRPr>
          </a:p>
        </p:txBody>
      </p:sp>
    </p:spTree>
    <p:extLst>
      <p:ext uri="{BB962C8B-B14F-4D97-AF65-F5344CB8AC3E}">
        <p14:creationId xmlns:p14="http://schemas.microsoft.com/office/powerpoint/2010/main" val="7127273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 можем да съчувстваме на друг човек...?</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bg-BG" sz="2400" dirty="0">
                <a:solidFill>
                  <a:srgbClr val="333333"/>
                </a:solidFill>
              </a:rPr>
              <a:t>Пример</a:t>
            </a:r>
            <a:r>
              <a:rPr lang="de-DE" sz="2400" dirty="0">
                <a:solidFill>
                  <a:srgbClr val="333333"/>
                </a:solidFill>
              </a:rPr>
              <a:t>: </a:t>
            </a:r>
            <a:r>
              <a:rPr lang="bg-BG" sz="2400" dirty="0">
                <a:solidFill>
                  <a:srgbClr val="333333"/>
                </a:solidFill>
              </a:rPr>
              <a:t>Някой се държи за главата</a:t>
            </a:r>
            <a:r>
              <a:rPr lang="de-DE" sz="2400" dirty="0">
                <a:solidFill>
                  <a:srgbClr val="333333"/>
                </a:solidFill>
              </a:rPr>
              <a:t>.</a:t>
            </a:r>
          </a:p>
          <a:p>
            <a:pPr lvl="0" defTabSz="914400" fontAlgn="base">
              <a:lnSpc>
                <a:spcPct val="100000"/>
              </a:lnSpc>
              <a:spcBef>
                <a:spcPts val="1200"/>
              </a:spcBef>
              <a:defRPr/>
            </a:pPr>
            <a:r>
              <a:rPr lang="bg-BG" sz="2400" i="1" dirty="0">
                <a:solidFill>
                  <a:srgbClr val="004992"/>
                </a:solidFill>
              </a:rPr>
              <a:t>Защо</a:t>
            </a:r>
            <a:r>
              <a:rPr lang="de-DE" sz="2400" i="1" dirty="0">
                <a:solidFill>
                  <a:srgbClr val="004992"/>
                </a:solidFill>
              </a:rPr>
              <a:t>?</a:t>
            </a:r>
            <a:r>
              <a:rPr lang="de-DE" sz="2400" i="1" dirty="0">
                <a:solidFill>
                  <a:srgbClr val="333333"/>
                </a:solidFill>
              </a:rPr>
              <a:t> </a:t>
            </a:r>
            <a:r>
              <a:rPr lang="bg-BG" sz="2400" dirty="0">
                <a:solidFill>
                  <a:srgbClr val="333333"/>
                </a:solidFill>
              </a:rPr>
              <a:t>Безразличие, концентрация, умора, главоболие</a:t>
            </a:r>
            <a:r>
              <a:rPr lang="de-DE" sz="2400" dirty="0">
                <a:solidFill>
                  <a:srgbClr val="333333"/>
                </a:solidFill>
              </a:rPr>
              <a:t>?</a:t>
            </a:r>
          </a:p>
          <a:p>
            <a:pPr lvl="0" defTabSz="914400" fontAlgn="base">
              <a:lnSpc>
                <a:spcPct val="100000"/>
              </a:lnSpc>
              <a:spcBef>
                <a:spcPts val="1200"/>
              </a:spcBef>
              <a:defRPr/>
            </a:pPr>
            <a:r>
              <a:rPr lang="bg-BG" sz="2400" b="1" dirty="0">
                <a:solidFill>
                  <a:srgbClr val="333333"/>
                </a:solidFill>
              </a:rPr>
              <a:t>Какво би помогнало да си отговорим на въпроса</a:t>
            </a:r>
            <a:r>
              <a:rPr lang="de-DE" sz="2400" b="1" dirty="0">
                <a:solidFill>
                  <a:srgbClr val="333333"/>
                </a:solidFill>
              </a:rPr>
              <a:t>?</a:t>
            </a:r>
            <a:endParaRPr lang="en-US" sz="2400" b="1"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bg-BG" sz="2400" dirty="0">
                <a:solidFill>
                  <a:srgbClr val="004992"/>
                </a:solidFill>
              </a:rPr>
              <a:t>Информация за </a:t>
            </a:r>
            <a:r>
              <a:rPr lang="bg-BG" sz="2400">
                <a:solidFill>
                  <a:srgbClr val="004992"/>
                </a:solidFill>
              </a:rPr>
              <a:t>човека </a:t>
            </a:r>
            <a:r>
              <a:rPr lang="de-DE" sz="2400">
                <a:solidFill>
                  <a:srgbClr val="333333"/>
                </a:solidFill>
                <a:latin typeface="Times New Roman"/>
                <a:sym typeface="Wingdings" pitchFamily="2" charset="2"/>
              </a:rPr>
              <a:t>→</a:t>
            </a:r>
            <a:r>
              <a:rPr lang="de-DE" sz="2400">
                <a:solidFill>
                  <a:srgbClr val="333333"/>
                </a:solidFill>
              </a:rPr>
              <a:t> </a:t>
            </a:r>
            <a:r>
              <a:rPr lang="bg-BG" sz="2400" dirty="0">
                <a:solidFill>
                  <a:srgbClr val="333333"/>
                </a:solidFill>
              </a:rPr>
              <a:t>Страда ли от мигрена</a:t>
            </a:r>
            <a:r>
              <a:rPr 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bg-BG" sz="2400">
                <a:solidFill>
                  <a:srgbClr val="004992"/>
                </a:solidFill>
              </a:rPr>
              <a:t>Среда/ситуация</a:t>
            </a:r>
            <a:r>
              <a:rPr lang="de-DE" sz="2400" b="1">
                <a:solidFill>
                  <a:srgbClr val="333333"/>
                </a:solidFill>
              </a:rPr>
              <a:t> </a:t>
            </a:r>
            <a:r>
              <a:rPr lang="de-DE" sz="2400">
                <a:solidFill>
                  <a:srgbClr val="333333"/>
                </a:solidFill>
                <a:latin typeface="Times New Roman"/>
                <a:sym typeface="Wingdings" pitchFamily="2" charset="2"/>
              </a:rPr>
              <a:t>→</a:t>
            </a:r>
            <a:r>
              <a:rPr lang="de-DE" sz="2400">
                <a:solidFill>
                  <a:srgbClr val="333333"/>
                </a:solidFill>
              </a:rPr>
              <a:t> </a:t>
            </a:r>
            <a:r>
              <a:rPr lang="bg-BG" sz="2400" dirty="0">
                <a:solidFill>
                  <a:srgbClr val="333333"/>
                </a:solidFill>
              </a:rPr>
              <a:t>Празнувал ли е цяла нощ</a:t>
            </a:r>
            <a:r>
              <a:rPr 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bg-BG" sz="2400">
                <a:solidFill>
                  <a:srgbClr val="004992"/>
                </a:solidFill>
              </a:rPr>
              <a:t>Самонаблюдение</a:t>
            </a:r>
            <a:r>
              <a:rPr lang="en-US" sz="2400">
                <a:solidFill>
                  <a:srgbClr val="333333"/>
                </a:solidFill>
              </a:rPr>
              <a:t> </a:t>
            </a:r>
            <a:r>
              <a:rPr lang="en-US" sz="2400">
                <a:solidFill>
                  <a:srgbClr val="333333"/>
                </a:solidFill>
                <a:latin typeface="Times New Roman"/>
                <a:sym typeface="Wingdings" pitchFamily="2" charset="2"/>
              </a:rPr>
              <a:t>→</a:t>
            </a:r>
            <a:r>
              <a:rPr lang="en-US" sz="2400">
                <a:solidFill>
                  <a:srgbClr val="333333"/>
                </a:solidFill>
              </a:rPr>
              <a:t> </a:t>
            </a:r>
            <a:r>
              <a:rPr lang="bg-BG" sz="2400" dirty="0">
                <a:solidFill>
                  <a:srgbClr val="333333"/>
                </a:solidFill>
              </a:rPr>
              <a:t>Кога аз се държа за главата</a:t>
            </a:r>
            <a:r>
              <a:rPr lang="de-DE" sz="2400" dirty="0">
                <a:solidFill>
                  <a:srgbClr val="333333"/>
                </a:solidFill>
              </a:rPr>
              <a:t>?</a:t>
            </a:r>
            <a:r>
              <a:rPr lang="en-US" sz="2400" dirty="0">
                <a:solidFill>
                  <a:srgbClr val="333333"/>
                </a:solidFill>
              </a:rPr>
              <a:t> (</a:t>
            </a:r>
            <a:r>
              <a:rPr lang="bg-BG" sz="2400" dirty="0">
                <a:solidFill>
                  <a:srgbClr val="004992"/>
                </a:solidFill>
              </a:rPr>
              <a:t>Внимание</a:t>
            </a:r>
            <a:r>
              <a:rPr lang="en-US" sz="2400" dirty="0">
                <a:solidFill>
                  <a:srgbClr val="004992"/>
                </a:solidFill>
              </a:rPr>
              <a:t>!</a:t>
            </a:r>
            <a:r>
              <a:rPr lang="en-US" sz="2400" dirty="0">
                <a:solidFill>
                  <a:srgbClr val="333333"/>
                </a:solidFill>
              </a:rPr>
              <a:t> </a:t>
            </a:r>
            <a:r>
              <a:rPr lang="bg-BG" sz="2400" dirty="0">
                <a:solidFill>
                  <a:srgbClr val="333333"/>
                </a:solidFill>
              </a:rPr>
              <a:t>Не заключвайте за другите автоматично изхождайки от себе си</a:t>
            </a:r>
            <a:r>
              <a:rPr lang="de-DE" sz="2400" dirty="0">
                <a:solidFill>
                  <a:srgbClr val="333333"/>
                </a:solidFill>
              </a:rPr>
              <a:t>!</a:t>
            </a:r>
            <a:r>
              <a:rPr lang="en-US"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8</a:t>
            </a:fld>
            <a:endParaRPr lang="de-DE" altLang="de-DE">
              <a:latin typeface="+mn-lt"/>
              <a:cs typeface="+mn-cs"/>
            </a:endParaRPr>
          </a:p>
        </p:txBody>
      </p:sp>
    </p:spTree>
    <p:extLst>
      <p:ext uri="{BB962C8B-B14F-4D97-AF65-F5344CB8AC3E}">
        <p14:creationId xmlns:p14="http://schemas.microsoft.com/office/powerpoint/2010/main" val="12978011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 можем да съчувстваме на друг човек...?</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bg-BG" sz="2400" dirty="0">
                <a:solidFill>
                  <a:srgbClr val="333333"/>
                </a:solidFill>
              </a:rPr>
              <a:t>Пример</a:t>
            </a:r>
            <a:r>
              <a:rPr lang="de-DE" sz="2400" dirty="0">
                <a:solidFill>
                  <a:srgbClr val="333333"/>
                </a:solidFill>
              </a:rPr>
              <a:t>: </a:t>
            </a:r>
            <a:r>
              <a:rPr lang="bg-BG" sz="2400" dirty="0">
                <a:solidFill>
                  <a:srgbClr val="333333"/>
                </a:solidFill>
              </a:rPr>
              <a:t>Някой се държи за главата</a:t>
            </a:r>
            <a:r>
              <a:rPr lang="de-DE" sz="2400" dirty="0">
                <a:solidFill>
                  <a:srgbClr val="333333"/>
                </a:solidFill>
              </a:rPr>
              <a:t>.</a:t>
            </a:r>
          </a:p>
          <a:p>
            <a:pPr lvl="0" defTabSz="914400" fontAlgn="base">
              <a:lnSpc>
                <a:spcPct val="100000"/>
              </a:lnSpc>
              <a:spcBef>
                <a:spcPts val="1200"/>
              </a:spcBef>
              <a:defRPr/>
            </a:pPr>
            <a:r>
              <a:rPr lang="bg-BG" sz="2400" i="1" dirty="0">
                <a:solidFill>
                  <a:srgbClr val="004992"/>
                </a:solidFill>
              </a:rPr>
              <a:t>Защо</a:t>
            </a:r>
            <a:r>
              <a:rPr lang="de-DE" sz="2400" i="1" dirty="0">
                <a:solidFill>
                  <a:srgbClr val="004992"/>
                </a:solidFill>
              </a:rPr>
              <a:t>?</a:t>
            </a:r>
            <a:r>
              <a:rPr lang="de-DE" sz="2400" i="1" dirty="0">
                <a:solidFill>
                  <a:srgbClr val="333333"/>
                </a:solidFill>
              </a:rPr>
              <a:t> </a:t>
            </a:r>
            <a:r>
              <a:rPr lang="bg-BG" sz="2400" dirty="0">
                <a:solidFill>
                  <a:srgbClr val="333333"/>
                </a:solidFill>
              </a:rPr>
              <a:t>Безразличие, концентрация, умора, главоболие</a:t>
            </a:r>
            <a:r>
              <a:rPr lang="de-DE" sz="2400" dirty="0">
                <a:solidFill>
                  <a:srgbClr val="333333"/>
                </a:solidFill>
              </a:rPr>
              <a:t>?</a:t>
            </a:r>
          </a:p>
          <a:p>
            <a:pPr lvl="0" defTabSz="914400" fontAlgn="base">
              <a:lnSpc>
                <a:spcPct val="100000"/>
              </a:lnSpc>
              <a:spcBef>
                <a:spcPts val="1200"/>
              </a:spcBef>
              <a:defRPr/>
            </a:pPr>
            <a:r>
              <a:rPr lang="bg-BG" sz="2400" b="1" dirty="0">
                <a:solidFill>
                  <a:srgbClr val="333333"/>
                </a:solidFill>
              </a:rPr>
              <a:t>Какво би помогнало да си отговорим на въпроса</a:t>
            </a:r>
            <a:r>
              <a:rPr lang="de-DE" sz="2400" b="1" dirty="0">
                <a:solidFill>
                  <a:srgbClr val="333333"/>
                </a:solidFill>
              </a:rPr>
              <a:t>?</a:t>
            </a:r>
            <a:endParaRPr lang="en-US" sz="2400" b="1"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bg-BG" sz="2400" dirty="0">
                <a:solidFill>
                  <a:srgbClr val="004992"/>
                </a:solidFill>
              </a:rPr>
              <a:t>Информация за </a:t>
            </a:r>
            <a:r>
              <a:rPr lang="bg-BG" sz="2400">
                <a:solidFill>
                  <a:srgbClr val="004992"/>
                </a:solidFill>
              </a:rPr>
              <a:t>човека </a:t>
            </a:r>
            <a:r>
              <a:rPr lang="de-DE" sz="2400">
                <a:solidFill>
                  <a:srgbClr val="333333"/>
                </a:solidFill>
                <a:latin typeface="Times New Roman"/>
                <a:sym typeface="Wingdings" pitchFamily="2" charset="2"/>
              </a:rPr>
              <a:t>→</a:t>
            </a:r>
            <a:r>
              <a:rPr lang="de-DE" sz="2400">
                <a:solidFill>
                  <a:srgbClr val="333333"/>
                </a:solidFill>
              </a:rPr>
              <a:t> </a:t>
            </a:r>
            <a:r>
              <a:rPr lang="bg-BG" sz="2400" dirty="0">
                <a:solidFill>
                  <a:srgbClr val="333333"/>
                </a:solidFill>
              </a:rPr>
              <a:t>Страда ли от мигрена</a:t>
            </a:r>
            <a:r>
              <a:rPr 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bg-BG" sz="2400">
                <a:solidFill>
                  <a:srgbClr val="004992"/>
                </a:solidFill>
              </a:rPr>
              <a:t>Среда/ситуация</a:t>
            </a:r>
            <a:r>
              <a:rPr lang="de-DE" sz="2400" b="1">
                <a:solidFill>
                  <a:srgbClr val="333333"/>
                </a:solidFill>
              </a:rPr>
              <a:t> </a:t>
            </a:r>
            <a:r>
              <a:rPr lang="de-DE" sz="2400">
                <a:solidFill>
                  <a:srgbClr val="333333"/>
                </a:solidFill>
                <a:latin typeface="Times New Roman"/>
                <a:sym typeface="Wingdings" pitchFamily="2" charset="2"/>
              </a:rPr>
              <a:t>→</a:t>
            </a:r>
            <a:r>
              <a:rPr lang="de-DE" sz="2400">
                <a:solidFill>
                  <a:srgbClr val="333333"/>
                </a:solidFill>
              </a:rPr>
              <a:t> </a:t>
            </a:r>
            <a:r>
              <a:rPr lang="bg-BG" sz="2400" dirty="0">
                <a:solidFill>
                  <a:srgbClr val="333333"/>
                </a:solidFill>
              </a:rPr>
              <a:t>Празнувал ли е цяла нощ</a:t>
            </a:r>
            <a:r>
              <a:rPr 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bg-BG" sz="2400">
                <a:solidFill>
                  <a:srgbClr val="004992"/>
                </a:solidFill>
              </a:rPr>
              <a:t>Самонаблюдение</a:t>
            </a:r>
            <a:r>
              <a:rPr lang="en-US" sz="2400">
                <a:solidFill>
                  <a:srgbClr val="333333"/>
                </a:solidFill>
              </a:rPr>
              <a:t> </a:t>
            </a:r>
            <a:r>
              <a:rPr lang="en-US" sz="2400">
                <a:solidFill>
                  <a:srgbClr val="333333"/>
                </a:solidFill>
                <a:latin typeface="Times New Roman"/>
                <a:sym typeface="Wingdings" pitchFamily="2" charset="2"/>
              </a:rPr>
              <a:t>→</a:t>
            </a:r>
            <a:r>
              <a:rPr lang="en-US" sz="2400">
                <a:solidFill>
                  <a:srgbClr val="333333"/>
                </a:solidFill>
              </a:rPr>
              <a:t> </a:t>
            </a:r>
            <a:r>
              <a:rPr lang="bg-BG" sz="2400" dirty="0">
                <a:solidFill>
                  <a:srgbClr val="333333"/>
                </a:solidFill>
              </a:rPr>
              <a:t>Кога аз се държа за главата</a:t>
            </a:r>
            <a:r>
              <a:rPr lang="de-DE" sz="2400" dirty="0">
                <a:solidFill>
                  <a:srgbClr val="333333"/>
                </a:solidFill>
              </a:rPr>
              <a:t>?</a:t>
            </a:r>
            <a:r>
              <a:rPr lang="en-US" sz="2400" dirty="0">
                <a:solidFill>
                  <a:srgbClr val="333333"/>
                </a:solidFill>
              </a:rPr>
              <a:t> (</a:t>
            </a:r>
            <a:r>
              <a:rPr lang="bg-BG" sz="2400" dirty="0">
                <a:solidFill>
                  <a:srgbClr val="004992"/>
                </a:solidFill>
              </a:rPr>
              <a:t>Внимание</a:t>
            </a:r>
            <a:r>
              <a:rPr lang="en-US" sz="2400" dirty="0">
                <a:solidFill>
                  <a:srgbClr val="004992"/>
                </a:solidFill>
              </a:rPr>
              <a:t>!</a:t>
            </a:r>
            <a:r>
              <a:rPr lang="en-US" sz="2400" dirty="0">
                <a:solidFill>
                  <a:srgbClr val="333333"/>
                </a:solidFill>
              </a:rPr>
              <a:t> </a:t>
            </a:r>
            <a:r>
              <a:rPr lang="bg-BG" sz="2400" dirty="0">
                <a:solidFill>
                  <a:srgbClr val="333333"/>
                </a:solidFill>
              </a:rPr>
              <a:t>Не заключвайте за другите автоматично изхождайки от себе си</a:t>
            </a:r>
            <a:r>
              <a:rPr lang="de-DE" sz="2400" dirty="0">
                <a:solidFill>
                  <a:srgbClr val="333333"/>
                </a:solidFill>
              </a:rPr>
              <a:t>!</a:t>
            </a:r>
            <a:r>
              <a:rPr lang="en-US" sz="2400" dirty="0">
                <a:solidFill>
                  <a:srgbClr val="333333"/>
                </a:solidFill>
              </a:rPr>
              <a:t>)</a:t>
            </a:r>
            <a:endParaRPr lang="de-DE" sz="2400" dirty="0">
              <a:solidFill>
                <a:srgbClr val="333333"/>
              </a:solidFill>
            </a:endParaRPr>
          </a:p>
          <a:p>
            <a:pPr marL="342900" lvl="0" indent="-342900" defTabSz="914400" fontAlgn="base">
              <a:lnSpc>
                <a:spcPct val="100000"/>
              </a:lnSpc>
              <a:spcBef>
                <a:spcPts val="1200"/>
              </a:spcBef>
              <a:buClr>
                <a:srgbClr val="000000"/>
              </a:buClr>
              <a:buFont typeface="WingDings"/>
              <a:buChar char=""/>
              <a:defRPr/>
            </a:pPr>
            <a:r>
              <a:rPr lang="bg-BG" sz="2400" dirty="0">
                <a:solidFill>
                  <a:srgbClr val="004992"/>
                </a:solidFill>
              </a:rPr>
              <a:t>Лицеизраз</a:t>
            </a:r>
            <a:r>
              <a:rPr lang="en-US" sz="2400">
                <a:solidFill>
                  <a:srgbClr val="004992"/>
                </a:solidFill>
              </a:rPr>
              <a:t>:</a:t>
            </a:r>
            <a:r>
              <a:rPr lang="en-US" sz="2400">
                <a:solidFill>
                  <a:srgbClr val="333333"/>
                </a:solidFill>
              </a:rPr>
              <a:t> </a:t>
            </a:r>
            <a:r>
              <a:rPr lang="en-US" sz="2400">
                <a:solidFill>
                  <a:srgbClr val="333333"/>
                </a:solidFill>
                <a:latin typeface="Times New Roman"/>
                <a:sym typeface="Wingdings" pitchFamily="2" charset="2"/>
              </a:rPr>
              <a:t>→</a:t>
            </a:r>
            <a:r>
              <a:rPr lang="en-US" sz="2400">
                <a:solidFill>
                  <a:srgbClr val="333333"/>
                </a:solidFill>
              </a:rPr>
              <a:t> </a:t>
            </a:r>
            <a:r>
              <a:rPr lang="bg-BG" sz="2400" dirty="0">
                <a:solidFill>
                  <a:srgbClr val="333333"/>
                </a:solidFill>
              </a:rPr>
              <a:t>Как изглежда човекът – уморен, замислен, сякаш изпитва болка</a:t>
            </a:r>
            <a:r>
              <a:rPr lang="de-DE" sz="2400" dirty="0">
                <a:solidFill>
                  <a:srgbClr val="333333"/>
                </a:solidFill>
              </a:rPr>
              <a:t> </a:t>
            </a:r>
            <a:r>
              <a:rPr lang="bg-BG" sz="2400" dirty="0">
                <a:solidFill>
                  <a:srgbClr val="333333"/>
                </a:solidFill>
              </a:rPr>
              <a:t>и т</a:t>
            </a:r>
            <a:r>
              <a:rPr lang="en-US" sz="2400" dirty="0">
                <a:solidFill>
                  <a:srgbClr val="333333"/>
                </a:solidFill>
              </a:rPr>
              <a:t>.</a:t>
            </a:r>
            <a:r>
              <a:rPr lang="bg-BG" sz="2400" dirty="0">
                <a:solidFill>
                  <a:srgbClr val="333333"/>
                </a:solidFill>
              </a:rPr>
              <a:t> н.</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9</a:t>
            </a:fld>
            <a:endParaRPr lang="de-DE" altLang="de-DE">
              <a:latin typeface="+mn-lt"/>
              <a:cs typeface="+mn-cs"/>
            </a:endParaRPr>
          </a:p>
        </p:txBody>
      </p:sp>
    </p:spTree>
    <p:extLst>
      <p:ext uri="{BB962C8B-B14F-4D97-AF65-F5344CB8AC3E}">
        <p14:creationId xmlns:p14="http://schemas.microsoft.com/office/powerpoint/2010/main" val="36307476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Rectangle 2"/>
          <p:cNvSpPr>
            <a:spLocks noGrp="1" noChangeArrowheads="1"/>
          </p:cNvSpPr>
          <p:nvPr>
            <p:ph type="title"/>
          </p:nvPr>
        </p:nvSpPr>
        <p:spPr/>
        <p:txBody>
          <a:bodyPr vert="horz" lIns="0" tIns="0" rIns="0" bIns="0" rtlCol="0" anchor="t">
            <a:spAutoFit/>
          </a:bodyPr>
          <a:lstStyle/>
          <a:p>
            <a:pPr defTabSz="914377">
              <a:spcBef>
                <a:spcPts val="0"/>
              </a:spcBef>
            </a:pPr>
            <a:r>
              <a:rPr lang="ru-RU" altLang="de-DE" sz="3600">
                <a:latin typeface="+mn-lt"/>
                <a:ea typeface="+mn-ea"/>
                <a:cs typeface="+mn-cs"/>
              </a:rPr>
              <a:t>За какво ни е да знаем това?</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bg-BG" altLang="de-DE" sz="2400" dirty="0">
                <a:solidFill>
                  <a:srgbClr val="333333"/>
                </a:solidFill>
              </a:rPr>
              <a:t>Научни изследвания показват, че много </a:t>
            </a:r>
            <a:r>
              <a:rPr lang="en-US" altLang="de-DE" sz="2400" dirty="0">
                <a:solidFill>
                  <a:srgbClr val="333333"/>
                </a:solidFill>
              </a:rPr>
              <a:t>(</a:t>
            </a:r>
            <a:r>
              <a:rPr lang="bg-BG" altLang="de-DE" sz="2400" dirty="0">
                <a:solidFill>
                  <a:srgbClr val="333333"/>
                </a:solidFill>
              </a:rPr>
              <a:t>но не всички</a:t>
            </a:r>
            <a:r>
              <a:rPr lang="en-US" altLang="de-DE" sz="2400" dirty="0">
                <a:solidFill>
                  <a:srgbClr val="333333"/>
                </a:solidFill>
              </a:rPr>
              <a:t>!) </a:t>
            </a:r>
            <a:r>
              <a:rPr lang="bg-BG" altLang="de-DE" sz="2400" dirty="0">
                <a:solidFill>
                  <a:srgbClr val="333333"/>
                </a:solidFill>
              </a:rPr>
              <a:t>хора с психични заболявания </a:t>
            </a:r>
            <a:r>
              <a:rPr lang="en-US" altLang="de-DE" sz="2400" dirty="0">
                <a:solidFill>
                  <a:srgbClr val="333333"/>
                </a:solidFill>
              </a:rPr>
              <a:t>(</a:t>
            </a:r>
            <a:r>
              <a:rPr lang="bg-BG" altLang="de-DE" sz="2400" dirty="0">
                <a:solidFill>
                  <a:srgbClr val="333333"/>
                </a:solidFill>
              </a:rPr>
              <a:t>особено психози</a:t>
            </a:r>
            <a:r>
              <a:rPr lang="en-US" altLang="de-DE" sz="2400" dirty="0">
                <a:solidFill>
                  <a:srgbClr val="333333"/>
                </a:solidFill>
              </a:rPr>
              <a:t>) </a:t>
            </a:r>
            <a:r>
              <a:rPr lang="bg-BG" altLang="de-DE" sz="2400" dirty="0">
                <a:solidFill>
                  <a:srgbClr val="333333"/>
                </a:solidFill>
              </a:rPr>
              <a:t>имат следните проблеми</a:t>
            </a:r>
            <a:r>
              <a:rPr lang="en-US" altLang="de-DE" sz="2400" dirty="0">
                <a:solidFill>
                  <a:srgbClr val="333333"/>
                </a:solidFill>
              </a:rPr>
              <a:t>:</a:t>
            </a:r>
          </a:p>
          <a:p>
            <a:pPr marL="342900" lvl="0" indent="-342900" defTabSz="914400" fontAlgn="base">
              <a:buClr>
                <a:srgbClr val="333333"/>
              </a:buClr>
              <a:buFont typeface="WingDings"/>
              <a:buChar char=""/>
            </a:pPr>
            <a:r>
              <a:rPr lang="bg-BG" altLang="de-DE" sz="2400" dirty="0">
                <a:solidFill>
                  <a:srgbClr val="004992"/>
                </a:solidFill>
              </a:rPr>
              <a:t>Трудности с разпознаването на лицеизраза на други</a:t>
            </a:r>
            <a:r>
              <a:rPr lang="en-US" altLang="de-DE" sz="2400" dirty="0">
                <a:solidFill>
                  <a:srgbClr val="004992"/>
                </a:solidFill>
              </a:rPr>
              <a:t> (</a:t>
            </a:r>
            <a:r>
              <a:rPr lang="bg-BG" altLang="de-DE" sz="2400" dirty="0">
                <a:solidFill>
                  <a:srgbClr val="004992"/>
                </a:solidFill>
              </a:rPr>
              <a:t>напр</a:t>
            </a:r>
            <a:r>
              <a:rPr lang="en-US" altLang="de-DE" sz="2400" dirty="0">
                <a:solidFill>
                  <a:srgbClr val="004992"/>
                </a:solidFill>
              </a:rPr>
              <a:t>. </a:t>
            </a:r>
            <a:r>
              <a:rPr lang="bg-BG" altLang="de-DE" sz="2400" dirty="0">
                <a:solidFill>
                  <a:srgbClr val="004992"/>
                </a:solidFill>
              </a:rPr>
              <a:t>тъга</a:t>
            </a:r>
            <a:r>
              <a:rPr lang="en-US" altLang="de-DE" sz="2400" dirty="0">
                <a:solidFill>
                  <a:srgbClr val="004992"/>
                </a:solidFill>
              </a:rPr>
              <a:t>, </a:t>
            </a:r>
            <a:r>
              <a:rPr lang="bg-BG" altLang="de-DE" sz="2400" dirty="0">
                <a:solidFill>
                  <a:srgbClr val="004992"/>
                </a:solidFill>
              </a:rPr>
              <a:t>щастие</a:t>
            </a:r>
            <a:r>
              <a:rPr lang="en-US" altLang="de-DE" sz="2400" dirty="0">
                <a:solidFill>
                  <a:srgbClr val="004992"/>
                </a:solidFill>
              </a:rPr>
              <a:t>).</a:t>
            </a:r>
            <a:endParaRPr lang="en-US" sz="2400" dirty="0"/>
          </a:p>
        </p:txBody>
      </p:sp>
      <p:sp>
        <p:nvSpPr>
          <p:cNvPr id="2" name="Footer Placeholder 1"/>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3" name="Slide Number Placeholder 2"/>
          <p:cNvSpPr>
            <a:spLocks noGrp="1"/>
          </p:cNvSpPr>
          <p:nvPr>
            <p:ph type="sldNum" sz="quarter" idx="12"/>
          </p:nvPr>
        </p:nvSpPr>
        <p:spPr/>
        <p:txBody>
          <a:bodyPr/>
          <a:lstStyle/>
          <a:p>
            <a:pPr>
              <a:defRPr/>
            </a:pPr>
            <a:fld id="{4236F9EA-2F08-4EE9-8725-61B8E1B1712F}" type="slidenum">
              <a:rPr lang="de-DE" altLang="de-DE" smtClean="0">
                <a:latin typeface="+mn-lt"/>
                <a:cs typeface="+mn-cs"/>
              </a:rPr>
              <a:pPr>
                <a:defRPr/>
              </a:pPr>
              <a:t>10</a:t>
            </a:fld>
            <a:endParaRPr lang="de-DE" altLang="de-DE">
              <a:latin typeface="+mn-lt"/>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Rectangle 2"/>
          <p:cNvSpPr>
            <a:spLocks noGrp="1" noChangeArrowheads="1"/>
          </p:cNvSpPr>
          <p:nvPr>
            <p:ph type="title"/>
          </p:nvPr>
        </p:nvSpPr>
        <p:spPr/>
        <p:txBody>
          <a:bodyPr vert="horz" lIns="0" tIns="0" rIns="0" bIns="0" rtlCol="0" anchor="t">
            <a:spAutoFit/>
          </a:bodyPr>
          <a:lstStyle/>
          <a:p>
            <a:pPr defTabSz="914377">
              <a:spcBef>
                <a:spcPts val="0"/>
              </a:spcBef>
            </a:pPr>
            <a:r>
              <a:rPr lang="ru-RU" altLang="de-DE" sz="3600">
                <a:latin typeface="+mn-lt"/>
                <a:ea typeface="+mn-ea"/>
                <a:cs typeface="+mn-cs"/>
              </a:rPr>
              <a:t>За какво ни е да знаем това?</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bg-BG" altLang="de-DE" sz="2400" dirty="0">
                <a:solidFill>
                  <a:srgbClr val="333333"/>
                </a:solidFill>
              </a:rPr>
              <a:t>Научни изследвания показват, че много </a:t>
            </a:r>
            <a:r>
              <a:rPr lang="en-US" altLang="de-DE" sz="2400" dirty="0">
                <a:solidFill>
                  <a:srgbClr val="333333"/>
                </a:solidFill>
              </a:rPr>
              <a:t>(</a:t>
            </a:r>
            <a:r>
              <a:rPr lang="bg-BG" altLang="de-DE" sz="2400" dirty="0">
                <a:solidFill>
                  <a:srgbClr val="333333"/>
                </a:solidFill>
              </a:rPr>
              <a:t>но не всички</a:t>
            </a:r>
            <a:r>
              <a:rPr lang="en-US" altLang="de-DE" sz="2400" dirty="0">
                <a:solidFill>
                  <a:srgbClr val="333333"/>
                </a:solidFill>
              </a:rPr>
              <a:t>!) </a:t>
            </a:r>
            <a:r>
              <a:rPr lang="bg-BG" altLang="de-DE" sz="2400" dirty="0">
                <a:solidFill>
                  <a:srgbClr val="333333"/>
                </a:solidFill>
              </a:rPr>
              <a:t>хора с психични заболявания </a:t>
            </a:r>
            <a:r>
              <a:rPr lang="en-US" altLang="de-DE" sz="2400" dirty="0">
                <a:solidFill>
                  <a:srgbClr val="333333"/>
                </a:solidFill>
              </a:rPr>
              <a:t>(</a:t>
            </a:r>
            <a:r>
              <a:rPr lang="bg-BG" altLang="de-DE" sz="2400" dirty="0">
                <a:solidFill>
                  <a:srgbClr val="333333"/>
                </a:solidFill>
              </a:rPr>
              <a:t>особено психози</a:t>
            </a:r>
            <a:r>
              <a:rPr lang="en-US" altLang="de-DE" sz="2400" dirty="0">
                <a:solidFill>
                  <a:srgbClr val="333333"/>
                </a:solidFill>
              </a:rPr>
              <a:t>) </a:t>
            </a:r>
            <a:r>
              <a:rPr lang="bg-BG" altLang="de-DE" sz="2400" dirty="0">
                <a:solidFill>
                  <a:srgbClr val="333333"/>
                </a:solidFill>
              </a:rPr>
              <a:t>имат следните проблеми</a:t>
            </a:r>
            <a:r>
              <a:rPr lang="en-US" altLang="de-DE" sz="2400" dirty="0">
                <a:solidFill>
                  <a:srgbClr val="333333"/>
                </a:solidFill>
              </a:rPr>
              <a:t>:</a:t>
            </a:r>
          </a:p>
          <a:p>
            <a:pPr marL="342900" lvl="0" indent="-342900" defTabSz="914400" fontAlgn="base">
              <a:buClr>
                <a:srgbClr val="333333"/>
              </a:buClr>
              <a:buFont typeface="WingDings"/>
              <a:buChar char=""/>
            </a:pPr>
            <a:r>
              <a:rPr lang="bg-BG" altLang="de-DE" sz="2400" dirty="0">
                <a:solidFill>
                  <a:srgbClr val="004992"/>
                </a:solidFill>
              </a:rPr>
              <a:t>Трудности с разпознаването на лицеизраза на други</a:t>
            </a:r>
            <a:r>
              <a:rPr lang="en-US" altLang="de-DE" sz="2400" dirty="0">
                <a:solidFill>
                  <a:srgbClr val="004992"/>
                </a:solidFill>
              </a:rPr>
              <a:t> (</a:t>
            </a:r>
            <a:r>
              <a:rPr lang="bg-BG" altLang="de-DE" sz="2400" dirty="0">
                <a:solidFill>
                  <a:srgbClr val="004992"/>
                </a:solidFill>
              </a:rPr>
              <a:t>напр</a:t>
            </a:r>
            <a:r>
              <a:rPr lang="en-US" altLang="de-DE" sz="2400" dirty="0">
                <a:solidFill>
                  <a:srgbClr val="004992"/>
                </a:solidFill>
              </a:rPr>
              <a:t>. </a:t>
            </a:r>
            <a:r>
              <a:rPr lang="bg-BG" altLang="de-DE" sz="2400" dirty="0">
                <a:solidFill>
                  <a:srgbClr val="004992"/>
                </a:solidFill>
              </a:rPr>
              <a:t>тъга</a:t>
            </a:r>
            <a:r>
              <a:rPr lang="en-US" altLang="de-DE" sz="2400" dirty="0">
                <a:solidFill>
                  <a:srgbClr val="004992"/>
                </a:solidFill>
              </a:rPr>
              <a:t>, </a:t>
            </a:r>
            <a:r>
              <a:rPr lang="bg-BG" altLang="de-DE" sz="2400" dirty="0">
                <a:solidFill>
                  <a:srgbClr val="004992"/>
                </a:solidFill>
              </a:rPr>
              <a:t>щастие</a:t>
            </a:r>
            <a:r>
              <a:rPr lang="en-US" altLang="de-DE" sz="2400" dirty="0">
                <a:solidFill>
                  <a:srgbClr val="004992"/>
                </a:solidFill>
              </a:rPr>
              <a:t>).</a:t>
            </a:r>
            <a:endParaRPr lang="bg-BG" altLang="de-DE" sz="2400" dirty="0">
              <a:solidFill>
                <a:srgbClr val="004992"/>
              </a:solidFill>
            </a:endParaRPr>
          </a:p>
          <a:p>
            <a:pPr marL="342900" lvl="0" indent="-342900" defTabSz="914400" fontAlgn="base">
              <a:buClr>
                <a:srgbClr val="333333"/>
              </a:buClr>
              <a:buFont typeface="WingDings"/>
              <a:buChar char=""/>
            </a:pPr>
            <a:r>
              <a:rPr lang="bg-BG" altLang="de-DE" sz="2400" dirty="0">
                <a:solidFill>
                  <a:srgbClr val="004992"/>
                </a:solidFill>
              </a:rPr>
              <a:t>Трудности с разбирането на мотиви/защо някои хора се държат по конкретен начин</a:t>
            </a:r>
            <a:r>
              <a:rPr lang="de-DE" altLang="de-DE" sz="2400" dirty="0">
                <a:solidFill>
                  <a:srgbClr val="004992"/>
                </a:solidFill>
              </a:rPr>
              <a:t>.</a:t>
            </a:r>
            <a:endParaRPr lang="en-US" sz="2400" dirty="0"/>
          </a:p>
        </p:txBody>
      </p:sp>
      <p:sp>
        <p:nvSpPr>
          <p:cNvPr id="2" name="Footer Placeholder 1"/>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3" name="Slide Number Placeholder 2"/>
          <p:cNvSpPr>
            <a:spLocks noGrp="1"/>
          </p:cNvSpPr>
          <p:nvPr>
            <p:ph type="sldNum" sz="quarter" idx="12"/>
          </p:nvPr>
        </p:nvSpPr>
        <p:spPr/>
        <p:txBody>
          <a:bodyPr/>
          <a:lstStyle/>
          <a:p>
            <a:pPr>
              <a:defRPr/>
            </a:pPr>
            <a:fld id="{4236F9EA-2F08-4EE9-8725-61B8E1B1712F}" type="slidenum">
              <a:rPr lang="de-DE" altLang="de-DE" smtClean="0">
                <a:latin typeface="+mn-lt"/>
                <a:cs typeface="+mn-cs"/>
              </a:rPr>
              <a:pPr>
                <a:defRPr/>
              </a:pPr>
              <a:t>11</a:t>
            </a:fld>
            <a:endParaRPr lang="de-DE" altLang="de-DE">
              <a:latin typeface="+mn-lt"/>
              <a:cs typeface="+mn-cs"/>
            </a:endParaRPr>
          </a:p>
        </p:txBody>
      </p:sp>
    </p:spTree>
    <p:extLst>
      <p:ext uri="{BB962C8B-B14F-4D97-AF65-F5344CB8AC3E}">
        <p14:creationId xmlns:p14="http://schemas.microsoft.com/office/powerpoint/2010/main" val="21404332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hteck 1"/>
          <p:cNvSpPr>
            <a:spLocks noChangeArrowheads="1"/>
          </p:cNvSpPr>
          <p:nvPr/>
        </p:nvSpPr>
        <p:spPr bwMode="auto">
          <a:xfrm>
            <a:off x="408954" y="4797152"/>
            <a:ext cx="1137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bg-BG" altLang="de-DE" sz="2400">
                <a:solidFill>
                  <a:srgbClr val="004992"/>
                </a:solidFill>
                <a:latin typeface="+mn-lt"/>
                <a:cs typeface="+mn-cs"/>
              </a:rPr>
              <a:t>Иска ли някой да сподели история от личен опит</a:t>
            </a:r>
            <a:r>
              <a:rPr lang="en-US" altLang="de-DE" sz="2400">
                <a:solidFill>
                  <a:srgbClr val="004992"/>
                </a:solidFill>
                <a:latin typeface="+mn-lt"/>
                <a:cs typeface="+mn-cs"/>
              </a:rPr>
              <a:t>? </a:t>
            </a:r>
            <a:endParaRPr lang="de-DE" altLang="de-DE" sz="2400">
              <a:solidFill>
                <a:srgbClr val="004992"/>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dirty="0">
                <a:latin typeface="+mn-lt"/>
                <a:ea typeface="+mn-ea"/>
                <a:cs typeface="+mn-cs"/>
              </a:rPr>
              <a:t>Как проблеми с разпознаването на емоции водят до грешки по време на психоза</a:t>
            </a:r>
            <a:r>
              <a:rPr lang="en-US" sz="3600" dirty="0">
                <a:latin typeface="+mn-lt"/>
                <a:ea typeface="+mn-ea"/>
                <a:cs typeface="+mn-cs"/>
              </a:rPr>
              <a:t> </a:t>
            </a:r>
            <a:r>
              <a:rPr lang="ru-RU" sz="3600" dirty="0">
                <a:latin typeface="+mn-lt"/>
                <a:ea typeface="+mn-ea"/>
                <a:cs typeface="+mn-cs"/>
              </a:rPr>
              <a:t>– примери</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bg-BG" sz="2400" dirty="0">
                <a:solidFill>
                  <a:srgbClr val="333333"/>
                </a:solidFill>
              </a:rPr>
              <a:t>Стресът и чувството, че си в опасност може да изкривят възприятието за околните</a:t>
            </a:r>
            <a:r>
              <a:rPr lang="en-US" sz="2400" dirty="0">
                <a:solidFill>
                  <a:srgbClr val="333333"/>
                </a:solidFill>
              </a:rPr>
              <a:t>:</a:t>
            </a:r>
          </a:p>
          <a:p>
            <a:pPr marL="342900" lvl="0" indent="-342900" defTabSz="914400" fontAlgn="base">
              <a:buClr>
                <a:srgbClr val="333333"/>
              </a:buClr>
              <a:buFont typeface="WingDings"/>
              <a:buChar char=""/>
              <a:defRPr/>
            </a:pPr>
            <a:r>
              <a:rPr lang="bg-BG" sz="2400" dirty="0">
                <a:solidFill>
                  <a:srgbClr val="333333"/>
                </a:solidFill>
              </a:rPr>
              <a:t>Усмивката на лекаря се интерпретира като насмешка</a:t>
            </a:r>
            <a:r>
              <a:rPr lang="en-US" sz="2400" dirty="0">
                <a:solidFill>
                  <a:srgbClr val="333333"/>
                </a:solidFill>
              </a:rPr>
              <a:t>.</a:t>
            </a:r>
          </a:p>
          <a:p>
            <a:pPr marL="342900" lvl="0" indent="-342900" defTabSz="914400" fontAlgn="base">
              <a:buClr>
                <a:srgbClr val="333333"/>
              </a:buClr>
              <a:buFont typeface="WingDings"/>
              <a:buChar char=""/>
              <a:defRPr/>
            </a:pPr>
            <a:r>
              <a:rPr lang="bg-BG" sz="2400" dirty="0">
                <a:solidFill>
                  <a:srgbClr val="333333"/>
                </a:solidFill>
              </a:rPr>
              <a:t>Изненаданото лице е разбрано като уплашено</a:t>
            </a:r>
            <a:r>
              <a:rPr lang="en-US" sz="2400" dirty="0">
                <a:solidFill>
                  <a:srgbClr val="333333"/>
                </a:solidFill>
              </a:rPr>
              <a:t>.</a:t>
            </a:r>
          </a:p>
          <a:p>
            <a:pPr marL="342900" lvl="0" indent="-342900" defTabSz="914400" fontAlgn="base">
              <a:buClr>
                <a:srgbClr val="333333"/>
              </a:buClr>
              <a:buFont typeface="WingDings"/>
              <a:buChar char=""/>
              <a:defRPr/>
            </a:pPr>
            <a:r>
              <a:rPr lang="bg-BG" sz="2400" dirty="0">
                <a:solidFill>
                  <a:srgbClr val="333333"/>
                </a:solidFill>
              </a:rPr>
              <a:t>Концентрираното и замислено изражение на терапевта изглежда като враждебно</a:t>
            </a:r>
            <a:r>
              <a:rPr lang="en-GB"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12</a:t>
            </a:fld>
            <a:endParaRPr lang="de-DE" altLang="de-DE">
              <a:latin typeface="+mn-lt"/>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z-Cyrl-AZ" sz="3600">
                <a:solidFill>
                  <a:srgbClr val="004992"/>
                </a:solidFill>
                <a:latin typeface="+mn-lt"/>
                <a:ea typeface="+mn-ea"/>
                <a:cs typeface="+mn-cs"/>
              </a:rPr>
              <a:t>Задача 1</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13</a:t>
            </a:fld>
            <a:endParaRPr lang="de-DE" altLang="de-DE">
              <a:latin typeface="+mn-lt"/>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dirty="0">
                <a:latin typeface="+mn-lt"/>
                <a:ea typeface="+mn-ea"/>
                <a:cs typeface="+mn-cs"/>
              </a:rPr>
              <a:t>Моля, назовете някои човешки емоции/чувства</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14</a:t>
            </a:fld>
            <a:endParaRPr lang="de-DE" altLang="de-DE">
              <a:latin typeface="+mn-lt"/>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Моля, назовете някои човешки емоции/чувства</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bg-BG" altLang="de-DE" sz="2400">
                <a:solidFill>
                  <a:srgbClr val="333333"/>
                </a:solidFill>
              </a:rPr>
              <a:t>Радост</a:t>
            </a:r>
            <a:endParaRPr lang="de-DE" altLang="de-DE" sz="2400" dirty="0">
              <a:solidFill>
                <a:srgbClr val="333333"/>
              </a:solidFill>
            </a:endParaRPr>
          </a:p>
          <a:p>
            <a:pPr marL="342900" lvl="0" indent="-342900" defTabSz="914400" fontAlgn="base">
              <a:buClr>
                <a:srgbClr val="333333"/>
              </a:buClr>
              <a:buFont typeface="WingDings"/>
              <a:buChar char=""/>
            </a:pPr>
            <a:r>
              <a:rPr lang="bg-BG" altLang="de-DE" sz="2400" dirty="0">
                <a:solidFill>
                  <a:srgbClr val="333333"/>
                </a:solidFill>
              </a:rPr>
              <a:t>Изненада</a:t>
            </a:r>
            <a:endParaRPr lang="de-DE" altLang="de-DE" sz="2400" dirty="0">
              <a:solidFill>
                <a:srgbClr val="333333"/>
              </a:solidFill>
            </a:endParaRPr>
          </a:p>
          <a:p>
            <a:pPr marL="342900" lvl="0" indent="-342900" defTabSz="914400" fontAlgn="base">
              <a:buClr>
                <a:srgbClr val="333333"/>
              </a:buClr>
              <a:buFont typeface="WingDings"/>
              <a:buChar char=""/>
            </a:pPr>
            <a:r>
              <a:rPr lang="bg-BG" altLang="de-DE" sz="2400" dirty="0">
                <a:solidFill>
                  <a:srgbClr val="333333"/>
                </a:solidFill>
              </a:rPr>
              <a:t>Страх</a:t>
            </a:r>
            <a:endParaRPr lang="de-DE" altLang="de-DE" sz="2400" dirty="0">
              <a:solidFill>
                <a:srgbClr val="333333"/>
              </a:solidFill>
            </a:endParaRPr>
          </a:p>
          <a:p>
            <a:pPr marL="342900" lvl="0" indent="-342900" defTabSz="914400" fontAlgn="base">
              <a:buClr>
                <a:srgbClr val="333333"/>
              </a:buClr>
              <a:buFont typeface="WingDings"/>
              <a:buChar char=""/>
            </a:pPr>
            <a:r>
              <a:rPr lang="bg-BG" altLang="de-DE" sz="2400" dirty="0">
                <a:solidFill>
                  <a:srgbClr val="333333"/>
                </a:solidFill>
              </a:rPr>
              <a:t>Тъга</a:t>
            </a:r>
            <a:endParaRPr lang="de-DE" altLang="de-DE" sz="2400" dirty="0">
              <a:solidFill>
                <a:srgbClr val="333333"/>
              </a:solidFill>
            </a:endParaRPr>
          </a:p>
          <a:p>
            <a:pPr marL="342900" lvl="0" indent="-342900" defTabSz="914400" fontAlgn="base">
              <a:buClr>
                <a:srgbClr val="333333"/>
              </a:buClr>
              <a:buFont typeface="WingDings"/>
              <a:buChar char=""/>
            </a:pPr>
            <a:r>
              <a:rPr lang="bg-BG" altLang="de-DE" sz="2400" dirty="0">
                <a:solidFill>
                  <a:srgbClr val="333333"/>
                </a:solidFill>
              </a:rPr>
              <a:t>Гняв</a:t>
            </a:r>
            <a:endParaRPr lang="de-DE" altLang="de-DE" sz="2400" dirty="0">
              <a:solidFill>
                <a:srgbClr val="333333"/>
              </a:solidFill>
            </a:endParaRPr>
          </a:p>
          <a:p>
            <a:pPr marL="342900" lvl="0" indent="-342900" defTabSz="914400" fontAlgn="base">
              <a:buClr>
                <a:srgbClr val="333333"/>
              </a:buClr>
              <a:buFont typeface="WingDings"/>
              <a:buChar char=""/>
            </a:pPr>
            <a:r>
              <a:rPr lang="bg-BG" altLang="de-DE" sz="2400" dirty="0">
                <a:solidFill>
                  <a:srgbClr val="333333"/>
                </a:solidFill>
              </a:rPr>
              <a:t>Отвращение</a:t>
            </a:r>
            <a:endParaRPr lang="de-DE" altLang="de-DE" sz="2400" dirty="0">
              <a:solidFill>
                <a:srgbClr val="333333"/>
              </a:solidFill>
            </a:endParaRPr>
          </a:p>
          <a:p>
            <a:pPr marL="342900" lvl="0" indent="-342900" defTabSz="914400" fontAlgn="base">
              <a:buClr>
                <a:srgbClr val="333333"/>
              </a:buClr>
              <a:buFont typeface="WingDings"/>
              <a:buChar char=""/>
            </a:pPr>
            <a:r>
              <a:rPr lang="bg-BG" altLang="de-DE" sz="2400" dirty="0">
                <a:solidFill>
                  <a:srgbClr val="333333"/>
                </a:solidFill>
              </a:rPr>
              <a:t>Болка</a:t>
            </a:r>
            <a:endParaRPr lang="en-US" sz="2400" dirty="0"/>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15</a:t>
            </a:fld>
            <a:endParaRPr lang="de-DE" altLang="de-DE">
              <a:latin typeface="+mn-lt"/>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Емоции/чувства</a:t>
            </a:r>
            <a:br>
              <a:rPr lang="ru-RU" sz="3600">
                <a:solidFill>
                  <a:srgbClr val="004992"/>
                </a:solidFill>
                <a:latin typeface="+mn-lt"/>
                <a:ea typeface="+mn-ea"/>
                <a:cs typeface="+mn-cs"/>
              </a:rPr>
            </a:br>
            <a:r>
              <a:rPr lang="ru-RU">
                <a:solidFill>
                  <a:srgbClr val="004992"/>
                </a:solidFill>
                <a:latin typeface="+mn-lt"/>
                <a:ea typeface="+mn-ea"/>
                <a:cs typeface="+mn-cs"/>
              </a:rPr>
              <a:t>Понякога е лесно да разберем как някой друг се чувства... Особено ако знаем контекста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16</a:t>
            </a:fld>
            <a:endParaRPr lang="de-DE" altLang="de-DE">
              <a:latin typeface="+mn-lt"/>
              <a:cs typeface="+mn-cs"/>
            </a:endParaRPr>
          </a:p>
        </p:txBody>
      </p:sp>
      <p:pic>
        <p:nvPicPr>
          <p:cNvPr id="17"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4"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5"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6"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7"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8"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Емоции/чувства</a:t>
            </a:r>
            <a:br>
              <a:rPr lang="ru-RU" sz="3600">
                <a:solidFill>
                  <a:srgbClr val="004992"/>
                </a:solidFill>
                <a:latin typeface="+mn-lt"/>
                <a:ea typeface="+mn-ea"/>
                <a:cs typeface="+mn-cs"/>
              </a:rPr>
            </a:br>
            <a:r>
              <a:rPr lang="ru-RU">
                <a:solidFill>
                  <a:srgbClr val="004992"/>
                </a:solidFill>
                <a:latin typeface="+mn-lt"/>
                <a:ea typeface="+mn-ea"/>
                <a:cs typeface="+mn-cs"/>
              </a:rPr>
              <a:t>Понякога е лесно да разберем как някой друг се чувства... Особено ако знаем контекста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17</a:t>
            </a:fld>
            <a:endParaRPr lang="de-DE" altLang="de-DE">
              <a:latin typeface="+mn-lt"/>
              <a:cs typeface="+mn-cs"/>
            </a:endParaRPr>
          </a:p>
        </p:txBody>
      </p:sp>
      <p:pic>
        <p:nvPicPr>
          <p:cNvPr id="23"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6"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000">
                <a:solidFill>
                  <a:srgbClr val="004992"/>
                </a:solidFill>
                <a:latin typeface="Calibri Light"/>
              </a:rPr>
              <a:t>Тъга</a:t>
            </a:r>
            <a:endParaRPr lang="en-GB" altLang="de-DE" sz="2000" dirty="0">
              <a:solidFill>
                <a:srgbClr val="004992"/>
              </a:solidFill>
              <a:latin typeface="Calibri Light"/>
            </a:endParaRPr>
          </a:p>
        </p:txBody>
      </p:sp>
      <p:sp>
        <p:nvSpPr>
          <p:cNvPr id="30"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000">
                <a:solidFill>
                  <a:srgbClr val="004992"/>
                </a:solidFill>
                <a:latin typeface="Calibri Light"/>
              </a:rPr>
              <a:t>Гняв</a:t>
            </a:r>
            <a:endParaRPr lang="en-GB" altLang="de-DE" sz="2000" dirty="0">
              <a:solidFill>
                <a:srgbClr val="004992"/>
              </a:solidFill>
              <a:latin typeface="Calibri Light"/>
            </a:endParaRPr>
          </a:p>
        </p:txBody>
      </p:sp>
      <p:sp>
        <p:nvSpPr>
          <p:cNvPr id="31"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000">
                <a:solidFill>
                  <a:srgbClr val="004992"/>
                </a:solidFill>
                <a:latin typeface="Calibri Light"/>
              </a:rPr>
              <a:t>Радост</a:t>
            </a:r>
            <a:endParaRPr lang="en-GB" altLang="de-DE" sz="2000" dirty="0">
              <a:solidFill>
                <a:srgbClr val="004992"/>
              </a:solidFill>
              <a:latin typeface="Calibri Light"/>
            </a:endParaRPr>
          </a:p>
        </p:txBody>
      </p:sp>
      <p:sp>
        <p:nvSpPr>
          <p:cNvPr id="32"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000">
                <a:solidFill>
                  <a:srgbClr val="004992"/>
                </a:solidFill>
                <a:latin typeface="Calibri Light"/>
              </a:rPr>
              <a:t>Отвращение</a:t>
            </a:r>
            <a:endParaRPr lang="en-GB" altLang="de-DE" sz="2000" dirty="0">
              <a:solidFill>
                <a:srgbClr val="004992"/>
              </a:solidFill>
              <a:latin typeface="Calibri Light"/>
            </a:endParaRPr>
          </a:p>
        </p:txBody>
      </p:sp>
      <p:sp>
        <p:nvSpPr>
          <p:cNvPr id="33"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000" dirty="0">
                <a:solidFill>
                  <a:srgbClr val="004992"/>
                </a:solidFill>
                <a:latin typeface="Calibri Light"/>
              </a:rPr>
              <a:t>        Изненада</a:t>
            </a:r>
            <a:endParaRPr lang="en-GB" altLang="de-DE" sz="2000" dirty="0">
              <a:solidFill>
                <a:srgbClr val="004992"/>
              </a:solidFill>
              <a:latin typeface="Calibri Light"/>
            </a:endParaRPr>
          </a:p>
        </p:txBody>
      </p:sp>
      <p:sp>
        <p:nvSpPr>
          <p:cNvPr id="34"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000">
                <a:solidFill>
                  <a:srgbClr val="004992"/>
                </a:solidFill>
                <a:latin typeface="Calibri Light"/>
              </a:rPr>
              <a:t>Болка</a:t>
            </a:r>
            <a:endParaRPr lang="en-GB" altLang="de-DE" sz="2000" dirty="0">
              <a:solidFill>
                <a:srgbClr val="004992"/>
              </a:solidFill>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18</a:t>
            </a:fld>
            <a:endParaRPr lang="de-DE" altLang="de-DE">
              <a:latin typeface="+mn-lt"/>
              <a:cs typeface="+mn-cs"/>
            </a:endParaRPr>
          </a:p>
        </p:txBody>
      </p:sp>
      <p:sp>
        <p:nvSpPr>
          <p:cNvPr id="13"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sp>
        <p:nvSpPr>
          <p:cNvPr id="14"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15"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16"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17"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sp>
        <p:nvSpPr>
          <p:cNvPr id="18" name="Caption_11"/>
          <p:cNvSpPr txBox="1">
            <a:spLocks noChangeArrowheads="1"/>
          </p:cNvSpPr>
          <p:nvPr/>
        </p:nvSpPr>
        <p:spPr bwMode="auto">
          <a:xfrm>
            <a:off x="408954" y="4883204"/>
            <a:ext cx="11376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ru-RU" altLang="de-DE" sz="2400" dirty="0">
                <a:solidFill>
                  <a:srgbClr val="333333"/>
                </a:solidFill>
                <a:latin typeface="Calibri Light"/>
              </a:rPr>
              <a:t>Много по-трудно е, когато не познаваш човека и обстоятелствата!</a:t>
            </a:r>
          </a:p>
          <a:p>
            <a:pPr eaLnBrk="1" hangingPunct="1">
              <a:spcBef>
                <a:spcPct val="50000"/>
              </a:spcBef>
              <a:buClrTx/>
              <a:buFontTx/>
              <a:buNone/>
            </a:pPr>
            <a:r>
              <a:rPr lang="ru-RU" altLang="de-DE" sz="2400" dirty="0">
                <a:solidFill>
                  <a:srgbClr val="004992"/>
                </a:solidFill>
                <a:latin typeface="Calibri Light"/>
              </a:rPr>
              <a:t>Моля, опитайте се да назовете емоциите, показани на изображения 1 до 5.</a:t>
            </a:r>
          </a:p>
          <a:p>
            <a:pPr eaLnBrk="1" hangingPunct="1">
              <a:spcBef>
                <a:spcPct val="50000"/>
              </a:spcBef>
              <a:buClrTx/>
              <a:buFontTx/>
              <a:buNone/>
            </a:pPr>
            <a:r>
              <a:rPr lang="ru-RU" altLang="de-DE" sz="2400" dirty="0">
                <a:solidFill>
                  <a:srgbClr val="004992"/>
                </a:solidFill>
                <a:latin typeface="Calibri Light"/>
              </a:rPr>
              <a:t>До колко сте убедени в отговора си?</a:t>
            </a:r>
            <a:endParaRPr lang="en-GB" altLang="de-DE" sz="2400" dirty="0">
              <a:solidFill>
                <a:srgbClr val="004992"/>
              </a:solidFill>
              <a:latin typeface="Calibri Light"/>
            </a:endParaRPr>
          </a:p>
        </p:txBody>
      </p:sp>
      <p:pic>
        <p:nvPicPr>
          <p:cNvPr id="12"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19</a:t>
            </a:fld>
            <a:endParaRPr lang="de-DE" altLang="de-DE">
              <a:latin typeface="+mn-lt"/>
              <a:cs typeface="+mn-cs"/>
            </a:endParaRPr>
          </a:p>
        </p:txBody>
      </p:sp>
      <p:sp>
        <p:nvSpPr>
          <p:cNvPr id="14" name="Caption_13"/>
          <p:cNvSpPr txBox="1">
            <a:spLocks noChangeArrowheads="1"/>
          </p:cNvSpPr>
          <p:nvPr/>
        </p:nvSpPr>
        <p:spPr bwMode="auto">
          <a:xfrm>
            <a:off x="8229256"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az-Cyrl-AZ" altLang="de-DE" sz="2000" dirty="0">
                <a:latin typeface="+mj-lt"/>
                <a:cs typeface="+mn-cs"/>
              </a:rPr>
              <a:t>Радост</a:t>
            </a:r>
            <a:endParaRPr lang="de-DE" altLang="de-DE" sz="2000" dirty="0">
              <a:latin typeface="+mj-lt"/>
              <a:ea typeface="+mn-ea"/>
              <a:cs typeface="+mn-cs"/>
            </a:endParaRPr>
          </a:p>
        </p:txBody>
      </p:sp>
      <p:sp>
        <p:nvSpPr>
          <p:cNvPr id="15" name="Caption_13"/>
          <p:cNvSpPr txBox="1">
            <a:spLocks noChangeArrowheads="1"/>
          </p:cNvSpPr>
          <p:nvPr/>
        </p:nvSpPr>
        <p:spPr bwMode="auto">
          <a:xfrm>
            <a:off x="6812108"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az-Cyrl-AZ" altLang="de-DE" sz="2000" dirty="0">
                <a:latin typeface="+mj-lt"/>
                <a:cs typeface="+mn-cs"/>
              </a:rPr>
              <a:t>Страх</a:t>
            </a:r>
            <a:endParaRPr lang="de-DE" altLang="de-DE" sz="2000" dirty="0">
              <a:latin typeface="+mj-lt"/>
              <a:ea typeface="+mn-ea"/>
              <a:cs typeface="+mn-cs"/>
            </a:endParaRPr>
          </a:p>
        </p:txBody>
      </p:sp>
      <p:sp>
        <p:nvSpPr>
          <p:cNvPr id="16" name="Caption_13"/>
          <p:cNvSpPr txBox="1">
            <a:spLocks noChangeArrowheads="1"/>
          </p:cNvSpPr>
          <p:nvPr/>
        </p:nvSpPr>
        <p:spPr bwMode="auto">
          <a:xfrm>
            <a:off x="5394960"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az-Cyrl-AZ" altLang="de-DE" sz="2000" dirty="0">
                <a:latin typeface="+mj-lt"/>
                <a:cs typeface="+mn-cs"/>
              </a:rPr>
              <a:t>Изненада</a:t>
            </a:r>
            <a:endParaRPr lang="de-DE" altLang="de-DE" sz="2000" dirty="0">
              <a:latin typeface="+mj-lt"/>
              <a:ea typeface="+mn-ea"/>
              <a:cs typeface="+mn-cs"/>
            </a:endParaRPr>
          </a:p>
        </p:txBody>
      </p:sp>
      <p:sp>
        <p:nvSpPr>
          <p:cNvPr id="17" name="Caption_13"/>
          <p:cNvSpPr txBox="1">
            <a:spLocks noChangeArrowheads="1"/>
          </p:cNvSpPr>
          <p:nvPr/>
        </p:nvSpPr>
        <p:spPr bwMode="auto">
          <a:xfrm>
            <a:off x="3977812"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az-Cyrl-AZ" altLang="de-DE" sz="2000" dirty="0">
                <a:latin typeface="+mj-lt"/>
                <a:cs typeface="+mn-cs"/>
              </a:rPr>
              <a:t>Гняв</a:t>
            </a:r>
            <a:endParaRPr lang="de-DE" altLang="de-DE" sz="2000" dirty="0">
              <a:latin typeface="+mj-lt"/>
              <a:ea typeface="+mn-ea"/>
              <a:cs typeface="+mn-cs"/>
            </a:endParaRPr>
          </a:p>
        </p:txBody>
      </p:sp>
      <p:sp>
        <p:nvSpPr>
          <p:cNvPr id="18" name="Caption_13"/>
          <p:cNvSpPr txBox="1">
            <a:spLocks noChangeArrowheads="1"/>
          </p:cNvSpPr>
          <p:nvPr/>
        </p:nvSpPr>
        <p:spPr bwMode="auto">
          <a:xfrm>
            <a:off x="2560664"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az-Cyrl-AZ" altLang="de-DE" sz="2000" dirty="0">
                <a:latin typeface="+mj-lt"/>
                <a:cs typeface="+mn-cs"/>
              </a:rPr>
              <a:t>Тъга</a:t>
            </a:r>
            <a:endParaRPr lang="de-DE" altLang="de-DE" sz="2000" dirty="0">
              <a:latin typeface="+mj-lt"/>
              <a:ea typeface="+mn-ea"/>
              <a:cs typeface="+mn-cs"/>
            </a:endParaRPr>
          </a:p>
        </p:txBody>
      </p:sp>
      <p:sp>
        <p:nvSpPr>
          <p:cNvPr id="19"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sp>
        <p:nvSpPr>
          <p:cNvPr id="20"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21"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22"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23"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sp>
        <p:nvSpPr>
          <p:cNvPr id="24" name="Caption_11"/>
          <p:cNvSpPr txBox="1">
            <a:spLocks noChangeArrowheads="1"/>
          </p:cNvSpPr>
          <p:nvPr/>
        </p:nvSpPr>
        <p:spPr bwMode="auto">
          <a:xfrm>
            <a:off x="408954" y="4883204"/>
            <a:ext cx="11376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ru-RU" altLang="de-DE" sz="2400">
                <a:solidFill>
                  <a:srgbClr val="333333"/>
                </a:solidFill>
                <a:latin typeface="Calibri Light"/>
              </a:rPr>
              <a:t>Много по-трудно е, когато не познаваш човека и обстоятелствата!</a:t>
            </a:r>
            <a:endParaRPr lang="en-GB" altLang="de-DE" sz="2400" dirty="0">
              <a:solidFill>
                <a:srgbClr val="004992"/>
              </a:solidFill>
              <a:latin typeface="Calibri Light"/>
            </a:endParaRPr>
          </a:p>
        </p:txBody>
      </p:sp>
      <p:pic>
        <p:nvPicPr>
          <p:cNvPr id="13"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a:solidFill>
                  <a:srgbClr val="004992"/>
                </a:solidFill>
                <a:latin typeface="+mn-lt"/>
                <a:ea typeface="+mn-ea"/>
                <a:cs typeface="+mn-cs"/>
              </a:rPr>
              <a:t>Може ли да заключите за характера и дори професията на един човек само по лицето?</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fontAlgn="base"/>
            <a:r>
              <a:rPr lang="bg-BG" altLang="de-DE" sz="2400" dirty="0">
                <a:solidFill>
                  <a:srgbClr val="333333"/>
                </a:solidFill>
              </a:rPr>
              <a:t>Кой от четиримата е</a:t>
            </a:r>
            <a:r>
              <a:rPr lang="de-DE" altLang="de-DE" sz="2400" dirty="0">
                <a:solidFill>
                  <a:srgbClr val="333333"/>
                </a:solidFill>
              </a:rPr>
              <a:t> </a:t>
            </a:r>
            <a:r>
              <a:rPr lang="bg-BG" altLang="de-DE" sz="2400" dirty="0">
                <a:solidFill>
                  <a:srgbClr val="333333"/>
                </a:solidFill>
              </a:rPr>
              <a:t>актьор</a:t>
            </a:r>
            <a:r>
              <a:rPr lang="de-DE" altLang="de-DE" sz="2400" dirty="0">
                <a:solidFill>
                  <a:srgbClr val="333333"/>
                </a:solidFill>
              </a:rPr>
              <a:t>, </a:t>
            </a:r>
            <a:r>
              <a:rPr lang="bg-BG" altLang="de-DE" sz="2400" dirty="0">
                <a:solidFill>
                  <a:srgbClr val="333333"/>
                </a:solidFill>
              </a:rPr>
              <a:t>атлет</a:t>
            </a:r>
            <a:r>
              <a:rPr lang="de-DE" altLang="de-DE" sz="2400" dirty="0">
                <a:solidFill>
                  <a:srgbClr val="333333"/>
                </a:solidFill>
              </a:rPr>
              <a:t>, </a:t>
            </a:r>
            <a:r>
              <a:rPr lang="az-Cyrl-AZ" altLang="de-DE" sz="2400" dirty="0">
                <a:solidFill>
                  <a:srgbClr val="333333"/>
                </a:solidFill>
              </a:rPr>
              <a:t>Психотерапевт</a:t>
            </a:r>
            <a:r>
              <a:rPr lang="de-DE" altLang="de-DE" sz="2400" dirty="0">
                <a:solidFill>
                  <a:srgbClr val="333333"/>
                </a:solidFill>
              </a:rPr>
              <a:t> </a:t>
            </a:r>
            <a:r>
              <a:rPr lang="bg-BG" altLang="de-DE" sz="2400" dirty="0">
                <a:solidFill>
                  <a:srgbClr val="333333"/>
                </a:solidFill>
              </a:rPr>
              <a:t>или сериен убиец</a:t>
            </a:r>
            <a:r>
              <a:rPr lang="de-DE" altLang="de-DE" sz="2400" dirty="0">
                <a:solidFill>
                  <a:srgbClr val="333333"/>
                </a:solidFill>
              </a:rPr>
              <a:t>? </a:t>
            </a:r>
            <a:r>
              <a:rPr lang="bg-BG" altLang="de-DE" sz="2400" dirty="0">
                <a:solidFill>
                  <a:srgbClr val="333333"/>
                </a:solidFill>
              </a:rPr>
              <a:t>Сигурни ли сте</a:t>
            </a:r>
            <a:r>
              <a:rPr lang="en-GB" altLang="ko-K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20</a:t>
            </a:fld>
            <a:endParaRPr lang="de-DE" altLang="de-DE">
              <a:latin typeface="+mn-lt"/>
              <a:cs typeface="+mn-cs"/>
            </a:endParaRPr>
          </a:p>
        </p:txBody>
      </p:sp>
      <p:pic>
        <p:nvPicPr>
          <p:cNvPr id="14"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8"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bg-BG" altLang="de-DE" sz="2400">
                <a:solidFill>
                  <a:srgbClr val="333333"/>
                </a:solidFill>
              </a:rPr>
              <a:t>Често стереотипите водят първото впечатление</a:t>
            </a:r>
            <a:r>
              <a:rPr lang="de-DE" altLang="de-DE" sz="2400" dirty="0">
                <a:solidFill>
                  <a:srgbClr val="333333"/>
                </a:solidFill>
              </a:rPr>
              <a:t>. </a:t>
            </a:r>
            <a:r>
              <a:rPr lang="bg-BG" altLang="de-DE" sz="2400" dirty="0">
                <a:solidFill>
                  <a:srgbClr val="333333"/>
                </a:solidFill>
              </a:rPr>
              <a:t>Например</a:t>
            </a:r>
            <a:r>
              <a:rPr lang="de-DE" altLang="de-DE" sz="2400" dirty="0">
                <a:solidFill>
                  <a:srgbClr val="333333"/>
                </a:solidFill>
              </a:rPr>
              <a:t>, </a:t>
            </a:r>
            <a:r>
              <a:rPr lang="bg-BG" altLang="de-DE" sz="2400" dirty="0">
                <a:solidFill>
                  <a:srgbClr val="333333"/>
                </a:solidFill>
              </a:rPr>
              <a:t>не всички актьори са красиви и не всички убийци изглеждат сурови</a:t>
            </a:r>
            <a:r>
              <a:rPr lang="de-DE" altLang="de-DE" sz="2400" dirty="0">
                <a:solidFill>
                  <a:srgbClr val="333333"/>
                </a:solidFill>
              </a:rPr>
              <a:t>!</a:t>
            </a:r>
            <a:endParaRPr lang="en-US" sz="2400" dirty="0"/>
          </a:p>
        </p:txBody>
      </p:sp>
      <p:pic>
        <p:nvPicPr>
          <p:cNvPr id="18"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mn-lt"/>
                <a:ea typeface="+mn-ea"/>
                <a:cs typeface="+mn-cs"/>
              </a:rPr>
              <a:t>Кой да предположи!?</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21</a:t>
            </a:fld>
            <a:endParaRPr lang="de-DE" altLang="de-DE">
              <a:latin typeface="+mn-lt"/>
              <a:cs typeface="+mn-cs"/>
            </a:endParaRPr>
          </a:p>
        </p:txBody>
      </p:sp>
      <p:sp>
        <p:nvSpPr>
          <p:cNvPr id="22" name="Caption_44043"/>
          <p:cNvSpPr>
            <a:spLocks noChangeArrowheads="1"/>
          </p:cNvSpPr>
          <p:nvPr/>
        </p:nvSpPr>
        <p:spPr bwMode="auto">
          <a:xfrm>
            <a:off x="6492779" y="5963859"/>
            <a:ext cx="208318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az-Cyrl-AZ" altLang="de-DE" sz="1800">
                <a:latin typeface="Calibri Light"/>
              </a:rPr>
              <a:t>Бейб Рут:</a:t>
            </a:r>
          </a:p>
          <a:p>
            <a:pPr algn="ctr" eaLnBrk="1" hangingPunct="1">
              <a:spcBef>
                <a:spcPts val="0"/>
              </a:spcBef>
              <a:spcAft>
                <a:spcPts val="0"/>
              </a:spcAft>
              <a:buClrTx/>
              <a:buNone/>
            </a:pPr>
            <a:r>
              <a:rPr lang="az-Cyrl-AZ" altLang="de-DE" sz="1800">
                <a:latin typeface="Calibri Light"/>
              </a:rPr>
              <a:t>Бейсболна легенда</a:t>
            </a:r>
            <a:endParaRPr lang="en-US" altLang="de-DE" sz="1800" dirty="0">
              <a:latin typeface="Calibri Light"/>
            </a:endParaRPr>
          </a:p>
        </p:txBody>
      </p:sp>
      <p:sp>
        <p:nvSpPr>
          <p:cNvPr id="23" name="Caption_44041"/>
          <p:cNvSpPr>
            <a:spLocks noChangeArrowheads="1"/>
          </p:cNvSpPr>
          <p:nvPr/>
        </p:nvSpPr>
        <p:spPr bwMode="auto">
          <a:xfrm>
            <a:off x="9134344" y="5963859"/>
            <a:ext cx="26146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az-Cyrl-AZ" altLang="de-DE" sz="1800">
                <a:latin typeface="Calibri Light"/>
              </a:rPr>
              <a:t>Калед Салех:</a:t>
            </a:r>
          </a:p>
          <a:p>
            <a:pPr algn="ctr" eaLnBrk="1" hangingPunct="1">
              <a:spcBef>
                <a:spcPts val="0"/>
              </a:spcBef>
              <a:spcAft>
                <a:spcPts val="0"/>
              </a:spcAft>
              <a:buClrTx/>
              <a:buNone/>
            </a:pPr>
            <a:r>
              <a:rPr lang="az-Cyrl-AZ" altLang="de-DE" sz="1800">
                <a:latin typeface="Calibri Light"/>
              </a:rPr>
              <a:t>Актьор</a:t>
            </a:r>
            <a:endParaRPr lang="en-US" altLang="de-DE" sz="1800" dirty="0">
              <a:latin typeface="Calibri Light"/>
            </a:endParaRPr>
          </a:p>
        </p:txBody>
      </p:sp>
      <p:sp>
        <p:nvSpPr>
          <p:cNvPr id="24" name="Caption_44042"/>
          <p:cNvSpPr>
            <a:spLocks noChangeArrowheads="1"/>
          </p:cNvSpPr>
          <p:nvPr/>
        </p:nvSpPr>
        <p:spPr bwMode="auto">
          <a:xfrm>
            <a:off x="408955" y="5963859"/>
            <a:ext cx="2743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az-Cyrl-AZ" altLang="de-DE" sz="1800">
                <a:latin typeface="Calibri Light"/>
              </a:rPr>
              <a:t>Джефри Дамър:</a:t>
            </a:r>
          </a:p>
          <a:p>
            <a:pPr algn="ctr" eaLnBrk="1" hangingPunct="1">
              <a:spcBef>
                <a:spcPts val="0"/>
              </a:spcBef>
              <a:spcAft>
                <a:spcPts val="0"/>
              </a:spcAft>
              <a:buClrTx/>
              <a:buNone/>
            </a:pPr>
            <a:r>
              <a:rPr lang="az-Cyrl-AZ" altLang="de-DE" sz="1800">
                <a:latin typeface="Calibri Light"/>
              </a:rPr>
              <a:t>Сериен убиец</a:t>
            </a:r>
            <a:endParaRPr lang="en-US" altLang="de-DE" sz="1800" dirty="0">
              <a:latin typeface="Calibri Light"/>
            </a:endParaRPr>
          </a:p>
        </p:txBody>
      </p:sp>
      <p:sp>
        <p:nvSpPr>
          <p:cNvPr id="25" name="Caption_44038"/>
          <p:cNvSpPr>
            <a:spLocks noChangeArrowheads="1"/>
          </p:cNvSpPr>
          <p:nvPr/>
        </p:nvSpPr>
        <p:spPr bwMode="auto">
          <a:xfrm>
            <a:off x="3710539" y="5963859"/>
            <a:ext cx="22238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az-Cyrl-AZ" altLang="de-DE" sz="1800" dirty="0">
                <a:latin typeface="Calibri Light"/>
              </a:rPr>
              <a:t>Аарън Бек:</a:t>
            </a:r>
          </a:p>
          <a:p>
            <a:pPr algn="ctr" eaLnBrk="1" hangingPunct="1">
              <a:spcBef>
                <a:spcPts val="0"/>
              </a:spcBef>
              <a:spcAft>
                <a:spcPts val="0"/>
              </a:spcAft>
              <a:buClrTx/>
              <a:buNone/>
            </a:pPr>
            <a:r>
              <a:rPr lang="az-Cyrl-AZ" altLang="de-DE" sz="1800" dirty="0">
                <a:latin typeface="Calibri Light"/>
              </a:rPr>
              <a:t>Психотерапевт</a:t>
            </a:r>
            <a:endParaRPr lang="en-GB" altLang="de-DE" sz="1800" dirty="0">
              <a:latin typeface="Calibri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a:solidFill>
                  <a:srgbClr val="004992"/>
                </a:solidFill>
                <a:latin typeface="+mn-lt"/>
                <a:ea typeface="+mn-ea"/>
                <a:cs typeface="+mn-cs"/>
              </a:rPr>
              <a:t>Различни хора – различни обичаи!</a:t>
            </a:r>
            <a:br>
              <a:rPr lang="ru-RU" sz="3600">
                <a:solidFill>
                  <a:srgbClr val="004992"/>
                </a:solidFill>
                <a:latin typeface="+mn-lt"/>
                <a:ea typeface="+mn-ea"/>
                <a:cs typeface="+mn-cs"/>
              </a:rPr>
            </a:br>
            <a:r>
              <a:rPr lang="ru-RU">
                <a:solidFill>
                  <a:srgbClr val="004992"/>
                </a:solidFill>
                <a:latin typeface="+mn-lt"/>
                <a:ea typeface="+mn-ea"/>
                <a:cs typeface="+mn-cs"/>
              </a:rPr>
              <a:t>Чести грешки в разпознаването на жестове</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22</a:t>
            </a:fld>
            <a:endParaRPr lang="de-DE" altLang="de-DE">
              <a:latin typeface="+mn-lt"/>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3205056310"/>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az-Cyrl-AZ" sz="1800" b="0" i="0" u="none" strike="noStrike" cap="none" normalizeH="0" baseline="0" dirty="0">
                          <a:ln>
                            <a:noFill/>
                          </a:ln>
                          <a:solidFill>
                            <a:srgbClr val="333333"/>
                          </a:solidFill>
                          <a:effectLst/>
                          <a:latin typeface="Calibri Light"/>
                          <a:cs typeface="Times New Roman" pitchFamily="18" charset="0"/>
                        </a:rPr>
                        <a:t>Жест/Мимика</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ru-RU" sz="1800" b="0" i="0" u="none" strike="noStrike" cap="none" normalizeH="0" baseline="0">
                          <a:ln>
                            <a:noFill/>
                          </a:ln>
                          <a:solidFill>
                            <a:srgbClr val="333333"/>
                          </a:solidFill>
                          <a:effectLst/>
                          <a:latin typeface="Calibri Light"/>
                          <a:cs typeface="Times New Roman" pitchFamily="18" charset="0"/>
                        </a:rPr>
                        <a:t>Как някои жестове биват разбрани тук и някъде другаде?</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ru-RU"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ru-RU"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az-Cyrl-AZ" sz="1800" b="0" i="0" u="none" strike="noStrike" cap="none" normalizeH="0" baseline="0">
                          <a:ln>
                            <a:noFill/>
                          </a:ln>
                          <a:solidFill>
                            <a:srgbClr val="333333"/>
                          </a:solidFill>
                          <a:effectLst/>
                          <a:latin typeface="Calibri Light"/>
                          <a:cs typeface="Times New Roman" pitchFamily="18" charset="0"/>
                        </a:rPr>
                        <a:t>Език</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ru-RU" sz="1800" b="0" i="0" u="none" strike="noStrike" cap="none" normalizeH="0" baseline="0">
                          <a:ln>
                            <a:noFill/>
                          </a:ln>
                          <a:solidFill>
                            <a:srgbClr val="004992"/>
                          </a:solidFill>
                          <a:effectLst/>
                          <a:latin typeface="Calibri Light"/>
                          <a:cs typeface="Times New Roman" pitchFamily="18" charset="0"/>
                        </a:rPr>
                        <a:t>???</a:t>
                      </a:r>
                      <a:endParaRPr kumimoji="0" lang="pt-BR"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a:solidFill>
                  <a:srgbClr val="004992"/>
                </a:solidFill>
                <a:latin typeface="+mn-lt"/>
                <a:ea typeface="+mn-ea"/>
                <a:cs typeface="+mn-cs"/>
              </a:rPr>
              <a:t>Различни хора – различни обичаи!</a:t>
            </a:r>
            <a:br>
              <a:rPr lang="ru-RU" sz="3600">
                <a:solidFill>
                  <a:srgbClr val="004992"/>
                </a:solidFill>
                <a:latin typeface="+mn-lt"/>
                <a:ea typeface="+mn-ea"/>
                <a:cs typeface="+mn-cs"/>
              </a:rPr>
            </a:br>
            <a:r>
              <a:rPr lang="ru-RU">
                <a:solidFill>
                  <a:srgbClr val="004992"/>
                </a:solidFill>
                <a:latin typeface="+mn-lt"/>
                <a:ea typeface="+mn-ea"/>
                <a:cs typeface="+mn-cs"/>
              </a:rPr>
              <a:t>Чести грешки в разпознаването на жестове</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23</a:t>
            </a:fld>
            <a:endParaRPr lang="de-DE" altLang="de-DE">
              <a:latin typeface="+mn-lt"/>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140829266"/>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az-Cyrl-AZ" sz="1800" b="0" i="0" u="none" strike="noStrike" cap="none" normalizeH="0" baseline="0" dirty="0">
                          <a:ln>
                            <a:noFill/>
                          </a:ln>
                          <a:solidFill>
                            <a:srgbClr val="333333"/>
                          </a:solidFill>
                          <a:effectLst/>
                          <a:latin typeface="Calibri Light"/>
                          <a:cs typeface="Times New Roman" pitchFamily="18" charset="0"/>
                        </a:rPr>
                        <a:t>Жест/Мимика</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ru-RU" sz="1800" b="0" i="0" u="none" strike="noStrike" cap="none" normalizeH="0" baseline="0">
                          <a:ln>
                            <a:noFill/>
                          </a:ln>
                          <a:solidFill>
                            <a:srgbClr val="333333"/>
                          </a:solidFill>
                          <a:effectLst/>
                          <a:latin typeface="Calibri Light"/>
                          <a:cs typeface="Times New Roman" pitchFamily="18" charset="0"/>
                        </a:rPr>
                        <a:t>Как някои жестове биват разбрани тук и някъде другаде?</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ru-RU" sz="1800" b="1" i="0" u="none" strike="noStrike" cap="none" normalizeH="0" baseline="0" dirty="0">
                          <a:ln>
                            <a:noFill/>
                          </a:ln>
                          <a:solidFill>
                            <a:srgbClr val="333333"/>
                          </a:solidFill>
                          <a:effectLst/>
                          <a:latin typeface="Calibri Light"/>
                          <a:cs typeface="Times New Roman" pitchFamily="18" charset="0"/>
                        </a:rPr>
                        <a:t>Европа/Северна Америка:</a:t>
                      </a:r>
                      <a:r>
                        <a:rPr kumimoji="0" lang="ru-RU" sz="1800" b="0" i="0" u="none" strike="noStrike" cap="none" normalizeH="0" baseline="0" dirty="0">
                          <a:ln>
                            <a:noFill/>
                          </a:ln>
                          <a:solidFill>
                            <a:srgbClr val="333333"/>
                          </a:solidFill>
                          <a:effectLst/>
                          <a:latin typeface="Calibri Light"/>
                          <a:cs typeface="Times New Roman" pitchFamily="18" charset="0"/>
                        </a:rPr>
                        <a:t> създава впечарление за спокойствие; дори може би малко небрежност</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ru-RU" sz="1800" b="0" i="0" u="none" strike="noStrike" cap="none" normalizeH="0" baseline="0" dirty="0">
                          <a:ln>
                            <a:noFill/>
                          </a:ln>
                          <a:solidFill>
                            <a:srgbClr val="333333"/>
                          </a:solidFill>
                          <a:effectLst/>
                          <a:latin typeface="Calibri Light"/>
                          <a:cs typeface="Times New Roman" pitchFamily="18" charset="0"/>
                        </a:rPr>
                        <a:t>В някои арабски страни подметката се счита за най-мръсната част от тялото. Следователно показването на подметката на обувките се възприема като обидно.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ru-RU"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az-Cyrl-AZ" sz="1800" b="0" i="0" u="none" strike="noStrike" cap="none" normalizeH="0" baseline="0">
                          <a:ln>
                            <a:noFill/>
                          </a:ln>
                          <a:solidFill>
                            <a:srgbClr val="333333"/>
                          </a:solidFill>
                          <a:effectLst/>
                          <a:latin typeface="Calibri Light"/>
                          <a:cs typeface="Times New Roman" pitchFamily="18" charset="0"/>
                        </a:rPr>
                        <a:t>Език</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ru-RU" sz="1800" b="0" i="0" u="none" strike="noStrike" cap="none" normalizeH="0" baseline="0">
                          <a:ln>
                            <a:noFill/>
                          </a:ln>
                          <a:solidFill>
                            <a:srgbClr val="004992"/>
                          </a:solidFill>
                          <a:effectLst/>
                          <a:latin typeface="Calibri Light"/>
                          <a:cs typeface="Times New Roman" pitchFamily="18" charset="0"/>
                        </a:rPr>
                        <a:t>???</a:t>
                      </a:r>
                      <a:endParaRPr kumimoji="0" lang="pt-BR"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33121732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a:solidFill>
                  <a:srgbClr val="004992"/>
                </a:solidFill>
                <a:latin typeface="+mn-lt"/>
                <a:ea typeface="+mn-ea"/>
                <a:cs typeface="+mn-cs"/>
              </a:rPr>
              <a:t>Различни хора – различни обичаи!</a:t>
            </a:r>
            <a:br>
              <a:rPr lang="ru-RU" sz="3600">
                <a:solidFill>
                  <a:srgbClr val="004992"/>
                </a:solidFill>
                <a:latin typeface="+mn-lt"/>
                <a:ea typeface="+mn-ea"/>
                <a:cs typeface="+mn-cs"/>
              </a:rPr>
            </a:br>
            <a:r>
              <a:rPr lang="ru-RU">
                <a:solidFill>
                  <a:srgbClr val="004992"/>
                </a:solidFill>
                <a:latin typeface="+mn-lt"/>
                <a:ea typeface="+mn-ea"/>
                <a:cs typeface="+mn-cs"/>
              </a:rPr>
              <a:t>Чести грешки в разпознаването на жестове</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24</a:t>
            </a:fld>
            <a:endParaRPr lang="de-DE" altLang="de-DE">
              <a:latin typeface="+mn-lt"/>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1163700818"/>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az-Cyrl-AZ" sz="1800" b="0" i="0" u="none" strike="noStrike" cap="none" normalizeH="0" baseline="0" dirty="0">
                          <a:ln>
                            <a:noFill/>
                          </a:ln>
                          <a:solidFill>
                            <a:srgbClr val="333333"/>
                          </a:solidFill>
                          <a:effectLst/>
                          <a:latin typeface="Calibri Light"/>
                          <a:cs typeface="Times New Roman" pitchFamily="18" charset="0"/>
                        </a:rPr>
                        <a:t>Жест/Мимика</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ru-RU" sz="1800" b="0" i="0" u="none" strike="noStrike" cap="none" normalizeH="0" baseline="0">
                          <a:ln>
                            <a:noFill/>
                          </a:ln>
                          <a:solidFill>
                            <a:srgbClr val="333333"/>
                          </a:solidFill>
                          <a:effectLst/>
                          <a:latin typeface="Calibri Light"/>
                          <a:cs typeface="Times New Roman" pitchFamily="18" charset="0"/>
                        </a:rPr>
                        <a:t>Как някои жестове биват разбрани тук и някъде другаде?</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ru-RU" sz="1800" b="1" i="0" u="none" strike="noStrike" cap="none" normalizeH="0" baseline="0" dirty="0">
                          <a:ln>
                            <a:noFill/>
                          </a:ln>
                          <a:solidFill>
                            <a:srgbClr val="333333"/>
                          </a:solidFill>
                          <a:effectLst/>
                          <a:latin typeface="Calibri Light"/>
                          <a:cs typeface="Times New Roman" pitchFamily="18" charset="0"/>
                        </a:rPr>
                        <a:t>Европа/Северна Америка:</a:t>
                      </a:r>
                      <a:r>
                        <a:rPr kumimoji="0" lang="ru-RU" sz="1800" b="0" i="0" u="none" strike="noStrike" cap="none" normalizeH="0" baseline="0" dirty="0">
                          <a:ln>
                            <a:noFill/>
                          </a:ln>
                          <a:solidFill>
                            <a:srgbClr val="333333"/>
                          </a:solidFill>
                          <a:effectLst/>
                          <a:latin typeface="Calibri Light"/>
                          <a:cs typeface="Times New Roman" pitchFamily="18" charset="0"/>
                        </a:rPr>
                        <a:t> създава впечарление за спокойствие; дори може би малко небрежност</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ru-RU" sz="1800" b="0" i="0" u="none" strike="noStrike" cap="none" normalizeH="0" baseline="0" dirty="0">
                          <a:ln>
                            <a:noFill/>
                          </a:ln>
                          <a:solidFill>
                            <a:srgbClr val="333333"/>
                          </a:solidFill>
                          <a:effectLst/>
                          <a:latin typeface="Calibri Light"/>
                          <a:cs typeface="Times New Roman" pitchFamily="18" charset="0"/>
                        </a:rPr>
                        <a:t>В някои арабски страни подметката се счита за най-мръсната част от тялото. Следователно показването на подметката на обувките се възприема като обидно.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ru-RU" sz="1800" b="1" i="0" u="none" strike="noStrike" cap="none" normalizeH="0" baseline="0" dirty="0">
                          <a:ln>
                            <a:noFill/>
                          </a:ln>
                          <a:solidFill>
                            <a:srgbClr val="333333"/>
                          </a:solidFill>
                          <a:effectLst/>
                          <a:latin typeface="Calibri Light"/>
                          <a:cs typeface="Times New Roman" pitchFamily="18" charset="0"/>
                        </a:rPr>
                        <a:t>САЩ и много други страни</a:t>
                      </a:r>
                      <a:r>
                        <a:rPr kumimoji="0" lang="ru-RU" sz="1800" b="1" i="0" u="none" strike="noStrike" cap="none" normalizeH="0" baseline="0">
                          <a:ln>
                            <a:noFill/>
                          </a:ln>
                          <a:solidFill>
                            <a:srgbClr val="333333"/>
                          </a:solidFill>
                          <a:effectLst/>
                          <a:latin typeface="Calibri Light"/>
                          <a:cs typeface="Times New Roman" pitchFamily="18" charset="0"/>
                        </a:rPr>
                        <a:t>:</a:t>
                      </a:r>
                      <a:r>
                        <a:rPr kumimoji="0" lang="ru-RU" sz="1800" b="0" i="0" u="none" strike="noStrike" cap="none" normalizeH="0" baseline="0">
                          <a:ln>
                            <a:noFill/>
                          </a:ln>
                          <a:solidFill>
                            <a:srgbClr val="333333"/>
                          </a:solidFill>
                          <a:effectLst/>
                          <a:latin typeface="Calibri Light"/>
                          <a:cs typeface="Times New Roman" pitchFamily="18" charset="0"/>
                        </a:rPr>
                        <a:t> “Браво!”, “Супер” </a:t>
                      </a:r>
                      <a:endParaRPr kumimoji="0" lang="ru-RU"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ru-RU" sz="1800" b="1" i="0" u="none" strike="noStrike" cap="none" normalizeH="0" baseline="0" dirty="0">
                          <a:ln>
                            <a:noFill/>
                          </a:ln>
                          <a:solidFill>
                            <a:srgbClr val="333333"/>
                          </a:solidFill>
                          <a:effectLst/>
                          <a:latin typeface="Calibri Light"/>
                          <a:cs typeface="Times New Roman" pitchFamily="18" charset="0"/>
                        </a:rPr>
                        <a:t>Някои африкански страни</a:t>
                      </a:r>
                      <a:r>
                        <a:rPr kumimoji="0" lang="ru-RU" sz="1800" b="1" i="0" u="none" strike="noStrike" cap="none" normalizeH="0" baseline="0">
                          <a:ln>
                            <a:noFill/>
                          </a:ln>
                          <a:solidFill>
                            <a:srgbClr val="333333"/>
                          </a:solidFill>
                          <a:effectLst/>
                          <a:latin typeface="Calibri Light"/>
                          <a:cs typeface="Times New Roman" pitchFamily="18" charset="0"/>
                        </a:rPr>
                        <a:t>:</a:t>
                      </a:r>
                      <a:r>
                        <a:rPr kumimoji="0" lang="ru-RU" sz="1800" b="0" i="0" u="none" strike="noStrike" cap="none" normalizeH="0" baseline="0">
                          <a:ln>
                            <a:noFill/>
                          </a:ln>
                          <a:solidFill>
                            <a:srgbClr val="333333"/>
                          </a:solidFill>
                          <a:effectLst/>
                          <a:latin typeface="Calibri Light"/>
                          <a:cs typeface="Times New Roman" pitchFamily="18" charset="0"/>
                        </a:rPr>
                        <a:t> “Махай се!” </a:t>
                      </a:r>
                      <a:endParaRPr kumimoji="0" lang="ru-RU"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ru-RU" sz="1800" b="1" i="0" u="none" strike="noStrike" cap="none" normalizeH="0" baseline="0" dirty="0">
                          <a:ln>
                            <a:noFill/>
                          </a:ln>
                          <a:solidFill>
                            <a:srgbClr val="333333"/>
                          </a:solidFill>
                          <a:effectLst/>
                          <a:latin typeface="Calibri Light"/>
                          <a:cs typeface="Times New Roman" pitchFamily="18" charset="0"/>
                        </a:rPr>
                        <a:t>В много страни:</a:t>
                      </a:r>
                      <a:r>
                        <a:rPr kumimoji="0" lang="ru-RU" sz="1800" b="0" i="0" u="none" strike="noStrike" cap="none" normalizeH="0" baseline="0" dirty="0">
                          <a:ln>
                            <a:noFill/>
                          </a:ln>
                          <a:solidFill>
                            <a:srgbClr val="333333"/>
                          </a:solidFill>
                          <a:effectLst/>
                          <a:latin typeface="Calibri Light"/>
                          <a:cs typeface="Times New Roman" pitchFamily="18" charset="0"/>
                        </a:rPr>
                        <a:t> жест, свързван с пътуването на стоп, но не само (виж предните).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az-Cyrl-AZ" sz="1800" b="0" i="0" u="none" strike="noStrike" cap="none" normalizeH="0" baseline="0">
                          <a:ln>
                            <a:noFill/>
                          </a:ln>
                          <a:solidFill>
                            <a:srgbClr val="333333"/>
                          </a:solidFill>
                          <a:effectLst/>
                          <a:latin typeface="Calibri Light"/>
                          <a:cs typeface="Times New Roman" pitchFamily="18" charset="0"/>
                        </a:rPr>
                        <a:t>Език</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ru-RU" sz="1800" b="0" i="0" u="none" strike="noStrike" cap="none" normalizeH="0" baseline="0">
                          <a:ln>
                            <a:noFill/>
                          </a:ln>
                          <a:solidFill>
                            <a:srgbClr val="004992"/>
                          </a:solidFill>
                          <a:effectLst/>
                          <a:latin typeface="Calibri Light"/>
                          <a:cs typeface="Times New Roman" pitchFamily="18" charset="0"/>
                        </a:rPr>
                        <a:t>???</a:t>
                      </a:r>
                      <a:endParaRPr kumimoji="0" lang="pt-BR"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3148156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a:solidFill>
                  <a:srgbClr val="004992"/>
                </a:solidFill>
                <a:latin typeface="+mn-lt"/>
                <a:ea typeface="+mn-ea"/>
                <a:cs typeface="+mn-cs"/>
              </a:rPr>
              <a:t>Различни хора – различни обичаи!</a:t>
            </a:r>
            <a:br>
              <a:rPr lang="ru-RU" sz="3600">
                <a:solidFill>
                  <a:srgbClr val="004992"/>
                </a:solidFill>
                <a:latin typeface="+mn-lt"/>
                <a:ea typeface="+mn-ea"/>
                <a:cs typeface="+mn-cs"/>
              </a:rPr>
            </a:br>
            <a:r>
              <a:rPr lang="ru-RU">
                <a:solidFill>
                  <a:srgbClr val="004992"/>
                </a:solidFill>
                <a:latin typeface="+mn-lt"/>
                <a:ea typeface="+mn-ea"/>
                <a:cs typeface="+mn-cs"/>
              </a:rPr>
              <a:t>Чести грешки в разпознаването на жестове</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25</a:t>
            </a:fld>
            <a:endParaRPr lang="de-DE" altLang="de-DE">
              <a:latin typeface="+mn-lt"/>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2786732979"/>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az-Cyrl-AZ" sz="1800" b="0" i="0" u="none" strike="noStrike" cap="none" normalizeH="0" baseline="0" dirty="0">
                          <a:ln>
                            <a:noFill/>
                          </a:ln>
                          <a:solidFill>
                            <a:srgbClr val="333333"/>
                          </a:solidFill>
                          <a:effectLst/>
                          <a:latin typeface="Calibri Light"/>
                          <a:cs typeface="Times New Roman" pitchFamily="18" charset="0"/>
                        </a:rPr>
                        <a:t>Жест/Мимика</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ru-RU" sz="1800" b="0" i="0" u="none" strike="noStrike" cap="none" normalizeH="0" baseline="0">
                          <a:ln>
                            <a:noFill/>
                          </a:ln>
                          <a:solidFill>
                            <a:srgbClr val="333333"/>
                          </a:solidFill>
                          <a:effectLst/>
                          <a:latin typeface="Calibri Light"/>
                          <a:cs typeface="Times New Roman" pitchFamily="18" charset="0"/>
                        </a:rPr>
                        <a:t>Как някои жестове биват разбрани тук и някъде другаде?</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ru-RU" sz="1800" b="1" i="0" u="none" strike="noStrike" cap="none" normalizeH="0" baseline="0" dirty="0">
                          <a:ln>
                            <a:noFill/>
                          </a:ln>
                          <a:solidFill>
                            <a:srgbClr val="333333"/>
                          </a:solidFill>
                          <a:effectLst/>
                          <a:latin typeface="Calibri Light"/>
                          <a:cs typeface="Times New Roman" pitchFamily="18" charset="0"/>
                        </a:rPr>
                        <a:t>Европа/Северна Америка:</a:t>
                      </a:r>
                      <a:r>
                        <a:rPr kumimoji="0" lang="ru-RU" sz="1800" b="0" i="0" u="none" strike="noStrike" cap="none" normalizeH="0" baseline="0" dirty="0">
                          <a:ln>
                            <a:noFill/>
                          </a:ln>
                          <a:solidFill>
                            <a:srgbClr val="333333"/>
                          </a:solidFill>
                          <a:effectLst/>
                          <a:latin typeface="Calibri Light"/>
                          <a:cs typeface="Times New Roman" pitchFamily="18" charset="0"/>
                        </a:rPr>
                        <a:t> създава впечарление за спокойствие; дори може би малко небрежност</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ru-RU" sz="1800" b="0" i="0" u="none" strike="noStrike" cap="none" normalizeH="0" baseline="0" dirty="0">
                          <a:ln>
                            <a:noFill/>
                          </a:ln>
                          <a:solidFill>
                            <a:srgbClr val="333333"/>
                          </a:solidFill>
                          <a:effectLst/>
                          <a:latin typeface="Calibri Light"/>
                          <a:cs typeface="Times New Roman" pitchFamily="18" charset="0"/>
                        </a:rPr>
                        <a:t>В някои арабски страни подметката се счита за най-мръсната част от тялото. Следователно показването на подметката на обувките се възприема като обидно.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ru-RU" sz="1800" b="1" i="0" u="none" strike="noStrike" cap="none" normalizeH="0" baseline="0" dirty="0">
                          <a:ln>
                            <a:noFill/>
                          </a:ln>
                          <a:solidFill>
                            <a:srgbClr val="333333"/>
                          </a:solidFill>
                          <a:effectLst/>
                          <a:latin typeface="Calibri Light"/>
                          <a:cs typeface="Times New Roman" pitchFamily="18" charset="0"/>
                        </a:rPr>
                        <a:t>САЩ и много други страни</a:t>
                      </a:r>
                      <a:r>
                        <a:rPr kumimoji="0" lang="ru-RU" sz="1800" b="1" i="0" u="none" strike="noStrike" cap="none" normalizeH="0" baseline="0">
                          <a:ln>
                            <a:noFill/>
                          </a:ln>
                          <a:solidFill>
                            <a:srgbClr val="333333"/>
                          </a:solidFill>
                          <a:effectLst/>
                          <a:latin typeface="Calibri Light"/>
                          <a:cs typeface="Times New Roman" pitchFamily="18" charset="0"/>
                        </a:rPr>
                        <a:t>:</a:t>
                      </a:r>
                      <a:r>
                        <a:rPr kumimoji="0" lang="ru-RU" sz="1800" b="0" i="0" u="none" strike="noStrike" cap="none" normalizeH="0" baseline="0">
                          <a:ln>
                            <a:noFill/>
                          </a:ln>
                          <a:solidFill>
                            <a:srgbClr val="333333"/>
                          </a:solidFill>
                          <a:effectLst/>
                          <a:latin typeface="Calibri Light"/>
                          <a:cs typeface="Times New Roman" pitchFamily="18" charset="0"/>
                        </a:rPr>
                        <a:t> “Браво!”, “Супер” </a:t>
                      </a:r>
                      <a:endParaRPr kumimoji="0" lang="ru-RU"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ru-RU" sz="1800" b="1" i="0" u="none" strike="noStrike" cap="none" normalizeH="0" baseline="0" dirty="0">
                          <a:ln>
                            <a:noFill/>
                          </a:ln>
                          <a:solidFill>
                            <a:srgbClr val="333333"/>
                          </a:solidFill>
                          <a:effectLst/>
                          <a:latin typeface="Calibri Light"/>
                          <a:cs typeface="Times New Roman" pitchFamily="18" charset="0"/>
                        </a:rPr>
                        <a:t>Някои африкански страни</a:t>
                      </a:r>
                      <a:r>
                        <a:rPr kumimoji="0" lang="ru-RU" sz="1800" b="1" i="0" u="none" strike="noStrike" cap="none" normalizeH="0" baseline="0">
                          <a:ln>
                            <a:noFill/>
                          </a:ln>
                          <a:solidFill>
                            <a:srgbClr val="333333"/>
                          </a:solidFill>
                          <a:effectLst/>
                          <a:latin typeface="Calibri Light"/>
                          <a:cs typeface="Times New Roman" pitchFamily="18" charset="0"/>
                        </a:rPr>
                        <a:t>:</a:t>
                      </a:r>
                      <a:r>
                        <a:rPr kumimoji="0" lang="ru-RU" sz="1800" b="0" i="0" u="none" strike="noStrike" cap="none" normalizeH="0" baseline="0">
                          <a:ln>
                            <a:noFill/>
                          </a:ln>
                          <a:solidFill>
                            <a:srgbClr val="333333"/>
                          </a:solidFill>
                          <a:effectLst/>
                          <a:latin typeface="Calibri Light"/>
                          <a:cs typeface="Times New Roman" pitchFamily="18" charset="0"/>
                        </a:rPr>
                        <a:t> “Махай се!” </a:t>
                      </a:r>
                      <a:endParaRPr kumimoji="0" lang="ru-RU"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ru-RU" sz="1800" b="1" i="0" u="none" strike="noStrike" cap="none" normalizeH="0" baseline="0" dirty="0">
                          <a:ln>
                            <a:noFill/>
                          </a:ln>
                          <a:solidFill>
                            <a:srgbClr val="333333"/>
                          </a:solidFill>
                          <a:effectLst/>
                          <a:latin typeface="Calibri Light"/>
                          <a:cs typeface="Times New Roman" pitchFamily="18" charset="0"/>
                        </a:rPr>
                        <a:t>В много страни:</a:t>
                      </a:r>
                      <a:r>
                        <a:rPr kumimoji="0" lang="ru-RU" sz="1800" b="0" i="0" u="none" strike="noStrike" cap="none" normalizeH="0" baseline="0" dirty="0">
                          <a:ln>
                            <a:noFill/>
                          </a:ln>
                          <a:solidFill>
                            <a:srgbClr val="333333"/>
                          </a:solidFill>
                          <a:effectLst/>
                          <a:latin typeface="Calibri Light"/>
                          <a:cs typeface="Times New Roman" pitchFamily="18" charset="0"/>
                        </a:rPr>
                        <a:t> жест, свързван с пътуването на стоп, но не само (виж предните).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az-Cyrl-AZ" sz="1800" b="0" i="0" u="none" strike="noStrike" cap="none" normalizeH="0" baseline="0">
                          <a:ln>
                            <a:noFill/>
                          </a:ln>
                          <a:solidFill>
                            <a:srgbClr val="333333"/>
                          </a:solidFill>
                          <a:effectLst/>
                          <a:latin typeface="Calibri Light"/>
                          <a:cs typeface="Times New Roman" pitchFamily="18" charset="0"/>
                        </a:rPr>
                        <a:t>Език</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ru-RU" sz="1800" b="0" i="0" u="none" strike="noStrike" cap="none" normalizeH="0" baseline="0">
                          <a:ln>
                            <a:noFill/>
                          </a:ln>
                          <a:solidFill>
                            <a:srgbClr val="333333"/>
                          </a:solidFill>
                          <a:effectLst/>
                          <a:latin typeface="Calibri Light"/>
                          <a:cs typeface="Times New Roman" pitchFamily="18" charset="0"/>
                        </a:rPr>
                        <a:t>“Dicker” </a:t>
                      </a:r>
                      <a:r>
                        <a:rPr kumimoji="0" lang="ru-RU" sz="1800" b="0" i="0" u="none" strike="noStrike" cap="none" normalizeH="0" baseline="0" dirty="0">
                          <a:ln>
                            <a:noFill/>
                          </a:ln>
                          <a:solidFill>
                            <a:srgbClr val="333333"/>
                          </a:solidFill>
                          <a:effectLst/>
                          <a:latin typeface="Calibri Light"/>
                          <a:cs typeface="Times New Roman" pitchFamily="18" charset="0"/>
                        </a:rPr>
                        <a:t>(Германия, буквално</a:t>
                      </a:r>
                      <a:r>
                        <a:rPr kumimoji="0" lang="ru-RU" sz="1800" b="0" i="0" u="none" strike="noStrike" cap="none" normalizeH="0" baseline="0">
                          <a:ln>
                            <a:noFill/>
                          </a:ln>
                          <a:solidFill>
                            <a:srgbClr val="333333"/>
                          </a:solidFill>
                          <a:effectLst/>
                          <a:latin typeface="Calibri Light"/>
                          <a:cs typeface="Times New Roman" pitchFamily="18" charset="0"/>
                        </a:rPr>
                        <a:t>: “Дебел”) или “Malaka” </a:t>
                      </a:r>
                      <a:r>
                        <a:rPr kumimoji="0" lang="ru-RU" sz="1800" b="0" i="0" u="none" strike="noStrike" cap="none" normalizeH="0" baseline="0" dirty="0">
                          <a:ln>
                            <a:noFill/>
                          </a:ln>
                          <a:solidFill>
                            <a:srgbClr val="333333"/>
                          </a:solidFill>
                          <a:effectLst/>
                          <a:latin typeface="Calibri Light"/>
                          <a:cs typeface="Times New Roman" pitchFamily="18" charset="0"/>
                        </a:rPr>
                        <a:t>(Гърция) могат да бъдат приятелски поздрав в определена група, но се считат за груба обида във всякакъв друг контекст.</a:t>
                      </a:r>
                      <a:endParaRPr kumimoji="0" lang="pt-BR"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29265996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vert="horz" lIns="0" tIns="0" rIns="0" bIns="0" rtlCol="0" anchor="t">
            <a:spAutoFit/>
          </a:bodyPr>
          <a:lstStyle/>
          <a:p>
            <a:pPr defTabSz="914377">
              <a:spcBef>
                <a:spcPts val="0"/>
              </a:spcBef>
            </a:pPr>
            <a:r>
              <a:rPr lang="bg-BG" altLang="de-DE" sz="3600">
                <a:latin typeface="+mn-lt"/>
                <a:ea typeface="+mn-ea"/>
                <a:cs typeface="+mn-cs"/>
              </a:rPr>
              <a:t>Задача 2</a:t>
            </a:r>
            <a:endParaRPr lang="de-DE" altLang="de-DE" sz="3600">
              <a:latin typeface="+mn-lt"/>
              <a:ea typeface="+mn-ea"/>
              <a:cs typeface="+mn-cs"/>
            </a:endParaRPr>
          </a:p>
        </p:txBody>
      </p:sp>
      <p:sp>
        <p:nvSpPr>
          <p:cNvPr id="68611"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bg-BG" altLang="de-DE" sz="2400">
                <a:solidFill>
                  <a:srgbClr val="333333"/>
                </a:solidFill>
              </a:rPr>
              <a:t>След малко ще видите картина (или части от нея)</a:t>
            </a:r>
            <a:r>
              <a:rPr lang="de-DE" altLang="de-DE" sz="2400">
                <a:solidFill>
                  <a:srgbClr val="333333"/>
                </a:solidFill>
              </a:rPr>
              <a:t>.</a:t>
            </a:r>
          </a:p>
          <a:p>
            <a:pPr marL="342900" indent="-342900" eaLnBrk="1" hangingPunct="1">
              <a:buClr>
                <a:srgbClr val="333333"/>
              </a:buClr>
              <a:buFont typeface="WingDings"/>
              <a:buChar char=""/>
            </a:pPr>
            <a:r>
              <a:rPr lang="bg-BG" altLang="de-DE" sz="2400">
                <a:solidFill>
                  <a:srgbClr val="333333"/>
                </a:solidFill>
              </a:rPr>
              <a:t>Моля, опитайте се да отгатнете за какво си мисли или какво прави човекът</a:t>
            </a:r>
            <a:r>
              <a:rPr lang="de-DE" altLang="de-DE" sz="2400">
                <a:solidFill>
                  <a:srgbClr val="333333"/>
                </a:solidFill>
              </a:rPr>
              <a:t>.</a:t>
            </a:r>
          </a:p>
          <a:p>
            <a:pPr marL="342900" indent="-342900" eaLnBrk="1" hangingPunct="1">
              <a:buClr>
                <a:srgbClr val="333333"/>
              </a:buClr>
              <a:buFont typeface="WingDings"/>
              <a:buChar char=""/>
            </a:pPr>
            <a:r>
              <a:rPr lang="bg-BG" altLang="ko-KR" sz="2400">
                <a:solidFill>
                  <a:srgbClr val="333333"/>
                </a:solidFill>
              </a:rPr>
              <a:t>Моля, обсъдете с другите до колко сте сигурни в преценката си</a:t>
            </a:r>
            <a:r>
              <a:rPr lang="en-GB" altLang="ko-KR" sz="2400">
                <a:solidFill>
                  <a:srgbClr val="333333"/>
                </a:solidFill>
              </a:rPr>
              <a:t>.</a:t>
            </a:r>
            <a:endParaRPr lang="de-DE"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3" name="Slide Number Placeholder 2"/>
          <p:cNvSpPr>
            <a:spLocks noGrp="1"/>
          </p:cNvSpPr>
          <p:nvPr>
            <p:ph type="sldNum" sz="quarter" idx="12"/>
          </p:nvPr>
        </p:nvSpPr>
        <p:spPr/>
        <p:txBody>
          <a:bodyPr/>
          <a:lstStyle/>
          <a:p>
            <a:pPr>
              <a:defRPr/>
            </a:pPr>
            <a:fld id="{4236F9EA-2F08-4EE9-8725-61B8E1B1712F}" type="slidenum">
              <a:rPr lang="de-DE" altLang="de-DE" smtClean="0">
                <a:latin typeface="+mn-lt"/>
                <a:cs typeface="+mn-cs"/>
              </a:rPr>
              <a:pPr>
                <a:defRPr/>
              </a:pPr>
              <a:t>26</a:t>
            </a:fld>
            <a:endParaRPr lang="de-DE" altLang="de-DE">
              <a:latin typeface="+mn-lt"/>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Мъжът финишира маратон</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Мъжът е ядосан</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Мъжът вика за помощ, зашото са му откраднали тениската</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Мъжът почита слънцето</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dirty="0">
                <a:latin typeface="+mn-lt"/>
                <a:ea typeface="+mn-ea"/>
                <a:cs typeface="+mn-cs"/>
              </a:rPr>
              <a:t>Какво прави или чувства човекът?</a:t>
            </a:r>
            <a:br>
              <a:rPr lang="ru-RU" sz="3600" dirty="0">
                <a:latin typeface="+mn-lt"/>
                <a:ea typeface="+mn-ea"/>
                <a:cs typeface="+mn-cs"/>
              </a:rPr>
            </a:br>
            <a:r>
              <a:rPr lang="ru-RU" sz="3600" dirty="0">
                <a:latin typeface="+mn-lt"/>
                <a:ea typeface="+mn-ea"/>
                <a:cs typeface="+mn-cs"/>
              </a:rPr>
              <a:t>До колко сте сигурни в отговора?</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27</a:t>
            </a:fld>
            <a:endParaRPr lang="de-DE" altLang="de-DE">
              <a:latin typeface="+mn-lt"/>
              <a:cs typeface="+mn-cs"/>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51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i="1">
                <a:latin typeface="Calibri Light"/>
              </a:rPr>
              <a:t>Отрязък!</a:t>
            </a:r>
            <a:endParaRPr lang="en-GB" altLang="de-DE" sz="2400" i="1"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8"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Мъжът финишира маратон</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bg-BG" altLang="de-DE" sz="2400" dirty="0">
                <a:solidFill>
                  <a:srgbClr val="004992"/>
                </a:solidFill>
                <a:latin typeface="+mn-lt"/>
                <a:cs typeface="+mn-cs"/>
              </a:rPr>
              <a:t>Мъжът е ядосан</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Мъжът вика за помощ, зашото са му откраднали тениската</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Мъжът почита слънцето</a:t>
            </a:r>
            <a:endParaRPr lang="en-GB" altLang="de-DE" sz="2400" dirty="0">
              <a:solidFill>
                <a:srgbClr val="333333"/>
              </a:solidFill>
              <a:latin typeface="+mn-lt"/>
              <a:cs typeface="+mn-cs"/>
            </a:endParaRPr>
          </a:p>
        </p:txBody>
      </p:sp>
      <p:sp>
        <p:nvSpPr>
          <p:cNvPr id="72709" name="Text Box 5"/>
          <p:cNvSpPr txBox="1">
            <a:spLocks noChangeArrowheads="1"/>
          </p:cNvSpPr>
          <p:nvPr/>
        </p:nvSpPr>
        <p:spPr bwMode="auto">
          <a:xfrm>
            <a:off x="777239" y="5200742"/>
            <a:ext cx="3840480" cy="2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bg-BG" altLang="de-DE" sz="800" i="1" dirty="0">
                <a:solidFill>
                  <a:srgbClr val="333333"/>
                </a:solidFill>
                <a:latin typeface="+mn-lt"/>
                <a:cs typeface="+mn-cs"/>
              </a:rPr>
              <a:t>Информация за произхода на изображението има на края на презентацията</a:t>
            </a:r>
            <a:r>
              <a:rPr lang="de-DE" altLang="de-DE" sz="800" i="1" dirty="0">
                <a:solidFill>
                  <a:srgbClr val="333333"/>
                </a:solidFill>
                <a:latin typeface="+mn-lt"/>
                <a:cs typeface="+mn-cs"/>
              </a:rPr>
              <a:t>. </a:t>
            </a: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28</a:t>
            </a:fld>
            <a:endParaRPr lang="de-DE" altLang="de-DE">
              <a:latin typeface="+mn-lt"/>
              <a:cs typeface="+mn-cs"/>
            </a:endParaRPr>
          </a:p>
        </p:txBody>
      </p:sp>
      <p:pic>
        <p:nvPicPr>
          <p:cNvPr id="9" name="Picture 8" descr="Flutopfer ist wütend wegen fehlender Versorg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5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a:solidFill>
                  <a:srgbClr val="004992"/>
                </a:solidFill>
                <a:latin typeface="Calibri Light"/>
              </a:rPr>
              <a:t>Гняв!</a:t>
            </a:r>
            <a:endParaRPr lang="en-GB" altLang="de-DE" sz="24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7"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Финална реч в съда</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Работнически лидер говори пред своите другари </a:t>
            </a:r>
            <a:r>
              <a:rPr lang="de-DE" altLang="de-DE" sz="2400" dirty="0">
                <a:solidFill>
                  <a:srgbClr val="333333"/>
                </a:solidFill>
                <a:latin typeface="+mn-lt"/>
                <a:cs typeface="+mn-cs"/>
              </a:rPr>
              <a:t>(</a:t>
            </a:r>
            <a:r>
              <a:rPr lang="bg-BG" altLang="de-DE" sz="2400" dirty="0">
                <a:solidFill>
                  <a:srgbClr val="333333"/>
                </a:solidFill>
                <a:latin typeface="+mn-lt"/>
                <a:cs typeface="+mn-cs"/>
              </a:rPr>
              <a:t>през 20-те</a:t>
            </a:r>
            <a:r>
              <a:rPr lang="de-DE" altLang="de-DE" sz="2400" dirty="0">
                <a:solidFill>
                  <a:srgbClr val="333333"/>
                </a:solidFill>
                <a:latin typeface="+mn-lt"/>
                <a:cs typeface="+mn-cs"/>
              </a:rPr>
              <a:t>)</a:t>
            </a: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Караница на пазара</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Музикант изпълнява любовна песен</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dirty="0">
                <a:latin typeface="+mn-lt"/>
                <a:ea typeface="+mn-ea"/>
                <a:cs typeface="+mn-cs"/>
              </a:rPr>
              <a:t>Какво прави или чувства човекът?</a:t>
            </a:r>
            <a:br>
              <a:rPr lang="ru-RU" sz="3600" dirty="0">
                <a:latin typeface="+mn-lt"/>
                <a:ea typeface="+mn-ea"/>
                <a:cs typeface="+mn-cs"/>
              </a:rPr>
            </a:br>
            <a:r>
              <a:rPr lang="ru-RU" sz="3600" dirty="0">
                <a:latin typeface="+mn-lt"/>
                <a:ea typeface="+mn-ea"/>
                <a:cs typeface="+mn-cs"/>
              </a:rPr>
              <a:t>До колко сте сигурни в отговора?</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29</a:t>
            </a:fld>
            <a:endParaRPr lang="de-DE" altLang="de-DE">
              <a:latin typeface="+mn-lt"/>
              <a:cs typeface="+mn-cs"/>
            </a:endParaRPr>
          </a:p>
        </p:txBody>
      </p:sp>
      <p:pic>
        <p:nvPicPr>
          <p:cNvPr id="9" name="Picture 4" descr="Vladimir Rolov - fotocommunity - Das Lied der Liebe - personal approval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5"/>
            <a:ext cx="1920240" cy="118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i="1">
                <a:latin typeface="Calibri Light"/>
              </a:rPr>
              <a:t>Отрязък!</a:t>
            </a:r>
            <a:endParaRPr lang="en-GB" altLang="de-DE" sz="2400" i="1" dirty="0">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Финална реч в съда</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Работнически лидер говори пред своите другари </a:t>
            </a:r>
            <a:r>
              <a:rPr lang="de-DE" altLang="de-DE" sz="2400" dirty="0">
                <a:solidFill>
                  <a:srgbClr val="333333"/>
                </a:solidFill>
                <a:latin typeface="+mn-lt"/>
                <a:cs typeface="+mn-cs"/>
              </a:rPr>
              <a:t>(</a:t>
            </a:r>
            <a:r>
              <a:rPr lang="bg-BG" altLang="de-DE" sz="2400" dirty="0">
                <a:solidFill>
                  <a:srgbClr val="333333"/>
                </a:solidFill>
                <a:latin typeface="+mn-lt"/>
                <a:cs typeface="+mn-cs"/>
              </a:rPr>
              <a:t>през 20-те</a:t>
            </a:r>
            <a:r>
              <a:rPr lang="de-DE" altLang="de-DE" sz="2400" dirty="0">
                <a:solidFill>
                  <a:srgbClr val="333333"/>
                </a:solidFill>
                <a:latin typeface="+mn-lt"/>
                <a:cs typeface="+mn-cs"/>
              </a:rPr>
              <a:t>)</a:t>
            </a: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Караница на пазара</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bg-BG" altLang="de-DE" sz="2400" dirty="0">
                <a:solidFill>
                  <a:srgbClr val="004992"/>
                </a:solidFill>
                <a:latin typeface="+mn-lt"/>
                <a:cs typeface="+mn-cs"/>
              </a:rPr>
              <a:t>Музикант изпълнява любовна песен</a:t>
            </a:r>
            <a:endParaRPr lang="en-GB" altLang="de-DE" sz="240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30</a:t>
            </a:fld>
            <a:endParaRPr lang="de-DE" altLang="de-DE">
              <a:latin typeface="+mn-lt"/>
              <a:cs typeface="+mn-cs"/>
            </a:endParaRPr>
          </a:p>
        </p:txBody>
      </p:sp>
      <p:pic>
        <p:nvPicPr>
          <p:cNvPr id="8" name="Picture 7" descr="Vladimir Rolov - fotocommunity - Das Lied der Liebe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9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a:solidFill>
                  <a:srgbClr val="004992"/>
                </a:solidFill>
                <a:latin typeface="Calibri Light"/>
              </a:rPr>
              <a:t>Страст!</a:t>
            </a:r>
            <a:endParaRPr lang="en-GB" altLang="de-DE" sz="24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3"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Снимка на издирван африкански военен престъпник </a:t>
            </a:r>
            <a:r>
              <a:rPr lang="de-DE" altLang="de-DE" sz="2400" dirty="0">
                <a:solidFill>
                  <a:srgbClr val="333333"/>
                </a:solidFill>
                <a:latin typeface="+mn-lt"/>
                <a:cs typeface="+mn-cs"/>
              </a:rPr>
              <a:t>(</a:t>
            </a:r>
            <a:r>
              <a:rPr lang="bg-BG" altLang="de-DE" sz="2400" dirty="0">
                <a:solidFill>
                  <a:srgbClr val="333333"/>
                </a:solidFill>
                <a:latin typeface="+mn-lt"/>
                <a:cs typeface="+mn-cs"/>
              </a:rPr>
              <a:t>Генерал Дбеки</a:t>
            </a:r>
            <a:r>
              <a:rPr lang="de-DE" altLang="de-DE" sz="2400" dirty="0">
                <a:solidFill>
                  <a:srgbClr val="333333"/>
                </a:solidFill>
                <a:latin typeface="+mn-lt"/>
                <a:cs typeface="+mn-cs"/>
              </a:rPr>
              <a:t>)</a:t>
            </a: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Мъж на маратон</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Отчаян сляп мъж</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Американски политик, спортуващ сред своите охранители</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dirty="0">
                <a:latin typeface="+mn-lt"/>
                <a:ea typeface="+mn-ea"/>
                <a:cs typeface="+mn-cs"/>
              </a:rPr>
              <a:t>Какво прави или чувства човекът?</a:t>
            </a:r>
            <a:br>
              <a:rPr lang="ru-RU" sz="3600" dirty="0">
                <a:latin typeface="+mn-lt"/>
                <a:ea typeface="+mn-ea"/>
                <a:cs typeface="+mn-cs"/>
              </a:rPr>
            </a:br>
            <a:r>
              <a:rPr lang="ru-RU" sz="3600" dirty="0">
                <a:latin typeface="+mn-lt"/>
                <a:ea typeface="+mn-ea"/>
                <a:cs typeface="+mn-cs"/>
              </a:rPr>
              <a:t>До колко сте сигурни в отговора?</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31</a:t>
            </a:fld>
            <a:endParaRPr lang="de-DE" altLang="de-DE">
              <a:latin typeface="+mn-lt"/>
              <a:cs typeface="+mn-cs"/>
            </a:endParaRPr>
          </a:p>
        </p:txBody>
      </p:sp>
      <p:pic>
        <p:nvPicPr>
          <p:cNvPr id="9" name="Picture 6" descr="Bild2_kle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96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i="1">
                <a:latin typeface="Calibri Light"/>
              </a:rPr>
              <a:t>Отрязък!</a:t>
            </a:r>
            <a:endParaRPr lang="en-GB" altLang="de-DE" sz="2400" i="1" dirty="0">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0"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Снимка на издирван африкански военен престъпник </a:t>
            </a:r>
            <a:r>
              <a:rPr lang="de-DE" altLang="de-DE" sz="2400" dirty="0">
                <a:solidFill>
                  <a:srgbClr val="333333"/>
                </a:solidFill>
                <a:latin typeface="+mn-lt"/>
                <a:cs typeface="+mn-cs"/>
              </a:rPr>
              <a:t>(</a:t>
            </a:r>
            <a:r>
              <a:rPr lang="bg-BG" altLang="de-DE" sz="2400" dirty="0">
                <a:solidFill>
                  <a:srgbClr val="333333"/>
                </a:solidFill>
                <a:latin typeface="+mn-lt"/>
                <a:cs typeface="+mn-cs"/>
              </a:rPr>
              <a:t>Генерал Дбеки</a:t>
            </a:r>
            <a:r>
              <a:rPr lang="de-DE" altLang="de-DE" sz="2400" dirty="0">
                <a:solidFill>
                  <a:srgbClr val="333333"/>
                </a:solidFill>
                <a:latin typeface="+mn-lt"/>
                <a:cs typeface="+mn-cs"/>
              </a:rPr>
              <a:t>)</a:t>
            </a:r>
          </a:p>
          <a:p>
            <a:pPr eaLnBrk="1" hangingPunct="1">
              <a:lnSpc>
                <a:spcPct val="105000"/>
              </a:lnSpc>
              <a:spcBef>
                <a:spcPts val="1999"/>
              </a:spcBef>
              <a:spcAft>
                <a:spcPts val="0"/>
              </a:spcAft>
              <a:buClr>
                <a:srgbClr val="004992"/>
              </a:buClr>
              <a:buFont typeface="WingDings"/>
              <a:buAutoNum type="arabicPeriod"/>
            </a:pPr>
            <a:r>
              <a:rPr lang="bg-BG" altLang="de-DE" sz="2400" dirty="0">
                <a:solidFill>
                  <a:srgbClr val="004992"/>
                </a:solidFill>
                <a:latin typeface="+mn-lt"/>
                <a:cs typeface="+mn-cs"/>
              </a:rPr>
              <a:t>Мъж на маратон</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Отчаян сляп мъж</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Американски политик, спортуващ сред своите охранители</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32</a:t>
            </a:fld>
            <a:endParaRPr lang="de-DE" altLang="de-DE">
              <a:latin typeface="+mn-lt"/>
              <a:cs typeface="+mn-cs"/>
            </a:endParaRPr>
          </a:p>
        </p:txBody>
      </p:sp>
      <p:pic>
        <p:nvPicPr>
          <p:cNvPr id="7" name="Picture 6" descr="Bild1Semi Marathon de Paris 2008 - Selection, Frederic de Villamil-flicr-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9"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Играч пее на отбора си</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Сляп монах</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Подозрителен поглед</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Стрелба с лък</a:t>
            </a:r>
            <a:endParaRPr lang="de-DE"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dirty="0">
                <a:latin typeface="+mn-lt"/>
                <a:ea typeface="+mn-ea"/>
                <a:cs typeface="+mn-cs"/>
              </a:rPr>
              <a:t>Какво прави или чувства човекът?</a:t>
            </a:r>
            <a:br>
              <a:rPr lang="ru-RU" sz="3600" dirty="0">
                <a:latin typeface="+mn-lt"/>
                <a:ea typeface="+mn-ea"/>
                <a:cs typeface="+mn-cs"/>
              </a:rPr>
            </a:br>
            <a:r>
              <a:rPr lang="ru-RU" sz="3600" dirty="0">
                <a:latin typeface="+mn-lt"/>
                <a:ea typeface="+mn-ea"/>
                <a:cs typeface="+mn-cs"/>
              </a:rPr>
              <a:t>До колко сте сигурни в отговора?</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33</a:t>
            </a:fld>
            <a:endParaRPr lang="de-DE" altLang="de-DE">
              <a:latin typeface="+mn-lt"/>
              <a:cs typeface="+mn-cs"/>
            </a:endParaRPr>
          </a:p>
        </p:txBody>
      </p:sp>
      <p:pic>
        <p:nvPicPr>
          <p:cNvPr id="9" name="Picture 1034" descr="Klaus-Peter Hüskes fotocommunity Volltreff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090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i="1">
                <a:latin typeface="Calibri Light"/>
              </a:rPr>
              <a:t>Отрязък!</a:t>
            </a:r>
            <a:endParaRPr lang="en-GB" altLang="de-DE" sz="2400" i="1" dirty="0">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Играч пее на отбора си</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Сляп монах</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Подозрителен поглед</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bg-BG" altLang="de-DE" sz="2400" dirty="0">
                <a:solidFill>
                  <a:srgbClr val="004992"/>
                </a:solidFill>
                <a:latin typeface="+mn-lt"/>
                <a:cs typeface="+mn-cs"/>
              </a:rPr>
              <a:t>Стрелба с лък</a:t>
            </a:r>
            <a:endParaRPr lang="de-DE" altLang="de-DE" sz="240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34</a:t>
            </a:fld>
            <a:endParaRPr lang="de-DE" altLang="de-DE">
              <a:latin typeface="+mn-lt"/>
              <a:cs typeface="+mn-cs"/>
            </a:endParaRPr>
          </a:p>
        </p:txBody>
      </p:sp>
      <p:pic>
        <p:nvPicPr>
          <p:cNvPr id="8" name="Picture 7" descr="Klaus-Peter Hüskes fotocommunity Volltreff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a:solidFill>
                  <a:srgbClr val="004992"/>
                </a:solidFill>
                <a:latin typeface="Calibri Light"/>
              </a:rPr>
              <a:t>Концентрация!</a:t>
            </a:r>
            <a:endParaRPr lang="en-GB" altLang="de-DE" sz="2400" dirty="0">
              <a:solidFill>
                <a:srgbClr val="004992"/>
              </a:solidFill>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5"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Поръчва питиета в бар</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Треньор окуражава отбора си</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Разпален финансов брокер</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Вдига скандал</a:t>
            </a:r>
            <a:endParaRPr lang="de-DE"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dirty="0">
                <a:latin typeface="+mn-lt"/>
                <a:ea typeface="+mn-ea"/>
                <a:cs typeface="+mn-cs"/>
              </a:rPr>
              <a:t>Какво прави или чувства човекът?</a:t>
            </a:r>
            <a:br>
              <a:rPr lang="ru-RU" sz="3600" dirty="0">
                <a:latin typeface="+mn-lt"/>
                <a:ea typeface="+mn-ea"/>
                <a:cs typeface="+mn-cs"/>
              </a:rPr>
            </a:br>
            <a:r>
              <a:rPr lang="ru-RU" sz="3600" dirty="0">
                <a:latin typeface="+mn-lt"/>
                <a:ea typeface="+mn-ea"/>
                <a:cs typeface="+mn-cs"/>
              </a:rPr>
              <a:t>До колко сте сигурни в отговора?</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35</a:t>
            </a:fld>
            <a:endParaRPr lang="de-DE" altLang="de-DE">
              <a:latin typeface="+mn-lt"/>
              <a:cs typeface="+mn-cs"/>
            </a:endParaRPr>
          </a:p>
        </p:txBody>
      </p:sp>
      <p:pic>
        <p:nvPicPr>
          <p:cNvPr id="9" name="Picture 1029" descr="marylous1"/>
          <p:cNvPicPr>
            <a:picLocks noChangeAspect="1" noChangeArrowheads="1"/>
          </p:cNvPicPr>
          <p:nvPr/>
        </p:nvPicPr>
        <p:blipFill>
          <a:blip r:embed="rId3">
            <a:extLst>
              <a:ext uri="{28A0092B-C50C-407E-A947-70E740481C1C}">
                <a14:useLocalDpi xmlns:a14="http://schemas.microsoft.com/office/drawing/2010/main" val="0"/>
              </a:ext>
            </a:extLst>
          </a:blip>
          <a:srcRect l="19220" t="30734" r="64264" b="36798"/>
          <a:stretch>
            <a:fillRect/>
          </a:stretch>
        </p:blipFill>
        <p:spPr bwMode="auto">
          <a:xfrm>
            <a:off x="1965960" y="2660904"/>
            <a:ext cx="1463040" cy="215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i="1">
                <a:latin typeface="Calibri Light"/>
              </a:rPr>
              <a:t>Отрязък!</a:t>
            </a:r>
            <a:endParaRPr lang="en-GB" altLang="de-DE" sz="2400" i="1" dirty="0">
              <a:latin typeface="Calibri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bg-BG" altLang="de-DE" sz="2400" dirty="0">
                <a:solidFill>
                  <a:srgbClr val="004992"/>
                </a:solidFill>
                <a:latin typeface="+mn-lt"/>
                <a:cs typeface="+mn-cs"/>
              </a:rPr>
              <a:t>Поръчва питиета в бар</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Треньор окуражава отбора си</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Разпален финансов брокер</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Вдига скандал</a:t>
            </a:r>
            <a:endParaRPr lang="de-DE"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36</a:t>
            </a:fld>
            <a:endParaRPr lang="de-DE" altLang="de-DE">
              <a:latin typeface="+mn-lt"/>
              <a:cs typeface="+mn-cs"/>
            </a:endParaRPr>
          </a:p>
        </p:txBody>
      </p:sp>
      <p:pic>
        <p:nvPicPr>
          <p:cNvPr id="7" name="Picture 6" descr="marylou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az-Cyrl-AZ" altLang="ko-KR" sz="3600" spc="-5" dirty="0">
                <a:latin typeface="+mn-lt"/>
                <a:ea typeface="+mn-ea"/>
                <a:cs typeface="+mn-cs"/>
              </a:rPr>
              <a:t>Опционално: Видео</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ru-RU" altLang="ko-KR" sz="2400" dirty="0">
                <a:solidFill>
                  <a:srgbClr val="004992"/>
                </a:solidFill>
              </a:rPr>
              <a:t>Видеа, обхващащи днешната тема, може да намерите на</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ru-RU" altLang="ko-KR" sz="2400" dirty="0">
                <a:solidFill>
                  <a:srgbClr val="333333"/>
                </a:solidFill>
              </a:rPr>
              <a:t>Може да дискутирате до колко видеата пасват на актуалната тема</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4236F9EA-2F08-4EE9-8725-61B8E1B1712F}" type="slidenum">
              <a:rPr lang="de-DE" altLang="de-DE" smtClean="0">
                <a:latin typeface="+mn-lt"/>
                <a:cs typeface="+mn-cs"/>
              </a:rPr>
              <a:pPr>
                <a:defRPr/>
              </a:pPr>
              <a:t>37</a:t>
            </a:fld>
            <a:endParaRPr lang="de-DE" altLang="de-DE">
              <a:latin typeface="+mn-lt"/>
              <a:cs typeface="+mn-cs"/>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cs typeface="+mn-cs"/>
              </a:rPr>
              <a:t>[</a:t>
            </a:r>
            <a:r>
              <a:rPr lang="az-Cyrl-AZ" altLang="ko-KR" sz="1800" i="1" spc="-5" dirty="0">
                <a:solidFill>
                  <a:srgbClr val="333333"/>
                </a:solidFill>
                <a:cs typeface="+mn-cs"/>
              </a:rPr>
              <a:t>към терапевтите</a:t>
            </a:r>
            <a:r>
              <a:rPr lang="en-US" altLang="ko-KR" sz="1800" i="1" spc="-5" dirty="0">
                <a:solidFill>
                  <a:srgbClr val="333333"/>
                </a:solidFill>
                <a:cs typeface="+mn-cs"/>
              </a:rPr>
              <a:t>:</a:t>
            </a:r>
            <a:endParaRPr sz="1800" dirty="0">
              <a:solidFill>
                <a:srgbClr val="333333"/>
              </a:solidFill>
              <a:cs typeface="+mn-cs"/>
            </a:endParaRPr>
          </a:p>
          <a:p>
            <a:pPr marL="12700" marR="5080" defTabSz="914400" eaLnBrk="0" fontAlgn="base" hangingPunct="0">
              <a:spcBef>
                <a:spcPts val="800"/>
              </a:spcBef>
              <a:spcAft>
                <a:spcPct val="0"/>
              </a:spcAft>
            </a:pPr>
            <a:r>
              <a:rPr lang="ru-RU" altLang="ko-KR" sz="1800" dirty="0">
                <a:solidFill>
                  <a:srgbClr val="333333"/>
                </a:solidFill>
                <a:cs typeface="+mn-cs"/>
              </a:rPr>
              <a:t>Някои части от видеата съдържат елементи, които не са подходящи за всяка ублика/култура. Затова Ви молим за предварителен подбор</a:t>
            </a:r>
            <a:r>
              <a:rPr lang="de-DE" sz="1800" dirty="0">
                <a:solidFill>
                  <a:srgbClr val="333333"/>
                </a:solidFill>
                <a:cs typeface="+mn-cs"/>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9802524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5"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61950" indent="-36195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Жена яде ларви с отвращение</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Засрамена жена е свела глава</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Жената се моли</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Жената се радва на чуждото нещастие</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dirty="0">
                <a:latin typeface="+mn-lt"/>
                <a:ea typeface="+mn-ea"/>
                <a:cs typeface="+mn-cs"/>
              </a:rPr>
              <a:t>Какво прави или чувства човекът?</a:t>
            </a:r>
            <a:br>
              <a:rPr lang="ru-RU" sz="3600" dirty="0">
                <a:latin typeface="+mn-lt"/>
                <a:ea typeface="+mn-ea"/>
                <a:cs typeface="+mn-cs"/>
              </a:rPr>
            </a:br>
            <a:r>
              <a:rPr lang="ru-RU" sz="3600" dirty="0">
                <a:latin typeface="+mn-lt"/>
                <a:ea typeface="+mn-ea"/>
                <a:cs typeface="+mn-cs"/>
              </a:rPr>
              <a:t>До колко сте сигурни в отговора?</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38</a:t>
            </a:fld>
            <a:endParaRPr lang="de-DE" altLang="de-DE">
              <a:latin typeface="+mn-lt"/>
              <a:cs typeface="+mn-cs"/>
            </a:endParaRPr>
          </a:p>
        </p:txBody>
      </p:sp>
      <p:pic>
        <p:nvPicPr>
          <p:cNvPr id="9" name="Picture 9" descr="Lisa Fitz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7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i="1">
                <a:latin typeface="Calibri Light"/>
              </a:rPr>
              <a:t>Отрязък!</a:t>
            </a:r>
            <a:endParaRPr lang="en-GB" altLang="de-DE" sz="2400" i="1" dirty="0">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2"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61950" indent="-36195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bg-BG" altLang="de-DE" sz="2400" dirty="0">
                <a:solidFill>
                  <a:srgbClr val="004992"/>
                </a:solidFill>
                <a:latin typeface="+mn-lt"/>
                <a:cs typeface="+mn-cs"/>
              </a:rPr>
              <a:t>Жена яде ларви с отвращение</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Засрамена жена е свела глава</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Жената се моли</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Жената се радва на чуждото нещастие</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39</a:t>
            </a:fld>
            <a:endParaRPr lang="de-DE" altLang="de-DE">
              <a:latin typeface="+mn-lt"/>
              <a:cs typeface="+mn-cs"/>
            </a:endParaRPr>
          </a:p>
        </p:txBody>
      </p:sp>
      <p:pic>
        <p:nvPicPr>
          <p:cNvPr id="8" name="Picture 7" descr="Lisa Fi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5892" y="2660904"/>
            <a:ext cx="2763175"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1315892" y="2203704"/>
            <a:ext cx="2763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a:solidFill>
                  <a:srgbClr val="004992"/>
                </a:solidFill>
                <a:latin typeface="Calibri Light"/>
              </a:rPr>
              <a:t>Отвращение!</a:t>
            </a:r>
            <a:endParaRPr lang="en-GB" altLang="de-DE" sz="24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61" name="Text Box 4"/>
          <p:cNvSpPr txBox="1">
            <a:spLocks noChangeArrowheads="1"/>
          </p:cNvSpPr>
          <p:nvPr/>
        </p:nvSpPr>
        <p:spPr bwMode="auto">
          <a:xfrm>
            <a:off x="548640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Преди удар с юмрук</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Рецитиращ поет</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Флирт</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Обиден жест</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dirty="0">
                <a:latin typeface="+mn-lt"/>
                <a:ea typeface="+mn-ea"/>
                <a:cs typeface="+mn-cs"/>
              </a:rPr>
              <a:t>Какво прави или чувства човекът?</a:t>
            </a:r>
            <a:br>
              <a:rPr lang="ru-RU" sz="3600" dirty="0">
                <a:latin typeface="+mn-lt"/>
                <a:ea typeface="+mn-ea"/>
                <a:cs typeface="+mn-cs"/>
              </a:rPr>
            </a:br>
            <a:r>
              <a:rPr lang="ru-RU" sz="3600" dirty="0">
                <a:latin typeface="+mn-lt"/>
                <a:ea typeface="+mn-ea"/>
                <a:cs typeface="+mn-cs"/>
              </a:rPr>
              <a:t>До колко сте сигурни в отговора?</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40</a:t>
            </a:fld>
            <a:endParaRPr lang="de-DE" altLang="de-DE">
              <a:latin typeface="+mn-lt"/>
              <a:cs typeface="+mn-cs"/>
            </a:endParaRPr>
          </a:p>
        </p:txBody>
      </p:sp>
      <p:pic>
        <p:nvPicPr>
          <p:cNvPr id="9" name="Picture 12" descr="Ärger Yiann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7360" y="2660904"/>
            <a:ext cx="1920240" cy="153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i="1">
                <a:latin typeface="Calibri Light"/>
              </a:rPr>
              <a:t>Отрязък!</a:t>
            </a:r>
            <a:endParaRPr lang="en-GB" altLang="de-DE" sz="2400" i="1" dirty="0">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ext Box 4"/>
          <p:cNvSpPr txBox="1">
            <a:spLocks noChangeArrowheads="1"/>
          </p:cNvSpPr>
          <p:nvPr/>
        </p:nvSpPr>
        <p:spPr bwMode="auto">
          <a:xfrm>
            <a:off x="548640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Преди удар с юмрук</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Рецитиращ поет</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bg-BG" altLang="de-DE" sz="2400" dirty="0">
                <a:solidFill>
                  <a:srgbClr val="004992"/>
                </a:solidFill>
                <a:latin typeface="+mn-lt"/>
                <a:cs typeface="+mn-cs"/>
              </a:rPr>
              <a:t>Флирт</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Обиден жест</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41</a:t>
            </a:fld>
            <a:endParaRPr lang="de-DE" altLang="de-DE">
              <a:latin typeface="+mn-lt"/>
              <a:cs typeface="+mn-cs"/>
            </a:endParaRPr>
          </a:p>
        </p:txBody>
      </p:sp>
      <p:pic>
        <p:nvPicPr>
          <p:cNvPr id="7"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 y="2660904"/>
            <a:ext cx="3840480" cy="2207319"/>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7"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Булка </a:t>
            </a:r>
            <a:r>
              <a:rPr lang="bg-BG" altLang="de-DE" sz="2400">
                <a:solidFill>
                  <a:srgbClr val="333333"/>
                </a:solidFill>
                <a:latin typeface="+mn-lt"/>
                <a:cs typeface="+mn-cs"/>
              </a:rPr>
              <a:t>казва “да” </a:t>
            </a:r>
            <a:r>
              <a:rPr lang="bg-BG" altLang="de-DE" sz="2400" dirty="0">
                <a:solidFill>
                  <a:srgbClr val="333333"/>
                </a:solidFill>
                <a:latin typeface="+mn-lt"/>
                <a:cs typeface="+mn-cs"/>
              </a:rPr>
              <a:t>на сватбата</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Жена в бар</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Жената гордо показва годежния си пръстен на приятел</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Жената се оплаква заради глоба за паркиране</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dirty="0">
                <a:latin typeface="+mn-lt"/>
                <a:ea typeface="+mn-ea"/>
                <a:cs typeface="+mn-cs"/>
              </a:rPr>
              <a:t>Какво прави или чувства човекът?</a:t>
            </a:r>
            <a:br>
              <a:rPr lang="ru-RU" sz="3600" dirty="0">
                <a:latin typeface="+mn-lt"/>
                <a:ea typeface="+mn-ea"/>
                <a:cs typeface="+mn-cs"/>
              </a:rPr>
            </a:br>
            <a:r>
              <a:rPr lang="ru-RU" sz="3600" dirty="0">
                <a:latin typeface="+mn-lt"/>
                <a:ea typeface="+mn-ea"/>
                <a:cs typeface="+mn-cs"/>
              </a:rPr>
              <a:t>До колко сте сигурни в отговора?</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42</a:t>
            </a:fld>
            <a:endParaRPr lang="de-DE" altLang="de-DE">
              <a:latin typeface="+mn-lt"/>
              <a:cs typeface="+mn-cs"/>
            </a:endParaRPr>
          </a:p>
        </p:txBody>
      </p:sp>
      <p:pic>
        <p:nvPicPr>
          <p:cNvPr id="9" name="Picture 10" descr="MaryLou`s - Frau, 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20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i="1">
                <a:latin typeface="Calibri Light"/>
              </a:rPr>
              <a:t>Отрязък!</a:t>
            </a:r>
            <a:endParaRPr lang="en-GB" altLang="de-DE" sz="2400" i="1" dirty="0">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3"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Булка </a:t>
            </a:r>
            <a:r>
              <a:rPr lang="bg-BG" altLang="de-DE" sz="2400">
                <a:solidFill>
                  <a:srgbClr val="333333"/>
                </a:solidFill>
                <a:latin typeface="+mn-lt"/>
                <a:cs typeface="+mn-cs"/>
              </a:rPr>
              <a:t>казва “да” </a:t>
            </a:r>
            <a:r>
              <a:rPr lang="bg-BG" altLang="de-DE" sz="2400" dirty="0">
                <a:solidFill>
                  <a:srgbClr val="333333"/>
                </a:solidFill>
                <a:latin typeface="+mn-lt"/>
                <a:cs typeface="+mn-cs"/>
              </a:rPr>
              <a:t>на сватбата</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bg-BG" altLang="de-DE" sz="2400" dirty="0">
                <a:solidFill>
                  <a:srgbClr val="004992"/>
                </a:solidFill>
                <a:latin typeface="+mn-lt"/>
                <a:cs typeface="+mn-cs"/>
              </a:rPr>
              <a:t>Жена в бар</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Жената гордо показва годежния си пръстен на приятел</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Жената се оплаква заради глоба за паркиране</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43</a:t>
            </a:fld>
            <a:endParaRPr lang="de-DE" altLang="de-DE">
              <a:latin typeface="+mn-lt"/>
              <a:cs typeface="+mn-cs"/>
            </a:endParaRPr>
          </a:p>
        </p:txBody>
      </p:sp>
      <p:pic>
        <p:nvPicPr>
          <p:cNvPr id="8" name="Picture 7" descr="Bild 1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a:solidFill>
                  <a:srgbClr val="004992"/>
                </a:solidFill>
                <a:latin typeface="Calibri Light"/>
              </a:rPr>
              <a:t>Щастие!</a:t>
            </a:r>
            <a:endParaRPr lang="en-GB" altLang="de-DE" sz="24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2" name="Text Box 9"/>
          <p:cNvSpPr txBox="1">
            <a:spLocks noChangeArrowheads="1"/>
          </p:cNvSpPr>
          <p:nvPr/>
        </p:nvSpPr>
        <p:spPr bwMode="auto">
          <a:xfrm>
            <a:off x="548640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Агресивен футболен фен</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Весел барман</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Караница</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Играч се радва на гол</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dirty="0">
                <a:latin typeface="+mn-lt"/>
                <a:ea typeface="+mn-ea"/>
                <a:cs typeface="+mn-cs"/>
              </a:rPr>
              <a:t>Какво прави или чувства човекът?</a:t>
            </a:r>
            <a:br>
              <a:rPr lang="ru-RU" sz="3600" dirty="0">
                <a:latin typeface="+mn-lt"/>
                <a:ea typeface="+mn-ea"/>
                <a:cs typeface="+mn-cs"/>
              </a:rPr>
            </a:br>
            <a:r>
              <a:rPr lang="ru-RU" sz="3600" dirty="0">
                <a:latin typeface="+mn-lt"/>
                <a:ea typeface="+mn-ea"/>
                <a:cs typeface="+mn-cs"/>
              </a:rPr>
              <a:t>До колко сте сигурни в отговора?</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44</a:t>
            </a:fld>
            <a:endParaRPr lang="de-DE" altLang="de-DE">
              <a:latin typeface="+mn-lt"/>
              <a:cs typeface="+mn-cs"/>
            </a:endParaRPr>
          </a:p>
        </p:txBody>
      </p:sp>
      <p:pic>
        <p:nvPicPr>
          <p:cNvPr id="9" name="Picture 13" descr="Bild 3_crew 8_ohne kontex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226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i="1">
                <a:latin typeface="Calibri Light"/>
              </a:rPr>
              <a:t>Отрязък!</a:t>
            </a:r>
            <a:endParaRPr lang="en-GB" altLang="de-DE" sz="2400" i="1" dirty="0">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ext Box 4"/>
          <p:cNvSpPr txBox="1">
            <a:spLocks noChangeArrowheads="1"/>
          </p:cNvSpPr>
          <p:nvPr/>
        </p:nvSpPr>
        <p:spPr bwMode="auto">
          <a:xfrm>
            <a:off x="548640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Агресивен футболен фен</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bg-BG" altLang="de-DE" sz="2400" dirty="0">
                <a:solidFill>
                  <a:srgbClr val="004992"/>
                </a:solidFill>
                <a:latin typeface="+mn-lt"/>
                <a:cs typeface="+mn-cs"/>
              </a:rPr>
              <a:t>Весел барман</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Караница</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Играч се радва на гол</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45</a:t>
            </a:fld>
            <a:endParaRPr lang="de-DE" altLang="de-DE">
              <a:latin typeface="+mn-lt"/>
              <a:cs typeface="+mn-cs"/>
            </a:endParaRPr>
          </a:p>
        </p:txBody>
      </p:sp>
      <p:pic>
        <p:nvPicPr>
          <p:cNvPr id="8" name="Picture 7" descr="Bild 3_crew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a:solidFill>
                  <a:srgbClr val="004992"/>
                </a:solidFill>
                <a:latin typeface="Calibri Light"/>
              </a:rPr>
              <a:t>Щастие!</a:t>
            </a:r>
            <a:endParaRPr lang="en-GB" altLang="de-DE" sz="2400" dirty="0">
              <a:solidFill>
                <a:srgbClr val="004992"/>
              </a:solidFill>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9"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Оцелял от минен инцидент</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Работник в почивка</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Провалена стачка</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Костюм </a:t>
            </a:r>
            <a:r>
              <a:rPr lang="de-DE" altLang="de-DE" sz="2400" dirty="0">
                <a:solidFill>
                  <a:srgbClr val="333333"/>
                </a:solidFill>
                <a:latin typeface="+mn-lt"/>
                <a:cs typeface="+mn-cs"/>
              </a:rPr>
              <a:t>(</a:t>
            </a:r>
            <a:r>
              <a:rPr lang="bg-BG" altLang="de-DE" sz="2400" dirty="0">
                <a:solidFill>
                  <a:srgbClr val="333333"/>
                </a:solidFill>
                <a:latin typeface="+mn-lt"/>
                <a:cs typeface="+mn-cs"/>
              </a:rPr>
              <a:t>миньор</a:t>
            </a:r>
            <a:r>
              <a:rPr lang="de-DE" altLang="de-DE" sz="2400" dirty="0">
                <a:solidFill>
                  <a:srgbClr val="333333"/>
                </a:solidFill>
                <a:latin typeface="+mn-lt"/>
                <a:cs typeface="+mn-cs"/>
              </a:rPr>
              <a:t>)</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dirty="0">
                <a:latin typeface="+mn-lt"/>
                <a:ea typeface="+mn-ea"/>
                <a:cs typeface="+mn-cs"/>
              </a:rPr>
              <a:t>Какво прави или чувства човекът?</a:t>
            </a:r>
            <a:br>
              <a:rPr lang="ru-RU" sz="3600" dirty="0">
                <a:latin typeface="+mn-lt"/>
                <a:ea typeface="+mn-ea"/>
                <a:cs typeface="+mn-cs"/>
              </a:rPr>
            </a:br>
            <a:r>
              <a:rPr lang="ru-RU" sz="3600" dirty="0">
                <a:latin typeface="+mn-lt"/>
                <a:ea typeface="+mn-ea"/>
                <a:cs typeface="+mn-cs"/>
              </a:rPr>
              <a:t>До колко сте сигурни в отговора?</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46</a:t>
            </a:fld>
            <a:endParaRPr lang="de-DE" altLang="de-DE">
              <a:latin typeface="+mn-lt"/>
              <a:cs typeface="+mn-cs"/>
            </a:endParaRPr>
          </a:p>
        </p:txBody>
      </p:sp>
      <p:pic>
        <p:nvPicPr>
          <p:cNvPr id="9" name="Picture 9" descr="Eberhard Kamm fotocommunity Schicht im Schach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3"/>
            <a:ext cx="1920240" cy="170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i="1">
                <a:latin typeface="Calibri Light"/>
              </a:rPr>
              <a:t>Отрязък!</a:t>
            </a:r>
            <a:endParaRPr lang="en-GB" altLang="de-DE" sz="2400" i="1" dirty="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Оцелял от минен инцидент</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bg-BG" altLang="de-DE" sz="2400" dirty="0">
                <a:solidFill>
                  <a:srgbClr val="004992"/>
                </a:solidFill>
                <a:latin typeface="+mn-lt"/>
                <a:cs typeface="+mn-cs"/>
              </a:rPr>
              <a:t>Работник в почивка</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Провалена стачка</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Костюм </a:t>
            </a:r>
            <a:r>
              <a:rPr lang="de-DE" altLang="de-DE" sz="2400" dirty="0">
                <a:solidFill>
                  <a:srgbClr val="333333"/>
                </a:solidFill>
                <a:latin typeface="+mn-lt"/>
                <a:cs typeface="+mn-cs"/>
              </a:rPr>
              <a:t>(</a:t>
            </a:r>
            <a:r>
              <a:rPr lang="bg-BG" altLang="de-DE" sz="2400" dirty="0">
                <a:solidFill>
                  <a:srgbClr val="333333"/>
                </a:solidFill>
                <a:latin typeface="+mn-lt"/>
                <a:cs typeface="+mn-cs"/>
              </a:rPr>
              <a:t>миньор</a:t>
            </a:r>
            <a:r>
              <a:rPr lang="de-DE" altLang="de-DE" sz="2400" dirty="0">
                <a:solidFill>
                  <a:srgbClr val="333333"/>
                </a:solidFill>
                <a:latin typeface="+mn-lt"/>
                <a:cs typeface="+mn-cs"/>
              </a:rPr>
              <a:t>)</a:t>
            </a: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47</a:t>
            </a:fld>
            <a:endParaRPr lang="de-DE" altLang="de-DE">
              <a:latin typeface="+mn-lt"/>
              <a:cs typeface="+mn-cs"/>
            </a:endParaRPr>
          </a:p>
        </p:txBody>
      </p:sp>
      <p:pic>
        <p:nvPicPr>
          <p:cNvPr id="7" name="Picture 6" descr="Eberhard Kamm fotocommunity Schicht im Schach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09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6" name="Text Box 4"/>
          <p:cNvSpPr txBox="1">
            <a:spLocks noChangeArrowheads="1"/>
          </p:cNvSpPr>
          <p:nvPr/>
        </p:nvSpPr>
        <p:spPr bwMode="auto">
          <a:xfrm>
            <a:off x="408955" y="4724401"/>
            <a:ext cx="11376000" cy="192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bg-BG" altLang="de-DE" sz="2400" dirty="0">
                <a:solidFill>
                  <a:srgbClr val="333333"/>
                </a:solidFill>
                <a:latin typeface="+mn-lt"/>
                <a:cs typeface="+mn-cs"/>
              </a:rPr>
              <a:t>Мъжът чете</a:t>
            </a:r>
            <a:r>
              <a:rPr lang="de-DE" altLang="de-DE" sz="2400" dirty="0">
                <a:solidFill>
                  <a:srgbClr val="333333"/>
                </a:solidFill>
                <a:latin typeface="+mn-lt"/>
                <a:cs typeface="+mn-cs"/>
              </a:rPr>
              <a:t>:</a:t>
            </a:r>
          </a:p>
          <a:p>
            <a:pPr eaLnBrk="1" hangingPunct="1">
              <a:spcBef>
                <a:spcPct val="0"/>
              </a:spcBef>
              <a:buClrTx/>
              <a:buFontTx/>
              <a:buChar char="•"/>
            </a:pPr>
            <a:r>
              <a:rPr lang="bg-BG" altLang="de-DE" sz="2400" dirty="0">
                <a:solidFill>
                  <a:srgbClr val="333333"/>
                </a:solidFill>
                <a:latin typeface="+mn-lt"/>
                <a:cs typeface="+mn-cs"/>
              </a:rPr>
              <a:t>Любовно писмо </a:t>
            </a:r>
            <a:r>
              <a:rPr lang="de-DE" altLang="de-DE" sz="2400" dirty="0">
                <a:solidFill>
                  <a:srgbClr val="333333"/>
                </a:solidFill>
                <a:latin typeface="+mn-lt"/>
                <a:cs typeface="+mn-cs"/>
              </a:rPr>
              <a:t>(</a:t>
            </a:r>
            <a:r>
              <a:rPr lang="bg-BG" altLang="de-DE" sz="2400" dirty="0">
                <a:solidFill>
                  <a:srgbClr val="333333"/>
                </a:solidFill>
                <a:latin typeface="+mn-lt"/>
                <a:cs typeface="+mn-cs"/>
              </a:rPr>
              <a:t>изчервява се на следв. снимка</a:t>
            </a:r>
            <a:r>
              <a:rPr lang="de-DE" altLang="de-DE" sz="2400" dirty="0">
                <a:solidFill>
                  <a:srgbClr val="333333"/>
                </a:solidFill>
                <a:latin typeface="+mn-lt"/>
                <a:cs typeface="+mn-cs"/>
              </a:rPr>
              <a:t>)</a:t>
            </a:r>
          </a:p>
          <a:p>
            <a:pPr eaLnBrk="1" hangingPunct="1">
              <a:spcBef>
                <a:spcPct val="0"/>
              </a:spcBef>
              <a:buClrTx/>
              <a:buFontTx/>
              <a:buChar char="•"/>
            </a:pPr>
            <a:r>
              <a:rPr lang="bg-BG" altLang="de-DE" sz="2400" dirty="0">
                <a:solidFill>
                  <a:srgbClr val="333333"/>
                </a:solidFill>
                <a:latin typeface="+mn-lt"/>
                <a:cs typeface="+mn-cs"/>
              </a:rPr>
              <a:t>Интересна статия </a:t>
            </a:r>
            <a:r>
              <a:rPr lang="de-DE" altLang="de-DE" sz="2400" dirty="0">
                <a:solidFill>
                  <a:srgbClr val="333333"/>
                </a:solidFill>
                <a:latin typeface="+mn-lt"/>
                <a:cs typeface="+mn-cs"/>
              </a:rPr>
              <a:t>(</a:t>
            </a:r>
            <a:r>
              <a:rPr lang="bg-BG" altLang="de-DE" sz="2400" dirty="0">
                <a:solidFill>
                  <a:srgbClr val="333333"/>
                </a:solidFill>
                <a:latin typeface="+mn-lt"/>
                <a:cs typeface="+mn-cs"/>
              </a:rPr>
              <a:t>води записки на следв. снимка</a:t>
            </a:r>
            <a:r>
              <a:rPr lang="de-DE" altLang="de-DE" sz="2400" dirty="0">
                <a:solidFill>
                  <a:srgbClr val="333333"/>
                </a:solidFill>
                <a:latin typeface="+mn-lt"/>
                <a:cs typeface="+mn-cs"/>
              </a:rPr>
              <a:t>)</a:t>
            </a:r>
          </a:p>
          <a:p>
            <a:pPr eaLnBrk="1" hangingPunct="1">
              <a:spcBef>
                <a:spcPct val="0"/>
              </a:spcBef>
              <a:buClrTx/>
              <a:buFontTx/>
              <a:buChar char="•"/>
            </a:pPr>
            <a:r>
              <a:rPr lang="bg-BG" altLang="de-DE" sz="2400" dirty="0">
                <a:solidFill>
                  <a:srgbClr val="333333"/>
                </a:solidFill>
                <a:latin typeface="+mn-lt"/>
                <a:cs typeface="+mn-cs"/>
              </a:rPr>
              <a:t>Отказ </a:t>
            </a:r>
            <a:r>
              <a:rPr lang="de-DE" altLang="de-DE" sz="2400" dirty="0">
                <a:solidFill>
                  <a:srgbClr val="333333"/>
                </a:solidFill>
                <a:latin typeface="+mn-lt"/>
                <a:cs typeface="+mn-cs"/>
              </a:rPr>
              <a:t>(</a:t>
            </a:r>
            <a:r>
              <a:rPr lang="bg-BG" altLang="de-DE" sz="2400" dirty="0">
                <a:solidFill>
                  <a:srgbClr val="333333"/>
                </a:solidFill>
                <a:latin typeface="+mn-lt"/>
                <a:cs typeface="+mn-cs"/>
              </a:rPr>
              <a:t>гневен пристъп на следв. снимка</a:t>
            </a:r>
            <a:r>
              <a:rPr lang="de-DE" altLang="de-DE" sz="2400" dirty="0">
                <a:solidFill>
                  <a:srgbClr val="333333"/>
                </a:solidFill>
                <a:latin typeface="+mn-lt"/>
                <a:cs typeface="+mn-cs"/>
              </a:rPr>
              <a:t>)</a:t>
            </a:r>
          </a:p>
          <a:p>
            <a:pPr eaLnBrk="1" hangingPunct="1">
              <a:spcBef>
                <a:spcPct val="0"/>
              </a:spcBef>
              <a:buClrTx/>
              <a:buFontTx/>
              <a:buChar char="•"/>
            </a:pPr>
            <a:r>
              <a:rPr lang="bg-BG" altLang="de-DE" sz="2400" dirty="0">
                <a:solidFill>
                  <a:srgbClr val="333333"/>
                </a:solidFill>
                <a:latin typeface="+mn-lt"/>
                <a:cs typeface="+mn-cs"/>
              </a:rPr>
              <a:t>Вицове</a:t>
            </a:r>
            <a:r>
              <a:rPr lang="de-DE" altLang="de-DE" sz="2400" dirty="0">
                <a:solidFill>
                  <a:srgbClr val="333333"/>
                </a:solidFill>
                <a:latin typeface="+mn-lt"/>
                <a:cs typeface="+mn-cs"/>
              </a:rPr>
              <a:t> (</a:t>
            </a:r>
            <a:r>
              <a:rPr lang="bg-BG" altLang="de-DE" sz="2400" dirty="0">
                <a:solidFill>
                  <a:srgbClr val="333333"/>
                </a:solidFill>
                <a:latin typeface="+mn-lt"/>
                <a:cs typeface="+mn-cs"/>
              </a:rPr>
              <a:t>смее се на следв. снимка</a:t>
            </a:r>
            <a:r>
              <a:rPr lang="de-DE" altLang="de-DE" sz="2400" dirty="0">
                <a:solidFill>
                  <a:srgbClr val="333333"/>
                </a:solidFill>
                <a:latin typeface="+mn-lt"/>
                <a:cs typeface="+mn-cs"/>
              </a:rPr>
              <a:t>)</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dirty="0">
                <a:latin typeface="+mn-lt"/>
                <a:ea typeface="+mn-ea"/>
                <a:cs typeface="+mn-cs"/>
              </a:rPr>
              <a:t>Какво прави или чувства човекът?</a:t>
            </a:r>
            <a:br>
              <a:rPr lang="ru-RU" sz="3600" dirty="0">
                <a:latin typeface="+mn-lt"/>
                <a:ea typeface="+mn-ea"/>
                <a:cs typeface="+mn-cs"/>
              </a:rPr>
            </a:br>
            <a:r>
              <a:rPr lang="ru-RU" sz="3600" dirty="0">
                <a:latin typeface="+mn-lt"/>
                <a:ea typeface="+mn-ea"/>
                <a:cs typeface="+mn-cs"/>
              </a:rPr>
              <a:t>До колко сте сигурни в отговора?</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48</a:t>
            </a:fld>
            <a:endParaRPr lang="de-DE" altLang="de-DE">
              <a:latin typeface="+mn-lt"/>
              <a:cs typeface="+mn-cs"/>
            </a:endParaRPr>
          </a:p>
        </p:txBody>
      </p:sp>
      <p:pic>
        <p:nvPicPr>
          <p:cNvPr id="8" name="Picture 1030"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9744" y="2203704"/>
            <a:ext cx="16505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2" name="Text Box 4"/>
          <p:cNvSpPr txBox="1">
            <a:spLocks noChangeArrowheads="1"/>
          </p:cNvSpPr>
          <p:nvPr/>
        </p:nvSpPr>
        <p:spPr bwMode="auto">
          <a:xfrm>
            <a:off x="408955" y="4724401"/>
            <a:ext cx="11376000" cy="192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bg-BG" altLang="de-DE" sz="2400" dirty="0">
                <a:solidFill>
                  <a:srgbClr val="333333"/>
                </a:solidFill>
                <a:latin typeface="+mn-lt"/>
                <a:cs typeface="+mn-cs"/>
              </a:rPr>
              <a:t>Мъжът чете</a:t>
            </a:r>
            <a:r>
              <a:rPr lang="de-DE" altLang="de-DE" sz="2400" dirty="0">
                <a:solidFill>
                  <a:srgbClr val="333333"/>
                </a:solidFill>
                <a:latin typeface="+mn-lt"/>
                <a:cs typeface="+mn-cs"/>
              </a:rPr>
              <a:t>:</a:t>
            </a:r>
          </a:p>
          <a:p>
            <a:pPr eaLnBrk="1" hangingPunct="1">
              <a:spcBef>
                <a:spcPct val="0"/>
              </a:spcBef>
              <a:buClrTx/>
              <a:buFontTx/>
              <a:buChar char="•"/>
            </a:pPr>
            <a:r>
              <a:rPr lang="bg-BG" altLang="de-DE" sz="2400" dirty="0">
                <a:solidFill>
                  <a:srgbClr val="333333"/>
                </a:solidFill>
                <a:latin typeface="+mn-lt"/>
                <a:cs typeface="+mn-cs"/>
              </a:rPr>
              <a:t>Любовно писмо </a:t>
            </a:r>
            <a:r>
              <a:rPr lang="de-DE" altLang="de-DE" sz="2400" dirty="0">
                <a:solidFill>
                  <a:srgbClr val="333333"/>
                </a:solidFill>
                <a:latin typeface="+mn-lt"/>
                <a:cs typeface="+mn-cs"/>
              </a:rPr>
              <a:t>(</a:t>
            </a:r>
            <a:r>
              <a:rPr lang="bg-BG" altLang="de-DE" sz="2400" dirty="0">
                <a:solidFill>
                  <a:srgbClr val="333333"/>
                </a:solidFill>
                <a:latin typeface="+mn-lt"/>
                <a:cs typeface="+mn-cs"/>
              </a:rPr>
              <a:t>изчервява се на следв. снимка</a:t>
            </a:r>
            <a:r>
              <a:rPr lang="de-DE" altLang="de-DE" sz="2400" dirty="0">
                <a:solidFill>
                  <a:srgbClr val="333333"/>
                </a:solidFill>
                <a:latin typeface="+mn-lt"/>
                <a:cs typeface="+mn-cs"/>
              </a:rPr>
              <a:t>)</a:t>
            </a:r>
          </a:p>
          <a:p>
            <a:pPr eaLnBrk="1" hangingPunct="1">
              <a:spcBef>
                <a:spcPct val="0"/>
              </a:spcBef>
              <a:buClrTx/>
              <a:buFontTx/>
              <a:buChar char="•"/>
            </a:pPr>
            <a:r>
              <a:rPr lang="bg-BG" altLang="de-DE" sz="2400" dirty="0">
                <a:solidFill>
                  <a:srgbClr val="333333"/>
                </a:solidFill>
                <a:latin typeface="+mn-lt"/>
                <a:cs typeface="+mn-cs"/>
              </a:rPr>
              <a:t>Интересна статия </a:t>
            </a:r>
            <a:r>
              <a:rPr lang="de-DE" altLang="de-DE" sz="2400" dirty="0">
                <a:solidFill>
                  <a:srgbClr val="333333"/>
                </a:solidFill>
                <a:latin typeface="+mn-lt"/>
                <a:cs typeface="+mn-cs"/>
              </a:rPr>
              <a:t>(</a:t>
            </a:r>
            <a:r>
              <a:rPr lang="bg-BG" altLang="de-DE" sz="2400" dirty="0">
                <a:solidFill>
                  <a:srgbClr val="333333"/>
                </a:solidFill>
                <a:latin typeface="+mn-lt"/>
                <a:cs typeface="+mn-cs"/>
              </a:rPr>
              <a:t>води записки на следв. снимка</a:t>
            </a:r>
            <a:r>
              <a:rPr lang="de-DE" altLang="de-DE" sz="2400" dirty="0">
                <a:solidFill>
                  <a:srgbClr val="333333"/>
                </a:solidFill>
                <a:latin typeface="+mn-lt"/>
                <a:cs typeface="+mn-cs"/>
              </a:rPr>
              <a:t>)</a:t>
            </a:r>
          </a:p>
          <a:p>
            <a:pPr eaLnBrk="1" hangingPunct="1">
              <a:spcBef>
                <a:spcPct val="0"/>
              </a:spcBef>
              <a:buClr>
                <a:srgbClr val="004992"/>
              </a:buClr>
              <a:buFontTx/>
              <a:buChar char="•"/>
            </a:pPr>
            <a:r>
              <a:rPr lang="bg-BG" altLang="de-DE" sz="2400" dirty="0">
                <a:solidFill>
                  <a:srgbClr val="004992"/>
                </a:solidFill>
                <a:latin typeface="+mn-lt"/>
                <a:cs typeface="+mn-cs"/>
              </a:rPr>
              <a:t>Отказ </a:t>
            </a:r>
            <a:r>
              <a:rPr lang="de-DE" altLang="de-DE" sz="2400" dirty="0">
                <a:solidFill>
                  <a:srgbClr val="004992"/>
                </a:solidFill>
                <a:latin typeface="+mn-lt"/>
                <a:cs typeface="+mn-cs"/>
              </a:rPr>
              <a:t>(</a:t>
            </a:r>
            <a:r>
              <a:rPr lang="bg-BG" altLang="de-DE" sz="2400" dirty="0">
                <a:solidFill>
                  <a:srgbClr val="004992"/>
                </a:solidFill>
                <a:latin typeface="+mn-lt"/>
                <a:cs typeface="+mn-cs"/>
              </a:rPr>
              <a:t>гневен пристъп на следв. снимка</a:t>
            </a:r>
            <a:r>
              <a:rPr lang="de-DE" altLang="de-DE" sz="2400" dirty="0">
                <a:solidFill>
                  <a:srgbClr val="004992"/>
                </a:solidFill>
                <a:latin typeface="+mn-lt"/>
                <a:cs typeface="+mn-cs"/>
              </a:rPr>
              <a:t>)</a:t>
            </a:r>
          </a:p>
          <a:p>
            <a:pPr eaLnBrk="1" hangingPunct="1">
              <a:spcBef>
                <a:spcPct val="0"/>
              </a:spcBef>
              <a:buClrTx/>
              <a:buFontTx/>
              <a:buChar char="•"/>
            </a:pPr>
            <a:r>
              <a:rPr lang="bg-BG" altLang="de-DE" sz="2400" dirty="0">
                <a:solidFill>
                  <a:srgbClr val="333333"/>
                </a:solidFill>
                <a:latin typeface="+mn-lt"/>
                <a:cs typeface="+mn-cs"/>
              </a:rPr>
              <a:t>Вицове</a:t>
            </a:r>
            <a:r>
              <a:rPr lang="de-DE" altLang="de-DE" sz="2400" dirty="0">
                <a:solidFill>
                  <a:srgbClr val="333333"/>
                </a:solidFill>
                <a:latin typeface="+mn-lt"/>
                <a:cs typeface="+mn-cs"/>
              </a:rPr>
              <a:t> (</a:t>
            </a:r>
            <a:r>
              <a:rPr lang="bg-BG" altLang="de-DE" sz="2400" dirty="0">
                <a:solidFill>
                  <a:srgbClr val="333333"/>
                </a:solidFill>
                <a:latin typeface="+mn-lt"/>
                <a:cs typeface="+mn-cs"/>
              </a:rPr>
              <a:t>смее се на следв. снимка</a:t>
            </a:r>
            <a:r>
              <a:rPr lang="de-DE" altLang="de-DE" sz="2400" dirty="0">
                <a:solidFill>
                  <a:srgbClr val="333333"/>
                </a:solidFill>
                <a:latin typeface="+mn-lt"/>
                <a:cs typeface="+mn-cs"/>
              </a:rPr>
              <a:t>)</a:t>
            </a: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49</a:t>
            </a:fld>
            <a:endParaRPr lang="de-DE" altLang="de-DE">
              <a:latin typeface="+mn-lt"/>
              <a:cs typeface="+mn-cs"/>
            </a:endParaRPr>
          </a:p>
        </p:txBody>
      </p:sp>
      <p:pic>
        <p:nvPicPr>
          <p:cNvPr id="11" name="Picture 8"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6593"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13x18 sich schwarz ärgern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0344"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13x18 sich schwarz ärgern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14096"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z-Cyrl-AZ" sz="3600">
                <a:solidFill>
                  <a:srgbClr val="004992"/>
                </a:solidFill>
                <a:latin typeface="+mn-lt"/>
                <a:ea typeface="+mn-ea"/>
                <a:cs typeface="+mn-cs"/>
              </a:rPr>
              <a:t>Извод 1!</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50</a:t>
            </a:fld>
            <a:endParaRPr lang="de-DE" altLang="de-DE">
              <a:latin typeface="+mn-lt"/>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bg-BG" altLang="de-DE" sz="2400" dirty="0">
                <a:solidFill>
                  <a:srgbClr val="333333"/>
                </a:solidFill>
              </a:rPr>
              <a:t>Изражението на лицето и жестовете невинаги са еднозначни</a:t>
            </a:r>
            <a:r>
              <a:rPr lang="en-US" altLang="de-DE" sz="2400" dirty="0">
                <a:solidFill>
                  <a:srgbClr val="333333"/>
                </a:solidFill>
              </a:rPr>
              <a:t>!</a:t>
            </a:r>
            <a:endParaRPr lang="en-US" sz="24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z-Cyrl-AZ" sz="3600">
                <a:solidFill>
                  <a:srgbClr val="004992"/>
                </a:solidFill>
                <a:latin typeface="+mn-lt"/>
                <a:ea typeface="+mn-ea"/>
                <a:cs typeface="+mn-cs"/>
              </a:rPr>
              <a:t>Извод 1!</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51</a:t>
            </a:fld>
            <a:endParaRPr lang="de-DE" altLang="de-DE">
              <a:latin typeface="+mn-lt"/>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bg-BG" altLang="de-DE" sz="2400" dirty="0">
                <a:solidFill>
                  <a:srgbClr val="333333"/>
                </a:solidFill>
              </a:rPr>
              <a:t>Изражението на лицето и жестовете невинаги са еднозначни</a:t>
            </a:r>
            <a:r>
              <a:rPr lang="en-US" altLang="de-DE" sz="2400" dirty="0">
                <a:solidFill>
                  <a:srgbClr val="333333"/>
                </a:solidFill>
              </a:rPr>
              <a:t>!</a:t>
            </a:r>
          </a:p>
          <a:p>
            <a:pPr marL="342900" indent="-342900" defTabSz="914400" fontAlgn="base">
              <a:buClr>
                <a:srgbClr val="333333"/>
              </a:buClr>
              <a:buFont typeface="WingDings"/>
              <a:buChar char=""/>
            </a:pPr>
            <a:r>
              <a:rPr lang="bg-BG" altLang="de-DE" sz="2400" dirty="0">
                <a:solidFill>
                  <a:srgbClr val="333333"/>
                </a:solidFill>
              </a:rPr>
              <a:t>Много хора нямат мимика по здравословни причини </a:t>
            </a:r>
            <a:r>
              <a:rPr lang="en-US" altLang="de-DE" sz="2400" dirty="0">
                <a:solidFill>
                  <a:srgbClr val="333333"/>
                </a:solidFill>
              </a:rPr>
              <a:t>(</a:t>
            </a:r>
            <a:r>
              <a:rPr lang="bg-BG" altLang="de-DE" sz="2400" dirty="0">
                <a:solidFill>
                  <a:srgbClr val="333333"/>
                </a:solidFill>
              </a:rPr>
              <a:t>напр. Паркинсон</a:t>
            </a:r>
            <a:r>
              <a:rPr lang="en-US" altLang="de-DE" sz="2400" dirty="0">
                <a:solidFill>
                  <a:srgbClr val="333333"/>
                </a:solidFill>
              </a:rPr>
              <a:t>), </a:t>
            </a:r>
            <a:r>
              <a:rPr lang="bg-BG" altLang="de-DE" sz="2400" dirty="0">
                <a:solidFill>
                  <a:srgbClr val="333333"/>
                </a:solidFill>
              </a:rPr>
              <a:t>което затруднява разчитането на техните </a:t>
            </a:r>
            <a:r>
              <a:rPr lang="bg-BG" altLang="de-DE" sz="2400">
                <a:solidFill>
                  <a:srgbClr val="333333"/>
                </a:solidFill>
              </a:rPr>
              <a:t>емоции</a:t>
            </a:r>
            <a:r>
              <a:rPr lang="en-US" altLang="de-DE" sz="2400">
                <a:solidFill>
                  <a:srgbClr val="333333"/>
                </a:solidFill>
              </a:rPr>
              <a:t>.</a:t>
            </a:r>
            <a:endParaRPr lang="en-US" sz="2400" dirty="0"/>
          </a:p>
        </p:txBody>
      </p:sp>
    </p:spTree>
    <p:extLst>
      <p:ext uri="{BB962C8B-B14F-4D97-AF65-F5344CB8AC3E}">
        <p14:creationId xmlns:p14="http://schemas.microsoft.com/office/powerpoint/2010/main" val="28638910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z-Cyrl-AZ" sz="3600">
                <a:solidFill>
                  <a:srgbClr val="004992"/>
                </a:solidFill>
                <a:latin typeface="+mn-lt"/>
                <a:ea typeface="+mn-ea"/>
                <a:cs typeface="+mn-cs"/>
              </a:rPr>
              <a:t>Извод 1!</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52</a:t>
            </a:fld>
            <a:endParaRPr lang="de-DE" altLang="de-DE">
              <a:latin typeface="+mn-lt"/>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bg-BG" altLang="de-DE" sz="2400" dirty="0">
                <a:solidFill>
                  <a:srgbClr val="333333"/>
                </a:solidFill>
              </a:rPr>
              <a:t>Изражението на лицето и жестовете невинаги са еднозначни</a:t>
            </a:r>
            <a:r>
              <a:rPr lang="en-US" altLang="de-DE" sz="2400" dirty="0">
                <a:solidFill>
                  <a:srgbClr val="333333"/>
                </a:solidFill>
              </a:rPr>
              <a:t>!</a:t>
            </a:r>
          </a:p>
          <a:p>
            <a:pPr marL="342900" indent="-342900" defTabSz="914400" fontAlgn="base">
              <a:buClr>
                <a:srgbClr val="333333"/>
              </a:buClr>
              <a:buFont typeface="WingDings"/>
              <a:buChar char=""/>
            </a:pPr>
            <a:r>
              <a:rPr lang="bg-BG" altLang="de-DE" sz="2400" dirty="0">
                <a:solidFill>
                  <a:srgbClr val="333333"/>
                </a:solidFill>
              </a:rPr>
              <a:t>Много хора нямат мимика по здравословни причини </a:t>
            </a:r>
            <a:r>
              <a:rPr lang="en-US" altLang="de-DE" sz="2400" dirty="0">
                <a:solidFill>
                  <a:srgbClr val="333333"/>
                </a:solidFill>
              </a:rPr>
              <a:t>(</a:t>
            </a:r>
            <a:r>
              <a:rPr lang="bg-BG" altLang="de-DE" sz="2400" dirty="0">
                <a:solidFill>
                  <a:srgbClr val="333333"/>
                </a:solidFill>
              </a:rPr>
              <a:t>напр. Паркинсон</a:t>
            </a:r>
            <a:r>
              <a:rPr lang="en-US" altLang="de-DE" sz="2400" dirty="0">
                <a:solidFill>
                  <a:srgbClr val="333333"/>
                </a:solidFill>
              </a:rPr>
              <a:t>), </a:t>
            </a:r>
            <a:r>
              <a:rPr lang="bg-BG" altLang="de-DE" sz="2400" dirty="0">
                <a:solidFill>
                  <a:srgbClr val="333333"/>
                </a:solidFill>
              </a:rPr>
              <a:t>което затруднява разчитането на техните емоции</a:t>
            </a:r>
            <a:r>
              <a:rPr lang="en-US" altLang="de-DE" sz="2400" dirty="0">
                <a:solidFill>
                  <a:srgbClr val="333333"/>
                </a:solidFill>
              </a:rPr>
              <a:t>.</a:t>
            </a:r>
          </a:p>
          <a:p>
            <a:pPr marL="342900" indent="-342900" defTabSz="914400" fontAlgn="base">
              <a:buClr>
                <a:srgbClr val="333333"/>
              </a:buClr>
              <a:buFont typeface="WingDings"/>
              <a:buChar char=""/>
            </a:pPr>
            <a:r>
              <a:rPr lang="bg-BG" altLang="de-DE" sz="2400" dirty="0">
                <a:solidFill>
                  <a:srgbClr val="333333"/>
                </a:solidFill>
              </a:rPr>
              <a:t>Допълнителната информация </a:t>
            </a:r>
            <a:r>
              <a:rPr lang="en-US" altLang="de-DE" sz="2400" dirty="0">
                <a:solidFill>
                  <a:srgbClr val="333333"/>
                </a:solidFill>
              </a:rPr>
              <a:t>(</a:t>
            </a:r>
            <a:r>
              <a:rPr lang="bg-BG" altLang="de-DE" sz="2400" dirty="0">
                <a:solidFill>
                  <a:srgbClr val="333333"/>
                </a:solidFill>
              </a:rPr>
              <a:t>ситуация</a:t>
            </a:r>
            <a:r>
              <a:rPr lang="en-US" altLang="de-DE" sz="2400" dirty="0">
                <a:solidFill>
                  <a:srgbClr val="333333"/>
                </a:solidFill>
              </a:rPr>
              <a:t>, </a:t>
            </a:r>
            <a:r>
              <a:rPr lang="bg-BG" altLang="de-DE" sz="2400" dirty="0">
                <a:solidFill>
                  <a:srgbClr val="333333"/>
                </a:solidFill>
              </a:rPr>
              <a:t>информация за човека</a:t>
            </a:r>
            <a:r>
              <a:rPr lang="en-US" altLang="de-DE" sz="2400" dirty="0">
                <a:solidFill>
                  <a:srgbClr val="333333"/>
                </a:solidFill>
              </a:rPr>
              <a:t>, </a:t>
            </a:r>
            <a:r>
              <a:rPr lang="bg-BG" altLang="de-DE" sz="2400" dirty="0">
                <a:solidFill>
                  <a:srgbClr val="333333"/>
                </a:solidFill>
              </a:rPr>
              <a:t>директно питане, ако е възможно</a:t>
            </a:r>
            <a:r>
              <a:rPr lang="en-US" altLang="de-DE" sz="2400" dirty="0">
                <a:solidFill>
                  <a:srgbClr val="333333"/>
                </a:solidFill>
              </a:rPr>
              <a:t>) </a:t>
            </a:r>
            <a:r>
              <a:rPr lang="bg-BG" altLang="de-DE" sz="2400" dirty="0">
                <a:solidFill>
                  <a:srgbClr val="333333"/>
                </a:solidFill>
              </a:rPr>
              <a:t>трябва да се вземе под внимание преди интерпретацията на мимиката и жестовете</a:t>
            </a:r>
            <a:r>
              <a:rPr lang="en-US" altLang="de-DE" sz="2400" dirty="0">
                <a:solidFill>
                  <a:srgbClr val="333333"/>
                </a:solidFill>
              </a:rPr>
              <a:t>.</a:t>
            </a:r>
            <a:endParaRPr lang="en-US" sz="2400" dirty="0"/>
          </a:p>
        </p:txBody>
      </p:sp>
    </p:spTree>
    <p:extLst>
      <p:ext uri="{BB962C8B-B14F-4D97-AF65-F5344CB8AC3E}">
        <p14:creationId xmlns:p14="http://schemas.microsoft.com/office/powerpoint/2010/main" val="37577791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z-Cyrl-AZ" sz="3600">
                <a:solidFill>
                  <a:srgbClr val="004992"/>
                </a:solidFill>
                <a:latin typeface="+mn-lt"/>
                <a:ea typeface="+mn-ea"/>
                <a:cs typeface="+mn-cs"/>
              </a:rPr>
              <a:t>Задача 3</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53</a:t>
            </a:fld>
            <a:endParaRPr lang="de-DE" altLang="de-DE">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bg-BG" sz="2400" dirty="0">
                <a:solidFill>
                  <a:srgbClr val="333333"/>
                </a:solidFill>
              </a:rPr>
              <a:t>Ще Ви покажем поредица от картини</a:t>
            </a:r>
            <a:r>
              <a:rPr lang="de-DE" sz="2400" dirty="0">
                <a:solidFill>
                  <a:srgbClr val="333333"/>
                </a:solidFill>
              </a:rPr>
              <a:t>.</a:t>
            </a:r>
          </a:p>
          <a:p>
            <a:pPr marL="342900" lvl="0" indent="-342900" defTabSz="914400" fontAlgn="base">
              <a:buClr>
                <a:srgbClr val="333333"/>
              </a:buClr>
              <a:buFont typeface="WingDings"/>
              <a:buChar char=""/>
              <a:tabLst>
                <a:tab pos="361950" algn="l"/>
              </a:tabLst>
              <a:defRPr/>
            </a:pPr>
            <a:r>
              <a:rPr lang="bg-BG" sz="2400" dirty="0">
                <a:solidFill>
                  <a:srgbClr val="333333"/>
                </a:solidFill>
              </a:rPr>
              <a:t>Изображенията 1-3 са в обратен ред</a:t>
            </a:r>
            <a:r>
              <a:rPr lang="en-US" sz="2400" dirty="0">
                <a:solidFill>
                  <a:srgbClr val="333333"/>
                </a:solidFill>
              </a:rPr>
              <a:t>, </a:t>
            </a:r>
            <a:r>
              <a:rPr lang="bg-BG" sz="2400" dirty="0">
                <a:solidFill>
                  <a:srgbClr val="333333"/>
                </a:solidFill>
              </a:rPr>
              <a:t>т.е. първо е показан номер 3</a:t>
            </a:r>
            <a:r>
              <a:rPr lang="en-US" sz="2400" dirty="0">
                <a:solidFill>
                  <a:srgbClr val="333333"/>
                </a:solidFill>
              </a:rPr>
              <a:t>.</a:t>
            </a:r>
          </a:p>
          <a:p>
            <a:pPr marL="342900" lvl="0" indent="-342900" defTabSz="914400" fontAlgn="base">
              <a:buClr>
                <a:srgbClr val="333333"/>
              </a:buClr>
              <a:buFont typeface="WingDings"/>
              <a:buChar char=""/>
              <a:tabLst>
                <a:tab pos="361950" algn="l"/>
              </a:tabLst>
              <a:defRPr/>
            </a:pPr>
            <a:r>
              <a:rPr lang="bg-BG" sz="2400" dirty="0">
                <a:solidFill>
                  <a:srgbClr val="333333"/>
                </a:solidFill>
              </a:rPr>
              <a:t>След появата на всяко едно изображение ще бъдете попитани коя от дадени 3 опции е логично продължение на поредицата</a:t>
            </a:r>
            <a:r>
              <a:rPr lang="en-US" sz="2400" dirty="0">
                <a:solidFill>
                  <a:srgbClr val="333333"/>
                </a:solidFill>
              </a:rPr>
              <a:t>.</a:t>
            </a:r>
            <a:endParaRPr lang="de-DE" sz="2400" dirty="0">
              <a:solidFill>
                <a:srgbClr val="333333"/>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Какво иска да направи човекът?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54</a:t>
            </a:fld>
            <a:endParaRPr lang="de-DE" altLang="de-DE">
              <a:latin typeface="+mn-lt"/>
              <a:cs typeface="+mn-cs"/>
            </a:endParaRPr>
          </a:p>
        </p:txBody>
      </p:sp>
      <p:pic>
        <p:nvPicPr>
          <p:cNvPr id="16"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21" name="Caption_113669"/>
          <p:cNvSpPr txBox="1">
            <a:spLocks noChangeArrowheads="1"/>
          </p:cNvSpPr>
          <p:nvPr/>
        </p:nvSpPr>
        <p:spPr bwMode="auto">
          <a:xfrm>
            <a:off x="9595669"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a:solidFill>
                <a:srgbClr val="000000"/>
              </a:solidFill>
              <a:latin typeface="Calibri Light"/>
            </a:endParaRPr>
          </a:p>
        </p:txBody>
      </p:sp>
      <p:sp>
        <p:nvSpPr>
          <p:cNvPr id="22" name="Caption_11366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dirty="0">
              <a:solidFill>
                <a:srgbClr val="000000"/>
              </a:solidFill>
              <a:latin typeface="Calibri Light"/>
            </a:endParaRPr>
          </a:p>
        </p:txBody>
      </p:sp>
      <p:sp>
        <p:nvSpPr>
          <p:cNvPr id="23" name="Caption_11366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1366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5"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продължава историята?</a:t>
            </a:r>
          </a:p>
          <a:p>
            <a:pPr algn="ctr" eaLnBrk="1" hangingPunct="1">
              <a:spcBef>
                <a:spcPts val="1200"/>
              </a:spcBef>
              <a:spcAft>
                <a:spcPts val="0"/>
              </a:spcAft>
              <a:buClrTx/>
              <a:buNone/>
            </a:pPr>
            <a:r>
              <a:rPr lang="ru-RU" altLang="de-DE" sz="2000">
                <a:solidFill>
                  <a:srgbClr val="333333"/>
                </a:solidFill>
                <a:latin typeface="Calibri Light"/>
              </a:rPr>
              <a:t>Моля, обсъдете до колко е вероятна всяка една от опциите:</a:t>
            </a:r>
            <a:endParaRPr lang="en-US" altLang="de-DE" sz="2000" i="1" dirty="0">
              <a:solidFill>
                <a:srgbClr val="333333"/>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Какво иска да направи човекът?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55</a:t>
            </a:fld>
            <a:endParaRPr lang="de-DE" altLang="de-DE">
              <a:latin typeface="+mn-lt"/>
              <a:cs typeface="+mn-cs"/>
            </a:endParaRPr>
          </a:p>
        </p:txBody>
      </p:sp>
      <p:pic>
        <p:nvPicPr>
          <p:cNvPr id="18"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1"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3" name="Caption_1157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4" name="Caption_115717"/>
          <p:cNvSpPr txBox="1">
            <a:spLocks noChangeArrowheads="1"/>
          </p:cNvSpPr>
          <p:nvPr/>
        </p:nvSpPr>
        <p:spPr bwMode="auto">
          <a:xfrm>
            <a:off x="9595669"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a:solidFill>
                <a:srgbClr val="000000"/>
              </a:solidFill>
              <a:latin typeface="Calibri Light"/>
            </a:endParaRPr>
          </a:p>
        </p:txBody>
      </p:sp>
      <p:sp>
        <p:nvSpPr>
          <p:cNvPr id="25" name="Caption_1157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
        <p:nvSpPr>
          <p:cNvPr id="26" name="Caption_1157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1571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продължава историята?</a:t>
            </a:r>
          </a:p>
          <a:p>
            <a:pPr algn="ctr" eaLnBrk="1" hangingPunct="1">
              <a:spcBef>
                <a:spcPts val="1200"/>
              </a:spcBef>
              <a:spcAft>
                <a:spcPts val="0"/>
              </a:spcAft>
              <a:buClrTx/>
              <a:buNone/>
            </a:pPr>
            <a:r>
              <a:rPr lang="ru-RU" altLang="de-DE" sz="2000">
                <a:solidFill>
                  <a:srgbClr val="333333"/>
                </a:solidFill>
                <a:latin typeface="Calibri Light"/>
              </a:rPr>
              <a:t>Моля, обсъдете до колко е вероятна всяка една от опциите:</a:t>
            </a:r>
            <a:endParaRPr lang="en-US" altLang="de-DE" sz="2000" i="1" dirty="0">
              <a:solidFill>
                <a:srgbClr val="333333"/>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Какво иска да направи човекът?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56</a:t>
            </a:fld>
            <a:endParaRPr lang="de-DE" altLang="de-DE">
              <a:latin typeface="+mn-lt"/>
              <a:cs typeface="+mn-cs"/>
            </a:endParaRPr>
          </a:p>
        </p:txBody>
      </p:sp>
      <p:pic>
        <p:nvPicPr>
          <p:cNvPr id="20"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3"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4"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5" name="Picture 15" descr="0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6" name="Caption_1177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7" name="Caption_11777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8" name="Caption_117765"/>
          <p:cNvSpPr txBox="1">
            <a:spLocks noChangeArrowheads="1"/>
          </p:cNvSpPr>
          <p:nvPr/>
        </p:nvSpPr>
        <p:spPr bwMode="auto">
          <a:xfrm>
            <a:off x="9595669"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a:solidFill>
                <a:srgbClr val="000000"/>
              </a:solidFill>
              <a:latin typeface="Calibri Light"/>
            </a:endParaRPr>
          </a:p>
        </p:txBody>
      </p:sp>
      <p:sp>
        <p:nvSpPr>
          <p:cNvPr id="29" name="Caption_11776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
        <p:nvSpPr>
          <p:cNvPr id="30" name="Caption_11776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1" name="Caption_11776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продължава историята?</a:t>
            </a:r>
          </a:p>
          <a:p>
            <a:pPr algn="ctr" eaLnBrk="1" hangingPunct="1">
              <a:spcBef>
                <a:spcPts val="1200"/>
              </a:spcBef>
              <a:spcAft>
                <a:spcPts val="0"/>
              </a:spcAft>
              <a:buClrTx/>
              <a:buNone/>
            </a:pPr>
            <a:r>
              <a:rPr lang="ru-RU" altLang="de-DE" sz="2000">
                <a:solidFill>
                  <a:srgbClr val="333333"/>
                </a:solidFill>
                <a:latin typeface="Calibri Light"/>
              </a:rPr>
              <a:t>Моля, обсъдете до колко е вероятна всяка една от опциите:</a:t>
            </a:r>
            <a:endParaRPr lang="en-US" altLang="de-DE" sz="2000" i="1" dirty="0">
              <a:solidFill>
                <a:srgbClr val="333333"/>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mn-lt"/>
                <a:ea typeface="+mn-ea"/>
                <a:cs typeface="+mn-cs"/>
              </a:rPr>
              <a:t>Верният отговор е 4в!</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57</a:t>
            </a:fld>
            <a:endParaRPr lang="de-DE" altLang="de-DE">
              <a:latin typeface="+mn-lt"/>
              <a:cs typeface="+mn-cs"/>
            </a:endParaRPr>
          </a:p>
        </p:txBody>
      </p:sp>
      <p:sp>
        <p:nvSpPr>
          <p:cNvPr id="131082" name="Text Box 11"/>
          <p:cNvSpPr txBox="1">
            <a:spLocks noChangeArrowheads="1"/>
          </p:cNvSpPr>
          <p:nvPr/>
        </p:nvSpPr>
        <p:spPr bwMode="auto">
          <a:xfrm>
            <a:off x="5525939" y="6000750"/>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2000" b="1">
                <a:solidFill>
                  <a:srgbClr val="333333"/>
                </a:solidFill>
                <a:latin typeface="+mn-lt"/>
                <a:cs typeface="+mn-cs"/>
              </a:rPr>
              <a:t>4</a:t>
            </a:r>
            <a:r>
              <a:rPr lang="bg-BG" altLang="de-DE" sz="2000" b="1">
                <a:solidFill>
                  <a:srgbClr val="333333"/>
                </a:solidFill>
                <a:latin typeface="+mn-lt"/>
                <a:cs typeface="+mn-cs"/>
              </a:rPr>
              <a:t>в</a:t>
            </a:r>
            <a:endParaRPr lang="de-DE" altLang="de-DE" sz="2000" b="1">
              <a:solidFill>
                <a:srgbClr val="333333"/>
              </a:solidFill>
              <a:latin typeface="+mn-lt"/>
              <a:cs typeface="+mn-cs"/>
            </a:endParaRPr>
          </a:p>
        </p:txBody>
      </p:sp>
      <p:pic>
        <p:nvPicPr>
          <p:cNvPr id="14" name="Picture 9"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5" descr="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7" descr="0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8" name="Caption_119817"/>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dirty="0">
              <a:solidFill>
                <a:srgbClr val="000000"/>
              </a:solidFill>
              <a:latin typeface="Calibri Light"/>
            </a:endParaRPr>
          </a:p>
        </p:txBody>
      </p:sp>
      <p:sp>
        <p:nvSpPr>
          <p:cNvPr id="19" name="Caption_1198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0" name="Caption_11981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1" name="Caption_11981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Какво е намерението на жената?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58</a:t>
            </a:fld>
            <a:endParaRPr lang="de-DE" altLang="de-DE">
              <a:latin typeface="+mn-lt"/>
              <a:cs typeface="+mn-cs"/>
            </a:endParaRPr>
          </a:p>
        </p:txBody>
      </p:sp>
      <p:pic>
        <p:nvPicPr>
          <p:cNvPr id="16" name="Picture 11" descr="02-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10" descr="02-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9"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8"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0" name="Caption_121867"/>
          <p:cNvSpPr txBox="1">
            <a:spLocks noChangeArrowheads="1"/>
          </p:cNvSpPr>
          <p:nvPr/>
        </p:nvSpPr>
        <p:spPr bwMode="auto">
          <a:xfrm>
            <a:off x="9595669"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a:solidFill>
                <a:srgbClr val="000000"/>
              </a:solidFill>
              <a:latin typeface="Calibri Light"/>
            </a:endParaRPr>
          </a:p>
        </p:txBody>
      </p:sp>
      <p:sp>
        <p:nvSpPr>
          <p:cNvPr id="21" name="Caption_1218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
        <p:nvSpPr>
          <p:cNvPr id="22" name="Caption_1218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3" name="Caption_1218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продължава историята?</a:t>
            </a:r>
          </a:p>
          <a:p>
            <a:pPr algn="ctr" eaLnBrk="1" hangingPunct="1">
              <a:spcBef>
                <a:spcPts val="1200"/>
              </a:spcBef>
              <a:spcAft>
                <a:spcPts val="0"/>
              </a:spcAft>
              <a:buClrTx/>
              <a:buNone/>
            </a:pPr>
            <a:r>
              <a:rPr lang="ru-RU" altLang="de-DE" sz="2000">
                <a:solidFill>
                  <a:srgbClr val="333333"/>
                </a:solidFill>
                <a:latin typeface="Calibri Light"/>
              </a:rPr>
              <a:t>Моля, обсъдете до колко е вероятна всяка една от опциите:</a:t>
            </a:r>
            <a:endParaRPr lang="en-US" altLang="de-DE" sz="2000" i="1" dirty="0">
              <a:solidFill>
                <a:srgbClr val="333333"/>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Какво е намерението на жената?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59</a:t>
            </a:fld>
            <a:endParaRPr lang="de-DE" altLang="de-DE">
              <a:latin typeface="+mn-lt"/>
              <a:cs typeface="+mn-cs"/>
            </a:endParaRPr>
          </a:p>
        </p:txBody>
      </p:sp>
      <p:pic>
        <p:nvPicPr>
          <p:cNvPr id="18"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9" name="Picture 11" descr="02-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9" descr="0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8" descr="0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3" name="Caption_12391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4" name="Caption_123914"/>
          <p:cNvSpPr txBox="1">
            <a:spLocks noChangeArrowheads="1"/>
          </p:cNvSpPr>
          <p:nvPr/>
        </p:nvSpPr>
        <p:spPr bwMode="auto">
          <a:xfrm>
            <a:off x="9595669"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a:solidFill>
                <a:srgbClr val="000000"/>
              </a:solidFill>
              <a:latin typeface="Calibri Light"/>
            </a:endParaRPr>
          </a:p>
        </p:txBody>
      </p:sp>
      <p:sp>
        <p:nvSpPr>
          <p:cNvPr id="25" name="Caption_12391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
        <p:nvSpPr>
          <p:cNvPr id="26" name="Caption_12391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2391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продължава историята?</a:t>
            </a:r>
          </a:p>
          <a:p>
            <a:pPr algn="ctr" eaLnBrk="1" hangingPunct="1">
              <a:spcBef>
                <a:spcPts val="1200"/>
              </a:spcBef>
              <a:spcAft>
                <a:spcPts val="0"/>
              </a:spcAft>
              <a:buClrTx/>
              <a:buNone/>
            </a:pPr>
            <a:r>
              <a:rPr lang="ru-RU" altLang="de-DE" sz="2000">
                <a:solidFill>
                  <a:srgbClr val="333333"/>
                </a:solidFill>
                <a:latin typeface="Calibri Light"/>
              </a:rPr>
              <a:t>Моля, обсъдете до колко е вероятна всяка една от опциите:</a:t>
            </a:r>
            <a:endParaRPr lang="en-US" altLang="de-DE" sz="2000" i="1" dirty="0">
              <a:solidFill>
                <a:srgbClr val="333333"/>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Какво е намерението на жената?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60</a:t>
            </a:fld>
            <a:endParaRPr lang="de-DE" altLang="de-DE">
              <a:latin typeface="+mn-lt"/>
              <a:cs typeface="+mn-cs"/>
            </a:endParaRPr>
          </a:p>
        </p:txBody>
      </p:sp>
      <p:pic>
        <p:nvPicPr>
          <p:cNvPr id="20"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1" name="Picture 14"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2" name="Picture 11" descr="02-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10" descr="0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9" descr="0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8" descr="02-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6" name="Caption_12596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7" name="Caption_1259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8" name="Caption_125962"/>
          <p:cNvSpPr txBox="1">
            <a:spLocks noChangeArrowheads="1"/>
          </p:cNvSpPr>
          <p:nvPr/>
        </p:nvSpPr>
        <p:spPr bwMode="auto">
          <a:xfrm>
            <a:off x="9595669"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a:solidFill>
                <a:srgbClr val="000000"/>
              </a:solidFill>
              <a:latin typeface="Calibri Light"/>
            </a:endParaRPr>
          </a:p>
        </p:txBody>
      </p:sp>
      <p:sp>
        <p:nvSpPr>
          <p:cNvPr id="29" name="Caption_12596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
        <p:nvSpPr>
          <p:cNvPr id="30" name="Caption_12596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1" name="Caption_12595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продължава историята?</a:t>
            </a:r>
          </a:p>
          <a:p>
            <a:pPr algn="ctr" eaLnBrk="1" hangingPunct="1">
              <a:spcBef>
                <a:spcPts val="1200"/>
              </a:spcBef>
              <a:spcAft>
                <a:spcPts val="0"/>
              </a:spcAft>
              <a:buClrTx/>
              <a:buNone/>
            </a:pPr>
            <a:r>
              <a:rPr lang="ru-RU" altLang="de-DE" sz="2000">
                <a:solidFill>
                  <a:srgbClr val="333333"/>
                </a:solidFill>
                <a:latin typeface="Calibri Light"/>
              </a:rPr>
              <a:t>Моля, обсъдете до колко е вероятна всяка една от опциите:</a:t>
            </a:r>
            <a:endParaRPr lang="en-US" altLang="de-DE" sz="2000" i="1" dirty="0">
              <a:solidFill>
                <a:srgbClr val="333333"/>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mn-lt"/>
                <a:ea typeface="+mn-ea"/>
                <a:cs typeface="+mn-cs"/>
              </a:rPr>
              <a:t>Верният отговор е 4</a:t>
            </a:r>
            <a:r>
              <a:rPr lang="en-US" sz="3600">
                <a:latin typeface="+mn-lt"/>
                <a:ea typeface="+mn-ea"/>
                <a:cs typeface="+mn-cs"/>
              </a:rPr>
              <a:t>a!</a:t>
            </a: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61</a:t>
            </a:fld>
            <a:endParaRPr lang="de-DE" altLang="de-DE">
              <a:latin typeface="+mn-lt"/>
              <a:cs typeface="+mn-cs"/>
            </a:endParaRPr>
          </a:p>
        </p:txBody>
      </p:sp>
      <p:pic>
        <p:nvPicPr>
          <p:cNvPr id="13" name="Picture 8"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4" name="Picture 9"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6"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2800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2800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2800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2800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Какво е намерението на мъжа?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62</a:t>
            </a:fld>
            <a:endParaRPr lang="de-DE" altLang="de-DE">
              <a:latin typeface="+mn-lt"/>
              <a:cs typeface="+mn-cs"/>
            </a:endParaRPr>
          </a:p>
        </p:txBody>
      </p:sp>
      <p:pic>
        <p:nvPicPr>
          <p:cNvPr id="16"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9"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0" name="Caption_130056"/>
          <p:cNvSpPr txBox="1">
            <a:spLocks noChangeArrowheads="1"/>
          </p:cNvSpPr>
          <p:nvPr/>
        </p:nvSpPr>
        <p:spPr bwMode="auto">
          <a:xfrm>
            <a:off x="9595669"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a:solidFill>
                <a:srgbClr val="000000"/>
              </a:solidFill>
              <a:latin typeface="Calibri Light"/>
            </a:endParaRPr>
          </a:p>
        </p:txBody>
      </p:sp>
      <p:sp>
        <p:nvSpPr>
          <p:cNvPr id="21" name="Caption_13005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
        <p:nvSpPr>
          <p:cNvPr id="22" name="Caption_13005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3" name="Caption_13005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продължава историята?</a:t>
            </a:r>
          </a:p>
          <a:p>
            <a:pPr algn="ctr" eaLnBrk="1" hangingPunct="1">
              <a:spcBef>
                <a:spcPts val="1200"/>
              </a:spcBef>
              <a:spcAft>
                <a:spcPts val="0"/>
              </a:spcAft>
              <a:buClrTx/>
              <a:buNone/>
            </a:pPr>
            <a:r>
              <a:rPr lang="ru-RU" altLang="de-DE" sz="2000">
                <a:solidFill>
                  <a:srgbClr val="333333"/>
                </a:solidFill>
                <a:latin typeface="Calibri Light"/>
              </a:rPr>
              <a:t>Моля, обсъдете до колко е вероятна всяка една от опциите:</a:t>
            </a:r>
            <a:endParaRPr lang="en-US" altLang="de-DE" sz="2000" i="1" dirty="0">
              <a:solidFill>
                <a:srgbClr val="333333"/>
              </a:solidFill>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Какво е намерението на мъжа?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63</a:t>
            </a:fld>
            <a:endParaRPr lang="de-DE" altLang="de-DE">
              <a:latin typeface="+mn-lt"/>
              <a:cs typeface="+mn-cs"/>
            </a:endParaRPr>
          </a:p>
        </p:txBody>
      </p:sp>
      <p:pic>
        <p:nvPicPr>
          <p:cNvPr id="18"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1"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2" name="Picture 12"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3" name="Caption_13210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4" name="Caption_132105"/>
          <p:cNvSpPr txBox="1">
            <a:spLocks noChangeArrowheads="1"/>
          </p:cNvSpPr>
          <p:nvPr/>
        </p:nvSpPr>
        <p:spPr bwMode="auto">
          <a:xfrm>
            <a:off x="9595669"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a:solidFill>
                <a:srgbClr val="000000"/>
              </a:solidFill>
              <a:latin typeface="Calibri Light"/>
            </a:endParaRPr>
          </a:p>
        </p:txBody>
      </p:sp>
      <p:sp>
        <p:nvSpPr>
          <p:cNvPr id="25" name="Caption_1321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
        <p:nvSpPr>
          <p:cNvPr id="26" name="Caption_132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3210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продължава историята?</a:t>
            </a:r>
          </a:p>
          <a:p>
            <a:pPr algn="ctr" eaLnBrk="1" hangingPunct="1">
              <a:spcBef>
                <a:spcPts val="1200"/>
              </a:spcBef>
              <a:spcAft>
                <a:spcPts val="0"/>
              </a:spcAft>
              <a:buClrTx/>
              <a:buNone/>
            </a:pPr>
            <a:r>
              <a:rPr lang="ru-RU" altLang="de-DE" sz="2000">
                <a:solidFill>
                  <a:srgbClr val="333333"/>
                </a:solidFill>
                <a:latin typeface="Calibri Light"/>
              </a:rPr>
              <a:t>Моля, обсъдете до колко е вероятна всяка една от опциите:</a:t>
            </a:r>
            <a:endParaRPr lang="en-US" altLang="de-DE" sz="2000" i="1" dirty="0">
              <a:solidFill>
                <a:srgbClr val="333333"/>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Какво е намерението на мъжа?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64</a:t>
            </a:fld>
            <a:endParaRPr lang="de-DE" altLang="de-DE">
              <a:latin typeface="+mn-lt"/>
              <a:cs typeface="+mn-cs"/>
            </a:endParaRPr>
          </a:p>
        </p:txBody>
      </p:sp>
      <p:pic>
        <p:nvPicPr>
          <p:cNvPr id="20"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3"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4" name="Picture 23"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5" name="Picture 14" descr="0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6" name="Caption_13415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7" name="Caption_13415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8" name="Caption_134153"/>
          <p:cNvSpPr txBox="1">
            <a:spLocks noChangeArrowheads="1"/>
          </p:cNvSpPr>
          <p:nvPr/>
        </p:nvSpPr>
        <p:spPr bwMode="auto">
          <a:xfrm>
            <a:off x="9595669"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a:solidFill>
                <a:srgbClr val="000000"/>
              </a:solidFill>
              <a:latin typeface="Calibri Light"/>
            </a:endParaRPr>
          </a:p>
        </p:txBody>
      </p:sp>
      <p:sp>
        <p:nvSpPr>
          <p:cNvPr id="29" name="Caption_13415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
        <p:nvSpPr>
          <p:cNvPr id="30" name="Caption_134155"/>
          <p:cNvSpPr txBox="1">
            <a:spLocks noChangeAspect="1"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1" name="Caption_1341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продължава историята?</a:t>
            </a:r>
          </a:p>
          <a:p>
            <a:pPr algn="ctr" eaLnBrk="1" hangingPunct="1">
              <a:spcBef>
                <a:spcPts val="1200"/>
              </a:spcBef>
              <a:spcAft>
                <a:spcPts val="0"/>
              </a:spcAft>
              <a:buClrTx/>
              <a:buNone/>
            </a:pPr>
            <a:r>
              <a:rPr lang="ru-RU" altLang="de-DE" sz="2000">
                <a:solidFill>
                  <a:srgbClr val="333333"/>
                </a:solidFill>
                <a:latin typeface="Calibri Light"/>
              </a:rPr>
              <a:t>Моля, обсъдете до колко е вероятна всяка една от опциите:</a:t>
            </a:r>
            <a:endParaRPr lang="en-US" altLang="de-DE" sz="2000" i="1" dirty="0">
              <a:solidFill>
                <a:srgbClr val="333333"/>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mn-lt"/>
                <a:ea typeface="+mn-ea"/>
                <a:cs typeface="+mn-cs"/>
              </a:rPr>
              <a:t>Верният отговор е 4в!</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65</a:t>
            </a:fld>
            <a:endParaRPr lang="de-DE" altLang="de-DE">
              <a:latin typeface="+mn-lt"/>
              <a:cs typeface="+mn-cs"/>
            </a:endParaRPr>
          </a:p>
        </p:txBody>
      </p:sp>
      <p:sp>
        <p:nvSpPr>
          <p:cNvPr id="147465" name="Text Box 9"/>
          <p:cNvSpPr txBox="1">
            <a:spLocks noChangeArrowheads="1"/>
          </p:cNvSpPr>
          <p:nvPr/>
        </p:nvSpPr>
        <p:spPr bwMode="auto">
          <a:xfrm>
            <a:off x="5775770" y="6021388"/>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2000" b="1">
                <a:solidFill>
                  <a:srgbClr val="333333"/>
                </a:solidFill>
                <a:latin typeface="+mn-lt"/>
                <a:cs typeface="+mn-cs"/>
              </a:rPr>
              <a:t>4</a:t>
            </a:r>
            <a:r>
              <a:rPr lang="bg-BG" altLang="de-DE" sz="2000" b="1">
                <a:solidFill>
                  <a:srgbClr val="333333"/>
                </a:solidFill>
                <a:latin typeface="+mn-lt"/>
                <a:cs typeface="+mn-cs"/>
              </a:rPr>
              <a:t>в</a:t>
            </a:r>
            <a:endParaRPr lang="de-DE" altLang="de-DE" sz="2000" b="1">
              <a:solidFill>
                <a:srgbClr val="333333"/>
              </a:solidFill>
              <a:latin typeface="+mn-lt"/>
              <a:cs typeface="+mn-cs"/>
            </a:endParaRPr>
          </a:p>
        </p:txBody>
      </p:sp>
      <p:pic>
        <p:nvPicPr>
          <p:cNvPr id="14" name="Picture 10" descr="03-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5" descr="0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7" descr="0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8" name="Caption_136202"/>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a:solidFill>
                <a:srgbClr val="000000"/>
              </a:solidFill>
              <a:latin typeface="Calibri Light"/>
            </a:endParaRPr>
          </a:p>
        </p:txBody>
      </p:sp>
      <p:sp>
        <p:nvSpPr>
          <p:cNvPr id="19" name="Caption_1361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0" name="Caption_13619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1" name="Caption_1361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Какво планира да направи жената?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66</a:t>
            </a:fld>
            <a:endParaRPr lang="de-DE" altLang="de-DE">
              <a:latin typeface="+mn-lt"/>
              <a:cs typeface="+mn-cs"/>
            </a:endParaRPr>
          </a:p>
        </p:txBody>
      </p:sp>
      <p:pic>
        <p:nvPicPr>
          <p:cNvPr id="16" name="Picture 4"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2"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5"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20" name="Caption_138243"/>
          <p:cNvSpPr txBox="1">
            <a:spLocks noChangeArrowheads="1"/>
          </p:cNvSpPr>
          <p:nvPr/>
        </p:nvSpPr>
        <p:spPr bwMode="auto">
          <a:xfrm>
            <a:off x="9595669"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a:solidFill>
                <a:srgbClr val="000000"/>
              </a:solidFill>
              <a:latin typeface="Calibri Light"/>
            </a:endParaRPr>
          </a:p>
        </p:txBody>
      </p:sp>
      <p:sp>
        <p:nvSpPr>
          <p:cNvPr id="21" name="Caption_13824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
        <p:nvSpPr>
          <p:cNvPr id="22" name="Caption_13824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3" name="Caption_1382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продължава историята?</a:t>
            </a:r>
          </a:p>
          <a:p>
            <a:pPr algn="ctr" eaLnBrk="1" hangingPunct="1">
              <a:spcBef>
                <a:spcPts val="1200"/>
              </a:spcBef>
              <a:spcAft>
                <a:spcPts val="0"/>
              </a:spcAft>
              <a:buClrTx/>
              <a:buNone/>
            </a:pPr>
            <a:r>
              <a:rPr lang="ru-RU" altLang="de-DE" sz="2000">
                <a:solidFill>
                  <a:srgbClr val="333333"/>
                </a:solidFill>
                <a:latin typeface="Calibri Light"/>
              </a:rPr>
              <a:t>Моля, обсъдете до колко е вероятна всяка една от опциите:</a:t>
            </a:r>
            <a:endParaRPr lang="en-US" altLang="de-DE" sz="2000" i="1" dirty="0">
              <a:solidFill>
                <a:srgbClr val="333333"/>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Какво планира да направи жената?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67</a:t>
            </a:fld>
            <a:endParaRPr lang="de-DE" altLang="de-DE">
              <a:latin typeface="+mn-lt"/>
              <a:cs typeface="+mn-cs"/>
            </a:endParaRPr>
          </a:p>
        </p:txBody>
      </p:sp>
      <p:pic>
        <p:nvPicPr>
          <p:cNvPr id="18" name="Picture 5"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1" name="Picture 6"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2"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3" name="Caption_14029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4" name="Caption_140292"/>
          <p:cNvSpPr txBox="1">
            <a:spLocks noChangeArrowheads="1"/>
          </p:cNvSpPr>
          <p:nvPr/>
        </p:nvSpPr>
        <p:spPr bwMode="auto">
          <a:xfrm>
            <a:off x="9595669"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a:solidFill>
                <a:srgbClr val="000000"/>
              </a:solidFill>
              <a:latin typeface="Calibri Light"/>
            </a:endParaRPr>
          </a:p>
        </p:txBody>
      </p:sp>
      <p:sp>
        <p:nvSpPr>
          <p:cNvPr id="25" name="Caption_1402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
        <p:nvSpPr>
          <p:cNvPr id="26" name="Caption_14029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4029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продължава историята?</a:t>
            </a:r>
          </a:p>
          <a:p>
            <a:pPr algn="ctr" eaLnBrk="1" hangingPunct="1">
              <a:spcBef>
                <a:spcPts val="1200"/>
              </a:spcBef>
              <a:spcAft>
                <a:spcPts val="0"/>
              </a:spcAft>
              <a:buClrTx/>
              <a:buNone/>
            </a:pPr>
            <a:r>
              <a:rPr lang="ru-RU" altLang="de-DE" sz="2000">
                <a:solidFill>
                  <a:srgbClr val="333333"/>
                </a:solidFill>
                <a:latin typeface="Calibri Light"/>
              </a:rPr>
              <a:t>Моля, обсъдете до колко е вероятна всяка една от опциите:</a:t>
            </a:r>
            <a:endParaRPr lang="en-US" altLang="de-DE" sz="2000" i="1" dirty="0">
              <a:solidFill>
                <a:srgbClr val="333333"/>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Какво планира да направи жената?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68</a:t>
            </a:fld>
            <a:endParaRPr lang="de-DE" altLang="de-DE">
              <a:latin typeface="+mn-lt"/>
              <a:cs typeface="+mn-cs"/>
            </a:endParaRPr>
          </a:p>
        </p:txBody>
      </p:sp>
      <p:pic>
        <p:nvPicPr>
          <p:cNvPr id="20" name="Picture 6"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5"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4"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3" name="Picture 7"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4" name="Picture 3"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5" name="Picture 2" descr="06-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6" name="Caption_14233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7" name="Caption_14233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8" name="Caption_142341"/>
          <p:cNvSpPr txBox="1">
            <a:spLocks noChangeArrowheads="1"/>
          </p:cNvSpPr>
          <p:nvPr/>
        </p:nvSpPr>
        <p:spPr bwMode="auto">
          <a:xfrm>
            <a:off x="9595669"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a:solidFill>
                <a:srgbClr val="000000"/>
              </a:solidFill>
              <a:latin typeface="Calibri Light"/>
            </a:endParaRPr>
          </a:p>
        </p:txBody>
      </p:sp>
      <p:sp>
        <p:nvSpPr>
          <p:cNvPr id="29" name="Caption_1423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
        <p:nvSpPr>
          <p:cNvPr id="30" name="Caption_14234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1" name="Caption_14234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продължава историята?</a:t>
            </a:r>
          </a:p>
          <a:p>
            <a:pPr algn="ctr" eaLnBrk="1" hangingPunct="1">
              <a:spcBef>
                <a:spcPts val="1200"/>
              </a:spcBef>
              <a:spcAft>
                <a:spcPts val="0"/>
              </a:spcAft>
              <a:buClrTx/>
              <a:buNone/>
            </a:pPr>
            <a:r>
              <a:rPr lang="ru-RU" altLang="de-DE" sz="2000">
                <a:solidFill>
                  <a:srgbClr val="333333"/>
                </a:solidFill>
                <a:latin typeface="Calibri Light"/>
              </a:rPr>
              <a:t>Моля, обсъдете до колко е вероятна всяка една от опциите:</a:t>
            </a:r>
            <a:endParaRPr lang="en-US" altLang="de-DE" sz="2000" i="1" dirty="0">
              <a:solidFill>
                <a:srgbClr val="333333"/>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mn-lt"/>
                <a:ea typeface="+mn-ea"/>
                <a:cs typeface="+mn-cs"/>
              </a:rPr>
              <a:t>Верният отговор е 4</a:t>
            </a:r>
            <a:r>
              <a:rPr lang="en-US" sz="3600">
                <a:latin typeface="+mn-lt"/>
                <a:ea typeface="+mn-ea"/>
                <a:cs typeface="+mn-cs"/>
              </a:rPr>
              <a:t>a!</a:t>
            </a: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69</a:t>
            </a:fld>
            <a:endParaRPr lang="de-DE" altLang="de-DE">
              <a:latin typeface="+mn-lt"/>
              <a:cs typeface="+mn-cs"/>
            </a:endParaRPr>
          </a:p>
        </p:txBody>
      </p:sp>
      <p:pic>
        <p:nvPicPr>
          <p:cNvPr id="13" name="Picture 4" descr="0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13" descr="06-a"/>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5" name="Picture 3" descr="0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2" descr="0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443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443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44394"/>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443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Какво е намерението на жената?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70</a:t>
            </a:fld>
            <a:endParaRPr lang="de-DE" altLang="de-DE">
              <a:latin typeface="+mn-lt"/>
              <a:cs typeface="+mn-cs"/>
            </a:endParaRPr>
          </a:p>
        </p:txBody>
      </p:sp>
      <p:pic>
        <p:nvPicPr>
          <p:cNvPr id="16" name="Picture 4"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2"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0" name="Caption_14643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1" name="Caption_146437"/>
          <p:cNvSpPr txBox="1">
            <a:spLocks noChangeArrowheads="1"/>
          </p:cNvSpPr>
          <p:nvPr/>
        </p:nvSpPr>
        <p:spPr bwMode="auto">
          <a:xfrm>
            <a:off x="9595669"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a:solidFill>
                <a:srgbClr val="000000"/>
              </a:solidFill>
              <a:latin typeface="Calibri Light"/>
            </a:endParaRPr>
          </a:p>
        </p:txBody>
      </p:sp>
      <p:sp>
        <p:nvSpPr>
          <p:cNvPr id="22" name="Caption_14643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
        <p:nvSpPr>
          <p:cNvPr id="23" name="Caption_14643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продължава историята?</a:t>
            </a:r>
          </a:p>
          <a:p>
            <a:pPr algn="ctr" eaLnBrk="1" hangingPunct="1">
              <a:spcBef>
                <a:spcPts val="1200"/>
              </a:spcBef>
              <a:spcAft>
                <a:spcPts val="0"/>
              </a:spcAft>
              <a:buClrTx/>
              <a:buNone/>
            </a:pPr>
            <a:r>
              <a:rPr lang="ru-RU" altLang="de-DE" sz="2000">
                <a:solidFill>
                  <a:srgbClr val="333333"/>
                </a:solidFill>
                <a:latin typeface="Calibri Light"/>
              </a:rPr>
              <a:t>Моля, обсъдете до колко е вероятна всяка една от опциите:</a:t>
            </a:r>
            <a:endParaRPr lang="en-US" altLang="de-DE" sz="2000" i="1" dirty="0">
              <a:solidFill>
                <a:srgbClr val="333333"/>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Какво е намерението на жената?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71</a:t>
            </a:fld>
            <a:endParaRPr lang="de-DE" altLang="de-DE">
              <a:latin typeface="+mn-lt"/>
              <a:cs typeface="+mn-cs"/>
            </a:endParaRPr>
          </a:p>
        </p:txBody>
      </p:sp>
      <p:pic>
        <p:nvPicPr>
          <p:cNvPr id="18" name="Picture 5"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3"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2" name="Picture 2"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3" name="Caption_14848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4" name="Caption_14848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5" name="Caption_148486"/>
          <p:cNvSpPr txBox="1">
            <a:spLocks noChangeArrowheads="1"/>
          </p:cNvSpPr>
          <p:nvPr/>
        </p:nvSpPr>
        <p:spPr bwMode="auto">
          <a:xfrm>
            <a:off x="9595669"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a:solidFill>
                <a:srgbClr val="000000"/>
              </a:solidFill>
              <a:latin typeface="Calibri Light"/>
            </a:endParaRPr>
          </a:p>
        </p:txBody>
      </p:sp>
      <p:sp>
        <p:nvSpPr>
          <p:cNvPr id="26" name="Caption_14848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
        <p:nvSpPr>
          <p:cNvPr id="27" name="Caption_14848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продължава историята?</a:t>
            </a:r>
          </a:p>
          <a:p>
            <a:pPr algn="ctr" eaLnBrk="1" hangingPunct="1">
              <a:spcBef>
                <a:spcPts val="1200"/>
              </a:spcBef>
              <a:spcAft>
                <a:spcPts val="0"/>
              </a:spcAft>
              <a:buClrTx/>
              <a:buNone/>
            </a:pPr>
            <a:r>
              <a:rPr lang="ru-RU" altLang="de-DE" sz="2000">
                <a:solidFill>
                  <a:srgbClr val="333333"/>
                </a:solidFill>
                <a:latin typeface="Calibri Light"/>
              </a:rPr>
              <a:t>Моля, обсъдете до колко е вероятна всяка една от опциите:</a:t>
            </a:r>
            <a:endParaRPr lang="en-US" altLang="de-DE" sz="2000" i="1" dirty="0">
              <a:solidFill>
                <a:srgbClr val="333333"/>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Какво е намерението на жената?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72</a:t>
            </a:fld>
            <a:endParaRPr lang="de-DE" altLang="de-DE">
              <a:latin typeface="+mn-lt"/>
              <a:cs typeface="+mn-cs"/>
            </a:endParaRPr>
          </a:p>
        </p:txBody>
      </p:sp>
      <p:pic>
        <p:nvPicPr>
          <p:cNvPr id="20" name="Picture 6"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5"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7"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3" name="Picture 4"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4" name="Picture 3"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5" name="Picture 2" descr="08-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6" name="Caption_15053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7" name="Caption_15053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8" name="Caption_15053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9" name="Caption_150535"/>
          <p:cNvSpPr txBox="1">
            <a:spLocks noChangeArrowheads="1"/>
          </p:cNvSpPr>
          <p:nvPr/>
        </p:nvSpPr>
        <p:spPr bwMode="auto">
          <a:xfrm>
            <a:off x="9595669"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dirty="0">
              <a:solidFill>
                <a:srgbClr val="000000"/>
              </a:solidFill>
              <a:latin typeface="Calibri Light"/>
            </a:endParaRPr>
          </a:p>
        </p:txBody>
      </p:sp>
      <p:sp>
        <p:nvSpPr>
          <p:cNvPr id="30" name="Caption_1505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dirty="0">
              <a:solidFill>
                <a:srgbClr val="000000"/>
              </a:solidFill>
              <a:latin typeface="Calibri Light"/>
            </a:endParaRPr>
          </a:p>
        </p:txBody>
      </p:sp>
      <p:sp>
        <p:nvSpPr>
          <p:cNvPr id="31" name="Caption_1505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продължава историята?</a:t>
            </a:r>
          </a:p>
          <a:p>
            <a:pPr algn="ctr" eaLnBrk="1" hangingPunct="1">
              <a:spcBef>
                <a:spcPts val="1200"/>
              </a:spcBef>
              <a:spcAft>
                <a:spcPts val="0"/>
              </a:spcAft>
              <a:buClrTx/>
              <a:buNone/>
            </a:pPr>
            <a:r>
              <a:rPr lang="ru-RU" altLang="de-DE" sz="2000">
                <a:solidFill>
                  <a:srgbClr val="333333"/>
                </a:solidFill>
                <a:latin typeface="Calibri Light"/>
              </a:rPr>
              <a:t>Моля, обсъдете до колко е вероятна всяка една от опциите:</a:t>
            </a:r>
            <a:endParaRPr lang="en-US" altLang="de-DE" sz="2000" i="1" dirty="0">
              <a:solidFill>
                <a:srgbClr val="333333"/>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mn-lt"/>
                <a:ea typeface="+mn-ea"/>
                <a:cs typeface="+mn-cs"/>
              </a:rPr>
              <a:t>Верният отговор е 4б!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73</a:t>
            </a:fld>
            <a:endParaRPr lang="de-DE" altLang="de-DE">
              <a:latin typeface="+mn-lt"/>
              <a:cs typeface="+mn-cs"/>
            </a:endParaRPr>
          </a:p>
        </p:txBody>
      </p:sp>
      <p:pic>
        <p:nvPicPr>
          <p:cNvPr id="14" name="Picture 4" descr="0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3" descr="0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2" descr="08-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7" name="Picture 3" descr="0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1" name="Caption_152579"/>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Какво иска да направи жената?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74</a:t>
            </a:fld>
            <a:endParaRPr lang="de-DE" altLang="de-DE">
              <a:latin typeface="+mn-lt"/>
              <a:cs typeface="+mn-cs"/>
            </a:endParaRPr>
          </a:p>
        </p:txBody>
      </p:sp>
      <p:pic>
        <p:nvPicPr>
          <p:cNvPr id="16"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2"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0" name="Caption_16"/>
          <p:cNvSpPr txBox="1">
            <a:spLocks noChangeArrowheads="1"/>
          </p:cNvSpPr>
          <p:nvPr/>
        </p:nvSpPr>
        <p:spPr bwMode="auto">
          <a:xfrm>
            <a:off x="9595669"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a:solidFill>
                <a:srgbClr val="000000"/>
              </a:solidFill>
              <a:latin typeface="Calibri Light"/>
            </a:endParaRPr>
          </a:p>
        </p:txBody>
      </p:sp>
      <p:sp>
        <p:nvSpPr>
          <p:cNvPr id="21" name="Caption_1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
        <p:nvSpPr>
          <p:cNvPr id="22" name="Caption_1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3" name="Caption_15462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продължава историята?</a:t>
            </a:r>
          </a:p>
          <a:p>
            <a:pPr algn="ctr" eaLnBrk="1" hangingPunct="1">
              <a:spcBef>
                <a:spcPts val="1200"/>
              </a:spcBef>
              <a:spcAft>
                <a:spcPts val="0"/>
              </a:spcAft>
              <a:buClrTx/>
              <a:buNone/>
            </a:pPr>
            <a:r>
              <a:rPr lang="ru-RU" altLang="de-DE" sz="2000">
                <a:solidFill>
                  <a:srgbClr val="333333"/>
                </a:solidFill>
                <a:latin typeface="Calibri Light"/>
              </a:rPr>
              <a:t>Моля, обсъдете до колко е вероятна всяка една от опциите:</a:t>
            </a:r>
            <a:endParaRPr lang="en-US" altLang="de-DE" sz="2000" i="1" dirty="0">
              <a:solidFill>
                <a:srgbClr val="333333"/>
              </a:solidFill>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Какво иска да направи жената?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75</a:t>
            </a:fld>
            <a:endParaRPr lang="de-DE" altLang="de-DE">
              <a:latin typeface="+mn-lt"/>
              <a:cs typeface="+mn-cs"/>
            </a:endParaRPr>
          </a:p>
        </p:txBody>
      </p:sp>
      <p:pic>
        <p:nvPicPr>
          <p:cNvPr id="18"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3"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2" name="Picture 2"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3" name="Caption_15667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4" name="Caption_15667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5" name="Caption_156678"/>
          <p:cNvSpPr txBox="1">
            <a:spLocks noChangeArrowheads="1"/>
          </p:cNvSpPr>
          <p:nvPr/>
        </p:nvSpPr>
        <p:spPr bwMode="auto">
          <a:xfrm>
            <a:off x="9595669"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a:solidFill>
                <a:srgbClr val="000000"/>
              </a:solidFill>
              <a:latin typeface="Calibri Light"/>
            </a:endParaRPr>
          </a:p>
        </p:txBody>
      </p:sp>
      <p:sp>
        <p:nvSpPr>
          <p:cNvPr id="26" name="Caption_15667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
        <p:nvSpPr>
          <p:cNvPr id="27" name="Caption_15667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продължава историята?</a:t>
            </a:r>
          </a:p>
          <a:p>
            <a:pPr algn="ctr" eaLnBrk="1" hangingPunct="1">
              <a:spcBef>
                <a:spcPts val="1200"/>
              </a:spcBef>
              <a:spcAft>
                <a:spcPts val="0"/>
              </a:spcAft>
              <a:buClrTx/>
              <a:buNone/>
            </a:pPr>
            <a:r>
              <a:rPr lang="ru-RU" altLang="de-DE" sz="2000">
                <a:solidFill>
                  <a:srgbClr val="333333"/>
                </a:solidFill>
                <a:latin typeface="Calibri Light"/>
              </a:rPr>
              <a:t>Моля, обсъдете до колко е вероятна всяка една от опциите:</a:t>
            </a:r>
            <a:endParaRPr lang="en-US" altLang="de-DE" sz="2000" i="1" dirty="0">
              <a:solidFill>
                <a:srgbClr val="333333"/>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Какво иска да направи жената?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76</a:t>
            </a:fld>
            <a:endParaRPr lang="de-DE" altLang="de-DE">
              <a:latin typeface="+mn-lt"/>
              <a:cs typeface="+mn-cs"/>
            </a:endParaRPr>
          </a:p>
        </p:txBody>
      </p:sp>
      <p:pic>
        <p:nvPicPr>
          <p:cNvPr id="20"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3" name="Picture 4"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4" name="Picture 3"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5" name="Picture 2" descr="09-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6" name="Caption_20"/>
          <p:cNvSpPr txBox="1">
            <a:spLocks noChangeArrowheads="1"/>
          </p:cNvSpPr>
          <p:nvPr/>
        </p:nvSpPr>
        <p:spPr bwMode="auto">
          <a:xfrm>
            <a:off x="9595669"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a:solidFill>
                <a:srgbClr val="000000"/>
              </a:solidFill>
              <a:latin typeface="Calibri Light"/>
            </a:endParaRPr>
          </a:p>
        </p:txBody>
      </p:sp>
      <p:sp>
        <p:nvSpPr>
          <p:cNvPr id="27"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
        <p:nvSpPr>
          <p:cNvPr id="28"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5872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30" name="Caption_15872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1" name="Caption_15872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продължава историята?</a:t>
            </a:r>
          </a:p>
          <a:p>
            <a:pPr algn="ctr" eaLnBrk="1" hangingPunct="1">
              <a:spcBef>
                <a:spcPts val="1200"/>
              </a:spcBef>
              <a:spcAft>
                <a:spcPts val="0"/>
              </a:spcAft>
              <a:buClrTx/>
              <a:buNone/>
            </a:pPr>
            <a:r>
              <a:rPr lang="ru-RU" altLang="de-DE" sz="2000">
                <a:solidFill>
                  <a:srgbClr val="333333"/>
                </a:solidFill>
                <a:latin typeface="Calibri Light"/>
              </a:rPr>
              <a:t>Моля, обсъдете до колко е вероятна всяка една от опциите:</a:t>
            </a:r>
            <a:endParaRPr lang="en-US" altLang="de-DE" sz="2000" i="1" dirty="0">
              <a:solidFill>
                <a:srgbClr val="333333"/>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mn-lt"/>
                <a:ea typeface="+mn-ea"/>
                <a:cs typeface="+mn-cs"/>
              </a:rPr>
              <a:t>Верният отговор е 4б!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77</a:t>
            </a:fld>
            <a:endParaRPr lang="de-DE" altLang="de-DE">
              <a:latin typeface="+mn-lt"/>
              <a:cs typeface="+mn-cs"/>
            </a:endParaRPr>
          </a:p>
        </p:txBody>
      </p:sp>
      <p:pic>
        <p:nvPicPr>
          <p:cNvPr id="14" name="Picture 4" descr="0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3" descr="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2" descr="09-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7" name="Picture 5" descr="09-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19"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21" name="Caption_160773"/>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Какви са намеренията на момчето?</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78</a:t>
            </a:fld>
            <a:endParaRPr lang="de-DE" altLang="de-DE">
              <a:latin typeface="+mn-lt"/>
              <a:cs typeface="+mn-cs"/>
            </a:endParaRPr>
          </a:p>
        </p:txBody>
      </p:sp>
      <p:pic>
        <p:nvPicPr>
          <p:cNvPr id="16" name="Picture 6"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5" descr="10-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4" descr="10-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0" name="Caption_1628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1" name="Caption_162821"/>
          <p:cNvSpPr txBox="1">
            <a:spLocks noChangeArrowheads="1"/>
          </p:cNvSpPr>
          <p:nvPr/>
        </p:nvSpPr>
        <p:spPr bwMode="auto">
          <a:xfrm>
            <a:off x="9595669"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a:solidFill>
                <a:srgbClr val="000000"/>
              </a:solidFill>
              <a:latin typeface="Calibri Light"/>
            </a:endParaRPr>
          </a:p>
        </p:txBody>
      </p:sp>
      <p:sp>
        <p:nvSpPr>
          <p:cNvPr id="22" name="Caption_1628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
        <p:nvSpPr>
          <p:cNvPr id="23" name="Caption_1628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продължава историята?</a:t>
            </a:r>
          </a:p>
          <a:p>
            <a:pPr algn="ctr" eaLnBrk="1" hangingPunct="1">
              <a:spcBef>
                <a:spcPts val="1200"/>
              </a:spcBef>
              <a:spcAft>
                <a:spcPts val="0"/>
              </a:spcAft>
              <a:buClrTx/>
              <a:buNone/>
            </a:pPr>
            <a:r>
              <a:rPr lang="ru-RU" altLang="de-DE" sz="2000">
                <a:solidFill>
                  <a:srgbClr val="333333"/>
                </a:solidFill>
                <a:latin typeface="Calibri Light"/>
              </a:rPr>
              <a:t>Моля, обсъдете до колко е вероятна всяка една от опциите:</a:t>
            </a:r>
            <a:endParaRPr lang="en-US" altLang="de-DE" sz="2000" i="1" dirty="0">
              <a:solidFill>
                <a:srgbClr val="333333"/>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Какви са намеренията на момчето?</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79</a:t>
            </a:fld>
            <a:endParaRPr lang="de-DE" altLang="de-DE">
              <a:latin typeface="+mn-lt"/>
              <a:cs typeface="+mn-cs"/>
            </a:endParaRPr>
          </a:p>
        </p:txBody>
      </p:sp>
      <p:pic>
        <p:nvPicPr>
          <p:cNvPr id="18"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7"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6"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3" name="Caption_21"/>
          <p:cNvSpPr txBox="1">
            <a:spLocks noChangeArrowheads="1"/>
          </p:cNvSpPr>
          <p:nvPr/>
        </p:nvSpPr>
        <p:spPr bwMode="auto">
          <a:xfrm>
            <a:off x="9595669"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a:solidFill>
                <a:srgbClr val="000000"/>
              </a:solidFill>
              <a:latin typeface="Calibri Light"/>
            </a:endParaRPr>
          </a:p>
        </p:txBody>
      </p:sp>
      <p:sp>
        <p:nvSpPr>
          <p:cNvPr id="24"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
        <p:nvSpPr>
          <p:cNvPr id="25"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6" name="Caption_1648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7" name="Caption_1648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продължава историята?</a:t>
            </a:r>
          </a:p>
          <a:p>
            <a:pPr algn="ctr" eaLnBrk="1" hangingPunct="1">
              <a:spcBef>
                <a:spcPts val="1200"/>
              </a:spcBef>
              <a:spcAft>
                <a:spcPts val="0"/>
              </a:spcAft>
              <a:buClrTx/>
              <a:buNone/>
            </a:pPr>
            <a:r>
              <a:rPr lang="ru-RU" altLang="de-DE" sz="2000">
                <a:solidFill>
                  <a:srgbClr val="333333"/>
                </a:solidFill>
                <a:latin typeface="Calibri Light"/>
              </a:rPr>
              <a:t>Моля, обсъдете до колко е вероятна всяка една от опциите:</a:t>
            </a:r>
            <a:endParaRPr lang="en-US" altLang="de-DE" sz="2000" i="1" dirty="0">
              <a:solidFill>
                <a:srgbClr val="333333"/>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Какви са намеренията на момчето?</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80</a:t>
            </a:fld>
            <a:endParaRPr lang="de-DE" altLang="de-DE">
              <a:latin typeface="+mn-lt"/>
              <a:cs typeface="+mn-cs"/>
            </a:endParaRPr>
          </a:p>
        </p:txBody>
      </p:sp>
      <p:pic>
        <p:nvPicPr>
          <p:cNvPr id="20"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8"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7"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5" name="Picture 6" descr="1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6" name="Caption_23"/>
          <p:cNvSpPr txBox="1">
            <a:spLocks noChangeArrowheads="1"/>
          </p:cNvSpPr>
          <p:nvPr/>
        </p:nvSpPr>
        <p:spPr bwMode="auto">
          <a:xfrm>
            <a:off x="9595669"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a:solidFill>
                <a:srgbClr val="000000"/>
              </a:solidFill>
              <a:latin typeface="Calibri Light"/>
            </a:endParaRPr>
          </a:p>
        </p:txBody>
      </p:sp>
      <p:sp>
        <p:nvSpPr>
          <p:cNvPr id="27"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
        <p:nvSpPr>
          <p:cNvPr id="28"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669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0" name="Caption_1669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1" name="Caption_1669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продължава историята?</a:t>
            </a:r>
          </a:p>
          <a:p>
            <a:pPr algn="ctr" eaLnBrk="1" hangingPunct="1">
              <a:spcBef>
                <a:spcPts val="1200"/>
              </a:spcBef>
              <a:spcAft>
                <a:spcPts val="0"/>
              </a:spcAft>
              <a:buClrTx/>
              <a:buNone/>
            </a:pPr>
            <a:r>
              <a:rPr lang="ru-RU" altLang="de-DE" sz="2000">
                <a:solidFill>
                  <a:srgbClr val="333333"/>
                </a:solidFill>
                <a:latin typeface="Calibri Light"/>
              </a:rPr>
              <a:t>Моля, обсъдете до колко е вероятна всяка една от опциите:</a:t>
            </a:r>
            <a:endParaRPr lang="en-US" altLang="de-DE" sz="2000" i="1" dirty="0">
              <a:solidFill>
                <a:srgbClr val="333333"/>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mn-lt"/>
                <a:ea typeface="+mn-ea"/>
                <a:cs typeface="+mn-cs"/>
              </a:rPr>
              <a:t>Верният отговор е 4</a:t>
            </a:r>
            <a:r>
              <a:rPr lang="en-US" sz="3600">
                <a:latin typeface="+mn-lt"/>
                <a:ea typeface="+mn-ea"/>
                <a:cs typeface="+mn-cs"/>
              </a:rPr>
              <a:t>a!</a:t>
            </a: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81</a:t>
            </a:fld>
            <a:endParaRPr lang="de-DE" altLang="de-DE">
              <a:latin typeface="+mn-lt"/>
              <a:cs typeface="+mn-cs"/>
            </a:endParaRPr>
          </a:p>
        </p:txBody>
      </p:sp>
      <p:pic>
        <p:nvPicPr>
          <p:cNvPr id="13" name="Picture 8"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7" descr="1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6" descr="1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6896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Какво планира да направи мъжът?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82</a:t>
            </a:fld>
            <a:endParaRPr lang="de-DE" altLang="de-DE">
              <a:latin typeface="+mn-lt"/>
              <a:cs typeface="+mn-cs"/>
            </a:endParaRPr>
          </a:p>
        </p:txBody>
      </p:sp>
      <p:pic>
        <p:nvPicPr>
          <p:cNvPr id="16"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2"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0" name="Caption_17101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1" name="Caption_171013"/>
          <p:cNvSpPr txBox="1">
            <a:spLocks noChangeArrowheads="1"/>
          </p:cNvSpPr>
          <p:nvPr/>
        </p:nvSpPr>
        <p:spPr bwMode="auto">
          <a:xfrm>
            <a:off x="9595669"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a:solidFill>
                <a:srgbClr val="000000"/>
              </a:solidFill>
              <a:latin typeface="Calibri Light"/>
            </a:endParaRPr>
          </a:p>
        </p:txBody>
      </p:sp>
      <p:sp>
        <p:nvSpPr>
          <p:cNvPr id="22" name="Caption_17101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
        <p:nvSpPr>
          <p:cNvPr id="23" name="Caption_17101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продължава историята?</a:t>
            </a:r>
          </a:p>
          <a:p>
            <a:pPr algn="ctr" eaLnBrk="1" hangingPunct="1">
              <a:spcBef>
                <a:spcPts val="1200"/>
              </a:spcBef>
              <a:spcAft>
                <a:spcPts val="0"/>
              </a:spcAft>
              <a:buClrTx/>
              <a:buNone/>
            </a:pPr>
            <a:r>
              <a:rPr lang="ru-RU" altLang="de-DE" sz="2000">
                <a:solidFill>
                  <a:srgbClr val="333333"/>
                </a:solidFill>
                <a:latin typeface="Calibri Light"/>
              </a:rPr>
              <a:t>Моля, обсъдете до колко е вероятна всяка една от опциите:</a:t>
            </a:r>
            <a:endParaRPr lang="en-US" altLang="de-DE" sz="2000" i="1" dirty="0">
              <a:solidFill>
                <a:srgbClr val="333333"/>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Какво планира да направи мъжът?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83</a:t>
            </a:fld>
            <a:endParaRPr lang="de-DE" altLang="de-DE">
              <a:latin typeface="+mn-lt"/>
              <a:cs typeface="+mn-cs"/>
            </a:endParaRPr>
          </a:p>
        </p:txBody>
      </p:sp>
      <p:pic>
        <p:nvPicPr>
          <p:cNvPr id="18"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3"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2" name="Picture 2"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3" name="Caption_18"/>
          <p:cNvSpPr txBox="1">
            <a:spLocks noChangeArrowheads="1"/>
          </p:cNvSpPr>
          <p:nvPr/>
        </p:nvSpPr>
        <p:spPr bwMode="auto">
          <a:xfrm>
            <a:off x="9595669"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a:solidFill>
                <a:srgbClr val="000000"/>
              </a:solidFill>
              <a:latin typeface="Calibri Light"/>
            </a:endParaRPr>
          </a:p>
        </p:txBody>
      </p:sp>
      <p:sp>
        <p:nvSpPr>
          <p:cNvPr id="24"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
        <p:nvSpPr>
          <p:cNvPr id="25"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6" name="Caption_17305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7" name="Caption_17305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продължава историята?</a:t>
            </a:r>
          </a:p>
          <a:p>
            <a:pPr algn="ctr" eaLnBrk="1" hangingPunct="1">
              <a:spcBef>
                <a:spcPts val="1200"/>
              </a:spcBef>
              <a:spcAft>
                <a:spcPts val="0"/>
              </a:spcAft>
              <a:buClrTx/>
              <a:buNone/>
            </a:pPr>
            <a:r>
              <a:rPr lang="ru-RU" altLang="de-DE" sz="2000">
                <a:solidFill>
                  <a:srgbClr val="333333"/>
                </a:solidFill>
                <a:latin typeface="Calibri Light"/>
              </a:rPr>
              <a:t>Моля, обсъдете до колко е вероятна всяка една от опциите:</a:t>
            </a:r>
            <a:endParaRPr lang="en-US" altLang="de-DE" sz="2000" i="1" dirty="0">
              <a:solidFill>
                <a:srgbClr val="333333"/>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Какво планира да направи мъжът?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84</a:t>
            </a:fld>
            <a:endParaRPr lang="de-DE" altLang="de-DE">
              <a:latin typeface="+mn-lt"/>
              <a:cs typeface="+mn-cs"/>
            </a:endParaRPr>
          </a:p>
        </p:txBody>
      </p:sp>
      <p:pic>
        <p:nvPicPr>
          <p:cNvPr id="20"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3" name="Picture 4"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4" name="Picture 3"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5" name="Picture 2" descr="1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6" name="Caption_20"/>
          <p:cNvSpPr txBox="1">
            <a:spLocks noChangeArrowheads="1"/>
          </p:cNvSpPr>
          <p:nvPr/>
        </p:nvSpPr>
        <p:spPr bwMode="auto">
          <a:xfrm>
            <a:off x="9595669"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a:solidFill>
                <a:srgbClr val="000000"/>
              </a:solidFill>
              <a:latin typeface="Calibri Light"/>
            </a:endParaRPr>
          </a:p>
        </p:txBody>
      </p:sp>
      <p:sp>
        <p:nvSpPr>
          <p:cNvPr id="27"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
        <p:nvSpPr>
          <p:cNvPr id="28"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7510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0" name="Caption_17510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1" name="Caption_17510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продължава историята?</a:t>
            </a:r>
          </a:p>
          <a:p>
            <a:pPr algn="ctr" eaLnBrk="1" hangingPunct="1">
              <a:spcBef>
                <a:spcPts val="1200"/>
              </a:spcBef>
              <a:spcAft>
                <a:spcPts val="0"/>
              </a:spcAft>
              <a:buClrTx/>
              <a:buNone/>
            </a:pPr>
            <a:r>
              <a:rPr lang="ru-RU" altLang="de-DE" sz="2000">
                <a:solidFill>
                  <a:srgbClr val="333333"/>
                </a:solidFill>
                <a:latin typeface="Calibri Light"/>
              </a:rPr>
              <a:t>Моля, обсъдете до колко е вероятна всяка една от опциите:</a:t>
            </a:r>
            <a:endParaRPr lang="en-US" altLang="de-DE" sz="2000" i="1" dirty="0">
              <a:solidFill>
                <a:srgbClr val="333333"/>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mn-lt"/>
                <a:ea typeface="+mn-ea"/>
                <a:cs typeface="+mn-cs"/>
              </a:rPr>
              <a:t>Верният отговор е 4б!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85</a:t>
            </a:fld>
            <a:endParaRPr lang="de-DE" altLang="de-DE">
              <a:latin typeface="+mn-lt"/>
              <a:cs typeface="+mn-cs"/>
            </a:endParaRPr>
          </a:p>
        </p:txBody>
      </p:sp>
      <p:pic>
        <p:nvPicPr>
          <p:cNvPr id="14" name="Picture 4" descr="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3" descr="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2" descr="1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7" name="Picture 5" descr="1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1" name="Caption_177157"/>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Какви са намеренията на жената?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86</a:t>
            </a:fld>
            <a:endParaRPr lang="de-DE" altLang="de-DE">
              <a:latin typeface="+mn-lt"/>
              <a:cs typeface="+mn-cs"/>
            </a:endParaRPr>
          </a:p>
        </p:txBody>
      </p:sp>
      <p:pic>
        <p:nvPicPr>
          <p:cNvPr id="16"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2"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0" name="Caption_17920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1" name="Caption_179205"/>
          <p:cNvSpPr txBox="1">
            <a:spLocks noChangeArrowheads="1"/>
          </p:cNvSpPr>
          <p:nvPr/>
        </p:nvSpPr>
        <p:spPr bwMode="auto">
          <a:xfrm>
            <a:off x="9595669"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a:solidFill>
                <a:srgbClr val="000000"/>
              </a:solidFill>
              <a:latin typeface="Calibri Light"/>
            </a:endParaRPr>
          </a:p>
        </p:txBody>
      </p:sp>
      <p:sp>
        <p:nvSpPr>
          <p:cNvPr id="22" name="Caption_17920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
        <p:nvSpPr>
          <p:cNvPr id="23" name="Caption_17920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продължава историята?</a:t>
            </a:r>
          </a:p>
          <a:p>
            <a:pPr algn="ctr" eaLnBrk="1" hangingPunct="1">
              <a:spcBef>
                <a:spcPts val="1200"/>
              </a:spcBef>
              <a:spcAft>
                <a:spcPts val="0"/>
              </a:spcAft>
              <a:buClrTx/>
              <a:buNone/>
            </a:pPr>
            <a:r>
              <a:rPr lang="ru-RU" altLang="de-DE" sz="2000">
                <a:solidFill>
                  <a:srgbClr val="333333"/>
                </a:solidFill>
                <a:latin typeface="Calibri Light"/>
              </a:rPr>
              <a:t>Моля, обсъдете до колко е вероятна всяка една от опциите:</a:t>
            </a:r>
            <a:endParaRPr lang="en-US" altLang="de-DE" sz="2000" i="1" dirty="0">
              <a:solidFill>
                <a:srgbClr val="333333"/>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Какви са намеренията на жената?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87</a:t>
            </a:fld>
            <a:endParaRPr lang="de-DE" altLang="de-DE">
              <a:latin typeface="+mn-lt"/>
              <a:cs typeface="+mn-cs"/>
            </a:endParaRPr>
          </a:p>
        </p:txBody>
      </p:sp>
      <p:pic>
        <p:nvPicPr>
          <p:cNvPr id="18"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3"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2" name="Picture 2"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3" name="Caption_18"/>
          <p:cNvSpPr txBox="1">
            <a:spLocks noChangeArrowheads="1"/>
          </p:cNvSpPr>
          <p:nvPr/>
        </p:nvSpPr>
        <p:spPr bwMode="auto">
          <a:xfrm>
            <a:off x="9595669"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a:solidFill>
                <a:srgbClr val="000000"/>
              </a:solidFill>
              <a:latin typeface="Calibri Light"/>
            </a:endParaRPr>
          </a:p>
        </p:txBody>
      </p:sp>
      <p:sp>
        <p:nvSpPr>
          <p:cNvPr id="24"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
        <p:nvSpPr>
          <p:cNvPr id="25"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6" name="Caption_18125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7" name="Caption_18125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продължава историята?</a:t>
            </a:r>
          </a:p>
          <a:p>
            <a:pPr algn="ctr" eaLnBrk="1" hangingPunct="1">
              <a:spcBef>
                <a:spcPts val="1200"/>
              </a:spcBef>
              <a:spcAft>
                <a:spcPts val="0"/>
              </a:spcAft>
              <a:buClrTx/>
              <a:buNone/>
            </a:pPr>
            <a:r>
              <a:rPr lang="ru-RU" altLang="de-DE" sz="2000">
                <a:solidFill>
                  <a:srgbClr val="333333"/>
                </a:solidFill>
                <a:latin typeface="Calibri Light"/>
              </a:rPr>
              <a:t>Моля, обсъдете до колко е вероятна всяка една от опциите:</a:t>
            </a:r>
            <a:endParaRPr lang="en-US" altLang="de-DE" sz="2000" i="1" dirty="0">
              <a:solidFill>
                <a:srgbClr val="333333"/>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Какви са намеренията на жената?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88</a:t>
            </a:fld>
            <a:endParaRPr lang="de-DE" altLang="de-DE">
              <a:latin typeface="+mn-lt"/>
              <a:cs typeface="+mn-cs"/>
            </a:endParaRPr>
          </a:p>
        </p:txBody>
      </p:sp>
      <p:pic>
        <p:nvPicPr>
          <p:cNvPr id="20"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3" name="Picture 4"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4" name="Picture 3"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5" name="Picture 2" descr="1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6" name="Caption_20"/>
          <p:cNvSpPr txBox="1">
            <a:spLocks noChangeArrowheads="1"/>
          </p:cNvSpPr>
          <p:nvPr/>
        </p:nvSpPr>
        <p:spPr bwMode="auto">
          <a:xfrm>
            <a:off x="9595669"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a:solidFill>
                <a:srgbClr val="000000"/>
              </a:solidFill>
              <a:latin typeface="Calibri Light"/>
            </a:endParaRPr>
          </a:p>
        </p:txBody>
      </p:sp>
      <p:sp>
        <p:nvSpPr>
          <p:cNvPr id="27"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
        <p:nvSpPr>
          <p:cNvPr id="28"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8329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0" name="Caption_18329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1" name="Caption_18330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продължава историята?</a:t>
            </a:r>
          </a:p>
          <a:p>
            <a:pPr algn="ctr" eaLnBrk="1" hangingPunct="1">
              <a:spcBef>
                <a:spcPts val="1200"/>
              </a:spcBef>
              <a:spcAft>
                <a:spcPts val="0"/>
              </a:spcAft>
              <a:buClrTx/>
              <a:buNone/>
            </a:pPr>
            <a:r>
              <a:rPr lang="ru-RU" altLang="de-DE" sz="2000">
                <a:solidFill>
                  <a:srgbClr val="333333"/>
                </a:solidFill>
                <a:latin typeface="Calibri Light"/>
              </a:rPr>
              <a:t>Моля, обсъдете до колко е вероятна всяка една от опциите:</a:t>
            </a:r>
            <a:endParaRPr lang="en-US" altLang="de-DE" sz="2000" i="1" dirty="0">
              <a:solidFill>
                <a:srgbClr val="333333"/>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mn-lt"/>
                <a:ea typeface="+mn-ea"/>
                <a:cs typeface="+mn-cs"/>
              </a:rPr>
              <a:t>Верният отговор е 4</a:t>
            </a:r>
            <a:r>
              <a:rPr lang="en-US" sz="3600">
                <a:latin typeface="+mn-lt"/>
                <a:ea typeface="+mn-ea"/>
                <a:cs typeface="+mn-cs"/>
              </a:rPr>
              <a:t>a!</a:t>
            </a: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89</a:t>
            </a:fld>
            <a:endParaRPr lang="de-DE" altLang="de-DE">
              <a:latin typeface="+mn-lt"/>
              <a:cs typeface="+mn-cs"/>
            </a:endParaRPr>
          </a:p>
        </p:txBody>
      </p:sp>
      <p:pic>
        <p:nvPicPr>
          <p:cNvPr id="13" name="Picture 4" descr="1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85349"/>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mn-lt"/>
                <a:ea typeface="+mn-ea"/>
                <a:cs typeface="+mn-cs"/>
              </a:rPr>
              <a:t>Какво планира мъжът?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90</a:t>
            </a:fld>
            <a:endParaRPr lang="de-DE" altLang="de-DE">
              <a:latin typeface="+mn-lt"/>
              <a:cs typeface="+mn-cs"/>
            </a:endParaRPr>
          </a:p>
        </p:txBody>
      </p:sp>
      <p:pic>
        <p:nvPicPr>
          <p:cNvPr id="16"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2"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0" name="Caption_18739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1" name="Caption_187397"/>
          <p:cNvSpPr txBox="1">
            <a:spLocks noChangeArrowheads="1"/>
          </p:cNvSpPr>
          <p:nvPr/>
        </p:nvSpPr>
        <p:spPr bwMode="auto">
          <a:xfrm>
            <a:off x="9595669"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a:solidFill>
                <a:srgbClr val="000000"/>
              </a:solidFill>
              <a:latin typeface="Calibri Light"/>
            </a:endParaRPr>
          </a:p>
        </p:txBody>
      </p:sp>
      <p:sp>
        <p:nvSpPr>
          <p:cNvPr id="22" name="Caption_18739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
        <p:nvSpPr>
          <p:cNvPr id="23" name="Caption_18739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продължава историята?</a:t>
            </a:r>
          </a:p>
          <a:p>
            <a:pPr algn="ctr" eaLnBrk="1" hangingPunct="1">
              <a:spcBef>
                <a:spcPts val="1200"/>
              </a:spcBef>
              <a:spcAft>
                <a:spcPts val="0"/>
              </a:spcAft>
              <a:buClrTx/>
              <a:buNone/>
            </a:pPr>
            <a:r>
              <a:rPr lang="ru-RU" altLang="de-DE" sz="2000">
                <a:solidFill>
                  <a:srgbClr val="333333"/>
                </a:solidFill>
                <a:latin typeface="Calibri Light"/>
              </a:rPr>
              <a:t>Моля, обсъдете до колко е вероятна всяка една от опциите:</a:t>
            </a:r>
            <a:endParaRPr lang="en-US" altLang="de-DE" sz="2000" i="1" dirty="0">
              <a:solidFill>
                <a:srgbClr val="333333"/>
              </a:solidFill>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mn-lt"/>
                <a:ea typeface="+mn-ea"/>
                <a:cs typeface="+mn-cs"/>
              </a:rPr>
              <a:t>Какво планира мъжът?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91</a:t>
            </a:fld>
            <a:endParaRPr lang="de-DE" altLang="de-DE">
              <a:latin typeface="+mn-lt"/>
              <a:cs typeface="+mn-cs"/>
            </a:endParaRPr>
          </a:p>
        </p:txBody>
      </p:sp>
      <p:pic>
        <p:nvPicPr>
          <p:cNvPr id="18"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3"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2" name="Picture 2"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3" name="Caption_18"/>
          <p:cNvSpPr txBox="1">
            <a:spLocks noChangeArrowheads="1"/>
          </p:cNvSpPr>
          <p:nvPr/>
        </p:nvSpPr>
        <p:spPr bwMode="auto">
          <a:xfrm>
            <a:off x="9595669"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a:solidFill>
                <a:srgbClr val="000000"/>
              </a:solidFill>
              <a:latin typeface="Calibri Light"/>
            </a:endParaRPr>
          </a:p>
        </p:txBody>
      </p:sp>
      <p:sp>
        <p:nvSpPr>
          <p:cNvPr id="24"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
        <p:nvSpPr>
          <p:cNvPr id="25"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6" name="Caption_18944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7" name="Caption_18944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продължава историята?</a:t>
            </a:r>
          </a:p>
          <a:p>
            <a:pPr algn="ctr" eaLnBrk="1" hangingPunct="1">
              <a:spcBef>
                <a:spcPts val="1200"/>
              </a:spcBef>
              <a:spcAft>
                <a:spcPts val="0"/>
              </a:spcAft>
              <a:buClrTx/>
              <a:buNone/>
            </a:pPr>
            <a:r>
              <a:rPr lang="ru-RU" altLang="de-DE" sz="2000">
                <a:solidFill>
                  <a:srgbClr val="333333"/>
                </a:solidFill>
                <a:latin typeface="Calibri Light"/>
              </a:rPr>
              <a:t>Моля, обсъдете до колко е вероятна всяка една от опциите:</a:t>
            </a:r>
            <a:endParaRPr lang="en-US" altLang="de-DE" sz="2000" i="1" dirty="0">
              <a:solidFill>
                <a:srgbClr val="333333"/>
              </a:solidFill>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mn-lt"/>
                <a:ea typeface="+mn-ea"/>
                <a:cs typeface="+mn-cs"/>
              </a:rPr>
              <a:t>Какво планира мъжът?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92</a:t>
            </a:fld>
            <a:endParaRPr lang="de-DE" altLang="de-DE">
              <a:latin typeface="+mn-lt"/>
              <a:cs typeface="+mn-cs"/>
            </a:endParaRPr>
          </a:p>
        </p:txBody>
      </p:sp>
      <p:pic>
        <p:nvPicPr>
          <p:cNvPr id="20"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3" name="Picture 4"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4" name="Picture 3"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5" name="Picture 2" descr="15-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6" name="Caption_20"/>
          <p:cNvSpPr txBox="1">
            <a:spLocks noChangeArrowheads="1"/>
          </p:cNvSpPr>
          <p:nvPr/>
        </p:nvSpPr>
        <p:spPr bwMode="auto">
          <a:xfrm>
            <a:off x="9595669"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a:solidFill>
                <a:srgbClr val="000000"/>
              </a:solidFill>
              <a:latin typeface="Calibri Light"/>
            </a:endParaRPr>
          </a:p>
        </p:txBody>
      </p:sp>
      <p:sp>
        <p:nvSpPr>
          <p:cNvPr id="27"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
        <p:nvSpPr>
          <p:cNvPr id="28"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9149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0" name="Caption_19149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1" name="Caption_19149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продължава историята?</a:t>
            </a:r>
          </a:p>
          <a:p>
            <a:pPr algn="ctr" eaLnBrk="1" hangingPunct="1">
              <a:spcBef>
                <a:spcPts val="1200"/>
              </a:spcBef>
              <a:spcAft>
                <a:spcPts val="0"/>
              </a:spcAft>
              <a:buClrTx/>
              <a:buNone/>
            </a:pPr>
            <a:r>
              <a:rPr lang="ru-RU" altLang="de-DE" sz="2000">
                <a:solidFill>
                  <a:srgbClr val="333333"/>
                </a:solidFill>
                <a:latin typeface="Calibri Light"/>
              </a:rPr>
              <a:t>Моля, обсъдете до колко е вероятна всяка една от опциите:</a:t>
            </a:r>
            <a:endParaRPr lang="en-US" altLang="de-DE" sz="2000" i="1" dirty="0">
              <a:solidFill>
                <a:srgbClr val="333333"/>
              </a:solidFill>
              <a:latin typeface="Calibri Ligh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mn-lt"/>
                <a:ea typeface="+mn-ea"/>
                <a:cs typeface="+mn-cs"/>
              </a:rPr>
              <a:t>Верният отговор е 4б!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93</a:t>
            </a:fld>
            <a:endParaRPr lang="de-DE" altLang="de-DE">
              <a:latin typeface="+mn-lt"/>
              <a:cs typeface="+mn-cs"/>
            </a:endParaRPr>
          </a:p>
        </p:txBody>
      </p:sp>
      <p:pic>
        <p:nvPicPr>
          <p:cNvPr id="14" name="Picture 4" descr="1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3" descr="1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2" descr="15-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7" name="Picture 5" descr="15-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1" name="Caption_193541"/>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mn-lt"/>
                <a:ea typeface="+mn-ea"/>
                <a:cs typeface="+mn-cs"/>
              </a:rPr>
              <a:t>Обобщение</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bg-BG" sz="2400" dirty="0">
                <a:solidFill>
                  <a:srgbClr val="333333"/>
                </a:solidFill>
              </a:rPr>
              <a:t>Може да правите твърди заключения за даден човек, ако го познавате добре или ако сте го наблюдавали в различни ситуации.</a:t>
            </a:r>
            <a:endParaRPr lang="en-US" sz="2400" dirty="0"/>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94</a:t>
            </a:fld>
            <a:endParaRPr lang="de-DE" altLang="de-DE">
              <a:latin typeface="+mn-lt"/>
              <a:cs typeface="+mn-cs"/>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mn-lt"/>
                <a:ea typeface="+mn-ea"/>
                <a:cs typeface="+mn-cs"/>
              </a:rPr>
              <a:t>Обобщение</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bg-BG" sz="2400" dirty="0">
                <a:solidFill>
                  <a:srgbClr val="333333"/>
                </a:solidFill>
              </a:rPr>
              <a:t>Може да правите твърди заключения за даден човек, ако го познавате добре или ако сте го наблюдавали в различни ситуации.</a:t>
            </a:r>
            <a:endParaRPr lang="de-DE" sz="2400" dirty="0">
              <a:solidFill>
                <a:srgbClr val="333333"/>
              </a:solidFill>
            </a:endParaRPr>
          </a:p>
          <a:p>
            <a:pPr marL="342900" lvl="0" indent="-342900" defTabSz="914400" fontAlgn="base">
              <a:buClr>
                <a:srgbClr val="333333"/>
              </a:buClr>
              <a:buFont typeface="WingDings"/>
              <a:buChar char=""/>
              <a:tabLst>
                <a:tab pos="361950" algn="l"/>
              </a:tabLst>
              <a:defRPr/>
            </a:pPr>
            <a:r>
              <a:rPr lang="bg-BG" sz="2400" dirty="0">
                <a:solidFill>
                  <a:srgbClr val="333333"/>
                </a:solidFill>
              </a:rPr>
              <a:t>За да прецените комплексни ситуаци (като току що показаните), трябва да вземете предвид цялата налична </a:t>
            </a:r>
            <a:r>
              <a:rPr lang="bg-BG" sz="2400">
                <a:solidFill>
                  <a:srgbClr val="333333"/>
                </a:solidFill>
              </a:rPr>
              <a:t>информация.</a:t>
            </a:r>
            <a:endParaRPr lang="en-US" sz="2400" dirty="0"/>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95</a:t>
            </a:fld>
            <a:endParaRPr lang="de-DE" altLang="de-DE">
              <a:latin typeface="+mn-lt"/>
              <a:cs typeface="+mn-cs"/>
            </a:endParaRPr>
          </a:p>
        </p:txBody>
      </p:sp>
    </p:spTree>
    <p:extLst>
      <p:ext uri="{BB962C8B-B14F-4D97-AF65-F5344CB8AC3E}">
        <p14:creationId xmlns:p14="http://schemas.microsoft.com/office/powerpoint/2010/main" val="88818460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mn-lt"/>
                <a:ea typeface="+mn-ea"/>
                <a:cs typeface="+mn-cs"/>
              </a:rPr>
              <a:t>Обобщение</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bg-BG" sz="2400" dirty="0">
                <a:solidFill>
                  <a:srgbClr val="333333"/>
                </a:solidFill>
              </a:rPr>
              <a:t>Може да правите твърди заключения за даден човек, ако го познавате добре или ако сте го наблюдавали в различни ситуации.</a:t>
            </a:r>
            <a:endParaRPr lang="de-DE" sz="2400" dirty="0">
              <a:solidFill>
                <a:srgbClr val="333333"/>
              </a:solidFill>
            </a:endParaRPr>
          </a:p>
          <a:p>
            <a:pPr marL="342900" lvl="0" indent="-342900" defTabSz="914400" fontAlgn="base">
              <a:buClr>
                <a:srgbClr val="333333"/>
              </a:buClr>
              <a:buFont typeface="WingDings"/>
              <a:buChar char=""/>
              <a:tabLst>
                <a:tab pos="361950" algn="l"/>
              </a:tabLst>
              <a:defRPr/>
            </a:pPr>
            <a:r>
              <a:rPr lang="bg-BG" sz="2400" dirty="0">
                <a:solidFill>
                  <a:srgbClr val="333333"/>
                </a:solidFill>
              </a:rPr>
              <a:t>За да прецените комплексни ситуаци (като току що показаните), трябва да вземете предвид цялата налична информация.</a:t>
            </a:r>
            <a:endParaRPr lang="en-US" sz="2400" dirty="0">
              <a:solidFill>
                <a:srgbClr val="333333"/>
              </a:solidFill>
            </a:endParaRPr>
          </a:p>
          <a:p>
            <a:pPr marL="342900" lvl="0" indent="-342900" defTabSz="914400" fontAlgn="base">
              <a:buClr>
                <a:srgbClr val="333333"/>
              </a:buClr>
              <a:buFont typeface="WingDings"/>
              <a:buChar char=""/>
              <a:tabLst>
                <a:tab pos="361950" algn="l"/>
              </a:tabLst>
              <a:defRPr/>
            </a:pPr>
            <a:r>
              <a:rPr lang="bg-BG" sz="2400" dirty="0">
                <a:solidFill>
                  <a:srgbClr val="333333"/>
                </a:solidFill>
              </a:rPr>
              <a:t>Колкото повече информация имате, толкова по-вероятно е да направите вярна преценка</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96</a:t>
            </a:fld>
            <a:endParaRPr lang="de-DE" altLang="de-DE">
              <a:latin typeface="+mn-lt"/>
              <a:cs typeface="+mn-cs"/>
            </a:endParaRPr>
          </a:p>
        </p:txBody>
      </p:sp>
    </p:spTree>
    <p:extLst>
      <p:ext uri="{BB962C8B-B14F-4D97-AF65-F5344CB8AC3E}">
        <p14:creationId xmlns:p14="http://schemas.microsoft.com/office/powerpoint/2010/main" val="410550511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z-Cyrl-AZ" sz="3600">
                <a:solidFill>
                  <a:srgbClr val="004992"/>
                </a:solidFill>
                <a:latin typeface="+mn-lt"/>
                <a:ea typeface="+mn-ea"/>
                <a:cs typeface="+mn-cs"/>
              </a:rPr>
              <a:t>Задача 4</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97</a:t>
            </a:fld>
            <a:endParaRPr lang="de-DE" altLang="de-DE">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bg-BG" altLang="de-DE" sz="2400" dirty="0">
                <a:solidFill>
                  <a:srgbClr val="333333"/>
                </a:solidFill>
              </a:rPr>
              <a:t>Ще Ви бъде показана история в поредица от картини</a:t>
            </a:r>
            <a:r>
              <a:rPr lang="de-DE" altLang="de-DE" sz="2400" dirty="0">
                <a:solidFill>
                  <a:srgbClr val="333333"/>
                </a:solidFill>
              </a:rPr>
              <a:t>.</a:t>
            </a:r>
          </a:p>
          <a:p>
            <a:pPr marL="342900" lvl="0" indent="-342900" defTabSz="914400" fontAlgn="base">
              <a:buClr>
                <a:srgbClr val="333333"/>
              </a:buClr>
              <a:buFont typeface="WingDings"/>
              <a:buChar char=""/>
            </a:pPr>
            <a:r>
              <a:rPr lang="bg-BG" altLang="de-DE" sz="2400" dirty="0">
                <a:solidFill>
                  <a:srgbClr val="333333"/>
                </a:solidFill>
              </a:rPr>
              <a:t>Към нея са дадени и 3 различни възможни завършека на историята</a:t>
            </a:r>
            <a:r>
              <a:rPr lang="en-US" altLang="de-DE" sz="2400" dirty="0">
                <a:solidFill>
                  <a:srgbClr val="333333"/>
                </a:solidFill>
              </a:rPr>
              <a:t>.</a:t>
            </a:r>
          </a:p>
          <a:p>
            <a:pPr marL="342900" lvl="0" indent="-342900" defTabSz="914400" fontAlgn="base">
              <a:buClr>
                <a:srgbClr val="333333"/>
              </a:buClr>
              <a:buFont typeface="WingDings"/>
              <a:buChar char=""/>
            </a:pPr>
            <a:r>
              <a:rPr lang="bg-BG" altLang="de-DE" sz="2400" dirty="0">
                <a:solidFill>
                  <a:srgbClr val="333333"/>
                </a:solidFill>
              </a:rPr>
              <a:t>Вашата задача е да прецените кой край е най-вероятен</a:t>
            </a:r>
            <a:r>
              <a:rPr lang="en-US" altLang="de-DE" sz="2400" dirty="0">
                <a:solidFill>
                  <a:srgbClr val="333333"/>
                </a:solidFill>
              </a:rPr>
              <a:t>.</a:t>
            </a:r>
            <a:endParaRPr lang="en-US" sz="24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4" name="Rectangle 3"/>
          <p:cNvSpPr>
            <a:spLocks noGrp="1" noChangeArrowheads="1"/>
          </p:cNvSpPr>
          <p:nvPr>
            <p:ph type="title"/>
          </p:nvPr>
        </p:nvSpPr>
        <p:spPr/>
        <p:txBody>
          <a:bodyPr vert="horz" lIns="0" tIns="0" rIns="0" bIns="0" rtlCol="0" anchor="t">
            <a:spAutoFit/>
          </a:bodyPr>
          <a:lstStyle/>
          <a:p>
            <a:pPr defTabSz="914377">
              <a:spcBef>
                <a:spcPts val="0"/>
              </a:spcBef>
            </a:pPr>
            <a:r>
              <a:rPr lang="bg-BG" altLang="de-DE" sz="3600" dirty="0">
                <a:latin typeface="+mn-lt"/>
                <a:ea typeface="+mn-ea"/>
                <a:cs typeface="+mn-cs"/>
              </a:rPr>
              <a:t>Какво възнамеряват момчетата?</a:t>
            </a:r>
            <a:endParaRPr lang="de-DE" alt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3" name="Slide Number Placeholder 2"/>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98</a:t>
            </a:fld>
            <a:endParaRPr lang="de-DE" altLang="de-DE">
              <a:latin typeface="+mn-lt"/>
              <a:cs typeface="+mn-cs"/>
            </a:endParaRPr>
          </a:p>
        </p:txBody>
      </p:sp>
      <p:sp>
        <p:nvSpPr>
          <p:cNvPr id="215043"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mn-lt"/>
              <a:buChar char="A"/>
            </a:pPr>
            <a:r>
              <a:rPr lang="bg-BG" altLang="de-DE" sz="2400" dirty="0">
                <a:solidFill>
                  <a:srgbClr val="333333"/>
                </a:solidFill>
                <a:latin typeface="+mn-lt"/>
                <a:cs typeface="+mn-cs"/>
              </a:rPr>
              <a:t>Да поканят другото момче да играе с тях</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mn-lt"/>
              <a:buChar char="Б"/>
            </a:pPr>
            <a:r>
              <a:rPr lang="bg-BG" altLang="de-DE" sz="2400" dirty="0">
                <a:solidFill>
                  <a:srgbClr val="333333"/>
                </a:solidFill>
                <a:latin typeface="+mn-lt"/>
                <a:cs typeface="+mn-cs"/>
              </a:rPr>
              <a:t>Да му направят номер</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mn-lt"/>
              <a:buChar char="В"/>
            </a:pPr>
            <a:r>
              <a:rPr lang="bg-BG" altLang="de-DE" sz="2400" dirty="0">
                <a:solidFill>
                  <a:srgbClr val="333333"/>
                </a:solidFill>
                <a:latin typeface="+mn-lt"/>
                <a:cs typeface="+mn-cs"/>
              </a:rPr>
              <a:t>Да вземат автограф от футболна звезда</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8"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2121131" y="2203704"/>
            <a:ext cx="2249979" cy="1828800"/>
          </a:xfrm>
          <a:prstGeom prst="rect">
            <a:avLst/>
          </a:prstGeom>
          <a:noFill/>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3" name="Rectangle 3"/>
          <p:cNvSpPr>
            <a:spLocks noGrp="1" noChangeArrowheads="1"/>
          </p:cNvSpPr>
          <p:nvPr>
            <p:ph type="title"/>
          </p:nvPr>
        </p:nvSpPr>
        <p:spPr/>
        <p:txBody>
          <a:bodyPr vert="horz" lIns="0" tIns="0" rIns="0" bIns="0" rtlCol="0" anchor="t">
            <a:spAutoFit/>
          </a:bodyPr>
          <a:lstStyle/>
          <a:p>
            <a:pPr defTabSz="914377">
              <a:spcBef>
                <a:spcPts val="0"/>
              </a:spcBef>
            </a:pPr>
            <a:r>
              <a:rPr lang="bg-BG" altLang="de-DE" sz="3600">
                <a:latin typeface="+mn-lt"/>
                <a:ea typeface="+mn-ea"/>
                <a:cs typeface="+mn-cs"/>
              </a:rPr>
              <a:t>Какво възнамеряват момчетата?</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3" name="Slide Number Placeholder 2"/>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99</a:t>
            </a:fld>
            <a:endParaRPr lang="de-DE" altLang="de-DE">
              <a:latin typeface="+mn-lt"/>
              <a:cs typeface="+mn-cs"/>
            </a:endParaRPr>
          </a:p>
        </p:txBody>
      </p:sp>
      <p:pic>
        <p:nvPicPr>
          <p:cNvPr id="10"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1" name="Picture 3" descr="Geschichte 3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
        <p:nvSpPr>
          <p:cNvPr id="12"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mn-lt"/>
              <a:buChar char="A"/>
            </a:pPr>
            <a:r>
              <a:rPr lang="bg-BG" altLang="de-DE" sz="2400" dirty="0">
                <a:solidFill>
                  <a:srgbClr val="333333"/>
                </a:solidFill>
                <a:latin typeface="+mn-lt"/>
                <a:cs typeface="+mn-cs"/>
              </a:rPr>
              <a:t>Да поканят другото момче да играе с тях</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mn-lt"/>
              <a:buChar char="Б"/>
            </a:pPr>
            <a:r>
              <a:rPr lang="bg-BG" altLang="de-DE" sz="2400" dirty="0">
                <a:solidFill>
                  <a:srgbClr val="333333"/>
                </a:solidFill>
                <a:latin typeface="+mn-lt"/>
                <a:cs typeface="+mn-cs"/>
              </a:rPr>
              <a:t>Да му направят номер</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mn-lt"/>
              <a:buChar char="В"/>
            </a:pPr>
            <a:r>
              <a:rPr lang="bg-BG" altLang="de-DE" sz="2400" dirty="0">
                <a:solidFill>
                  <a:srgbClr val="333333"/>
                </a:solidFill>
                <a:latin typeface="+mn-lt"/>
                <a:cs typeface="+mn-cs"/>
              </a:rPr>
              <a:t>Да вземат автограф от футболна звезда</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42" name="Rectangle 3"/>
          <p:cNvSpPr>
            <a:spLocks noGrp="1" noChangeArrowheads="1"/>
          </p:cNvSpPr>
          <p:nvPr>
            <p:ph type="title"/>
          </p:nvPr>
        </p:nvSpPr>
        <p:spPr/>
        <p:txBody>
          <a:bodyPr vert="horz" lIns="0" tIns="0" rIns="0" bIns="0" rtlCol="0" anchor="t">
            <a:spAutoFit/>
          </a:bodyPr>
          <a:lstStyle/>
          <a:p>
            <a:pPr defTabSz="914377">
              <a:spcBef>
                <a:spcPts val="0"/>
              </a:spcBef>
            </a:pPr>
            <a:r>
              <a:rPr lang="bg-BG" altLang="de-DE" sz="3600">
                <a:latin typeface="+mn-lt"/>
                <a:ea typeface="+mn-ea"/>
                <a:cs typeface="+mn-cs"/>
              </a:rPr>
              <a:t>Какво възнамеряват момчетата?</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3" name="Slide Number Placeholder 2"/>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100</a:t>
            </a:fld>
            <a:endParaRPr lang="de-DE" altLang="de-DE">
              <a:latin typeface="+mn-lt"/>
              <a:cs typeface="+mn-cs"/>
            </a:endParaRPr>
          </a:p>
        </p:txBody>
      </p:sp>
      <p:sp>
        <p:nvSpPr>
          <p:cNvPr id="219141" name="Rectangle 6"/>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mn-lt"/>
              <a:buChar char="A"/>
            </a:pPr>
            <a:r>
              <a:rPr lang="bg-BG" altLang="de-DE" sz="2400" dirty="0">
                <a:solidFill>
                  <a:srgbClr val="333333"/>
                </a:solidFill>
                <a:latin typeface="+mn-lt"/>
                <a:cs typeface="+mn-cs"/>
              </a:rPr>
              <a:t>Да поканят другото момче да играе с тях</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mn-lt"/>
              <a:buChar char="Б"/>
            </a:pPr>
            <a:r>
              <a:rPr lang="bg-BG" altLang="de-DE" sz="2400" dirty="0">
                <a:solidFill>
                  <a:srgbClr val="333333"/>
                </a:solidFill>
                <a:latin typeface="+mn-lt"/>
                <a:cs typeface="+mn-cs"/>
              </a:rPr>
              <a:t>Да му направят номер</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mn-lt"/>
              <a:buChar char="В"/>
            </a:pPr>
            <a:r>
              <a:rPr lang="bg-BG" altLang="de-DE" sz="2400" dirty="0">
                <a:solidFill>
                  <a:srgbClr val="333333"/>
                </a:solidFill>
                <a:latin typeface="+mn-lt"/>
                <a:cs typeface="+mn-cs"/>
              </a:rPr>
              <a:t>Да вземат автограф от футболна звезда</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2"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3" name="Picture 4"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2065713" y="4329684"/>
            <a:ext cx="2360815" cy="1828800"/>
          </a:xfrm>
          <a:prstGeom prst="rect">
            <a:avLst/>
          </a:prstGeom>
          <a:noFill/>
        </p:spPr>
      </p:pic>
      <p:pic>
        <p:nvPicPr>
          <p:cNvPr id="14" name="Picture 3"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91" name="Rectangle 3"/>
          <p:cNvSpPr>
            <a:spLocks noGrp="1" noChangeArrowheads="1"/>
          </p:cNvSpPr>
          <p:nvPr>
            <p:ph type="title"/>
          </p:nvPr>
        </p:nvSpPr>
        <p:spPr/>
        <p:txBody>
          <a:bodyPr vert="horz" lIns="0" tIns="0" rIns="0" bIns="0" rtlCol="0" anchor="t">
            <a:spAutoFit/>
          </a:bodyPr>
          <a:lstStyle/>
          <a:p>
            <a:pPr defTabSz="914377">
              <a:spcBef>
                <a:spcPts val="0"/>
              </a:spcBef>
            </a:pPr>
            <a:r>
              <a:rPr lang="bg-BG" altLang="de-DE" sz="3600">
                <a:latin typeface="+mn-lt"/>
                <a:ea typeface="+mn-ea"/>
                <a:cs typeface="+mn-cs"/>
              </a:rPr>
              <a:t>Какво възнамеряват момчетата?</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3" name="Slide Number Placeholder 2"/>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101</a:t>
            </a:fld>
            <a:endParaRPr lang="de-DE" altLang="de-DE">
              <a:latin typeface="+mn-lt"/>
              <a:cs typeface="+mn-cs"/>
            </a:endParaRPr>
          </a:p>
        </p:txBody>
      </p:sp>
      <p:sp>
        <p:nvSpPr>
          <p:cNvPr id="221190"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mn-lt"/>
              <a:buChar char="A"/>
            </a:pPr>
            <a:r>
              <a:rPr lang="bg-BG" altLang="de-DE" sz="2400" dirty="0">
                <a:solidFill>
                  <a:srgbClr val="333333"/>
                </a:solidFill>
                <a:latin typeface="+mn-lt"/>
                <a:cs typeface="+mn-cs"/>
              </a:rPr>
              <a:t>Да поканят другото момче да играе с тях</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mn-lt"/>
              <a:buChar char="Б"/>
            </a:pPr>
            <a:r>
              <a:rPr lang="bg-BG" altLang="de-DE" sz="2400" dirty="0">
                <a:solidFill>
                  <a:srgbClr val="333333"/>
                </a:solidFill>
                <a:latin typeface="+mn-lt"/>
                <a:cs typeface="+mn-cs"/>
              </a:rPr>
              <a:t>Да му направят номер</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mn-lt"/>
              <a:buChar char="В"/>
            </a:pPr>
            <a:r>
              <a:rPr lang="bg-BG" altLang="de-DE" sz="2400" dirty="0">
                <a:solidFill>
                  <a:srgbClr val="333333"/>
                </a:solidFill>
                <a:latin typeface="+mn-lt"/>
                <a:cs typeface="+mn-cs"/>
              </a:rPr>
              <a:t>Да вземат автограф от футболна звезда</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4" name="Picture 5"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schichte 3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6" name="Picture 4" descr="Geschichte 3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656705" y="4329684"/>
            <a:ext cx="2360815" cy="1828800"/>
          </a:xfrm>
          <a:prstGeom prst="rect">
            <a:avLst/>
          </a:prstGeom>
          <a:noFill/>
        </p:spPr>
      </p:pic>
      <p:pic>
        <p:nvPicPr>
          <p:cNvPr id="17" name="Picture 3" descr="Geschichte 3b"/>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9" name="Rectangle 3"/>
          <p:cNvSpPr>
            <a:spLocks noGrp="1" noChangeArrowheads="1"/>
          </p:cNvSpPr>
          <p:nvPr>
            <p:ph type="title"/>
          </p:nvPr>
        </p:nvSpPr>
        <p:spPr/>
        <p:txBody>
          <a:bodyPr vert="horz" lIns="0" tIns="0" rIns="0" bIns="0" rtlCol="0" anchor="t">
            <a:spAutoFit/>
          </a:bodyPr>
          <a:lstStyle/>
          <a:p>
            <a:pPr defTabSz="914377">
              <a:spcBef>
                <a:spcPts val="0"/>
              </a:spcBef>
            </a:pPr>
            <a:r>
              <a:rPr lang="bg-BG" altLang="de-DE" sz="3600">
                <a:latin typeface="+mn-lt"/>
                <a:ea typeface="+mn-ea"/>
                <a:cs typeface="+mn-cs"/>
              </a:rPr>
              <a:t>Какво възнамеряват момчетата?</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3" name="Slide Number Placeholder 2"/>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102</a:t>
            </a:fld>
            <a:endParaRPr lang="de-DE" altLang="de-DE">
              <a:latin typeface="+mn-lt"/>
              <a:cs typeface="+mn-cs"/>
            </a:endParaRPr>
          </a:p>
        </p:txBody>
      </p:sp>
      <p:sp>
        <p:nvSpPr>
          <p:cNvPr id="223238"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mn-lt"/>
              <a:buChar char="A"/>
            </a:pPr>
            <a:r>
              <a:rPr lang="bg-BG" altLang="de-DE" sz="2400" dirty="0">
                <a:solidFill>
                  <a:srgbClr val="333333"/>
                </a:solidFill>
                <a:latin typeface="+mn-lt"/>
                <a:cs typeface="+mn-cs"/>
              </a:rPr>
              <a:t>Да поканят другото момче да играе с тях</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004992"/>
              </a:buClr>
              <a:buFont typeface="+mn-lt"/>
              <a:buChar char="Б"/>
            </a:pPr>
            <a:r>
              <a:rPr lang="bg-BG" altLang="de-DE" sz="2400" dirty="0">
                <a:solidFill>
                  <a:srgbClr val="004992"/>
                </a:solidFill>
                <a:latin typeface="+mn-lt"/>
                <a:cs typeface="+mn-cs"/>
              </a:rPr>
              <a:t>Да му направят номер</a:t>
            </a:r>
            <a:r>
              <a:rPr lang="en-CA" altLang="de-DE" sz="2400" dirty="0">
                <a:solidFill>
                  <a:srgbClr val="004992"/>
                </a:solidFill>
                <a:latin typeface="+mn-lt"/>
                <a:cs typeface="+mn-cs"/>
              </a:rPr>
              <a:t>.</a:t>
            </a:r>
          </a:p>
          <a:p>
            <a:pPr marL="457200" indent="-457200" eaLnBrk="1" hangingPunct="1">
              <a:lnSpc>
                <a:spcPct val="105000"/>
              </a:lnSpc>
              <a:spcBef>
                <a:spcPts val="1999"/>
              </a:spcBef>
              <a:spcAft>
                <a:spcPts val="0"/>
              </a:spcAft>
              <a:buClr>
                <a:srgbClr val="333333"/>
              </a:buClr>
              <a:buFont typeface="+mn-lt"/>
              <a:buChar char="В"/>
            </a:pPr>
            <a:r>
              <a:rPr lang="bg-BG" altLang="de-DE" sz="2400" dirty="0">
                <a:solidFill>
                  <a:srgbClr val="333333"/>
                </a:solidFill>
                <a:latin typeface="+mn-lt"/>
                <a:cs typeface="+mn-cs"/>
              </a:rPr>
              <a:t>Да вземат автограф от футболна звезда</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4" name="Picture 7"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705" y="4329684"/>
            <a:ext cx="236081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527069"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3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4"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mn-lt"/>
              <a:buChar char="A"/>
            </a:pPr>
            <a:r>
              <a:rPr lang="bg-BG" altLang="de-DE" sz="2400" dirty="0">
                <a:solidFill>
                  <a:srgbClr val="333333"/>
                </a:solidFill>
                <a:latin typeface="+mn-lt"/>
                <a:cs typeface="+mn-cs"/>
              </a:rPr>
              <a:t>Танцуват на лунна светлина</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mn-lt"/>
              <a:buChar char="Б"/>
            </a:pPr>
            <a:r>
              <a:rPr lang="bg-BG" altLang="de-DE" sz="2400" dirty="0">
                <a:solidFill>
                  <a:srgbClr val="333333"/>
                </a:solidFill>
                <a:latin typeface="+mn-lt"/>
                <a:cs typeface="+mn-cs"/>
              </a:rPr>
              <a:t>Опитват се да избягат</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mn-lt"/>
              <a:buChar char="В"/>
            </a:pPr>
            <a:r>
              <a:rPr lang="bg-BG" altLang="de-DE" sz="2400" dirty="0">
                <a:solidFill>
                  <a:srgbClr val="333333"/>
                </a:solidFill>
                <a:latin typeface="+mn-lt"/>
                <a:cs typeface="+mn-cs"/>
              </a:rPr>
              <a:t>Тренират</a:t>
            </a:r>
            <a:r>
              <a:rPr lang="en-US" altLang="de-DE" sz="2400" dirty="0">
                <a:solidFill>
                  <a:srgbClr val="333333"/>
                </a:solidFill>
                <a:latin typeface="+mn-lt"/>
                <a:cs typeface="+mn-cs"/>
              </a:rPr>
              <a:t>.</a:t>
            </a:r>
          </a:p>
        </p:txBody>
      </p:sp>
      <p:sp>
        <p:nvSpPr>
          <p:cNvPr id="225285" name="Rectangle 3"/>
          <p:cNvSpPr>
            <a:spLocks noGrp="1" noChangeArrowheads="1"/>
          </p:cNvSpPr>
          <p:nvPr>
            <p:ph type="title"/>
          </p:nvPr>
        </p:nvSpPr>
        <p:spPr/>
        <p:txBody>
          <a:bodyPr vert="horz" lIns="0" tIns="0" rIns="0" bIns="0" rtlCol="0" anchor="t">
            <a:spAutoFit/>
          </a:bodyPr>
          <a:lstStyle/>
          <a:p>
            <a:pPr defTabSz="914377">
              <a:spcBef>
                <a:spcPts val="0"/>
              </a:spcBef>
            </a:pPr>
            <a:r>
              <a:rPr lang="bg-BG" altLang="de-DE" sz="3600">
                <a:latin typeface="+mn-lt"/>
                <a:ea typeface="+mn-ea"/>
                <a:cs typeface="+mn-cs"/>
              </a:rPr>
              <a:t>Какво правят мъжете?</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3" name="Slide Number Placeholder 2"/>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103</a:t>
            </a:fld>
            <a:endParaRPr lang="de-DE" altLang="de-DE">
              <a:latin typeface="+mn-lt"/>
              <a:cs typeface="+mn-cs"/>
            </a:endParaRPr>
          </a:p>
        </p:txBody>
      </p:sp>
      <p:pic>
        <p:nvPicPr>
          <p:cNvPr id="8"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6940"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3"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mn-lt"/>
              <a:buChar char="A"/>
            </a:pPr>
            <a:r>
              <a:rPr lang="bg-BG" altLang="de-DE" sz="2400" dirty="0">
                <a:solidFill>
                  <a:srgbClr val="333333"/>
                </a:solidFill>
                <a:latin typeface="+mn-lt"/>
                <a:cs typeface="+mn-cs"/>
              </a:rPr>
              <a:t>Танцуват на лунна светлина</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mn-lt"/>
              <a:buChar char="Б"/>
            </a:pPr>
            <a:r>
              <a:rPr lang="bg-BG" altLang="de-DE" sz="2400" dirty="0">
                <a:solidFill>
                  <a:srgbClr val="333333"/>
                </a:solidFill>
                <a:latin typeface="+mn-lt"/>
                <a:cs typeface="+mn-cs"/>
              </a:rPr>
              <a:t>Опитват се да избягат</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mn-lt"/>
              <a:buChar char="В"/>
            </a:pPr>
            <a:r>
              <a:rPr lang="bg-BG" altLang="de-DE" sz="2400" dirty="0">
                <a:solidFill>
                  <a:srgbClr val="333333"/>
                </a:solidFill>
                <a:latin typeface="+mn-lt"/>
                <a:cs typeface="+mn-cs"/>
              </a:rPr>
              <a:t>Тренират</a:t>
            </a:r>
            <a:r>
              <a:rPr lang="en-US" altLang="de-DE" sz="2400" dirty="0">
                <a:solidFill>
                  <a:srgbClr val="333333"/>
                </a:solidFill>
                <a:latin typeface="+mn-lt"/>
                <a:cs typeface="+mn-cs"/>
              </a:rPr>
              <a:t>.</a:t>
            </a:r>
          </a:p>
        </p:txBody>
      </p:sp>
      <p:sp>
        <p:nvSpPr>
          <p:cNvPr id="227334" name="Rectangle 3"/>
          <p:cNvSpPr>
            <a:spLocks noGrp="1" noChangeArrowheads="1"/>
          </p:cNvSpPr>
          <p:nvPr>
            <p:ph type="title"/>
          </p:nvPr>
        </p:nvSpPr>
        <p:spPr/>
        <p:txBody>
          <a:bodyPr vert="horz" lIns="0" tIns="0" rIns="0" bIns="0" rtlCol="0" anchor="t">
            <a:spAutoFit/>
          </a:bodyPr>
          <a:lstStyle/>
          <a:p>
            <a:pPr defTabSz="914377">
              <a:spcBef>
                <a:spcPts val="0"/>
              </a:spcBef>
            </a:pPr>
            <a:r>
              <a:rPr lang="bg-BG" altLang="de-DE" sz="3600">
                <a:latin typeface="+mn-lt"/>
                <a:ea typeface="+mn-ea"/>
                <a:cs typeface="+mn-cs"/>
              </a:rPr>
              <a:t>Какво правят мъжете?</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3" name="Slide Number Placeholder 2"/>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104</a:t>
            </a:fld>
            <a:endParaRPr lang="de-DE" altLang="de-DE">
              <a:latin typeface="+mn-lt"/>
              <a:cs typeface="+mn-cs"/>
            </a:endParaRPr>
          </a:p>
        </p:txBody>
      </p:sp>
      <p:pic>
        <p:nvPicPr>
          <p:cNvPr id="10"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4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81"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mn-lt"/>
              <a:buChar char="A"/>
            </a:pPr>
            <a:r>
              <a:rPr lang="bg-BG" altLang="de-DE" sz="2400" dirty="0">
                <a:solidFill>
                  <a:srgbClr val="333333"/>
                </a:solidFill>
                <a:latin typeface="+mn-lt"/>
                <a:cs typeface="+mn-cs"/>
              </a:rPr>
              <a:t>Танцуват на лунна светлина</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mn-lt"/>
              <a:buChar char="Б"/>
            </a:pPr>
            <a:r>
              <a:rPr lang="bg-BG" altLang="de-DE" sz="2400" dirty="0">
                <a:solidFill>
                  <a:srgbClr val="333333"/>
                </a:solidFill>
                <a:latin typeface="+mn-lt"/>
                <a:cs typeface="+mn-cs"/>
              </a:rPr>
              <a:t>Опитват се да избягат</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mn-lt"/>
              <a:buChar char="В"/>
            </a:pPr>
            <a:r>
              <a:rPr lang="bg-BG" altLang="de-DE" sz="2400" dirty="0">
                <a:solidFill>
                  <a:srgbClr val="333333"/>
                </a:solidFill>
                <a:latin typeface="+mn-lt"/>
                <a:cs typeface="+mn-cs"/>
              </a:rPr>
              <a:t>Тренират</a:t>
            </a:r>
            <a:r>
              <a:rPr lang="en-US" altLang="de-DE" sz="2400" dirty="0">
                <a:solidFill>
                  <a:srgbClr val="333333"/>
                </a:solidFill>
                <a:latin typeface="+mn-lt"/>
                <a:cs typeface="+mn-cs"/>
              </a:rPr>
              <a:t>.</a:t>
            </a:r>
          </a:p>
        </p:txBody>
      </p:sp>
      <p:sp>
        <p:nvSpPr>
          <p:cNvPr id="229382" name="Rectangle 3"/>
          <p:cNvSpPr>
            <a:spLocks noGrp="1" noChangeArrowheads="1"/>
          </p:cNvSpPr>
          <p:nvPr>
            <p:ph type="title"/>
          </p:nvPr>
        </p:nvSpPr>
        <p:spPr/>
        <p:txBody>
          <a:bodyPr vert="horz" lIns="0" tIns="0" rIns="0" bIns="0" rtlCol="0" anchor="t">
            <a:spAutoFit/>
          </a:bodyPr>
          <a:lstStyle/>
          <a:p>
            <a:pPr defTabSz="914377">
              <a:spcBef>
                <a:spcPts val="0"/>
              </a:spcBef>
            </a:pPr>
            <a:r>
              <a:rPr lang="bg-BG" altLang="de-DE" sz="3600">
                <a:latin typeface="+mn-lt"/>
                <a:ea typeface="+mn-ea"/>
                <a:cs typeface="+mn-cs"/>
              </a:rPr>
              <a:t>Какво правят мъжете?</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3" name="Slide Number Placeholder 2"/>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105</a:t>
            </a:fld>
            <a:endParaRPr lang="de-DE" altLang="de-DE">
              <a:latin typeface="+mn-lt"/>
              <a:cs typeface="+mn-cs"/>
            </a:endParaRPr>
          </a:p>
        </p:txBody>
      </p:sp>
      <p:pic>
        <p:nvPicPr>
          <p:cNvPr id="12"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6940"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4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31"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mn-lt"/>
              <a:buChar char="A"/>
            </a:pPr>
            <a:r>
              <a:rPr lang="bg-BG" altLang="de-DE" sz="2400" dirty="0">
                <a:solidFill>
                  <a:srgbClr val="333333"/>
                </a:solidFill>
                <a:latin typeface="+mn-lt"/>
                <a:cs typeface="+mn-cs"/>
              </a:rPr>
              <a:t>Танцуват на лунна светлина</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mn-lt"/>
              <a:buChar char="Б"/>
            </a:pPr>
            <a:r>
              <a:rPr lang="bg-BG" altLang="de-DE" sz="2400" dirty="0">
                <a:solidFill>
                  <a:srgbClr val="333333"/>
                </a:solidFill>
                <a:latin typeface="+mn-lt"/>
                <a:cs typeface="+mn-cs"/>
              </a:rPr>
              <a:t>Опитват се да избягат</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mn-lt"/>
              <a:buChar char="В"/>
            </a:pPr>
            <a:r>
              <a:rPr lang="bg-BG" altLang="de-DE" sz="2400" dirty="0">
                <a:solidFill>
                  <a:srgbClr val="333333"/>
                </a:solidFill>
                <a:latin typeface="+mn-lt"/>
                <a:cs typeface="+mn-cs"/>
              </a:rPr>
              <a:t>Тренират</a:t>
            </a:r>
            <a:r>
              <a:rPr lang="en-US" altLang="de-DE" sz="2400" dirty="0">
                <a:solidFill>
                  <a:srgbClr val="333333"/>
                </a:solidFill>
                <a:latin typeface="+mn-lt"/>
                <a:cs typeface="+mn-cs"/>
              </a:rPr>
              <a:t>.</a:t>
            </a:r>
          </a:p>
        </p:txBody>
      </p:sp>
      <p:sp>
        <p:nvSpPr>
          <p:cNvPr id="231432" name="Rectangle 3"/>
          <p:cNvSpPr>
            <a:spLocks noGrp="1" noChangeArrowheads="1"/>
          </p:cNvSpPr>
          <p:nvPr>
            <p:ph type="title"/>
          </p:nvPr>
        </p:nvSpPr>
        <p:spPr/>
        <p:txBody>
          <a:bodyPr vert="horz" lIns="0" tIns="0" rIns="0" bIns="0" rtlCol="0" anchor="t">
            <a:spAutoFit/>
          </a:bodyPr>
          <a:lstStyle/>
          <a:p>
            <a:pPr defTabSz="914377">
              <a:spcBef>
                <a:spcPts val="0"/>
              </a:spcBef>
            </a:pPr>
            <a:r>
              <a:rPr lang="bg-BG" altLang="de-DE" sz="3600">
                <a:latin typeface="+mn-lt"/>
                <a:ea typeface="+mn-ea"/>
                <a:cs typeface="+mn-cs"/>
              </a:rPr>
              <a:t>Какво правят мъжете?</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3" name="Slide Number Placeholder 2"/>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106</a:t>
            </a:fld>
            <a:endParaRPr lang="de-DE" altLang="de-DE">
              <a:latin typeface="+mn-lt"/>
              <a:cs typeface="+mn-cs"/>
            </a:endParaRP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9"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mn-lt"/>
              <a:buChar char="A"/>
            </a:pPr>
            <a:r>
              <a:rPr lang="bg-BG" altLang="de-DE" sz="2400" dirty="0">
                <a:solidFill>
                  <a:srgbClr val="333333"/>
                </a:solidFill>
                <a:latin typeface="+mn-lt"/>
                <a:cs typeface="+mn-cs"/>
              </a:rPr>
              <a:t>Танцуват на лунна светлина</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004992"/>
              </a:buClr>
              <a:buFont typeface="+mn-lt"/>
              <a:buChar char="Б"/>
            </a:pPr>
            <a:r>
              <a:rPr lang="bg-BG" altLang="de-DE" sz="2400" dirty="0">
                <a:solidFill>
                  <a:srgbClr val="004992"/>
                </a:solidFill>
                <a:latin typeface="+mn-lt"/>
                <a:cs typeface="+mn-cs"/>
              </a:rPr>
              <a:t>Опитват се да избягат</a:t>
            </a:r>
            <a:r>
              <a:rPr lang="en-US" altLang="de-DE" sz="2400" dirty="0">
                <a:solidFill>
                  <a:srgbClr val="004992"/>
                </a:solidFill>
                <a:latin typeface="+mn-lt"/>
                <a:cs typeface="+mn-cs"/>
              </a:rPr>
              <a:t>.</a:t>
            </a:r>
          </a:p>
          <a:p>
            <a:pPr marL="457200" indent="-457200" eaLnBrk="1" hangingPunct="1">
              <a:lnSpc>
                <a:spcPct val="105000"/>
              </a:lnSpc>
              <a:spcBef>
                <a:spcPts val="1999"/>
              </a:spcBef>
              <a:spcAft>
                <a:spcPts val="0"/>
              </a:spcAft>
              <a:buClr>
                <a:srgbClr val="333333"/>
              </a:buClr>
              <a:buFont typeface="+mn-lt"/>
              <a:buChar char="В"/>
            </a:pPr>
            <a:r>
              <a:rPr lang="bg-BG" altLang="de-DE" sz="2400" dirty="0">
                <a:solidFill>
                  <a:srgbClr val="333333"/>
                </a:solidFill>
                <a:latin typeface="+mn-lt"/>
                <a:cs typeface="+mn-cs"/>
              </a:rPr>
              <a:t>Тренират</a:t>
            </a:r>
            <a:r>
              <a:rPr lang="en-US" altLang="de-DE" sz="2400" dirty="0">
                <a:solidFill>
                  <a:srgbClr val="333333"/>
                </a:solidFill>
                <a:latin typeface="+mn-lt"/>
                <a:cs typeface="+mn-cs"/>
              </a:rPr>
              <a:t>.</a:t>
            </a:r>
          </a:p>
        </p:txBody>
      </p:sp>
      <p:sp>
        <p:nvSpPr>
          <p:cNvPr id="233480" name="Rectangle 3"/>
          <p:cNvSpPr>
            <a:spLocks noGrp="1" noChangeArrowheads="1"/>
          </p:cNvSpPr>
          <p:nvPr>
            <p:ph type="title"/>
          </p:nvPr>
        </p:nvSpPr>
        <p:spPr/>
        <p:txBody>
          <a:bodyPr vert="horz" lIns="0" tIns="0" rIns="0" bIns="0" rtlCol="0" anchor="t">
            <a:spAutoFit/>
          </a:bodyPr>
          <a:lstStyle/>
          <a:p>
            <a:pPr defTabSz="914377">
              <a:spcBef>
                <a:spcPts val="0"/>
              </a:spcBef>
            </a:pPr>
            <a:r>
              <a:rPr lang="bg-BG" altLang="de-DE" sz="3600">
                <a:latin typeface="+mn-lt"/>
                <a:ea typeface="+mn-ea"/>
                <a:cs typeface="+mn-cs"/>
              </a:rPr>
              <a:t>Какво правят мъжете?</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3" name="Slide Number Placeholder 2"/>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107</a:t>
            </a:fld>
            <a:endParaRPr lang="de-DE" altLang="de-DE">
              <a:latin typeface="+mn-lt"/>
              <a:cs typeface="+mn-cs"/>
            </a:endParaRP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3"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mn-lt"/>
              <a:buChar char="A"/>
            </a:pPr>
            <a:r>
              <a:rPr lang="bg-BG" altLang="de-DE" sz="2400" dirty="0">
                <a:solidFill>
                  <a:srgbClr val="333333"/>
                </a:solidFill>
                <a:latin typeface="+mn-lt"/>
                <a:cs typeface="+mn-cs"/>
              </a:rPr>
              <a:t>Радва се на подарък за рождения си ден</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mn-lt"/>
              <a:buChar char="Б"/>
            </a:pPr>
            <a:r>
              <a:rPr lang="bg-BG" altLang="de-DE" sz="2400" dirty="0">
                <a:solidFill>
                  <a:srgbClr val="333333"/>
                </a:solidFill>
                <a:latin typeface="+mn-lt"/>
                <a:cs typeface="+mn-cs"/>
              </a:rPr>
              <a:t>Опакова подарък</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mn-lt"/>
              <a:buChar char="В"/>
            </a:pPr>
            <a:r>
              <a:rPr lang="bg-BG" altLang="de-DE" sz="2400" dirty="0">
                <a:solidFill>
                  <a:srgbClr val="333333"/>
                </a:solidFill>
                <a:latin typeface="+mn-lt"/>
                <a:cs typeface="+mn-cs"/>
              </a:rPr>
              <a:t>Опитва да изплаши сестра си</a:t>
            </a:r>
            <a:r>
              <a:rPr lang="en-US" altLang="de-DE" sz="2400" dirty="0">
                <a:solidFill>
                  <a:srgbClr val="333333"/>
                </a:solidFill>
                <a:latin typeface="+mn-lt"/>
                <a:cs typeface="+mn-cs"/>
              </a:rPr>
              <a:t>.</a:t>
            </a:r>
          </a:p>
        </p:txBody>
      </p:sp>
      <p:sp>
        <p:nvSpPr>
          <p:cNvPr id="235524" name="Rectangle 3"/>
          <p:cNvSpPr>
            <a:spLocks noGrp="1" noChangeArrowheads="1"/>
          </p:cNvSpPr>
          <p:nvPr>
            <p:ph type="title"/>
          </p:nvPr>
        </p:nvSpPr>
        <p:spPr/>
        <p:txBody>
          <a:bodyPr vert="horz" lIns="0" tIns="0" rIns="0" bIns="0" rtlCol="0" anchor="t">
            <a:spAutoFit/>
          </a:bodyPr>
          <a:lstStyle/>
          <a:p>
            <a:pPr defTabSz="914377">
              <a:spcBef>
                <a:spcPts val="0"/>
              </a:spcBef>
            </a:pPr>
            <a:r>
              <a:rPr lang="bg-BG" altLang="de-DE" sz="3600">
                <a:latin typeface="+mn-lt"/>
                <a:ea typeface="+mn-ea"/>
                <a:cs typeface="+mn-cs"/>
              </a:rPr>
              <a:t>Какво прави момчето?</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3" name="Slide Number Placeholder 2"/>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108</a:t>
            </a:fld>
            <a:endParaRPr lang="de-DE" altLang="de-DE">
              <a:latin typeface="+mn-lt"/>
              <a:cs typeface="+mn-cs"/>
            </a:endParaRPr>
          </a:p>
        </p:txBody>
      </p:sp>
      <p:pic>
        <p:nvPicPr>
          <p:cNvPr id="8"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8864"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3"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mn-lt"/>
              <a:buChar char="A"/>
            </a:pPr>
            <a:r>
              <a:rPr lang="bg-BG" altLang="de-DE" sz="2400" dirty="0">
                <a:solidFill>
                  <a:srgbClr val="333333"/>
                </a:solidFill>
                <a:latin typeface="+mn-lt"/>
                <a:cs typeface="+mn-cs"/>
              </a:rPr>
              <a:t>Радва се на подарък за рождения си ден</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mn-lt"/>
              <a:buChar char="Б"/>
            </a:pPr>
            <a:r>
              <a:rPr lang="bg-BG" altLang="de-DE" sz="2400" dirty="0">
                <a:solidFill>
                  <a:srgbClr val="333333"/>
                </a:solidFill>
                <a:latin typeface="+mn-lt"/>
                <a:cs typeface="+mn-cs"/>
              </a:rPr>
              <a:t>Опакова подарък</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mn-lt"/>
              <a:buChar char="В"/>
            </a:pPr>
            <a:r>
              <a:rPr lang="bg-BG" altLang="de-DE" sz="2400" dirty="0">
                <a:solidFill>
                  <a:srgbClr val="333333"/>
                </a:solidFill>
                <a:latin typeface="+mn-lt"/>
                <a:cs typeface="+mn-cs"/>
              </a:rPr>
              <a:t>Опитва да изплаши сестра </a:t>
            </a:r>
            <a:r>
              <a:rPr lang="bg-BG" altLang="de-DE" sz="2400">
                <a:solidFill>
                  <a:srgbClr val="333333"/>
                </a:solidFill>
                <a:latin typeface="+mn-lt"/>
                <a:cs typeface="+mn-cs"/>
              </a:rPr>
              <a:t>си</a:t>
            </a:r>
            <a:r>
              <a:rPr lang="en-US" altLang="de-DE" sz="2400">
                <a:solidFill>
                  <a:srgbClr val="333333"/>
                </a:solidFill>
                <a:latin typeface="+mn-lt"/>
                <a:cs typeface="+mn-cs"/>
              </a:rPr>
              <a:t>.</a:t>
            </a:r>
            <a:endParaRPr lang="en-US" altLang="de-DE" sz="2400" dirty="0">
              <a:solidFill>
                <a:srgbClr val="333333"/>
              </a:solidFill>
              <a:latin typeface="+mn-lt"/>
              <a:cs typeface="+mn-cs"/>
            </a:endParaRPr>
          </a:p>
        </p:txBody>
      </p:sp>
      <p:sp>
        <p:nvSpPr>
          <p:cNvPr id="237574" name="Rectangle 3"/>
          <p:cNvSpPr>
            <a:spLocks noGrp="1" noChangeArrowheads="1"/>
          </p:cNvSpPr>
          <p:nvPr>
            <p:ph type="title"/>
          </p:nvPr>
        </p:nvSpPr>
        <p:spPr/>
        <p:txBody>
          <a:bodyPr vert="horz" lIns="0" tIns="0" rIns="0" bIns="0" rtlCol="0" anchor="t">
            <a:spAutoFit/>
          </a:bodyPr>
          <a:lstStyle/>
          <a:p>
            <a:pPr defTabSz="914377">
              <a:spcBef>
                <a:spcPts val="0"/>
              </a:spcBef>
            </a:pPr>
            <a:r>
              <a:rPr lang="bg-BG" altLang="de-DE" sz="3600">
                <a:latin typeface="+mn-lt"/>
                <a:ea typeface="+mn-ea"/>
                <a:cs typeface="+mn-cs"/>
              </a:rPr>
              <a:t>Какво прави момчето?</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3" name="Slide Number Placeholder 2"/>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109</a:t>
            </a:fld>
            <a:endParaRPr lang="de-DE" altLang="de-DE">
              <a:latin typeface="+mn-lt"/>
              <a:cs typeface="+mn-cs"/>
            </a:endParaRPr>
          </a:p>
        </p:txBody>
      </p:sp>
      <p:pic>
        <p:nvPicPr>
          <p:cNvPr id="10" name="Picture 3" descr="Geschichte 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5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21"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mn-lt"/>
              <a:buChar char="A"/>
            </a:pPr>
            <a:r>
              <a:rPr lang="bg-BG" altLang="de-DE" sz="2400" dirty="0">
                <a:solidFill>
                  <a:srgbClr val="333333"/>
                </a:solidFill>
                <a:latin typeface="+mn-lt"/>
                <a:cs typeface="+mn-cs"/>
              </a:rPr>
              <a:t>Радва се на подарък за рождения си ден</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mn-lt"/>
              <a:buChar char="Б"/>
            </a:pPr>
            <a:r>
              <a:rPr lang="bg-BG" altLang="de-DE" sz="2400" dirty="0">
                <a:solidFill>
                  <a:srgbClr val="333333"/>
                </a:solidFill>
                <a:latin typeface="+mn-lt"/>
                <a:cs typeface="+mn-cs"/>
              </a:rPr>
              <a:t>Опакова подарък</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mn-lt"/>
              <a:buChar char="В"/>
            </a:pPr>
            <a:r>
              <a:rPr lang="bg-BG" altLang="de-DE" sz="2400" dirty="0">
                <a:solidFill>
                  <a:srgbClr val="333333"/>
                </a:solidFill>
                <a:latin typeface="+mn-lt"/>
                <a:cs typeface="+mn-cs"/>
              </a:rPr>
              <a:t>Опитва да изплаши сестра си</a:t>
            </a:r>
            <a:r>
              <a:rPr lang="en-US" altLang="de-DE" sz="2400" dirty="0">
                <a:solidFill>
                  <a:srgbClr val="333333"/>
                </a:solidFill>
                <a:latin typeface="+mn-lt"/>
                <a:cs typeface="+mn-cs"/>
              </a:rPr>
              <a:t>.</a:t>
            </a:r>
          </a:p>
        </p:txBody>
      </p:sp>
      <p:sp>
        <p:nvSpPr>
          <p:cNvPr id="239622" name="Rectangle 3"/>
          <p:cNvSpPr>
            <a:spLocks noGrp="1" noChangeArrowheads="1"/>
          </p:cNvSpPr>
          <p:nvPr>
            <p:ph type="title"/>
          </p:nvPr>
        </p:nvSpPr>
        <p:spPr/>
        <p:txBody>
          <a:bodyPr vert="horz" lIns="0" tIns="0" rIns="0" bIns="0" rtlCol="0" anchor="t">
            <a:spAutoFit/>
          </a:bodyPr>
          <a:lstStyle/>
          <a:p>
            <a:pPr defTabSz="914377">
              <a:spcBef>
                <a:spcPts val="0"/>
              </a:spcBef>
            </a:pPr>
            <a:r>
              <a:rPr lang="bg-BG" altLang="de-DE" sz="3600">
                <a:latin typeface="+mn-lt"/>
                <a:ea typeface="+mn-ea"/>
                <a:cs typeface="+mn-cs"/>
              </a:rPr>
              <a:t>Какво прави момчето?</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3" name="Slide Number Placeholder 2"/>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110</a:t>
            </a:fld>
            <a:endParaRPr lang="de-DE" altLang="de-DE">
              <a:latin typeface="+mn-lt"/>
              <a:cs typeface="+mn-cs"/>
            </a:endParaRPr>
          </a:p>
        </p:txBody>
      </p:sp>
      <p:pic>
        <p:nvPicPr>
          <p:cNvPr id="12" name="Picture 4" descr="Geschichte 5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66761" y="4329684"/>
            <a:ext cx="2758718"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5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71"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mn-lt"/>
              <a:buChar char="A"/>
            </a:pPr>
            <a:r>
              <a:rPr lang="bg-BG" altLang="de-DE" sz="2400" dirty="0">
                <a:solidFill>
                  <a:srgbClr val="333333"/>
                </a:solidFill>
                <a:latin typeface="+mn-lt"/>
                <a:cs typeface="+mn-cs"/>
              </a:rPr>
              <a:t>Радва се на подарък за рождения си ден</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mn-lt"/>
              <a:buChar char="Б"/>
            </a:pPr>
            <a:r>
              <a:rPr lang="bg-BG" altLang="de-DE" sz="2400" dirty="0">
                <a:solidFill>
                  <a:srgbClr val="333333"/>
                </a:solidFill>
                <a:latin typeface="+mn-lt"/>
                <a:cs typeface="+mn-cs"/>
              </a:rPr>
              <a:t>Опакова подарък</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mn-lt"/>
              <a:buChar char="В"/>
            </a:pPr>
            <a:r>
              <a:rPr lang="bg-BG" altLang="de-DE" sz="2400" dirty="0">
                <a:solidFill>
                  <a:srgbClr val="333333"/>
                </a:solidFill>
                <a:latin typeface="+mn-lt"/>
                <a:cs typeface="+mn-cs"/>
              </a:rPr>
              <a:t>Опитва да изплаши сестра си</a:t>
            </a:r>
            <a:r>
              <a:rPr lang="en-US" altLang="de-DE" sz="2400" dirty="0">
                <a:solidFill>
                  <a:srgbClr val="333333"/>
                </a:solidFill>
                <a:latin typeface="+mn-lt"/>
                <a:cs typeface="+mn-cs"/>
              </a:rPr>
              <a:t>.</a:t>
            </a:r>
          </a:p>
        </p:txBody>
      </p:sp>
      <p:sp>
        <p:nvSpPr>
          <p:cNvPr id="241672" name="Rectangle 3"/>
          <p:cNvSpPr>
            <a:spLocks noGrp="1" noChangeArrowheads="1"/>
          </p:cNvSpPr>
          <p:nvPr>
            <p:ph type="title"/>
          </p:nvPr>
        </p:nvSpPr>
        <p:spPr/>
        <p:txBody>
          <a:bodyPr vert="horz" lIns="0" tIns="0" rIns="0" bIns="0" rtlCol="0" anchor="t">
            <a:spAutoFit/>
          </a:bodyPr>
          <a:lstStyle/>
          <a:p>
            <a:pPr defTabSz="914377">
              <a:spcBef>
                <a:spcPts val="0"/>
              </a:spcBef>
            </a:pPr>
            <a:r>
              <a:rPr lang="bg-BG" altLang="de-DE" sz="3600">
                <a:latin typeface="+mn-lt"/>
                <a:ea typeface="+mn-ea"/>
                <a:cs typeface="+mn-cs"/>
              </a:rPr>
              <a:t>Какво прави момчето?</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3" name="Slide Number Placeholder 2"/>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111</a:t>
            </a:fld>
            <a:endParaRPr lang="de-DE" altLang="de-DE">
              <a:latin typeface="+mn-lt"/>
              <a:cs typeface="+mn-cs"/>
            </a:endParaRPr>
          </a:p>
        </p:txBody>
      </p:sp>
      <p:pic>
        <p:nvPicPr>
          <p:cNvPr id="14" name="Picture 5"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9"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mn-lt"/>
              <a:buChar char="A"/>
            </a:pPr>
            <a:r>
              <a:rPr lang="bg-BG" altLang="de-DE" sz="2400" dirty="0">
                <a:solidFill>
                  <a:srgbClr val="333333"/>
                </a:solidFill>
                <a:latin typeface="+mn-lt"/>
                <a:cs typeface="+mn-cs"/>
              </a:rPr>
              <a:t>Радва се на подарък за рождения си ден</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mn-lt"/>
              <a:buChar char="Б"/>
            </a:pPr>
            <a:r>
              <a:rPr lang="bg-BG" altLang="de-DE" sz="2400" dirty="0">
                <a:solidFill>
                  <a:srgbClr val="333333"/>
                </a:solidFill>
                <a:latin typeface="+mn-lt"/>
                <a:cs typeface="+mn-cs"/>
              </a:rPr>
              <a:t>Опакова подарък</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004992"/>
              </a:buClr>
              <a:buFont typeface="+mn-lt"/>
              <a:buChar char="В"/>
            </a:pPr>
            <a:r>
              <a:rPr lang="bg-BG" altLang="de-DE" sz="2400" dirty="0">
                <a:solidFill>
                  <a:srgbClr val="004992"/>
                </a:solidFill>
                <a:latin typeface="+mn-lt"/>
                <a:cs typeface="+mn-cs"/>
              </a:rPr>
              <a:t>Опитва да изплаши сестра си</a:t>
            </a:r>
            <a:r>
              <a:rPr lang="en-US" altLang="de-DE" sz="2400" dirty="0">
                <a:solidFill>
                  <a:srgbClr val="004992"/>
                </a:solidFill>
                <a:latin typeface="+mn-lt"/>
                <a:cs typeface="+mn-cs"/>
              </a:rPr>
              <a:t>.</a:t>
            </a:r>
          </a:p>
        </p:txBody>
      </p:sp>
      <p:sp>
        <p:nvSpPr>
          <p:cNvPr id="243720" name="Rectangle 3"/>
          <p:cNvSpPr>
            <a:spLocks noGrp="1" noChangeArrowheads="1"/>
          </p:cNvSpPr>
          <p:nvPr>
            <p:ph type="title"/>
          </p:nvPr>
        </p:nvSpPr>
        <p:spPr/>
        <p:txBody>
          <a:bodyPr vert="horz" lIns="0" tIns="0" rIns="0" bIns="0" rtlCol="0" anchor="t">
            <a:spAutoFit/>
          </a:bodyPr>
          <a:lstStyle/>
          <a:p>
            <a:pPr defTabSz="914377">
              <a:spcBef>
                <a:spcPts val="0"/>
              </a:spcBef>
            </a:pPr>
            <a:r>
              <a:rPr lang="bg-BG" altLang="de-DE" sz="3600">
                <a:latin typeface="+mn-lt"/>
                <a:ea typeface="+mn-ea"/>
                <a:cs typeface="+mn-cs"/>
              </a:rPr>
              <a:t>Какво прави момчето?</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3" name="Slide Number Placeholder 2"/>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112</a:t>
            </a:fld>
            <a:endParaRPr lang="de-DE" altLang="de-DE">
              <a:latin typeface="+mn-lt"/>
              <a:cs typeface="+mn-cs"/>
            </a:endParaRPr>
          </a:p>
        </p:txBody>
      </p:sp>
      <p:pic>
        <p:nvPicPr>
          <p:cNvPr id="14" name="Picture 8"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Приложение в ежедневието</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bg-BG" altLang="de-DE" sz="2400" b="1" dirty="0">
                <a:solidFill>
                  <a:srgbClr val="333333"/>
                </a:solidFill>
              </a:rPr>
              <a:t>Учебни цели</a:t>
            </a:r>
            <a:r>
              <a:rPr lang="de-DE" altLang="de-DE" sz="2400" b="1" dirty="0">
                <a:solidFill>
                  <a:srgbClr val="333333"/>
                </a:solidFill>
              </a:rPr>
              <a:t>:</a:t>
            </a:r>
          </a:p>
          <a:p>
            <a:pPr marL="342900" lvl="0" indent="-342900" defTabSz="914400" fontAlgn="base">
              <a:buClr>
                <a:srgbClr val="333333"/>
              </a:buClr>
              <a:buFont typeface="WingDings"/>
              <a:buChar char=""/>
            </a:pPr>
            <a:r>
              <a:rPr lang="bg-BG" altLang="de-DE" sz="2400" dirty="0">
                <a:solidFill>
                  <a:srgbClr val="333333"/>
                </a:solidFill>
              </a:rPr>
              <a:t>Може да си вадите твърди заключения за даден човек, ако го познавате добре или ако сте го наблюдавали в различни ситуации.</a:t>
            </a:r>
            <a:endParaRPr lang="en-US" sz="2400" dirty="0"/>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113</a:t>
            </a:fld>
            <a:endParaRPr lang="de-DE" altLang="de-DE">
              <a:latin typeface="+mn-lt"/>
              <a:cs typeface="+mn-cs"/>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Приложение в ежедневието</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bg-BG" altLang="de-DE" sz="2400" b="1" dirty="0">
                <a:solidFill>
                  <a:srgbClr val="333333"/>
                </a:solidFill>
              </a:rPr>
              <a:t>Учебни цели</a:t>
            </a:r>
            <a:r>
              <a:rPr lang="de-DE" altLang="de-DE" sz="2400" b="1" dirty="0">
                <a:solidFill>
                  <a:srgbClr val="333333"/>
                </a:solidFill>
              </a:rPr>
              <a:t>:</a:t>
            </a:r>
          </a:p>
          <a:p>
            <a:pPr marL="342900" lvl="0" indent="-342900" defTabSz="914400" fontAlgn="base">
              <a:buClr>
                <a:srgbClr val="333333"/>
              </a:buClr>
              <a:buFont typeface="WingDings"/>
              <a:buChar char=""/>
            </a:pPr>
            <a:r>
              <a:rPr lang="bg-BG" altLang="de-DE" sz="2400" dirty="0">
                <a:solidFill>
                  <a:srgbClr val="333333"/>
                </a:solidFill>
              </a:rPr>
              <a:t>Може да си вадите твърди заключения за даден човек, ако го познавате добре или ако сте го наблюдавали в различни ситуации.</a:t>
            </a:r>
            <a:endParaRPr lang="de-DE" altLang="de-DE" sz="2400" dirty="0">
              <a:solidFill>
                <a:srgbClr val="333333"/>
              </a:solidFill>
            </a:endParaRPr>
          </a:p>
          <a:p>
            <a:pPr marL="342900" lvl="0" indent="-342900" defTabSz="914400" fontAlgn="base">
              <a:buClr>
                <a:srgbClr val="333333"/>
              </a:buClr>
              <a:buFont typeface="WingDings"/>
              <a:buChar char=""/>
            </a:pPr>
            <a:r>
              <a:rPr lang="bg-BG" altLang="de-DE" sz="2400" dirty="0">
                <a:solidFill>
                  <a:srgbClr val="333333"/>
                </a:solidFill>
              </a:rPr>
              <a:t>Изражението на лицето и жестовете са важни знаци за вътрешното състояние на човека, но също така могат да доведат до </a:t>
            </a:r>
            <a:r>
              <a:rPr lang="bg-BG" altLang="de-DE" sz="2400">
                <a:solidFill>
                  <a:srgbClr val="333333"/>
                </a:solidFill>
              </a:rPr>
              <a:t>объркване</a:t>
            </a:r>
            <a:r>
              <a:rPr lang="de-DE"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114</a:t>
            </a:fld>
            <a:endParaRPr lang="de-DE" altLang="de-DE">
              <a:latin typeface="+mn-lt"/>
              <a:cs typeface="+mn-cs"/>
            </a:endParaRPr>
          </a:p>
        </p:txBody>
      </p:sp>
    </p:spTree>
    <p:extLst>
      <p:ext uri="{BB962C8B-B14F-4D97-AF65-F5344CB8AC3E}">
        <p14:creationId xmlns:p14="http://schemas.microsoft.com/office/powerpoint/2010/main" val="396271426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Приложение в ежедневието</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bg-BG" altLang="de-DE" sz="2400" b="1" dirty="0">
                <a:solidFill>
                  <a:srgbClr val="333333"/>
                </a:solidFill>
              </a:rPr>
              <a:t>Учебни цели</a:t>
            </a:r>
            <a:r>
              <a:rPr lang="de-DE" altLang="de-DE" sz="2400" b="1" dirty="0">
                <a:solidFill>
                  <a:srgbClr val="333333"/>
                </a:solidFill>
              </a:rPr>
              <a:t>:</a:t>
            </a:r>
          </a:p>
          <a:p>
            <a:pPr marL="342900" lvl="0" indent="-342900" defTabSz="914400" fontAlgn="base">
              <a:buClr>
                <a:srgbClr val="333333"/>
              </a:buClr>
              <a:buFont typeface="WingDings"/>
              <a:buChar char=""/>
            </a:pPr>
            <a:r>
              <a:rPr lang="bg-BG" altLang="de-DE" sz="2400" dirty="0">
                <a:solidFill>
                  <a:srgbClr val="333333"/>
                </a:solidFill>
              </a:rPr>
              <a:t>Може да си вадите твърди заключения за даден човек, ако го познавате добре или ако сте го наблюдавали в различни ситуации.</a:t>
            </a:r>
            <a:endParaRPr lang="de-DE" altLang="de-DE" sz="2400" dirty="0">
              <a:solidFill>
                <a:srgbClr val="333333"/>
              </a:solidFill>
            </a:endParaRPr>
          </a:p>
          <a:p>
            <a:pPr marL="342900" lvl="0" indent="-342900" defTabSz="914400" fontAlgn="base">
              <a:buClr>
                <a:srgbClr val="333333"/>
              </a:buClr>
              <a:buFont typeface="WingDings"/>
              <a:buChar char=""/>
            </a:pPr>
            <a:r>
              <a:rPr lang="bg-BG" altLang="de-DE" sz="2400" dirty="0">
                <a:solidFill>
                  <a:srgbClr val="333333"/>
                </a:solidFill>
              </a:rPr>
              <a:t>Изражението на лицето и жестовете са важни знаци за вътрешното състояние на човека, но също така могат да доведат до объркване</a:t>
            </a:r>
            <a:r>
              <a:rPr lang="de-DE" altLang="de-DE" sz="2400" dirty="0">
                <a:solidFill>
                  <a:srgbClr val="333333"/>
                </a:solidFill>
              </a:rPr>
              <a:t>.</a:t>
            </a:r>
          </a:p>
          <a:p>
            <a:pPr marL="342900" lvl="0" indent="-342900" defTabSz="914400" fontAlgn="base">
              <a:buClr>
                <a:srgbClr val="333333"/>
              </a:buClr>
              <a:buFont typeface="WingDings"/>
              <a:buChar char=""/>
            </a:pPr>
            <a:r>
              <a:rPr lang="bg-BG" altLang="de-DE" sz="2400" dirty="0">
                <a:solidFill>
                  <a:srgbClr val="333333"/>
                </a:solidFill>
              </a:rPr>
              <a:t>Когато преценявате сложни ситуации, вземете предвид цялата налична </a:t>
            </a:r>
            <a:r>
              <a:rPr lang="bg-BG" altLang="de-DE" sz="2400">
                <a:solidFill>
                  <a:srgbClr val="333333"/>
                </a:solidFill>
              </a:rPr>
              <a:t>информация</a:t>
            </a:r>
            <a:r>
              <a:rPr lang="de-DE"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115</a:t>
            </a:fld>
            <a:endParaRPr lang="de-DE" altLang="de-DE">
              <a:latin typeface="+mn-lt"/>
              <a:cs typeface="+mn-cs"/>
            </a:endParaRPr>
          </a:p>
        </p:txBody>
      </p:sp>
    </p:spTree>
    <p:extLst>
      <p:ext uri="{BB962C8B-B14F-4D97-AF65-F5344CB8AC3E}">
        <p14:creationId xmlns:p14="http://schemas.microsoft.com/office/powerpoint/2010/main" val="36081221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Приложение в ежедневието</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bg-BG" altLang="de-DE" sz="2400" b="1" dirty="0">
                <a:solidFill>
                  <a:srgbClr val="333333"/>
                </a:solidFill>
              </a:rPr>
              <a:t>Учебни цели</a:t>
            </a:r>
            <a:r>
              <a:rPr lang="de-DE" altLang="de-DE" sz="2400" b="1" dirty="0">
                <a:solidFill>
                  <a:srgbClr val="333333"/>
                </a:solidFill>
              </a:rPr>
              <a:t>:</a:t>
            </a:r>
          </a:p>
          <a:p>
            <a:pPr marL="342900" lvl="0" indent="-342900" defTabSz="914400" fontAlgn="base">
              <a:buClr>
                <a:srgbClr val="333333"/>
              </a:buClr>
              <a:buFont typeface="WingDings"/>
              <a:buChar char=""/>
            </a:pPr>
            <a:r>
              <a:rPr lang="bg-BG" altLang="de-DE" sz="2400" dirty="0">
                <a:solidFill>
                  <a:srgbClr val="333333"/>
                </a:solidFill>
              </a:rPr>
              <a:t>Може да си вадите твърди заключения за даден човек, ако го познавате добре или ако сте го наблюдавали в различни ситуации.</a:t>
            </a:r>
            <a:endParaRPr lang="de-DE" altLang="de-DE" sz="2400" dirty="0">
              <a:solidFill>
                <a:srgbClr val="333333"/>
              </a:solidFill>
            </a:endParaRPr>
          </a:p>
          <a:p>
            <a:pPr marL="342900" lvl="0" indent="-342900" defTabSz="914400" fontAlgn="base">
              <a:buClr>
                <a:srgbClr val="333333"/>
              </a:buClr>
              <a:buFont typeface="WingDings"/>
              <a:buChar char=""/>
            </a:pPr>
            <a:r>
              <a:rPr lang="bg-BG" altLang="de-DE" sz="2400" dirty="0">
                <a:solidFill>
                  <a:srgbClr val="333333"/>
                </a:solidFill>
              </a:rPr>
              <a:t>Изражението на лицето и жестовете са важни знаци за вътрешното състояние на човека, но също така могат да доведат до объркване</a:t>
            </a:r>
            <a:r>
              <a:rPr lang="de-DE" altLang="de-DE" sz="2400" dirty="0">
                <a:solidFill>
                  <a:srgbClr val="333333"/>
                </a:solidFill>
              </a:rPr>
              <a:t>.</a:t>
            </a:r>
          </a:p>
          <a:p>
            <a:pPr marL="342900" lvl="0" indent="-342900" defTabSz="914400" fontAlgn="base">
              <a:buClr>
                <a:srgbClr val="333333"/>
              </a:buClr>
              <a:buFont typeface="WingDings"/>
              <a:buChar char=""/>
            </a:pPr>
            <a:r>
              <a:rPr lang="bg-BG" altLang="de-DE" sz="2400" dirty="0">
                <a:solidFill>
                  <a:srgbClr val="333333"/>
                </a:solidFill>
              </a:rPr>
              <a:t>Когато преценявате сложни ситуации, вземете предвид цялата налична информация</a:t>
            </a:r>
            <a:r>
              <a:rPr lang="de-DE" altLang="de-DE" sz="2400" dirty="0">
                <a:solidFill>
                  <a:srgbClr val="333333"/>
                </a:solidFill>
              </a:rPr>
              <a:t>.</a:t>
            </a:r>
          </a:p>
          <a:p>
            <a:pPr marL="342900" lvl="0" indent="-342900" defTabSz="914400" fontAlgn="base">
              <a:buClr>
                <a:srgbClr val="333333"/>
              </a:buClr>
              <a:buFont typeface="WingDings"/>
              <a:buChar char=""/>
            </a:pPr>
            <a:r>
              <a:rPr lang="bg-BG" altLang="de-DE" sz="2400" dirty="0">
                <a:solidFill>
                  <a:srgbClr val="333333"/>
                </a:solidFill>
              </a:rPr>
              <a:t>Колкото повече информация е взета под внимание, толкова по-точна е преценката</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116</a:t>
            </a:fld>
            <a:endParaRPr lang="de-DE" altLang="de-DE">
              <a:latin typeface="+mn-lt"/>
              <a:cs typeface="+mn-cs"/>
            </a:endParaRPr>
          </a:p>
        </p:txBody>
      </p:sp>
    </p:spTree>
    <p:extLst>
      <p:ext uri="{BB962C8B-B14F-4D97-AF65-F5344CB8AC3E}">
        <p14:creationId xmlns:p14="http://schemas.microsoft.com/office/powerpoint/2010/main" val="246324696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Какво общо има това с психозите?</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bg-BG" altLang="de-DE" sz="2400" dirty="0">
                <a:solidFill>
                  <a:srgbClr val="333333"/>
                </a:solidFill>
              </a:rPr>
              <a:t>По време на психоза хората имат склонност да интерпретират грешно или преувеличават значението на лицеизраза или действията</a:t>
            </a:r>
            <a:r>
              <a:rPr lang="en-AU" altLang="de-DE" sz="2400" dirty="0">
                <a:solidFill>
                  <a:srgbClr val="333333"/>
                </a:solidFill>
              </a:rPr>
              <a:t>.</a:t>
            </a:r>
          </a:p>
          <a:p>
            <a:pPr lvl="0" defTabSz="914400" fontAlgn="base">
              <a:lnSpc>
                <a:spcPct val="100000"/>
              </a:lnSpc>
              <a:spcBef>
                <a:spcPts val="1200"/>
              </a:spcBef>
            </a:pPr>
            <a:r>
              <a:rPr lang="bg-BG" altLang="de-DE" sz="2400" dirty="0">
                <a:solidFill>
                  <a:srgbClr val="004992"/>
                </a:solidFill>
              </a:rPr>
              <a:t>Пример</a:t>
            </a:r>
            <a:r>
              <a:rPr lang="en-AU" altLang="de-DE" sz="2400" dirty="0">
                <a:solidFill>
                  <a:srgbClr val="004992"/>
                </a:solidFill>
              </a:rPr>
              <a:t>: </a:t>
            </a:r>
            <a:r>
              <a:rPr lang="bg-BG" altLang="de-DE" sz="2400" dirty="0">
                <a:solidFill>
                  <a:srgbClr val="333333"/>
                </a:solidFill>
              </a:rPr>
              <a:t>Уолтър беше обсебен от идеята, че е мъж на Джоди Фостър</a:t>
            </a:r>
            <a:r>
              <a:rPr lang="en-AU" altLang="de-DE" sz="2400" dirty="0">
                <a:solidFill>
                  <a:srgbClr val="333333"/>
                </a:solidFill>
              </a:rPr>
              <a:t>. </a:t>
            </a:r>
            <a:r>
              <a:rPr lang="bg-BG" altLang="de-DE" sz="2400" dirty="0">
                <a:solidFill>
                  <a:srgbClr val="333333"/>
                </a:solidFill>
              </a:rPr>
              <a:t>Той ѝ пишеше любовни писма и правеше планове за бъдещето</a:t>
            </a:r>
            <a:r>
              <a:rPr lang="en-AU" altLang="de-DE" sz="2400" dirty="0">
                <a:solidFill>
                  <a:srgbClr val="333333"/>
                </a:solidFill>
              </a:rPr>
              <a:t>.</a:t>
            </a:r>
          </a:p>
          <a:p>
            <a:pPr lvl="0" defTabSz="914400" fontAlgn="base">
              <a:lnSpc>
                <a:spcPct val="100000"/>
              </a:lnSpc>
              <a:spcBef>
                <a:spcPts val="1200"/>
              </a:spcBef>
            </a:pPr>
            <a:r>
              <a:rPr lang="bg-BG" altLang="de-DE" sz="2400" dirty="0">
                <a:solidFill>
                  <a:srgbClr val="004992"/>
                </a:solidFill>
              </a:rPr>
              <a:t>Предистория</a:t>
            </a:r>
            <a:r>
              <a:rPr lang="en-AU" altLang="de-DE" sz="2400" dirty="0">
                <a:solidFill>
                  <a:srgbClr val="004992"/>
                </a:solidFill>
              </a:rPr>
              <a:t>: </a:t>
            </a:r>
            <a:r>
              <a:rPr lang="bg-BG" altLang="de-DE" sz="2400" dirty="0">
                <a:solidFill>
                  <a:srgbClr val="333333"/>
                </a:solidFill>
              </a:rPr>
              <a:t>Видял я е на премиерата на филм</a:t>
            </a:r>
            <a:r>
              <a:rPr lang="en-AU" altLang="de-DE" sz="2400" dirty="0">
                <a:solidFill>
                  <a:srgbClr val="333333"/>
                </a:solidFill>
              </a:rPr>
              <a:t>. </a:t>
            </a:r>
            <a:r>
              <a:rPr lang="bg-BG" altLang="de-DE" sz="2400" dirty="0">
                <a:solidFill>
                  <a:srgbClr val="333333"/>
                </a:solidFill>
              </a:rPr>
              <a:t>Тя е помахала радостно на тълпата и е погледнала към него </a:t>
            </a:r>
            <a:r>
              <a:rPr lang="bg-BG" altLang="de-DE" sz="2400" i="1" dirty="0">
                <a:solidFill>
                  <a:srgbClr val="333333"/>
                </a:solidFill>
              </a:rPr>
              <a:t>както и към други</a:t>
            </a:r>
            <a:r>
              <a:rPr lang="en-AU"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117</a:t>
            </a:fld>
            <a:endParaRPr lang="de-DE" altLang="de-DE">
              <a:latin typeface="+mn-lt"/>
              <a:cs typeface="+mn-cs"/>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Какво общо има това с психозите?</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bg-BG" altLang="de-DE" sz="2400" dirty="0">
                <a:solidFill>
                  <a:srgbClr val="333333"/>
                </a:solidFill>
              </a:rPr>
              <a:t>По време на психоза хората имат склонност да интерпретират грешно или преувеличават значението на лицеизраза или действията</a:t>
            </a:r>
            <a:r>
              <a:rPr lang="en-AU" altLang="de-DE" sz="2400" dirty="0">
                <a:solidFill>
                  <a:srgbClr val="333333"/>
                </a:solidFill>
              </a:rPr>
              <a:t>.</a:t>
            </a:r>
          </a:p>
          <a:p>
            <a:pPr lvl="0" defTabSz="914400" fontAlgn="base">
              <a:lnSpc>
                <a:spcPct val="100000"/>
              </a:lnSpc>
              <a:spcBef>
                <a:spcPts val="1200"/>
              </a:spcBef>
            </a:pPr>
            <a:r>
              <a:rPr lang="bg-BG" altLang="de-DE" sz="2400" dirty="0">
                <a:solidFill>
                  <a:srgbClr val="004992"/>
                </a:solidFill>
              </a:rPr>
              <a:t>Пример</a:t>
            </a:r>
            <a:r>
              <a:rPr lang="en-AU" altLang="de-DE" sz="2400" dirty="0">
                <a:solidFill>
                  <a:srgbClr val="004992"/>
                </a:solidFill>
              </a:rPr>
              <a:t>: </a:t>
            </a:r>
            <a:r>
              <a:rPr lang="bg-BG" altLang="de-DE" sz="2400" dirty="0">
                <a:solidFill>
                  <a:srgbClr val="333333"/>
                </a:solidFill>
              </a:rPr>
              <a:t>Уолтър беше обсебен от идеята, че е мъж на Джоди Фостър</a:t>
            </a:r>
            <a:r>
              <a:rPr lang="en-AU" altLang="de-DE" sz="2400" dirty="0">
                <a:solidFill>
                  <a:srgbClr val="333333"/>
                </a:solidFill>
              </a:rPr>
              <a:t>. </a:t>
            </a:r>
            <a:r>
              <a:rPr lang="bg-BG" altLang="de-DE" sz="2400" dirty="0">
                <a:solidFill>
                  <a:srgbClr val="333333"/>
                </a:solidFill>
              </a:rPr>
              <a:t>Той ѝ пишеше любовни писма и правеше планове за бъдещето</a:t>
            </a:r>
            <a:r>
              <a:rPr lang="en-AU" altLang="de-DE" sz="2400" dirty="0">
                <a:solidFill>
                  <a:srgbClr val="333333"/>
                </a:solidFill>
              </a:rPr>
              <a:t>.</a:t>
            </a:r>
          </a:p>
          <a:p>
            <a:pPr lvl="0" defTabSz="914400" fontAlgn="base">
              <a:lnSpc>
                <a:spcPct val="100000"/>
              </a:lnSpc>
              <a:spcBef>
                <a:spcPts val="1200"/>
              </a:spcBef>
            </a:pPr>
            <a:r>
              <a:rPr lang="bg-BG" altLang="de-DE" sz="2400" dirty="0">
                <a:solidFill>
                  <a:srgbClr val="004992"/>
                </a:solidFill>
              </a:rPr>
              <a:t>Предистория</a:t>
            </a:r>
            <a:r>
              <a:rPr lang="en-AU" altLang="de-DE" sz="2400" dirty="0">
                <a:solidFill>
                  <a:srgbClr val="004992"/>
                </a:solidFill>
              </a:rPr>
              <a:t>: </a:t>
            </a:r>
            <a:r>
              <a:rPr lang="bg-BG" altLang="de-DE" sz="2400" dirty="0">
                <a:solidFill>
                  <a:srgbClr val="333333"/>
                </a:solidFill>
              </a:rPr>
              <a:t>Видял я е на премиерата на филм</a:t>
            </a:r>
            <a:r>
              <a:rPr lang="en-AU" altLang="de-DE" sz="2400" dirty="0">
                <a:solidFill>
                  <a:srgbClr val="333333"/>
                </a:solidFill>
              </a:rPr>
              <a:t>. </a:t>
            </a:r>
            <a:r>
              <a:rPr lang="bg-BG" altLang="de-DE" sz="2400" dirty="0">
                <a:solidFill>
                  <a:srgbClr val="333333"/>
                </a:solidFill>
              </a:rPr>
              <a:t>Тя е помахала радостно на тълпата и е погледнала към него </a:t>
            </a:r>
            <a:r>
              <a:rPr lang="bg-BG" altLang="de-DE" sz="2400" i="1" dirty="0">
                <a:solidFill>
                  <a:srgbClr val="333333"/>
                </a:solidFill>
              </a:rPr>
              <a:t>както и към други</a:t>
            </a:r>
            <a:r>
              <a:rPr lang="en-AU" altLang="de-DE" sz="2400" dirty="0">
                <a:solidFill>
                  <a:srgbClr val="333333"/>
                </a:solidFill>
              </a:rPr>
              <a:t>.</a:t>
            </a:r>
          </a:p>
          <a:p>
            <a:pPr lvl="0" defTabSz="914400" fontAlgn="base"/>
            <a:r>
              <a:rPr lang="bg-BG" altLang="de-DE" sz="2400" dirty="0">
                <a:solidFill>
                  <a:srgbClr val="333333"/>
                </a:solidFill>
              </a:rPr>
              <a:t>Много неща са в окото на наблюдателя</a:t>
            </a:r>
            <a:r>
              <a:rPr lang="de-DE" altLang="de-DE" sz="2400" dirty="0">
                <a:solidFill>
                  <a:srgbClr val="333333"/>
                </a:solidFill>
              </a:rPr>
              <a:t>. </a:t>
            </a:r>
            <a:r>
              <a:rPr lang="bg-BG" altLang="de-DE" sz="2400" dirty="0">
                <a:solidFill>
                  <a:srgbClr val="333333"/>
                </a:solidFill>
              </a:rPr>
              <a:t>Емоциите ни влияят на възприятията, особено когато се чувстваме застрашени</a:t>
            </a:r>
            <a:r>
              <a:rPr lang="de-DE" altLang="de-DE" sz="2400" dirty="0">
                <a:solidFill>
                  <a:srgbClr val="333333"/>
                </a:solidFill>
              </a:rPr>
              <a:t>. </a:t>
            </a:r>
            <a:r>
              <a:rPr lang="bg-BG" altLang="de-DE" sz="2400" dirty="0">
                <a:solidFill>
                  <a:srgbClr val="333333"/>
                </a:solidFill>
              </a:rPr>
              <a:t>Когато ни е страх, обстановката ни се струва враждебна</a:t>
            </a:r>
            <a:r>
              <a:rPr lang="de-DE" altLang="de-DE" sz="2400" dirty="0">
                <a:solidFill>
                  <a:srgbClr val="333333"/>
                </a:solidFill>
              </a:rPr>
              <a:t>. </a:t>
            </a:r>
            <a:r>
              <a:rPr lang="bg-BG" altLang="de-DE" sz="2400" dirty="0">
                <a:solidFill>
                  <a:srgbClr val="333333"/>
                </a:solidFill>
              </a:rPr>
              <a:t>Когато сме много щастливи</a:t>
            </a:r>
            <a:r>
              <a:rPr lang="de-DE" altLang="de-DE" sz="2400" dirty="0">
                <a:solidFill>
                  <a:srgbClr val="333333"/>
                </a:solidFill>
              </a:rPr>
              <a:t>, </a:t>
            </a:r>
            <a:r>
              <a:rPr lang="bg-BG" altLang="de-DE" sz="2400" dirty="0">
                <a:solidFill>
                  <a:srgbClr val="333333"/>
                </a:solidFill>
              </a:rPr>
              <a:t>може да се усетим недосегаеми и много обичани</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118</a:t>
            </a:fld>
            <a:endParaRPr lang="de-DE" altLang="de-DE">
              <a:latin typeface="+mn-lt"/>
              <a:cs typeface="+mn-cs"/>
            </a:endParaRPr>
          </a:p>
        </p:txBody>
      </p:sp>
    </p:spTree>
    <p:extLst>
      <p:ext uri="{BB962C8B-B14F-4D97-AF65-F5344CB8AC3E}">
        <p14:creationId xmlns:p14="http://schemas.microsoft.com/office/powerpoint/2010/main" val="23118090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ru-RU" altLang="ko-KR" sz="3600" dirty="0">
                <a:latin typeface="+mn-lt"/>
                <a:ea typeface="+mn-ea"/>
                <a:cs typeface="+mn-cs"/>
              </a:rPr>
              <a:t>Благодарим за вниманието и работата заедно!</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az-Cyrl-AZ" altLang="ko-KR" i="1" dirty="0">
                <a:solidFill>
                  <a:srgbClr val="004992"/>
                </a:solidFill>
              </a:rPr>
              <a:t>към терапевтите</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ru-RU" altLang="ko-KR" dirty="0">
                <a:solidFill>
                  <a:srgbClr val="004992"/>
                </a:solidFill>
              </a:rPr>
              <a:t>Моля, раздайте работни листове. Представете нашето приложение COGITO (изтеглете го безплатно)</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4236F9EA-2F08-4EE9-8725-61B8E1B1712F}" type="slidenum">
              <a:rPr lang="de-DE" altLang="de-DE" smtClean="0">
                <a:latin typeface="+mn-lt"/>
                <a:cs typeface="+mn-cs"/>
              </a:rPr>
              <a:pPr>
                <a:defRPr/>
              </a:pPr>
              <a:t>119</a:t>
            </a:fld>
            <a:endParaRPr lang="de-DE" altLang="de-DE">
              <a:latin typeface="+mn-lt"/>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cs typeface="+mn-cs"/>
              </a:rPr>
              <a:t>www.uke.de/mct_app</a:t>
            </a:r>
            <a:endParaRPr lang="de-DE" sz="1800" dirty="0">
              <a:solidFill>
                <a:srgbClr val="333333"/>
              </a:solidFill>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50795226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120</a:t>
            </a:fld>
            <a:endParaRPr lang="de-DE" altLang="de-DE">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177251595"/>
              </p:ext>
            </p:extLst>
          </p:nvPr>
        </p:nvGraphicFramePr>
        <p:xfrm>
          <a:off x="408954" y="2011680"/>
          <a:ext cx="11375999" cy="445605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az-Cyrl-AZ" sz="1000" b="0" i="0" u="none" strike="noStrike" cap="none" normalizeH="0" baseline="0" dirty="0">
                          <a:ln>
                            <a:noFill/>
                          </a:ln>
                          <a:solidFill>
                            <a:srgbClr val="333333"/>
                          </a:solidFill>
                          <a:effectLst/>
                          <a:latin typeface="Calibri Light"/>
                          <a:cs typeface="Times New Roman" pitchFamily="18" charset="0"/>
                        </a:rPr>
                        <a:t>Име</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az-Cyrl-AZ" sz="1000" b="0" i="0" u="none" strike="noStrike" cap="none" normalizeH="0" baseline="0" dirty="0">
                          <a:ln>
                            <a:noFill/>
                          </a:ln>
                          <a:solidFill>
                            <a:srgbClr val="333333"/>
                          </a:solidFill>
                          <a:effectLst/>
                          <a:latin typeface="Calibri Light"/>
                          <a:cs typeface="Times New Roman" pitchFamily="18" charset="0"/>
                        </a:rPr>
                        <a:t>Фотограф/Артист</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az-Cyrl-AZ" sz="1000" b="0" i="0" u="none" strike="noStrike" cap="none" normalizeH="0" baseline="0">
                          <a:ln>
                            <a:noFill/>
                          </a:ln>
                          <a:solidFill>
                            <a:srgbClr val="333333"/>
                          </a:solidFill>
                          <a:effectLst/>
                          <a:latin typeface="Calibri Light"/>
                          <a:cs typeface="Times New Roman" pitchFamily="18" charset="0"/>
                        </a:rPr>
                        <a:t>Източник</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a:ln>
                            <a:noFill/>
                          </a:ln>
                          <a:solidFill>
                            <a:srgbClr val="333333"/>
                          </a:solidFill>
                          <a:effectLst/>
                          <a:latin typeface="Calibri Light"/>
                          <a:cs typeface="Times New Roman" pitchFamily="18" charset="0"/>
                        </a:rPr>
                        <a:t>Име на изображението</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a:t>
                      </a:r>
                      <a:r>
                        <a:rPr kumimoji="0" lang="az-Cyrl-AZ" sz="1000" b="0" i="0" u="none" strike="noStrike" cap="none" normalizeH="0" baseline="0">
                          <a:ln>
                            <a:noFill/>
                          </a:ln>
                          <a:solidFill>
                            <a:srgbClr val="333333"/>
                          </a:solidFill>
                          <a:effectLst/>
                          <a:latin typeface="Calibri Light"/>
                          <a:cs typeface="Times New Roman" pitchFamily="18" charset="0"/>
                        </a:rPr>
                        <a:t>използвано чрез Криейтив Комън лиценз, </a:t>
                      </a:r>
                      <a:r>
                        <a:rPr kumimoji="0" lang="en-GB" sz="1000" b="0" i="0" u="none" strike="noStrike" cap="none" normalizeH="0" baseline="0">
                          <a:ln>
                            <a:noFill/>
                          </a:ln>
                          <a:solidFill>
                            <a:srgbClr val="333333"/>
                          </a:solidFill>
                          <a:effectLst/>
                          <a:latin typeface="Calibri Light"/>
                          <a:cs typeface="Times New Roman" pitchFamily="18" charset="0"/>
                        </a:rPr>
                        <a:t>PP = </a:t>
                      </a:r>
                      <a:r>
                        <a:rPr kumimoji="0" lang="az-Cyrl-AZ" sz="1000" b="0" i="0" u="none" strike="noStrike" cap="none" normalizeH="0" baseline="0">
                          <a:ln>
                            <a:noFill/>
                          </a:ln>
                          <a:solidFill>
                            <a:srgbClr val="333333"/>
                          </a:solidFill>
                          <a:effectLst/>
                          <a:latin typeface="Calibri Light"/>
                          <a:cs typeface="Times New Roman" pitchFamily="18" charset="0"/>
                        </a:rPr>
                        <a:t>Използвано с директното съгласие на автора</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a:t>
                      </a:r>
                      <a:r>
                        <a:rPr kumimoji="0" lang="az-Cyrl-AZ" sz="1000" b="0" i="0" u="none" strike="noStrike" cap="none" normalizeH="0" baseline="0">
                          <a:ln>
                            <a:noFill/>
                          </a:ln>
                          <a:solidFill>
                            <a:srgbClr val="333333"/>
                          </a:solidFill>
                          <a:effectLst/>
                          <a:latin typeface="Calibri Light"/>
                          <a:cs typeface="Times New Roman" pitchFamily="18" charset="0"/>
                        </a:rPr>
                        <a:t>Описание</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allspice 1</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Headache coming on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Woman touches her temple/</a:t>
                      </a:r>
                      <a:r>
                        <a:rPr kumimoji="0" lang="az-Cyrl-AZ" sz="1000" b="0" i="0" u="none" strike="noStrike" cap="none" normalizeH="0" baseline="0">
                          <a:ln>
                            <a:noFill/>
                          </a:ln>
                          <a:solidFill>
                            <a:srgbClr val="333333"/>
                          </a:solidFill>
                          <a:effectLst/>
                          <a:latin typeface="Calibri Light"/>
                          <a:cs typeface="Times New Roman" pitchFamily="18" charset="0"/>
                        </a:rPr>
                        <a:t>Жена се държи за главата</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saying goodbye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Two women in mourning/</a:t>
                      </a:r>
                      <a:r>
                        <a:rPr kumimoji="0" lang="az-Cyrl-AZ" sz="1000" b="0" i="0" u="none" strike="noStrike" cap="none" normalizeH="0" baseline="0">
                          <a:ln>
                            <a:noFill/>
                          </a:ln>
                          <a:solidFill>
                            <a:srgbClr val="333333"/>
                          </a:solidFill>
                          <a:effectLst/>
                          <a:latin typeface="Calibri Light"/>
                          <a:cs typeface="Times New Roman" pitchFamily="18" charset="0"/>
                        </a:rPr>
                        <a:t>Две жени в траур)</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 Phil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Who's the bully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Anger (Zidane at the world cup in 2006)/Гняв (Зидан СП 06)</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Carol^-^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The happy couple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Happiness (marriage)/</a:t>
                      </a:r>
                      <a:r>
                        <a:rPr kumimoji="0" lang="az-Cyrl-AZ" sz="1000" b="0" i="0" u="none" strike="noStrike" cap="none" normalizeH="0" baseline="0">
                          <a:ln>
                            <a:noFill/>
                          </a:ln>
                          <a:solidFill>
                            <a:srgbClr val="333333"/>
                          </a:solidFill>
                          <a:effectLst/>
                          <a:latin typeface="Calibri Light"/>
                          <a:cs typeface="Times New Roman" pitchFamily="18" charset="0"/>
                        </a:rPr>
                        <a:t>Радост (сватба)</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ben·millet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Day 64 Rotten potatoes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a:ln>
                            <a:noFill/>
                          </a:ln>
                          <a:solidFill>
                            <a:srgbClr val="333333"/>
                          </a:solidFill>
                          <a:effectLst/>
                          <a:latin typeface="Calibri Light"/>
                          <a:cs typeface="Times New Roman" pitchFamily="18" charset="0"/>
                        </a:rPr>
                        <a:t>Disgust (rotten potatoes)/Отвращение (развалени картофи)</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manville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Surprise (baby looks at himself in the mirror)/изненада (Бебе се вижда изненадано в огледалото)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ecmorgan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http://www.flickr.com/photos/ecmorgan/3251929600</a:t>
                      </a:r>
                      <a:endParaRPr kumimoji="0" lang="de-DE" sz="36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Agony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Pain (injured soccer player)/ </a:t>
                      </a:r>
                      <a:r>
                        <a:rPr kumimoji="0" lang="az-Cyrl-AZ" sz="1000" b="0" i="0" u="none" strike="noStrike" cap="none" normalizeH="0" baseline="0">
                          <a:ln>
                            <a:noFill/>
                          </a:ln>
                          <a:solidFill>
                            <a:srgbClr val="333333"/>
                          </a:solidFill>
                          <a:effectLst/>
                          <a:latin typeface="Calibri Light"/>
                          <a:cs typeface="Times New Roman" pitchFamily="18" charset="0"/>
                        </a:rPr>
                        <a:t>Болка (контузен футболист)</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stuandgravy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5emotions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Five different facial expressions/5 </a:t>
                      </a:r>
                      <a:r>
                        <a:rPr kumimoji="0" lang="az-Cyrl-AZ" sz="1000" b="0" i="0" u="none" strike="noStrike" cap="none" normalizeH="0" baseline="0">
                          <a:ln>
                            <a:noFill/>
                          </a:ln>
                          <a:solidFill>
                            <a:srgbClr val="333333"/>
                          </a:solidFill>
                          <a:effectLst/>
                          <a:latin typeface="Calibri Light"/>
                          <a:cs typeface="Times New Roman" pitchFamily="18" charset="0"/>
                        </a:rPr>
                        <a:t>различни изражения</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01752">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Feastoffools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dahmer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Jeffrey Dahmer (serial killer)/</a:t>
                      </a:r>
                      <a:r>
                        <a:rPr kumimoji="0" lang="az-Cyrl-AZ" sz="1000" b="0" i="0" u="none" strike="noStrike" cap="none" normalizeH="0" baseline="0">
                          <a:ln>
                            <a:noFill/>
                          </a:ln>
                          <a:solidFill>
                            <a:srgbClr val="333333"/>
                          </a:solidFill>
                          <a:effectLst/>
                          <a:latin typeface="Calibri Light"/>
                          <a:cs typeface="Times New Roman" pitchFamily="18" charset="0"/>
                        </a:rPr>
                        <a:t>Джефри Даамер (Сериен убиец)</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madmonk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Egyptian Actor Khaled Saleh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Khaled Saleh (actor)/Калед Салех (актьор)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000" b="0" i="0" u="none" strike="noStrike" cap="none" normalizeH="0" baseline="0" dirty="0">
                          <a:ln>
                            <a:noFill/>
                          </a:ln>
                          <a:solidFill>
                            <a:srgbClr val="333333"/>
                          </a:solidFill>
                          <a:effectLst/>
                          <a:latin typeface="Calibri Light"/>
                          <a:cs typeface="Times New Roman" pitchFamily="18" charset="0"/>
                        </a:rPr>
                        <a:t>Aa</a:t>
                      </a:r>
                      <a:r>
                        <a:rPr kumimoji="0" lang="az-Cyrl-AZ" sz="1000" b="0" i="0" u="none" strike="noStrike" cap="none" normalizeH="0" baseline="0" dirty="0">
                          <a:ln>
                            <a:noFill/>
                          </a:ln>
                          <a:solidFill>
                            <a:srgbClr val="333333"/>
                          </a:solidFill>
                          <a:effectLst/>
                          <a:latin typeface="Calibri Light"/>
                          <a:cs typeface="Times New Roman" pitchFamily="18" charset="0"/>
                        </a:rPr>
                        <a:t>рън Бек (психолог)/</a:t>
                      </a:r>
                      <a:r>
                        <a:rPr kumimoji="0" lang="nl-NL" sz="1000" b="0" i="0" u="none" strike="noStrike" cap="none" normalizeH="0" baseline="0" dirty="0">
                          <a:ln>
                            <a:noFill/>
                          </a:ln>
                          <a:solidFill>
                            <a:srgbClr val="333333"/>
                          </a:solidFill>
                          <a:effectLst/>
                          <a:latin typeface="Calibri Light"/>
                          <a:cs typeface="Times New Roman" pitchFamily="18" charset="0"/>
                        </a:rPr>
                        <a:t>Aaron Beck (psychologist)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1"/>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spcBef>
                <a:spcPct val="50000"/>
              </a:spcBef>
              <a:buClr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ru-RU" altLang="de-DE" sz="1200" dirty="0">
                <a:solidFill>
                  <a:srgbClr val="333333"/>
                </a:solidFill>
                <a:latin typeface="+mn-lt"/>
                <a:cs typeface="+mn-cs"/>
              </a:rPr>
              <a:t>Изображенията в този модул са използвани с индиректното (Криейтив комън лиценз) или директното съгласие на долу изброените артисти, за което сърдечно им благодарим! Пълният списък имена ще откриете на </a:t>
            </a:r>
            <a:r>
              <a:rPr lang="ru-RU" altLang="de-DE" sz="1200" u="sng" dirty="0">
                <a:solidFill>
                  <a:srgbClr val="333333"/>
                </a:solidFill>
                <a:latin typeface="+mn-lt"/>
                <a:cs typeface="+mn-cs"/>
              </a:rPr>
              <a:t>www.uke.de/mkt</a:t>
            </a:r>
            <a:r>
              <a:rPr lang="ru-RU" altLang="de-DE" sz="1200" dirty="0">
                <a:solidFill>
                  <a:srgbClr val="333333"/>
                </a:solidFill>
                <a:latin typeface="+mn-lt"/>
                <a:cs typeface="+mn-cs"/>
              </a:rPr>
              <a:t>. Ако по невнимание сме нарушили авторското право, молим за извинение и разрешение да използваме картината. </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121</a:t>
            </a:fld>
            <a:endParaRPr lang="de-DE" altLang="de-DE">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105763964"/>
              </p:ext>
            </p:extLst>
          </p:nvPr>
        </p:nvGraphicFramePr>
        <p:xfrm>
          <a:off x="408954" y="2011680"/>
          <a:ext cx="11375999" cy="469395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az-Cyrl-AZ" sz="1000" b="0" i="0" u="none" strike="noStrike" cap="none" normalizeH="0" baseline="0" dirty="0">
                          <a:ln>
                            <a:noFill/>
                          </a:ln>
                          <a:solidFill>
                            <a:srgbClr val="333333"/>
                          </a:solidFill>
                          <a:effectLst/>
                          <a:latin typeface="Calibri Light"/>
                          <a:cs typeface="Times New Roman" pitchFamily="18" charset="0"/>
                        </a:rPr>
                        <a:t>Име</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az-Cyrl-AZ" sz="1000" b="0" i="0" u="none" strike="noStrike" cap="none" normalizeH="0" baseline="0" dirty="0">
                          <a:ln>
                            <a:noFill/>
                          </a:ln>
                          <a:solidFill>
                            <a:srgbClr val="333333"/>
                          </a:solidFill>
                          <a:effectLst/>
                          <a:latin typeface="Calibri Light"/>
                          <a:cs typeface="Times New Roman" pitchFamily="18" charset="0"/>
                        </a:rPr>
                        <a:t>Фотограф/Артист</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az-Cyrl-AZ" sz="1000" b="0" i="0" u="none" strike="noStrike" cap="none" normalizeH="0" baseline="0">
                          <a:ln>
                            <a:noFill/>
                          </a:ln>
                          <a:solidFill>
                            <a:srgbClr val="333333"/>
                          </a:solidFill>
                          <a:effectLst/>
                          <a:latin typeface="Calibri Light"/>
                          <a:cs typeface="Times New Roman" pitchFamily="18" charset="0"/>
                        </a:rPr>
                        <a:t>Източник</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a:ln>
                            <a:noFill/>
                          </a:ln>
                          <a:solidFill>
                            <a:srgbClr val="333333"/>
                          </a:solidFill>
                          <a:effectLst/>
                          <a:latin typeface="Calibri Light"/>
                          <a:cs typeface="Times New Roman" pitchFamily="18" charset="0"/>
                        </a:rPr>
                        <a:t>Име на изображението</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a:t>
                      </a:r>
                      <a:r>
                        <a:rPr kumimoji="0" lang="az-Cyrl-AZ" sz="1000" b="0" i="0" u="none" strike="noStrike" cap="none" normalizeH="0" baseline="0">
                          <a:ln>
                            <a:noFill/>
                          </a:ln>
                          <a:solidFill>
                            <a:srgbClr val="333333"/>
                          </a:solidFill>
                          <a:effectLst/>
                          <a:latin typeface="Calibri Light"/>
                          <a:cs typeface="Times New Roman" pitchFamily="18" charset="0"/>
                        </a:rPr>
                        <a:t>използвано чрез Криейтив Комън лиценз, </a:t>
                      </a:r>
                      <a:r>
                        <a:rPr kumimoji="0" lang="en-GB" sz="1000" b="0" i="0" u="none" strike="noStrike" cap="none" normalizeH="0" baseline="0">
                          <a:ln>
                            <a:noFill/>
                          </a:ln>
                          <a:solidFill>
                            <a:srgbClr val="333333"/>
                          </a:solidFill>
                          <a:effectLst/>
                          <a:latin typeface="Calibri Light"/>
                          <a:cs typeface="Times New Roman" pitchFamily="18" charset="0"/>
                        </a:rPr>
                        <a:t>PP = </a:t>
                      </a:r>
                      <a:r>
                        <a:rPr kumimoji="0" lang="az-Cyrl-AZ" sz="1000" b="0" i="0" u="none" strike="noStrike" cap="none" normalizeH="0" baseline="0">
                          <a:ln>
                            <a:noFill/>
                          </a:ln>
                          <a:solidFill>
                            <a:srgbClr val="333333"/>
                          </a:solidFill>
                          <a:effectLst/>
                          <a:latin typeface="Calibri Light"/>
                          <a:cs typeface="Times New Roman" pitchFamily="18" charset="0"/>
                        </a:rPr>
                        <a:t>Използвано с директното съгласие на автора</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a:t>
                      </a:r>
                      <a:r>
                        <a:rPr kumimoji="0" lang="az-Cyrl-AZ" sz="1000" b="0" i="0" u="none" strike="noStrike" cap="none" normalizeH="0" baseline="0">
                          <a:ln>
                            <a:noFill/>
                          </a:ln>
                          <a:solidFill>
                            <a:srgbClr val="333333"/>
                          </a:solidFill>
                          <a:effectLst/>
                          <a:latin typeface="Calibri Light"/>
                          <a:cs typeface="Times New Roman" pitchFamily="18" charset="0"/>
                        </a:rPr>
                        <a:t>Описание</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[unknown photographer]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wikipedia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Public domain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Babe Ruth (athlete)/Бабе Рут (атлет)</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Ruth Klinge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ru-RU" sz="1000" b="0" i="0" u="none" strike="noStrike" cap="none" normalizeH="0" baseline="0">
                          <a:ln>
                            <a:noFill/>
                          </a:ln>
                          <a:solidFill>
                            <a:srgbClr val="333333"/>
                          </a:solidFill>
                          <a:effectLst/>
                          <a:latin typeface="Calibri Light"/>
                          <a:cs typeface="Times New Roman" pitchFamily="18" charset="0"/>
                        </a:rPr>
                        <a:t>Produced for the MCT/Създадено за MKT; © Работна група Невропсихология</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sole of a shoe/</a:t>
                      </a:r>
                      <a:r>
                        <a:rPr kumimoji="0" lang="az-Cyrl-AZ" sz="1000" b="0" i="0" u="none" strike="noStrike" cap="none" normalizeH="0" baseline="0">
                          <a:ln>
                            <a:noFill/>
                          </a:ln>
                          <a:solidFill>
                            <a:srgbClr val="333333"/>
                          </a:solidFill>
                          <a:effectLst/>
                          <a:latin typeface="Calibri Light"/>
                          <a:cs typeface="Times New Roman" pitchFamily="18" charset="0"/>
                        </a:rPr>
                        <a:t>подметка</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Andreanna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Thumbs up!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little girl puts her thumb up/</a:t>
                      </a:r>
                      <a:r>
                        <a:rPr kumimoji="0" lang="az-Cyrl-AZ" sz="1000" b="0" i="0" u="none" strike="noStrike" cap="none" normalizeH="0" baseline="0">
                          <a:ln>
                            <a:noFill/>
                          </a:ln>
                          <a:solidFill>
                            <a:srgbClr val="333333"/>
                          </a:solidFill>
                          <a:effectLst/>
                          <a:latin typeface="Calibri Light"/>
                          <a:cs typeface="Times New Roman" pitchFamily="18" charset="0"/>
                        </a:rPr>
                        <a:t>Малко момиченце вдига палец</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Xflickrx</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Generation Gap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lady and punk/</a:t>
                      </a:r>
                      <a:r>
                        <a:rPr kumimoji="0" lang="az-Cyrl-AZ" sz="1000" b="0" i="0" u="none" strike="noStrike" cap="none" normalizeH="0" baseline="0">
                          <a:ln>
                            <a:noFill/>
                          </a:ln>
                          <a:solidFill>
                            <a:srgbClr val="333333"/>
                          </a:solidFill>
                          <a:effectLst/>
                          <a:latin typeface="Calibri Light"/>
                          <a:cs typeface="Times New Roman" pitchFamily="18" charset="0"/>
                        </a:rPr>
                        <a:t>Възрастна дама и пънкар</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82296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Angry man/ </a:t>
                      </a:r>
                      <a:r>
                        <a:rPr kumimoji="0" lang="az-Cyrl-AZ" sz="1000" b="0" i="0" u="none" strike="noStrike" cap="none" normalizeH="0" baseline="0">
                          <a:ln>
                            <a:noFill/>
                          </a:ln>
                          <a:solidFill>
                            <a:srgbClr val="333333"/>
                          </a:solidFill>
                          <a:effectLst/>
                          <a:latin typeface="Calibri Light"/>
                          <a:cs typeface="Times New Roman" pitchFamily="18" charset="0"/>
                        </a:rPr>
                        <a:t>ядосан мъж</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Vladimir Rolov</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Das Lied der Liebe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Singing accordion player/</a:t>
                      </a:r>
                      <a:r>
                        <a:rPr kumimoji="0" lang="az-Cyrl-AZ" sz="1000" b="0" i="0" u="none" strike="noStrike" cap="none" normalizeH="0" baseline="0">
                          <a:ln>
                            <a:noFill/>
                          </a:ln>
                          <a:solidFill>
                            <a:srgbClr val="333333"/>
                          </a:solidFill>
                          <a:effectLst/>
                          <a:latin typeface="Calibri Light"/>
                          <a:cs typeface="Times New Roman" pitchFamily="18" charset="0"/>
                        </a:rPr>
                        <a:t>пеещ акордеонист</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Frédéric de Villamil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[untitled]</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Semi Marathon de Paris 2008 – Selection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Marathon runner/</a:t>
                      </a:r>
                      <a:r>
                        <a:rPr kumimoji="0" lang="az-Cyrl-AZ" sz="1000" b="0" i="0" u="none" strike="noStrike" cap="none" normalizeH="0" baseline="0">
                          <a:ln>
                            <a:noFill/>
                          </a:ln>
                          <a:solidFill>
                            <a:srgbClr val="333333"/>
                          </a:solidFill>
                          <a:effectLst/>
                          <a:latin typeface="Calibri Light"/>
                          <a:cs typeface="Times New Roman" pitchFamily="18" charset="0"/>
                        </a:rPr>
                        <a:t>Маратонец</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Klaus-Peter Hüskes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Konzentriert - mittig - ins Schwarze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Archer/</a:t>
                      </a:r>
                      <a:r>
                        <a:rPr kumimoji="0" lang="az-Cyrl-AZ" sz="1000" b="0" i="0" u="none" strike="noStrike" cap="none" normalizeH="0" baseline="0">
                          <a:ln>
                            <a:noFill/>
                          </a:ln>
                          <a:solidFill>
                            <a:srgbClr val="333333"/>
                          </a:solidFill>
                          <a:effectLst/>
                          <a:latin typeface="Calibri Light"/>
                          <a:cs typeface="Times New Roman" pitchFamily="18" charset="0"/>
                        </a:rPr>
                        <a:t>Стрелец с лък</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Ordering beverages at the bar/</a:t>
                      </a:r>
                      <a:r>
                        <a:rPr kumimoji="0" lang="en-US" sz="1000" b="0" i="0" u="none" strike="noStrike" cap="none" normalizeH="0" baseline="0" dirty="0" err="1">
                          <a:ln>
                            <a:noFill/>
                          </a:ln>
                          <a:solidFill>
                            <a:srgbClr val="333333"/>
                          </a:solidFill>
                          <a:effectLst/>
                          <a:latin typeface="Calibri Light"/>
                          <a:cs typeface="Times New Roman" pitchFamily="18" charset="0"/>
                        </a:rPr>
                        <a:t>поръчка</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на</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бара</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spcBef>
                <a:spcPct val="50000"/>
              </a:spcBef>
              <a:buClr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ru-RU" altLang="de-DE" sz="1200" dirty="0">
                <a:solidFill>
                  <a:srgbClr val="333333"/>
                </a:solidFill>
                <a:latin typeface="+mn-lt"/>
                <a:cs typeface="+mn-cs"/>
              </a:rPr>
              <a:t>Изображенията в този модул са използвани с индиректното (Криейтив комън лиценз) или директното съгласие на долу изброените артисти, за което сърдечно им благодарим! Пълният списък имена ще откриете на </a:t>
            </a:r>
            <a:r>
              <a:rPr lang="ru-RU" altLang="de-DE" sz="1200" u="sng" dirty="0">
                <a:solidFill>
                  <a:srgbClr val="333333"/>
                </a:solidFill>
                <a:latin typeface="+mn-lt"/>
                <a:cs typeface="+mn-cs"/>
              </a:rPr>
              <a:t>www.uke.de/mkt</a:t>
            </a:r>
            <a:r>
              <a:rPr lang="ru-RU" altLang="de-DE" sz="1200" dirty="0">
                <a:solidFill>
                  <a:srgbClr val="333333"/>
                </a:solidFill>
                <a:latin typeface="+mn-lt"/>
                <a:cs typeface="+mn-cs"/>
              </a:rPr>
              <a:t>. Ако по невнимание сме нарушили авторското право, молим за извинение и разрешение да използваме картината. </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122</a:t>
            </a:fld>
            <a:endParaRPr lang="de-DE" altLang="de-DE">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1917289453"/>
              </p:ext>
            </p:extLst>
          </p:nvPr>
        </p:nvGraphicFramePr>
        <p:xfrm>
          <a:off x="408954" y="2011680"/>
          <a:ext cx="11375999" cy="43586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az-Cyrl-AZ" sz="1000" b="0" i="0" u="none" strike="noStrike" cap="none" normalizeH="0" baseline="0" dirty="0">
                          <a:ln>
                            <a:noFill/>
                          </a:ln>
                          <a:solidFill>
                            <a:srgbClr val="333333"/>
                          </a:solidFill>
                          <a:effectLst/>
                          <a:latin typeface="Calibri Light"/>
                          <a:cs typeface="Times New Roman" pitchFamily="18" charset="0"/>
                        </a:rPr>
                        <a:t>Име</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az-Cyrl-AZ" sz="1000" b="0" i="0" u="none" strike="noStrike" cap="none" normalizeH="0" baseline="0" dirty="0">
                          <a:ln>
                            <a:noFill/>
                          </a:ln>
                          <a:solidFill>
                            <a:srgbClr val="333333"/>
                          </a:solidFill>
                          <a:effectLst/>
                          <a:latin typeface="Calibri Light"/>
                          <a:cs typeface="Times New Roman" pitchFamily="18" charset="0"/>
                        </a:rPr>
                        <a:t>Фотограф/Артист</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az-Cyrl-AZ" sz="1000" b="0" i="0" u="none" strike="noStrike" cap="none" normalizeH="0" baseline="0">
                          <a:ln>
                            <a:noFill/>
                          </a:ln>
                          <a:solidFill>
                            <a:srgbClr val="333333"/>
                          </a:solidFill>
                          <a:effectLst/>
                          <a:latin typeface="Calibri Light"/>
                          <a:cs typeface="Times New Roman" pitchFamily="18" charset="0"/>
                        </a:rPr>
                        <a:t>Източник</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a:ln>
                            <a:noFill/>
                          </a:ln>
                          <a:solidFill>
                            <a:srgbClr val="333333"/>
                          </a:solidFill>
                          <a:effectLst/>
                          <a:latin typeface="Calibri Light"/>
                          <a:cs typeface="Times New Roman" pitchFamily="18" charset="0"/>
                        </a:rPr>
                        <a:t>Име на изображението</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a:t>
                      </a:r>
                      <a:r>
                        <a:rPr kumimoji="0" lang="az-Cyrl-AZ" sz="1000" b="0" i="0" u="none" strike="noStrike" cap="none" normalizeH="0" baseline="0">
                          <a:ln>
                            <a:noFill/>
                          </a:ln>
                          <a:solidFill>
                            <a:srgbClr val="333333"/>
                          </a:solidFill>
                          <a:effectLst/>
                          <a:latin typeface="Calibri Light"/>
                          <a:cs typeface="Times New Roman" pitchFamily="18" charset="0"/>
                        </a:rPr>
                        <a:t>използвано чрез Криейтив Комън лиценз, </a:t>
                      </a:r>
                      <a:r>
                        <a:rPr kumimoji="0" lang="en-GB" sz="1000" b="0" i="0" u="none" strike="noStrike" cap="none" normalizeH="0" baseline="0">
                          <a:ln>
                            <a:noFill/>
                          </a:ln>
                          <a:solidFill>
                            <a:srgbClr val="333333"/>
                          </a:solidFill>
                          <a:effectLst/>
                          <a:latin typeface="Calibri Light"/>
                          <a:cs typeface="Times New Roman" pitchFamily="18" charset="0"/>
                        </a:rPr>
                        <a:t>PP = </a:t>
                      </a:r>
                      <a:r>
                        <a:rPr kumimoji="0" lang="az-Cyrl-AZ" sz="1000" b="0" i="0" u="none" strike="noStrike" cap="none" normalizeH="0" baseline="0">
                          <a:ln>
                            <a:noFill/>
                          </a:ln>
                          <a:solidFill>
                            <a:srgbClr val="333333"/>
                          </a:solidFill>
                          <a:effectLst/>
                          <a:latin typeface="Calibri Light"/>
                          <a:cs typeface="Times New Roman" pitchFamily="18" charset="0"/>
                        </a:rPr>
                        <a:t>Използвано с директното съгласие на автора</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a:t>
                      </a:r>
                      <a:r>
                        <a:rPr kumimoji="0" lang="az-Cyrl-AZ" sz="1000" b="0" i="0" u="none" strike="noStrike" cap="none" normalizeH="0" baseline="0">
                          <a:ln>
                            <a:noFill/>
                          </a:ln>
                          <a:solidFill>
                            <a:srgbClr val="333333"/>
                          </a:solidFill>
                          <a:effectLst/>
                          <a:latin typeface="Calibri Light"/>
                          <a:cs typeface="Times New Roman" pitchFamily="18" charset="0"/>
                        </a:rPr>
                        <a:t>Описание</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RTL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Granada Productions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Lisa Fitz</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 by the management of Lisa Fitz and granada productions/PP </a:t>
                      </a:r>
                      <a:r>
                        <a:rPr kumimoji="0" lang="az-Cyrl-AZ" sz="1000" b="0" i="0" u="none" strike="noStrike" cap="none" normalizeH="0" baseline="0">
                          <a:ln>
                            <a:noFill/>
                          </a:ln>
                          <a:solidFill>
                            <a:srgbClr val="333333"/>
                          </a:solidFill>
                          <a:effectLst/>
                          <a:latin typeface="Calibri Light"/>
                          <a:cs typeface="Times New Roman" pitchFamily="18" charset="0"/>
                        </a:rPr>
                        <a:t>чрез мениджмънта на Лиса Фитц и гранада продъкшънс/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is eating maggots/Frau isst Maden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Steffen Moritz</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Yannis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in the pub/Жена в бар</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Cheerful barkeeper/</a:t>
                      </a:r>
                      <a:r>
                        <a:rPr kumimoji="0" lang="az-Cyrl-AZ" sz="1000" b="0" i="0" u="none" strike="noStrike" cap="none" normalizeH="0" baseline="0">
                          <a:ln>
                            <a:noFill/>
                          </a:ln>
                          <a:solidFill>
                            <a:srgbClr val="333333"/>
                          </a:solidFill>
                          <a:effectLst/>
                          <a:latin typeface="Calibri Light"/>
                          <a:cs typeface="Times New Roman" pitchFamily="18" charset="0"/>
                        </a:rPr>
                        <a:t>Весел барман</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Eberhard Kamm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Schicht am Schacht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a:ln>
                            <a:noFill/>
                          </a:ln>
                          <a:solidFill>
                            <a:srgbClr val="333333"/>
                          </a:solidFill>
                          <a:effectLst/>
                          <a:latin typeface="Calibri Light"/>
                          <a:cs typeface="Times New Roman" pitchFamily="18" charset="0"/>
                        </a:rPr>
                        <a:t>Worker at break/работник в почивка</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Jens Mittelsdorf</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sich schwarz ärgern2</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Rejection letter/</a:t>
                      </a:r>
                      <a:r>
                        <a:rPr kumimoji="0" lang="az-Cyrl-AZ" sz="1000" b="0" i="0" u="none" strike="noStrike" cap="none" normalizeH="0" baseline="0">
                          <a:ln>
                            <a:noFill/>
                          </a:ln>
                          <a:solidFill>
                            <a:srgbClr val="333333"/>
                          </a:solidFill>
                          <a:effectLst/>
                          <a:latin typeface="Calibri Light"/>
                          <a:cs typeface="Times New Roman" pitchFamily="18" charset="0"/>
                        </a:rPr>
                        <a:t>отказ</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Yves Sarfati</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Several sequences in black and white: artist, mother, watch, matches, cake, necklace, umbrella, shoes, fireplace, tree/</a:t>
                      </a:r>
                    </a:p>
                    <a:p>
                      <a:pPr marL="0" marR="0" lvl="0" indent="0" algn="l" defTabSz="914400" rtl="0" eaLnBrk="1" fontAlgn="base" latinLnBrk="0" hangingPunct="1">
                        <a:lnSpc>
                          <a:spcPct val="100000"/>
                        </a:lnSpc>
                        <a:spcBef>
                          <a:spcPct val="0"/>
                        </a:spcBef>
                        <a:spcAft>
                          <a:spcPct val="0"/>
                        </a:spcAft>
                        <a:buClrTx/>
                        <a:buSzTx/>
                        <a:buFontTx/>
                        <a:buNone/>
                        <a:tabLst/>
                      </a:pPr>
                      <a:r>
                        <a:rPr kumimoji="0" lang="az-Cyrl-AZ" sz="1000" b="0" i="0" u="none" strike="noStrike" cap="none" normalizeH="0" baseline="0">
                          <a:ln>
                            <a:noFill/>
                          </a:ln>
                          <a:solidFill>
                            <a:srgbClr val="333333"/>
                          </a:solidFill>
                          <a:effectLst/>
                          <a:latin typeface="Calibri Light"/>
                          <a:cs typeface="Times New Roman" pitchFamily="18" charset="0"/>
                        </a:rPr>
                        <a:t>Различни черно-бели поредици от снимки артист, майка, часовник, кибрит, сладкиш, огърлица, чадър, обувки, камина, дърво</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Martin Brüne</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Several coloured sequences: trick, jailbreak, fear/</a:t>
                      </a:r>
                      <a:r>
                        <a:rPr kumimoji="0" lang="az-Cyrl-AZ" sz="1000" b="0" i="0" u="none" strike="noStrike" cap="none" normalizeH="0" baseline="0" dirty="0">
                          <a:ln>
                            <a:noFill/>
                          </a:ln>
                          <a:solidFill>
                            <a:srgbClr val="333333"/>
                          </a:solidFill>
                          <a:effectLst/>
                          <a:latin typeface="Calibri Light"/>
                          <a:cs typeface="Times New Roman" pitchFamily="18" charset="0"/>
                        </a:rPr>
                        <a:t>Различни цветни поредици номер, изблик, ужас</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spcBef>
                <a:spcPct val="50000"/>
              </a:spcBef>
              <a:buClr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ru-RU" altLang="de-DE" sz="1200" dirty="0">
                <a:solidFill>
                  <a:srgbClr val="333333"/>
                </a:solidFill>
                <a:latin typeface="+mn-lt"/>
                <a:cs typeface="+mn-cs"/>
              </a:rPr>
              <a:t>Изображенията в този модул са използвани с индиректното (Криейтив комън лиценз) или директното съгласие на долу изброените артисти, за което сърдечно им благодарим! Пълният списък имена ще откриете на </a:t>
            </a:r>
            <a:r>
              <a:rPr lang="ru-RU" altLang="de-DE" sz="1200" u="sng" dirty="0">
                <a:solidFill>
                  <a:srgbClr val="333333"/>
                </a:solidFill>
                <a:latin typeface="+mn-lt"/>
                <a:cs typeface="+mn-cs"/>
              </a:rPr>
              <a:t>www.uke.de/mkt</a:t>
            </a:r>
            <a:r>
              <a:rPr lang="ru-RU" altLang="de-DE" sz="1200" dirty="0">
                <a:solidFill>
                  <a:srgbClr val="333333"/>
                </a:solidFill>
                <a:latin typeface="+mn-lt"/>
                <a:cs typeface="+mn-cs"/>
              </a:rPr>
              <a:t>. Ако по невнимание сме нарушили авторското право, молим за извинение и разрешение да използваме картината.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6223</Words>
  <Application>Microsoft Office PowerPoint</Application>
  <PresentationFormat>Benutzerdefiniert</PresentationFormat>
  <Paragraphs>1216</Paragraphs>
  <Slides>122</Slides>
  <Notes>122</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122</vt:i4>
      </vt:variant>
    </vt:vector>
  </HeadingPairs>
  <TitlesOfParts>
    <vt:vector size="130" baseType="lpstr">
      <vt:lpstr>Arial</vt:lpstr>
      <vt:lpstr>Times New Roman</vt:lpstr>
      <vt:lpstr>Calibri Light</vt:lpstr>
      <vt:lpstr>Symbol</vt:lpstr>
      <vt:lpstr>Wingdings</vt:lpstr>
      <vt:lpstr>Wingdings</vt:lpstr>
      <vt:lpstr>Calibri</vt:lpstr>
      <vt:lpstr>UKE_PPT-Vorlage_16zu9</vt:lpstr>
      <vt:lpstr>MKT 4 A – Съпреживяване/емпатия</vt:lpstr>
      <vt:lpstr>Как можем да съчувстваме на друг човек...?</vt:lpstr>
      <vt:lpstr>Как можем да съчувстваме на друг човек...?</vt:lpstr>
      <vt:lpstr>Как можем да съчувстваме на друг човек...?</vt:lpstr>
      <vt:lpstr>Как можем да съчувстваме на друг човек...?</vt:lpstr>
      <vt:lpstr>Как можем да съчувстваме на друг човек...?</vt:lpstr>
      <vt:lpstr>Как можем да съчувстваме на друг човек...?</vt:lpstr>
      <vt:lpstr>Как можем да съчувстваме на друг човек...?</vt:lpstr>
      <vt:lpstr>Как можем да съчувстваме на друг човек...?</vt:lpstr>
      <vt:lpstr>За какво ни е да знаем това?</vt:lpstr>
      <vt:lpstr>За какво ни е да знаем това?</vt:lpstr>
      <vt:lpstr>Как проблеми с разпознаването на емоции водят до грешки по време на психоза – примери</vt:lpstr>
      <vt:lpstr>Задача 1</vt:lpstr>
      <vt:lpstr>Моля, назовете някои човешки емоции/чувства</vt:lpstr>
      <vt:lpstr>Моля, назовете някои човешки емоции/чувства</vt:lpstr>
      <vt:lpstr>Емоции/чувства Понякога е лесно да разберем как някой друг се чувства... Особено ако знаем контекста ...</vt:lpstr>
      <vt:lpstr>Емоции/чувства Понякога е лесно да разберем как някой друг се чувства... Особено ако знаем контекста ...</vt:lpstr>
      <vt:lpstr>PowerPoint-Präsentation</vt:lpstr>
      <vt:lpstr>PowerPoint-Präsentation</vt:lpstr>
      <vt:lpstr>Може ли да заключите за характера и дори професията на един човек само по лицето?</vt:lpstr>
      <vt:lpstr>Кой да предположи!?</vt:lpstr>
      <vt:lpstr>Различни хора – различни обичаи! Чести грешки в разпознаването на жестове</vt:lpstr>
      <vt:lpstr>Различни хора – различни обичаи! Чести грешки в разпознаването на жестове</vt:lpstr>
      <vt:lpstr>Различни хора – различни обичаи! Чести грешки в разпознаването на жестове</vt:lpstr>
      <vt:lpstr>Различни хора – различни обичаи! Чести грешки в разпознаването на жестове</vt:lpstr>
      <vt:lpstr>Задача 2</vt:lpstr>
      <vt:lpstr>Какво прави или чувства човекът? До колко сте сигурни в отговора?</vt:lpstr>
      <vt:lpstr>PowerPoint-Präsentation</vt:lpstr>
      <vt:lpstr>Какво прави или чувства човекът? До колко сте сигурни в отговора?</vt:lpstr>
      <vt:lpstr>PowerPoint-Präsentation</vt:lpstr>
      <vt:lpstr>Какво прави или чувства човекът? До колко сте сигурни в отговора?</vt:lpstr>
      <vt:lpstr>PowerPoint-Präsentation</vt:lpstr>
      <vt:lpstr>Какво прави или чувства човекът? До колко сте сигурни в отговора?</vt:lpstr>
      <vt:lpstr>PowerPoint-Präsentation</vt:lpstr>
      <vt:lpstr>Какво прави или чувства човекът? До колко сте сигурни в отговора?</vt:lpstr>
      <vt:lpstr>PowerPoint-Präsentation</vt:lpstr>
      <vt:lpstr>Опционално: Видео</vt:lpstr>
      <vt:lpstr>Какво прави или чувства човекът? До колко сте сигурни в отговора?</vt:lpstr>
      <vt:lpstr>PowerPoint-Präsentation</vt:lpstr>
      <vt:lpstr>Какво прави или чувства човекът? До колко сте сигурни в отговора?</vt:lpstr>
      <vt:lpstr>PowerPoint-Präsentation</vt:lpstr>
      <vt:lpstr>Какво прави или чувства човекът? До колко сте сигурни в отговора?</vt:lpstr>
      <vt:lpstr>PowerPoint-Präsentation</vt:lpstr>
      <vt:lpstr>Какво прави или чувства човекът? До колко сте сигурни в отговора?</vt:lpstr>
      <vt:lpstr>PowerPoint-Präsentation</vt:lpstr>
      <vt:lpstr>Какво прави или чувства човекът? До колко сте сигурни в отговора?</vt:lpstr>
      <vt:lpstr>PowerPoint-Präsentation</vt:lpstr>
      <vt:lpstr>Какво прави или чувства човекът? До колко сте сигурни в отговора?</vt:lpstr>
      <vt:lpstr>PowerPoint-Präsentation</vt:lpstr>
      <vt:lpstr>Извод 1!</vt:lpstr>
      <vt:lpstr>Извод 1!</vt:lpstr>
      <vt:lpstr>Извод 1!</vt:lpstr>
      <vt:lpstr>Задача 3</vt:lpstr>
      <vt:lpstr>Какво иска да направи човекът?</vt:lpstr>
      <vt:lpstr>Какво иска да направи човекът?</vt:lpstr>
      <vt:lpstr>Какво иска да направи човекът?</vt:lpstr>
      <vt:lpstr>Верният отговор е 4в!</vt:lpstr>
      <vt:lpstr>Какво е намерението на жената?</vt:lpstr>
      <vt:lpstr>Какво е намерението на жената?</vt:lpstr>
      <vt:lpstr>Какво е намерението на жената?</vt:lpstr>
      <vt:lpstr>Верният отговор е 4a!</vt:lpstr>
      <vt:lpstr>Какво е намерението на мъжа?</vt:lpstr>
      <vt:lpstr>Какво е намерението на мъжа?</vt:lpstr>
      <vt:lpstr>Какво е намерението на мъжа?</vt:lpstr>
      <vt:lpstr>Верният отговор е 4в!</vt:lpstr>
      <vt:lpstr>Какво планира да направи жената?</vt:lpstr>
      <vt:lpstr>Какво планира да направи жената?</vt:lpstr>
      <vt:lpstr>Какво планира да направи жената?</vt:lpstr>
      <vt:lpstr>Верният отговор е 4a!</vt:lpstr>
      <vt:lpstr>Какво е намерението на жената?</vt:lpstr>
      <vt:lpstr>Какво е намерението на жената?</vt:lpstr>
      <vt:lpstr>Какво е намерението на жената?</vt:lpstr>
      <vt:lpstr>Верният отговор е 4б!</vt:lpstr>
      <vt:lpstr>Какво иска да направи жената?</vt:lpstr>
      <vt:lpstr>Какво иска да направи жената?</vt:lpstr>
      <vt:lpstr>Какво иска да направи жената?</vt:lpstr>
      <vt:lpstr>Верният отговор е 4б!</vt:lpstr>
      <vt:lpstr>Какви са намеренията на момчето?</vt:lpstr>
      <vt:lpstr>Какви са намеренията на момчето?</vt:lpstr>
      <vt:lpstr>Какви са намеренията на момчето?</vt:lpstr>
      <vt:lpstr>Верният отговор е 4a!</vt:lpstr>
      <vt:lpstr>Какво планира да направи мъжът?</vt:lpstr>
      <vt:lpstr>Какво планира да направи мъжът?</vt:lpstr>
      <vt:lpstr>Какво планира да направи мъжът?</vt:lpstr>
      <vt:lpstr>Верният отговор е 4б!</vt:lpstr>
      <vt:lpstr>Какви са намеренията на жената?</vt:lpstr>
      <vt:lpstr>Какви са намеренията на жената?</vt:lpstr>
      <vt:lpstr>Какви са намеренията на жената?</vt:lpstr>
      <vt:lpstr>Верният отговор е 4a!</vt:lpstr>
      <vt:lpstr>Какво планира мъжът?</vt:lpstr>
      <vt:lpstr>Какво планира мъжът?</vt:lpstr>
      <vt:lpstr>Какво планира мъжът?</vt:lpstr>
      <vt:lpstr>Верният отговор е 4б!</vt:lpstr>
      <vt:lpstr>Обобщение</vt:lpstr>
      <vt:lpstr>Обобщение</vt:lpstr>
      <vt:lpstr>Обобщение</vt:lpstr>
      <vt:lpstr>Задача 4</vt:lpstr>
      <vt:lpstr>Какво възнамеряват момчетата?</vt:lpstr>
      <vt:lpstr>Какво възнамеряват момчетата?</vt:lpstr>
      <vt:lpstr>Какво възнамеряват момчетата?</vt:lpstr>
      <vt:lpstr>Какво възнамеряват момчетата?</vt:lpstr>
      <vt:lpstr>Какво възнамеряват момчетата?</vt:lpstr>
      <vt:lpstr>Какво правят мъжете?</vt:lpstr>
      <vt:lpstr>Какво правят мъжете?</vt:lpstr>
      <vt:lpstr>Какво правят мъжете?</vt:lpstr>
      <vt:lpstr>Какво правят мъжете?</vt:lpstr>
      <vt:lpstr>Какво правят мъжете?</vt:lpstr>
      <vt:lpstr>Какво прави момчето?</vt:lpstr>
      <vt:lpstr>Какво прави момчето?</vt:lpstr>
      <vt:lpstr>Какво прави момчето?</vt:lpstr>
      <vt:lpstr>Какво прави момчето?</vt:lpstr>
      <vt:lpstr>Какво прави момчето?</vt:lpstr>
      <vt:lpstr>Приложение в ежедневието</vt:lpstr>
      <vt:lpstr>Приложение в ежедневието</vt:lpstr>
      <vt:lpstr>Приложение в ежедневието</vt:lpstr>
      <vt:lpstr>Приложение в ежедневието</vt:lpstr>
      <vt:lpstr>Какво общо има това с психозите?</vt:lpstr>
      <vt:lpstr>Какво общо има това с психозите?</vt:lpstr>
      <vt:lpstr>Благодарим за вниманието и работата заедно!</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Britt-Marie Larsen</cp:lastModifiedBy>
  <cp:revision>449</cp:revision>
  <dcterms:created xsi:type="dcterms:W3CDTF">2004-07-26T08:39:44Z</dcterms:created>
  <dcterms:modified xsi:type="dcterms:W3CDTF">2023-01-27T09:39:26Z</dcterms:modified>
</cp:coreProperties>
</file>