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8" r:id="rId1"/>
  </p:sldMasterIdLst>
  <p:notesMasterIdLst>
    <p:notesMasterId r:id="rId157"/>
  </p:notesMasterIdLst>
  <p:handoutMasterIdLst>
    <p:handoutMasterId r:id="rId158"/>
  </p:handoutMasterIdLst>
  <p:sldIdLst>
    <p:sldId id="905" r:id="rId2"/>
    <p:sldId id="804" r:id="rId3"/>
    <p:sldId id="890" r:id="rId4"/>
    <p:sldId id="889" r:id="rId5"/>
    <p:sldId id="888" r:id="rId6"/>
    <p:sldId id="887" r:id="rId7"/>
    <p:sldId id="806" r:id="rId8"/>
    <p:sldId id="872" r:id="rId9"/>
    <p:sldId id="871" r:id="rId10"/>
    <p:sldId id="891" r:id="rId11"/>
    <p:sldId id="907" r:id="rId12"/>
    <p:sldId id="906" r:id="rId13"/>
    <p:sldId id="867" r:id="rId14"/>
    <p:sldId id="894" r:id="rId15"/>
    <p:sldId id="893" r:id="rId16"/>
    <p:sldId id="699" r:id="rId17"/>
    <p:sldId id="724" r:id="rId18"/>
    <p:sldId id="826" r:id="rId19"/>
    <p:sldId id="827" r:id="rId20"/>
    <p:sldId id="822" r:id="rId21"/>
    <p:sldId id="895" r:id="rId22"/>
    <p:sldId id="769" r:id="rId23"/>
    <p:sldId id="842" r:id="rId24"/>
    <p:sldId id="897" r:id="rId25"/>
    <p:sldId id="896" r:id="rId26"/>
    <p:sldId id="594" r:id="rId27"/>
    <p:sldId id="425" r:id="rId28"/>
    <p:sldId id="426" r:id="rId29"/>
    <p:sldId id="427" r:id="rId30"/>
    <p:sldId id="428" r:id="rId31"/>
    <p:sldId id="429" r:id="rId32"/>
    <p:sldId id="430" r:id="rId33"/>
    <p:sldId id="431" r:id="rId34"/>
    <p:sldId id="432" r:id="rId35"/>
    <p:sldId id="593" r:id="rId36"/>
    <p:sldId id="595" r:id="rId37"/>
    <p:sldId id="596" r:id="rId38"/>
    <p:sldId id="597" r:id="rId39"/>
    <p:sldId id="598" r:id="rId40"/>
    <p:sldId id="599" r:id="rId41"/>
    <p:sldId id="600" r:id="rId42"/>
    <p:sldId id="601" r:id="rId43"/>
    <p:sldId id="602" r:id="rId44"/>
    <p:sldId id="776" r:id="rId45"/>
    <p:sldId id="878" r:id="rId46"/>
    <p:sldId id="879" r:id="rId47"/>
    <p:sldId id="880" r:id="rId48"/>
    <p:sldId id="881" r:id="rId49"/>
    <p:sldId id="882" r:id="rId50"/>
    <p:sldId id="883" r:id="rId51"/>
    <p:sldId id="884" r:id="rId52"/>
    <p:sldId id="885" r:id="rId53"/>
    <p:sldId id="886" r:id="rId54"/>
    <p:sldId id="441" r:id="rId55"/>
    <p:sldId id="700" r:id="rId56"/>
    <p:sldId id="701" r:id="rId57"/>
    <p:sldId id="702" r:id="rId58"/>
    <p:sldId id="703" r:id="rId59"/>
    <p:sldId id="704" r:id="rId60"/>
    <p:sldId id="705" r:id="rId61"/>
    <p:sldId id="706" r:id="rId62"/>
    <p:sldId id="450" r:id="rId63"/>
    <p:sldId id="754" r:id="rId64"/>
    <p:sldId id="755" r:id="rId65"/>
    <p:sldId id="756" r:id="rId66"/>
    <p:sldId id="757" r:id="rId67"/>
    <p:sldId id="758" r:id="rId68"/>
    <p:sldId id="759" r:id="rId69"/>
    <p:sldId id="760" r:id="rId70"/>
    <p:sldId id="761" r:id="rId71"/>
    <p:sldId id="876" r:id="rId72"/>
    <p:sldId id="708" r:id="rId73"/>
    <p:sldId id="709" r:id="rId74"/>
    <p:sldId id="711" r:id="rId75"/>
    <p:sldId id="712" r:id="rId76"/>
    <p:sldId id="713" r:id="rId77"/>
    <p:sldId id="714" r:id="rId78"/>
    <p:sldId id="715" r:id="rId79"/>
    <p:sldId id="710" r:id="rId80"/>
    <p:sldId id="716" r:id="rId81"/>
    <p:sldId id="651" r:id="rId82"/>
    <p:sldId id="652" r:id="rId83"/>
    <p:sldId id="653" r:id="rId84"/>
    <p:sldId id="654" r:id="rId85"/>
    <p:sldId id="655" r:id="rId86"/>
    <p:sldId id="656" r:id="rId87"/>
    <p:sldId id="657" r:id="rId88"/>
    <p:sldId id="658" r:id="rId89"/>
    <p:sldId id="667" r:id="rId90"/>
    <p:sldId id="618" r:id="rId91"/>
    <p:sldId id="619" r:id="rId92"/>
    <p:sldId id="620" r:id="rId93"/>
    <p:sldId id="621" r:id="rId94"/>
    <p:sldId id="622" r:id="rId95"/>
    <p:sldId id="623" r:id="rId96"/>
    <p:sldId id="624" r:id="rId97"/>
    <p:sldId id="625" r:id="rId98"/>
    <p:sldId id="468" r:id="rId99"/>
    <p:sldId id="626" r:id="rId100"/>
    <p:sldId id="627" r:id="rId101"/>
    <p:sldId id="628" r:id="rId102"/>
    <p:sldId id="629" r:id="rId103"/>
    <p:sldId id="630" r:id="rId104"/>
    <p:sldId id="631" r:id="rId105"/>
    <p:sldId id="632" r:id="rId106"/>
    <p:sldId id="633" r:id="rId107"/>
    <p:sldId id="742" r:id="rId108"/>
    <p:sldId id="734" r:id="rId109"/>
    <p:sldId id="735" r:id="rId110"/>
    <p:sldId id="736" r:id="rId111"/>
    <p:sldId id="737" r:id="rId112"/>
    <p:sldId id="738" r:id="rId113"/>
    <p:sldId id="739" r:id="rId114"/>
    <p:sldId id="740" r:id="rId115"/>
    <p:sldId id="741" r:id="rId116"/>
    <p:sldId id="556" r:id="rId117"/>
    <p:sldId id="557" r:id="rId118"/>
    <p:sldId id="558" r:id="rId119"/>
    <p:sldId id="669" r:id="rId120"/>
    <p:sldId id="668" r:id="rId121"/>
    <p:sldId id="868" r:id="rId122"/>
    <p:sldId id="898" r:id="rId123"/>
    <p:sldId id="670" r:id="rId124"/>
    <p:sldId id="671" r:id="rId125"/>
    <p:sldId id="763" r:id="rId126"/>
    <p:sldId id="764" r:id="rId127"/>
    <p:sldId id="677" r:id="rId128"/>
    <p:sldId id="678" r:id="rId129"/>
    <p:sldId id="679" r:id="rId130"/>
    <p:sldId id="680" r:id="rId131"/>
    <p:sldId id="681" r:id="rId132"/>
    <p:sldId id="765" r:id="rId133"/>
    <p:sldId id="766" r:id="rId134"/>
    <p:sldId id="767" r:id="rId135"/>
    <p:sldId id="721" r:id="rId136"/>
    <p:sldId id="768" r:id="rId137"/>
    <p:sldId id="859" r:id="rId138"/>
    <p:sldId id="902" r:id="rId139"/>
    <p:sldId id="901" r:id="rId140"/>
    <p:sldId id="900" r:id="rId141"/>
    <p:sldId id="899" r:id="rId142"/>
    <p:sldId id="870" r:id="rId143"/>
    <p:sldId id="904" r:id="rId144"/>
    <p:sldId id="903" r:id="rId145"/>
    <p:sldId id="877" r:id="rId146"/>
    <p:sldId id="836" r:id="rId147"/>
    <p:sldId id="844" r:id="rId148"/>
    <p:sldId id="845" r:id="rId149"/>
    <p:sldId id="846" r:id="rId150"/>
    <p:sldId id="847" r:id="rId151"/>
    <p:sldId id="848" r:id="rId152"/>
    <p:sldId id="849" r:id="rId153"/>
    <p:sldId id="850" r:id="rId154"/>
    <p:sldId id="851" r:id="rId155"/>
    <p:sldId id="852" r:id="rId156"/>
  </p:sldIdLst>
  <p:sldSz cx="12195175" cy="6858000"/>
  <p:notesSz cx="6781800" cy="9926638"/>
  <p:embeddedFontLst>
    <p:embeddedFont>
      <p:font typeface="Calibri" panose="020F0502020204030204" pitchFamily="34" charset="0"/>
      <p:regular r:id="rId159"/>
      <p:bold r:id="rId160"/>
      <p:italic r:id="rId161"/>
      <p:boldItalic r:id="rId162"/>
    </p:embeddedFont>
    <p:embeddedFont>
      <p:font typeface="Calibri Light" panose="020F0302020204030204" pitchFamily="34" charset="0"/>
      <p:regular r:id="rId163"/>
      <p:italic r:id="rId164"/>
    </p:embeddedFont>
  </p:embeddedFontLst>
  <p:defaultTextStyle>
    <a:defPPr>
      <a:defRPr lang="de-DE"/>
    </a:defPPr>
    <a:lvl1pPr algn="l" rtl="0" eaLnBrk="0" fontAlgn="base" hangingPunct="0">
      <a:spcBef>
        <a:spcPct val="0"/>
      </a:spcBef>
      <a:spcAft>
        <a:spcPct val="0"/>
      </a:spcAft>
      <a:defRPr lang="en-US" sz="4000" kern="1200">
        <a:solidFill>
          <a:schemeClr val="tx1"/>
        </a:solidFill>
        <a:latin typeface="+mn-lt"/>
        <a:ea typeface="ＭＳ Ｐゴシック" pitchFamily="34" charset="-128"/>
        <a:cs typeface="+mn-cs"/>
      </a:defRPr>
    </a:lvl1pPr>
    <a:lvl2pPr marL="457200" algn="l" rtl="0" eaLnBrk="0" fontAlgn="base" hangingPunct="0">
      <a:spcBef>
        <a:spcPct val="0"/>
      </a:spcBef>
      <a:spcAft>
        <a:spcPct val="0"/>
      </a:spcAft>
      <a:defRPr lang="en-US" sz="4000" kern="1200">
        <a:solidFill>
          <a:schemeClr val="tx1"/>
        </a:solidFill>
        <a:latin typeface="+mn-lt"/>
        <a:ea typeface="ＭＳ Ｐゴシック" pitchFamily="34" charset="-128"/>
        <a:cs typeface="+mn-cs"/>
      </a:defRPr>
    </a:lvl2pPr>
    <a:lvl3pPr marL="914400" algn="l" rtl="0" eaLnBrk="0" fontAlgn="base" hangingPunct="0">
      <a:spcBef>
        <a:spcPct val="0"/>
      </a:spcBef>
      <a:spcAft>
        <a:spcPct val="0"/>
      </a:spcAft>
      <a:defRPr lang="en-US" sz="4000" kern="1200">
        <a:solidFill>
          <a:schemeClr val="tx1"/>
        </a:solidFill>
        <a:latin typeface="+mn-lt"/>
        <a:ea typeface="ＭＳ Ｐゴシック" pitchFamily="34" charset="-128"/>
        <a:cs typeface="+mn-cs"/>
      </a:defRPr>
    </a:lvl3pPr>
    <a:lvl4pPr marL="1371600" algn="l" rtl="0" eaLnBrk="0" fontAlgn="base" hangingPunct="0">
      <a:spcBef>
        <a:spcPct val="0"/>
      </a:spcBef>
      <a:spcAft>
        <a:spcPct val="0"/>
      </a:spcAft>
      <a:defRPr lang="en-US" sz="4000" kern="1200">
        <a:solidFill>
          <a:schemeClr val="tx1"/>
        </a:solidFill>
        <a:latin typeface="+mn-lt"/>
        <a:ea typeface="ＭＳ Ｐゴシック" pitchFamily="34" charset="-128"/>
        <a:cs typeface="+mn-cs"/>
      </a:defRPr>
    </a:lvl4pPr>
    <a:lvl5pPr marL="1828800" algn="l" rtl="0" eaLnBrk="0" fontAlgn="base" hangingPunct="0">
      <a:spcBef>
        <a:spcPct val="0"/>
      </a:spcBef>
      <a:spcAft>
        <a:spcPct val="0"/>
      </a:spcAft>
      <a:defRPr lang="en-US" sz="4000" kern="1200">
        <a:solidFill>
          <a:schemeClr val="tx1"/>
        </a:solidFill>
        <a:latin typeface="+mn-lt"/>
        <a:ea typeface="ＭＳ Ｐゴシック" pitchFamily="34" charset="-128"/>
        <a:cs typeface="+mn-cs"/>
      </a:defRPr>
    </a:lvl5pPr>
    <a:lvl6pPr marL="2286000" algn="l" defTabSz="914400" rtl="0" eaLnBrk="1" latinLnBrk="0" hangingPunct="1">
      <a:defRPr sz="4000" kern="1200">
        <a:solidFill>
          <a:schemeClr val="tx1"/>
        </a:solidFill>
        <a:latin typeface="Times New Roman" pitchFamily="18" charset="0"/>
        <a:ea typeface="ＭＳ Ｐゴシック" pitchFamily="34" charset="-128"/>
        <a:cs typeface="+mn-cs"/>
      </a:defRPr>
    </a:lvl6pPr>
    <a:lvl7pPr marL="2743200" algn="l" defTabSz="914400" rtl="0" eaLnBrk="1" latinLnBrk="0" hangingPunct="1">
      <a:defRPr sz="4000" kern="1200">
        <a:solidFill>
          <a:schemeClr val="tx1"/>
        </a:solidFill>
        <a:latin typeface="Times New Roman" pitchFamily="18" charset="0"/>
        <a:ea typeface="ＭＳ Ｐゴシック" pitchFamily="34" charset="-128"/>
        <a:cs typeface="+mn-cs"/>
      </a:defRPr>
    </a:lvl7pPr>
    <a:lvl8pPr marL="3200400" algn="l" defTabSz="914400" rtl="0" eaLnBrk="1" latinLnBrk="0" hangingPunct="1">
      <a:defRPr sz="4000" kern="1200">
        <a:solidFill>
          <a:schemeClr val="tx1"/>
        </a:solidFill>
        <a:latin typeface="Times New Roman" pitchFamily="18" charset="0"/>
        <a:ea typeface="ＭＳ Ｐゴシック" pitchFamily="34" charset="-128"/>
        <a:cs typeface="+mn-cs"/>
      </a:defRPr>
    </a:lvl8pPr>
    <a:lvl9pPr marL="3657600" algn="l" defTabSz="914400" rtl="0" eaLnBrk="1" latinLnBrk="0" hangingPunct="1">
      <a:defRPr sz="4000" kern="1200">
        <a:solidFill>
          <a:schemeClr val="tx1"/>
        </a:solidFill>
        <a:latin typeface="Times New Roman" pitchFamily="18" charset="0"/>
        <a:ea typeface="ＭＳ Ｐゴシック" pitchFamily="34" charset="-128"/>
        <a:cs typeface="+mn-cs"/>
      </a:defRPr>
    </a:lvl9pPr>
  </p:defaultTextStyle>
  <p:extLst>
    <p:ext uri="{EFAFB233-063F-42B5-8137-9DF3F51BA10A}">
      <p15:sldGuideLst xmlns:p15="http://schemas.microsoft.com/office/powerpoint/2012/main">
        <p15:guide id="1" orient="horz" pos="1114">
          <p15:clr>
            <a:srgbClr val="A4A3A4"/>
          </p15:clr>
        </p15:guide>
        <p15:guide id="2" pos="280">
          <p15:clr>
            <a:srgbClr val="A4A3A4"/>
          </p15:clr>
        </p15:guide>
        <p15:guide id="3" pos="373">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89" autoAdjust="0"/>
    <p:restoredTop sz="94660"/>
  </p:normalViewPr>
  <p:slideViewPr>
    <p:cSldViewPr snapToGrid="0">
      <p:cViewPr varScale="1">
        <p:scale>
          <a:sx n="94" d="100"/>
          <a:sy n="94" d="100"/>
        </p:scale>
        <p:origin x="100" y="148"/>
      </p:cViewPr>
      <p:guideLst>
        <p:guide orient="horz" pos="1114"/>
        <p:guide pos="280"/>
        <p:guide pos="37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604"/>
    </p:cViewPr>
  </p:sorterViewPr>
  <p:notesViewPr>
    <p:cSldViewPr snapToGrid="0">
      <p:cViewPr varScale="1">
        <p:scale>
          <a:sx n="78" d="100"/>
          <a:sy n="78" d="100"/>
        </p:scale>
        <p:origin x="-2046" y="-84"/>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font" Target="fonts/font1.fntdata"/><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font" Target="fonts/font2.fntdata"/><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font" Target="fonts/font3.fntdata"/><Relationship Id="rId16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font" Target="fonts/font4.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font" Target="fonts/font5.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presProps" Target="pres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eaLnBrk="1" hangingPunct="1">
              <a:defRPr sz="1300">
                <a:latin typeface="Times New Roman" pitchFamily="18" charset="0"/>
                <a:ea typeface="+mn-ea"/>
                <a:cs typeface="+mn-cs"/>
              </a:defRPr>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eaLnBrk="1" hangingPunct="1">
              <a:defRPr sz="1300">
                <a:latin typeface="Times New Roman" pitchFamily="18" charset="0"/>
                <a:ea typeface="+mn-ea"/>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eaLnBrk="1" hangingPunct="1">
              <a:defRPr sz="1300">
                <a:latin typeface="Times New Roman" pitchFamily="18" charset="0"/>
                <a:ea typeface="+mn-ea"/>
                <a:cs typeface="+mn-cs"/>
              </a:defRPr>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eaLnBrk="1" hangingPunct="1">
              <a:defRPr sz="1300"/>
            </a:lvl1pPr>
          </a:lstStyle>
          <a:p>
            <a:fld id="{7CCC5E92-80B6-45A1-AC9E-711343AAA12B}" type="slidenum">
              <a:rPr lang="en-GB" altLang="de-DE"/>
              <a:pPr/>
              <a:t>‹Nr.›</a:t>
            </a:fld>
            <a:endParaRPr lang="en-GB" altLang="de-DE"/>
          </a:p>
        </p:txBody>
      </p:sp>
    </p:spTree>
    <p:extLst>
      <p:ext uri="{BB962C8B-B14F-4D97-AF65-F5344CB8AC3E}">
        <p14:creationId xmlns:p14="http://schemas.microsoft.com/office/powerpoint/2010/main" val="1913033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eaLnBrk="1" hangingPunct="1">
              <a:defRPr sz="1300">
                <a:latin typeface="Times New Roman" pitchFamily="18" charset="0"/>
                <a:ea typeface="+mn-ea"/>
                <a:cs typeface="+mn-cs"/>
              </a:defRPr>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eaLnBrk="1" hangingPunct="1">
              <a:defRPr sz="1300">
                <a:latin typeface="Times New Roman" pitchFamily="18" charset="0"/>
                <a:ea typeface="+mn-ea"/>
                <a:cs typeface="+mn-cs"/>
              </a:defRPr>
            </a:lvl1pPr>
          </a:lstStyle>
          <a:p>
            <a:pPr>
              <a:defRPr/>
            </a:pPr>
            <a:endParaRPr lang="de-DE"/>
          </a:p>
        </p:txBody>
      </p:sp>
      <p:sp>
        <p:nvSpPr>
          <p:cNvPr id="2052"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eaLnBrk="1" hangingPunct="1">
              <a:defRPr sz="1300">
                <a:latin typeface="Times New Roman" pitchFamily="18" charset="0"/>
                <a:ea typeface="+mn-ea"/>
                <a:cs typeface="+mn-cs"/>
              </a:defRPr>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eaLnBrk="1" hangingPunct="1">
              <a:defRPr sz="1300"/>
            </a:lvl1pPr>
          </a:lstStyle>
          <a:p>
            <a:fld id="{63860B88-05CF-4B3B-B8DE-80CE02AFC69A}" type="slidenum">
              <a:rPr lang="de-DE" altLang="de-DE"/>
              <a:pPr/>
              <a:t>‹Nr.›</a:t>
            </a:fld>
            <a:endParaRPr lang="de-DE" altLang="de-DE"/>
          </a:p>
        </p:txBody>
      </p:sp>
    </p:spTree>
    <p:extLst>
      <p:ext uri="{BB962C8B-B14F-4D97-AF65-F5344CB8AC3E}">
        <p14:creationId xmlns:p14="http://schemas.microsoft.com/office/powerpoint/2010/main" val="28937965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ＭＳ Ｐゴシック"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ＭＳ Ｐゴシック"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ＭＳ Ｐゴシック"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ＭＳ Ｐゴシック"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ＭＳ Ｐゴシック"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E1456190-6B2F-43CE-8A3B-FBA18EBED555}" type="slidenum">
              <a:rPr lang="de-DE" altLang="de-DE" sz="1300"/>
              <a:pPr>
                <a:spcBef>
                  <a:spcPct val="0"/>
                </a:spcBef>
              </a:pPr>
              <a:t>2</a:t>
            </a:fld>
            <a:endParaRPr lang="de-DE" altLang="de-DE" sz="1300"/>
          </a:p>
        </p:txBody>
      </p:sp>
      <p:sp>
        <p:nvSpPr>
          <p:cNvPr id="1536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E1456190-6B2F-43CE-8A3B-FBA18EBED555}" type="slidenum">
              <a:rPr lang="de-DE" altLang="de-DE" sz="1300"/>
              <a:pPr>
                <a:spcBef>
                  <a:spcPct val="0"/>
                </a:spcBef>
              </a:pPr>
              <a:t>3</a:t>
            </a:fld>
            <a:endParaRPr lang="de-DE" altLang="de-DE" sz="1300"/>
          </a:p>
        </p:txBody>
      </p:sp>
      <p:sp>
        <p:nvSpPr>
          <p:cNvPr id="1536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E1456190-6B2F-43CE-8A3B-FBA18EBED555}" type="slidenum">
              <a:rPr lang="de-DE" altLang="de-DE" sz="1300"/>
              <a:pPr>
                <a:spcBef>
                  <a:spcPct val="0"/>
                </a:spcBef>
              </a:pPr>
              <a:t>4</a:t>
            </a:fld>
            <a:endParaRPr lang="de-DE" altLang="de-DE" sz="1300"/>
          </a:p>
        </p:txBody>
      </p:sp>
      <p:sp>
        <p:nvSpPr>
          <p:cNvPr id="1536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E1456190-6B2F-43CE-8A3B-FBA18EBED555}" type="slidenum">
              <a:rPr lang="de-DE" altLang="de-DE" sz="1300"/>
              <a:pPr>
                <a:spcBef>
                  <a:spcPct val="0"/>
                </a:spcBef>
              </a:pPr>
              <a:t>5</a:t>
            </a:fld>
            <a:endParaRPr lang="de-DE" altLang="de-DE" sz="1300"/>
          </a:p>
        </p:txBody>
      </p:sp>
      <p:sp>
        <p:nvSpPr>
          <p:cNvPr id="1536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E1456190-6B2F-43CE-8A3B-FBA18EBED555}" type="slidenum">
              <a:rPr lang="de-DE" altLang="de-DE" sz="1300"/>
              <a:pPr>
                <a:spcBef>
                  <a:spcPct val="0"/>
                </a:spcBef>
              </a:pPr>
              <a:t>6</a:t>
            </a:fld>
            <a:endParaRPr lang="de-DE" altLang="de-DE" sz="1300"/>
          </a:p>
        </p:txBody>
      </p:sp>
      <p:sp>
        <p:nvSpPr>
          <p:cNvPr id="1536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560D368E-F8EC-48A9-888D-73798B690133}" type="slidenum">
              <a:rPr lang="de-DE" altLang="de-DE" sz="1300"/>
              <a:pPr>
                <a:spcBef>
                  <a:spcPct val="0"/>
                </a:spcBef>
              </a:pPr>
              <a:t>7</a:t>
            </a:fld>
            <a:endParaRPr lang="de-DE" altLang="de-DE" sz="1300"/>
          </a:p>
        </p:txBody>
      </p:sp>
      <p:sp>
        <p:nvSpPr>
          <p:cNvPr id="1741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41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C69FDE97-C1B0-4658-BC36-320B77C7AF58}" type="slidenum">
              <a:rPr lang="de-DE" altLang="de-DE" sz="1300"/>
              <a:pPr>
                <a:spcBef>
                  <a:spcPct val="0"/>
                </a:spcBef>
              </a:pPr>
              <a:t>8</a:t>
            </a:fld>
            <a:endParaRPr lang="de-DE" altLang="de-DE" sz="1300"/>
          </a:p>
        </p:txBody>
      </p:sp>
      <p:sp>
        <p:nvSpPr>
          <p:cNvPr id="1945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946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F9E25A1B-85DA-4DF7-9DC2-DA4B9B96C822}" type="slidenum">
              <a:rPr lang="de-DE" altLang="de-DE" sz="1300"/>
              <a:pPr>
                <a:spcBef>
                  <a:spcPct val="0"/>
                </a:spcBef>
              </a:pPr>
              <a:t>9</a:t>
            </a:fld>
            <a:endParaRPr lang="de-DE" altLang="de-DE" sz="1300"/>
          </a:p>
        </p:txBody>
      </p:sp>
      <p:sp>
        <p:nvSpPr>
          <p:cNvPr id="2150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D898221-8EB4-4581-8277-C31C18B7D5A8}" type="slidenum">
              <a:rPr lang="de-DE" altLang="de-DE" sz="1300"/>
              <a:pPr>
                <a:spcBef>
                  <a:spcPct val="0"/>
                </a:spcBef>
              </a:pPr>
              <a:t>10</a:t>
            </a:fld>
            <a:endParaRPr lang="de-DE" altLang="de-DE" sz="1300"/>
          </a:p>
        </p:txBody>
      </p:sp>
      <p:sp>
        <p:nvSpPr>
          <p:cNvPr id="27651" name="Rectangle 2"/>
          <p:cNvSpPr>
            <a:spLocks noGrp="1" noRot="1" noChangeAspect="1" noChangeArrowheads="1" noTextEdit="1"/>
          </p:cNvSpPr>
          <p:nvPr>
            <p:ph type="sldImg"/>
          </p:nvPr>
        </p:nvSpPr>
        <p:spPr>
          <a:xfrm>
            <a:off x="82550" y="744538"/>
            <a:ext cx="6618288" cy="3722687"/>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D898221-8EB4-4581-8277-C31C18B7D5A8}" type="slidenum">
              <a:rPr lang="de-DE" altLang="de-DE" sz="1300"/>
              <a:pPr>
                <a:spcBef>
                  <a:spcPct val="0"/>
                </a:spcBef>
              </a:pPr>
              <a:t>11</a:t>
            </a:fld>
            <a:endParaRPr lang="de-DE" altLang="de-DE" sz="1300"/>
          </a:p>
        </p:txBody>
      </p:sp>
      <p:sp>
        <p:nvSpPr>
          <p:cNvPr id="27651" name="Rectangle 2"/>
          <p:cNvSpPr>
            <a:spLocks noGrp="1" noRot="1" noChangeAspect="1" noChangeArrowheads="1" noTextEdit="1"/>
          </p:cNvSpPr>
          <p:nvPr>
            <p:ph type="sldImg"/>
          </p:nvPr>
        </p:nvSpPr>
        <p:spPr>
          <a:xfrm>
            <a:off x="82550" y="744538"/>
            <a:ext cx="6618288" cy="3722687"/>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223130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D898221-8EB4-4581-8277-C31C18B7D5A8}" type="slidenum">
              <a:rPr lang="de-DE" altLang="de-DE" sz="1300"/>
              <a:pPr>
                <a:spcBef>
                  <a:spcPct val="0"/>
                </a:spcBef>
              </a:pPr>
              <a:t>12</a:t>
            </a:fld>
            <a:endParaRPr lang="de-DE" altLang="de-DE" sz="1300"/>
          </a:p>
        </p:txBody>
      </p:sp>
      <p:sp>
        <p:nvSpPr>
          <p:cNvPr id="27651" name="Rectangle 2"/>
          <p:cNvSpPr>
            <a:spLocks noGrp="1" noRot="1" noChangeAspect="1" noChangeArrowheads="1" noTextEdit="1"/>
          </p:cNvSpPr>
          <p:nvPr>
            <p:ph type="sldImg"/>
          </p:nvPr>
        </p:nvSpPr>
        <p:spPr>
          <a:xfrm>
            <a:off x="82550" y="744538"/>
            <a:ext cx="6618288" cy="3722687"/>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72414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B8878C29-3A7B-4E83-86AC-B6887B149684}" type="slidenum">
              <a:rPr lang="de-DE" altLang="de-DE" sz="1300"/>
              <a:pPr>
                <a:spcBef>
                  <a:spcPct val="0"/>
                </a:spcBef>
              </a:pPr>
              <a:t>13</a:t>
            </a:fld>
            <a:endParaRPr lang="de-DE" altLang="de-DE" sz="1300"/>
          </a:p>
        </p:txBody>
      </p:sp>
      <p:sp>
        <p:nvSpPr>
          <p:cNvPr id="33795" name="Rectangle 2"/>
          <p:cNvSpPr>
            <a:spLocks noGrp="1" noRot="1" noChangeAspect="1" noChangeArrowheads="1" noTextEdit="1"/>
          </p:cNvSpPr>
          <p:nvPr>
            <p:ph type="sldImg"/>
          </p:nvPr>
        </p:nvSpPr>
        <p:spPr>
          <a:xfrm>
            <a:off x="82550" y="744538"/>
            <a:ext cx="6618288" cy="3722687"/>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B8878C29-3A7B-4E83-86AC-B6887B149684}" type="slidenum">
              <a:rPr lang="de-DE" altLang="de-DE" sz="1300"/>
              <a:pPr>
                <a:spcBef>
                  <a:spcPct val="0"/>
                </a:spcBef>
              </a:pPr>
              <a:t>14</a:t>
            </a:fld>
            <a:endParaRPr lang="de-DE" altLang="de-DE" sz="1300"/>
          </a:p>
        </p:txBody>
      </p:sp>
      <p:sp>
        <p:nvSpPr>
          <p:cNvPr id="33795" name="Rectangle 2"/>
          <p:cNvSpPr>
            <a:spLocks noGrp="1" noRot="1" noChangeAspect="1" noChangeArrowheads="1" noTextEdit="1"/>
          </p:cNvSpPr>
          <p:nvPr>
            <p:ph type="sldImg"/>
          </p:nvPr>
        </p:nvSpPr>
        <p:spPr>
          <a:xfrm>
            <a:off x="82550" y="744538"/>
            <a:ext cx="6618288" cy="3722687"/>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B8878C29-3A7B-4E83-86AC-B6887B149684}" type="slidenum">
              <a:rPr lang="de-DE" altLang="de-DE" sz="1300"/>
              <a:pPr>
                <a:spcBef>
                  <a:spcPct val="0"/>
                </a:spcBef>
              </a:pPr>
              <a:t>15</a:t>
            </a:fld>
            <a:endParaRPr lang="de-DE" altLang="de-DE" sz="1300"/>
          </a:p>
        </p:txBody>
      </p:sp>
      <p:sp>
        <p:nvSpPr>
          <p:cNvPr id="33795" name="Rectangle 2"/>
          <p:cNvSpPr>
            <a:spLocks noGrp="1" noRot="1" noChangeAspect="1" noChangeArrowheads="1" noTextEdit="1"/>
          </p:cNvSpPr>
          <p:nvPr>
            <p:ph type="sldImg"/>
          </p:nvPr>
        </p:nvSpPr>
        <p:spPr>
          <a:xfrm>
            <a:off x="82550" y="744538"/>
            <a:ext cx="6618288" cy="3722687"/>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958C5A8C-2603-4359-BC5C-3BB2A640508C}" type="slidenum">
              <a:rPr lang="de-DE" altLang="de-DE" sz="1300"/>
              <a:pPr>
                <a:spcBef>
                  <a:spcPct val="0"/>
                </a:spcBef>
              </a:pPr>
              <a:t>16</a:t>
            </a:fld>
            <a:endParaRPr lang="de-DE" altLang="de-DE" sz="1300"/>
          </a:p>
        </p:txBody>
      </p:sp>
      <p:sp>
        <p:nvSpPr>
          <p:cNvPr id="35843" name="Rectangle 2"/>
          <p:cNvSpPr>
            <a:spLocks noGrp="1" noRot="1" noChangeAspect="1" noChangeArrowheads="1" noTextEdit="1"/>
          </p:cNvSpPr>
          <p:nvPr>
            <p:ph type="sldImg"/>
          </p:nvPr>
        </p:nvSpPr>
        <p:spPr>
          <a:xfrm>
            <a:off x="82550" y="744538"/>
            <a:ext cx="6618288" cy="3722687"/>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6E538876-4B0E-402A-A84D-3F47B7085A9B}" type="slidenum">
              <a:rPr lang="de-DE" altLang="de-DE" sz="1300"/>
              <a:pPr>
                <a:spcBef>
                  <a:spcPct val="0"/>
                </a:spcBef>
              </a:pPr>
              <a:t>17</a:t>
            </a:fld>
            <a:endParaRPr lang="de-DE" altLang="de-DE" sz="1300"/>
          </a:p>
        </p:txBody>
      </p:sp>
      <p:sp>
        <p:nvSpPr>
          <p:cNvPr id="37891" name="Rectangle 2"/>
          <p:cNvSpPr>
            <a:spLocks noGrp="1" noRot="1" noChangeAspect="1" noChangeArrowheads="1" noTextEdit="1"/>
          </p:cNvSpPr>
          <p:nvPr>
            <p:ph type="sldImg"/>
          </p:nvPr>
        </p:nvSpPr>
        <p:spPr>
          <a:xfrm>
            <a:off x="84138" y="744538"/>
            <a:ext cx="6618287" cy="3722687"/>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860B88-05CF-4B3B-B8DE-80CE02AFC69A}" type="slidenum">
              <a:rPr lang="de-DE" altLang="de-DE" smtClean="0"/>
              <a:pPr/>
              <a:t>18</a:t>
            </a:fld>
            <a:endParaRPr lang="de-DE" altLang="de-DE"/>
          </a:p>
        </p:txBody>
      </p:sp>
    </p:spTree>
    <p:extLst>
      <p:ext uri="{BB962C8B-B14F-4D97-AF65-F5344CB8AC3E}">
        <p14:creationId xmlns:p14="http://schemas.microsoft.com/office/powerpoint/2010/main" val="27949504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860B88-05CF-4B3B-B8DE-80CE02AFC69A}" type="slidenum">
              <a:rPr lang="de-DE" altLang="de-DE" smtClean="0"/>
              <a:pPr/>
              <a:t>19</a:t>
            </a:fld>
            <a:endParaRPr lang="de-DE" altLang="de-DE"/>
          </a:p>
        </p:txBody>
      </p:sp>
    </p:spTree>
    <p:extLst>
      <p:ext uri="{BB962C8B-B14F-4D97-AF65-F5344CB8AC3E}">
        <p14:creationId xmlns:p14="http://schemas.microsoft.com/office/powerpoint/2010/main" val="8684546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B72DFE9F-E76D-4F05-958B-4687DC60C2D4}" type="slidenum">
              <a:rPr lang="de-DE" altLang="de-DE" sz="1300"/>
              <a:pPr>
                <a:spcBef>
                  <a:spcPct val="0"/>
                </a:spcBef>
              </a:pPr>
              <a:t>20</a:t>
            </a:fld>
            <a:endParaRPr lang="de-DE" altLang="de-DE" sz="1300"/>
          </a:p>
        </p:txBody>
      </p:sp>
      <p:sp>
        <p:nvSpPr>
          <p:cNvPr id="44035" name="Rectangle 2"/>
          <p:cNvSpPr>
            <a:spLocks noGrp="1" noRot="1" noChangeAspect="1" noChangeArrowheads="1" noTextEdit="1"/>
          </p:cNvSpPr>
          <p:nvPr>
            <p:ph type="sldImg"/>
          </p:nvPr>
        </p:nvSpPr>
        <p:spPr>
          <a:xfrm>
            <a:off x="82550" y="744538"/>
            <a:ext cx="6618288" cy="3722687"/>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B72DFE9F-E76D-4F05-958B-4687DC60C2D4}" type="slidenum">
              <a:rPr lang="de-DE" altLang="de-DE" sz="1300"/>
              <a:pPr>
                <a:spcBef>
                  <a:spcPct val="0"/>
                </a:spcBef>
              </a:pPr>
              <a:t>21</a:t>
            </a:fld>
            <a:endParaRPr lang="de-DE" altLang="de-DE" sz="1300"/>
          </a:p>
        </p:txBody>
      </p:sp>
      <p:sp>
        <p:nvSpPr>
          <p:cNvPr id="44035" name="Rectangle 2"/>
          <p:cNvSpPr>
            <a:spLocks noGrp="1" noRot="1" noChangeAspect="1" noChangeArrowheads="1" noTextEdit="1"/>
          </p:cNvSpPr>
          <p:nvPr>
            <p:ph type="sldImg"/>
          </p:nvPr>
        </p:nvSpPr>
        <p:spPr>
          <a:xfrm>
            <a:off x="82550" y="744538"/>
            <a:ext cx="6618288" cy="3722687"/>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AD2350A6-85DC-4596-AA5D-C6262B3D4DFE}" type="slidenum">
              <a:rPr lang="de-DE" altLang="de-DE" sz="1300"/>
              <a:pPr>
                <a:spcBef>
                  <a:spcPct val="0"/>
                </a:spcBef>
              </a:pPr>
              <a:t>22</a:t>
            </a:fld>
            <a:endParaRPr lang="de-DE" altLang="de-DE" sz="1300"/>
          </a:p>
        </p:txBody>
      </p:sp>
      <p:sp>
        <p:nvSpPr>
          <p:cNvPr id="46083" name="Rectangle 2"/>
          <p:cNvSpPr>
            <a:spLocks noGrp="1" noRot="1" noChangeAspect="1" noChangeArrowheads="1" noTextEdit="1"/>
          </p:cNvSpPr>
          <p:nvPr>
            <p:ph type="sldImg"/>
          </p:nvPr>
        </p:nvSpPr>
        <p:spPr>
          <a:xfrm>
            <a:off x="82550" y="744538"/>
            <a:ext cx="6618288" cy="3722687"/>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EA908FB-4EDE-4BF7-BB5B-5FB8CAFE3844}" type="slidenum">
              <a:rPr lang="de-DE" altLang="de-DE" sz="1300"/>
              <a:pPr>
                <a:spcBef>
                  <a:spcPct val="0"/>
                </a:spcBef>
              </a:pPr>
              <a:t>23</a:t>
            </a:fld>
            <a:endParaRPr lang="de-DE" altLang="de-DE" sz="1300"/>
          </a:p>
        </p:txBody>
      </p:sp>
      <p:sp>
        <p:nvSpPr>
          <p:cNvPr id="52227"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0" tIns="47729" rIns="95460" bIns="47729" anchor="b"/>
          <a:lstStyle>
            <a:lvl1pPr defTabSz="952500">
              <a:spcBef>
                <a:spcPct val="30000"/>
              </a:spcBef>
              <a:defRPr sz="1200">
                <a:solidFill>
                  <a:schemeClr val="tx1"/>
                </a:solidFill>
                <a:latin typeface="Times New Roman" pitchFamily="18" charset="0"/>
                <a:ea typeface="ＭＳ Ｐゴシック" pitchFamily="34" charset="-128"/>
              </a:defRPr>
            </a:lvl1pPr>
            <a:lvl2pPr marL="742950" indent="-285750" defTabSz="952500">
              <a:spcBef>
                <a:spcPct val="30000"/>
              </a:spcBef>
              <a:defRPr sz="1200">
                <a:solidFill>
                  <a:schemeClr val="tx1"/>
                </a:solidFill>
                <a:latin typeface="Times New Roman" pitchFamily="18" charset="0"/>
                <a:ea typeface="ＭＳ Ｐゴシック" pitchFamily="34" charset="-128"/>
              </a:defRPr>
            </a:lvl2pPr>
            <a:lvl3pPr marL="1143000" indent="-228600" defTabSz="952500">
              <a:spcBef>
                <a:spcPct val="30000"/>
              </a:spcBef>
              <a:defRPr sz="1200">
                <a:solidFill>
                  <a:schemeClr val="tx1"/>
                </a:solidFill>
                <a:latin typeface="Times New Roman" pitchFamily="18" charset="0"/>
                <a:ea typeface="ＭＳ Ｐゴシック" pitchFamily="34" charset="-128"/>
              </a:defRPr>
            </a:lvl3pPr>
            <a:lvl4pPr marL="1600200" indent="-228600" defTabSz="952500">
              <a:spcBef>
                <a:spcPct val="30000"/>
              </a:spcBef>
              <a:defRPr sz="1200">
                <a:solidFill>
                  <a:schemeClr val="tx1"/>
                </a:solidFill>
                <a:latin typeface="Times New Roman" pitchFamily="18" charset="0"/>
                <a:ea typeface="ＭＳ Ｐゴシック" pitchFamily="34" charset="-128"/>
              </a:defRPr>
            </a:lvl4pPr>
            <a:lvl5pPr marL="2057400" indent="-228600" defTabSz="952500">
              <a:spcBef>
                <a:spcPct val="30000"/>
              </a:spcBef>
              <a:defRPr sz="1200">
                <a:solidFill>
                  <a:schemeClr val="tx1"/>
                </a:solidFill>
                <a:latin typeface="Times New Roman" pitchFamily="18" charset="0"/>
                <a:ea typeface="ＭＳ Ｐゴシック" pitchFamily="34" charset="-128"/>
              </a:defRPr>
            </a:lvl5pPr>
            <a:lvl6pPr marL="2514600" indent="-228600" defTabSz="952500"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2500"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2500"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2500"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lgn="r" eaLnBrk="1" hangingPunct="1">
              <a:spcBef>
                <a:spcPct val="0"/>
              </a:spcBef>
            </a:pPr>
            <a:fld id="{13DB9213-B064-4E44-BDE5-B9D3A87294D6}" type="slidenum">
              <a:rPr lang="de-DE" altLang="de-DE" sz="1300"/>
              <a:pPr algn="r" eaLnBrk="1" hangingPunct="1">
                <a:spcBef>
                  <a:spcPct val="0"/>
                </a:spcBef>
              </a:pPr>
              <a:t>23</a:t>
            </a:fld>
            <a:endParaRPr lang="de-DE" altLang="de-DE" sz="1300"/>
          </a:p>
        </p:txBody>
      </p:sp>
      <p:sp>
        <p:nvSpPr>
          <p:cNvPr id="52228" name="Rectangle 2"/>
          <p:cNvSpPr>
            <a:spLocks noGrp="1" noRot="1" noChangeAspect="1" noChangeArrowheads="1" noTextEdit="1"/>
          </p:cNvSpPr>
          <p:nvPr>
            <p:ph type="sldImg"/>
          </p:nvPr>
        </p:nvSpPr>
        <p:spPr>
          <a:xfrm>
            <a:off x="82550" y="744538"/>
            <a:ext cx="6618288" cy="3722687"/>
          </a:xfrm>
          <a:ln/>
        </p:spPr>
      </p:sp>
      <p:sp>
        <p:nvSpPr>
          <p:cNvPr id="522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0" tIns="47729" rIns="95460" bIns="47729"/>
          <a:lstStyle/>
          <a:p>
            <a:pPr eaLnBrk="1" hangingPunct="1"/>
            <a:endParaRPr lang="en-US" altLang="de-D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EA908FB-4EDE-4BF7-BB5B-5FB8CAFE3844}" type="slidenum">
              <a:rPr lang="de-DE" altLang="de-DE" sz="1300"/>
              <a:pPr>
                <a:spcBef>
                  <a:spcPct val="0"/>
                </a:spcBef>
              </a:pPr>
              <a:t>24</a:t>
            </a:fld>
            <a:endParaRPr lang="de-DE" altLang="de-DE" sz="1300"/>
          </a:p>
        </p:txBody>
      </p:sp>
      <p:sp>
        <p:nvSpPr>
          <p:cNvPr id="52227"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0" tIns="47729" rIns="95460" bIns="47729" anchor="b"/>
          <a:lstStyle>
            <a:lvl1pPr defTabSz="952500">
              <a:spcBef>
                <a:spcPct val="30000"/>
              </a:spcBef>
              <a:defRPr sz="1200">
                <a:solidFill>
                  <a:schemeClr val="tx1"/>
                </a:solidFill>
                <a:latin typeface="Times New Roman" pitchFamily="18" charset="0"/>
                <a:ea typeface="ＭＳ Ｐゴシック" pitchFamily="34" charset="-128"/>
              </a:defRPr>
            </a:lvl1pPr>
            <a:lvl2pPr marL="742950" indent="-285750" defTabSz="952500">
              <a:spcBef>
                <a:spcPct val="30000"/>
              </a:spcBef>
              <a:defRPr sz="1200">
                <a:solidFill>
                  <a:schemeClr val="tx1"/>
                </a:solidFill>
                <a:latin typeface="Times New Roman" pitchFamily="18" charset="0"/>
                <a:ea typeface="ＭＳ Ｐゴシック" pitchFamily="34" charset="-128"/>
              </a:defRPr>
            </a:lvl2pPr>
            <a:lvl3pPr marL="1143000" indent="-228600" defTabSz="952500">
              <a:spcBef>
                <a:spcPct val="30000"/>
              </a:spcBef>
              <a:defRPr sz="1200">
                <a:solidFill>
                  <a:schemeClr val="tx1"/>
                </a:solidFill>
                <a:latin typeface="Times New Roman" pitchFamily="18" charset="0"/>
                <a:ea typeface="ＭＳ Ｐゴシック" pitchFamily="34" charset="-128"/>
              </a:defRPr>
            </a:lvl3pPr>
            <a:lvl4pPr marL="1600200" indent="-228600" defTabSz="952500">
              <a:spcBef>
                <a:spcPct val="30000"/>
              </a:spcBef>
              <a:defRPr sz="1200">
                <a:solidFill>
                  <a:schemeClr val="tx1"/>
                </a:solidFill>
                <a:latin typeface="Times New Roman" pitchFamily="18" charset="0"/>
                <a:ea typeface="ＭＳ Ｐゴシック" pitchFamily="34" charset="-128"/>
              </a:defRPr>
            </a:lvl4pPr>
            <a:lvl5pPr marL="2057400" indent="-228600" defTabSz="952500">
              <a:spcBef>
                <a:spcPct val="30000"/>
              </a:spcBef>
              <a:defRPr sz="1200">
                <a:solidFill>
                  <a:schemeClr val="tx1"/>
                </a:solidFill>
                <a:latin typeface="Times New Roman" pitchFamily="18" charset="0"/>
                <a:ea typeface="ＭＳ Ｐゴシック" pitchFamily="34" charset="-128"/>
              </a:defRPr>
            </a:lvl5pPr>
            <a:lvl6pPr marL="2514600" indent="-228600" defTabSz="952500"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2500"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2500"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2500"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lgn="r" eaLnBrk="1" hangingPunct="1">
              <a:spcBef>
                <a:spcPct val="0"/>
              </a:spcBef>
            </a:pPr>
            <a:fld id="{13DB9213-B064-4E44-BDE5-B9D3A87294D6}" type="slidenum">
              <a:rPr lang="de-DE" altLang="de-DE" sz="1300"/>
              <a:pPr algn="r" eaLnBrk="1" hangingPunct="1">
                <a:spcBef>
                  <a:spcPct val="0"/>
                </a:spcBef>
              </a:pPr>
              <a:t>24</a:t>
            </a:fld>
            <a:endParaRPr lang="de-DE" altLang="de-DE" sz="1300"/>
          </a:p>
        </p:txBody>
      </p:sp>
      <p:sp>
        <p:nvSpPr>
          <p:cNvPr id="52228" name="Rectangle 2"/>
          <p:cNvSpPr>
            <a:spLocks noGrp="1" noRot="1" noChangeAspect="1" noChangeArrowheads="1" noTextEdit="1"/>
          </p:cNvSpPr>
          <p:nvPr>
            <p:ph type="sldImg"/>
          </p:nvPr>
        </p:nvSpPr>
        <p:spPr>
          <a:xfrm>
            <a:off x="82550" y="744538"/>
            <a:ext cx="6618288" cy="3722687"/>
          </a:xfrm>
          <a:ln/>
        </p:spPr>
      </p:sp>
      <p:sp>
        <p:nvSpPr>
          <p:cNvPr id="522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0" tIns="47729" rIns="95460" bIns="47729"/>
          <a:lstStyle/>
          <a:p>
            <a:pPr eaLnBrk="1" hangingPunct="1"/>
            <a:endParaRPr lang="en-US" altLang="de-D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EA908FB-4EDE-4BF7-BB5B-5FB8CAFE3844}" type="slidenum">
              <a:rPr lang="de-DE" altLang="de-DE" sz="1300"/>
              <a:pPr>
                <a:spcBef>
                  <a:spcPct val="0"/>
                </a:spcBef>
              </a:pPr>
              <a:t>25</a:t>
            </a:fld>
            <a:endParaRPr lang="de-DE" altLang="de-DE" sz="1300"/>
          </a:p>
        </p:txBody>
      </p:sp>
      <p:sp>
        <p:nvSpPr>
          <p:cNvPr id="52227"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0" tIns="47729" rIns="95460" bIns="47729" anchor="b"/>
          <a:lstStyle>
            <a:lvl1pPr defTabSz="952500">
              <a:spcBef>
                <a:spcPct val="30000"/>
              </a:spcBef>
              <a:defRPr sz="1200">
                <a:solidFill>
                  <a:schemeClr val="tx1"/>
                </a:solidFill>
                <a:latin typeface="Times New Roman" pitchFamily="18" charset="0"/>
                <a:ea typeface="ＭＳ Ｐゴシック" pitchFamily="34" charset="-128"/>
              </a:defRPr>
            </a:lvl1pPr>
            <a:lvl2pPr marL="742950" indent="-285750" defTabSz="952500">
              <a:spcBef>
                <a:spcPct val="30000"/>
              </a:spcBef>
              <a:defRPr sz="1200">
                <a:solidFill>
                  <a:schemeClr val="tx1"/>
                </a:solidFill>
                <a:latin typeface="Times New Roman" pitchFamily="18" charset="0"/>
                <a:ea typeface="ＭＳ Ｐゴシック" pitchFamily="34" charset="-128"/>
              </a:defRPr>
            </a:lvl2pPr>
            <a:lvl3pPr marL="1143000" indent="-228600" defTabSz="952500">
              <a:spcBef>
                <a:spcPct val="30000"/>
              </a:spcBef>
              <a:defRPr sz="1200">
                <a:solidFill>
                  <a:schemeClr val="tx1"/>
                </a:solidFill>
                <a:latin typeface="Times New Roman" pitchFamily="18" charset="0"/>
                <a:ea typeface="ＭＳ Ｐゴシック" pitchFamily="34" charset="-128"/>
              </a:defRPr>
            </a:lvl3pPr>
            <a:lvl4pPr marL="1600200" indent="-228600" defTabSz="952500">
              <a:spcBef>
                <a:spcPct val="30000"/>
              </a:spcBef>
              <a:defRPr sz="1200">
                <a:solidFill>
                  <a:schemeClr val="tx1"/>
                </a:solidFill>
                <a:latin typeface="Times New Roman" pitchFamily="18" charset="0"/>
                <a:ea typeface="ＭＳ Ｐゴシック" pitchFamily="34" charset="-128"/>
              </a:defRPr>
            </a:lvl4pPr>
            <a:lvl5pPr marL="2057400" indent="-228600" defTabSz="952500">
              <a:spcBef>
                <a:spcPct val="30000"/>
              </a:spcBef>
              <a:defRPr sz="1200">
                <a:solidFill>
                  <a:schemeClr val="tx1"/>
                </a:solidFill>
                <a:latin typeface="Times New Roman" pitchFamily="18" charset="0"/>
                <a:ea typeface="ＭＳ Ｐゴシック" pitchFamily="34" charset="-128"/>
              </a:defRPr>
            </a:lvl5pPr>
            <a:lvl6pPr marL="2514600" indent="-228600" defTabSz="952500"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2500"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2500"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2500"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lgn="r" eaLnBrk="1" hangingPunct="1">
              <a:spcBef>
                <a:spcPct val="0"/>
              </a:spcBef>
            </a:pPr>
            <a:fld id="{13DB9213-B064-4E44-BDE5-B9D3A87294D6}" type="slidenum">
              <a:rPr lang="de-DE" altLang="de-DE" sz="1300"/>
              <a:pPr algn="r" eaLnBrk="1" hangingPunct="1">
                <a:spcBef>
                  <a:spcPct val="0"/>
                </a:spcBef>
              </a:pPr>
              <a:t>25</a:t>
            </a:fld>
            <a:endParaRPr lang="de-DE" altLang="de-DE" sz="1300"/>
          </a:p>
        </p:txBody>
      </p:sp>
      <p:sp>
        <p:nvSpPr>
          <p:cNvPr id="52228" name="Rectangle 2"/>
          <p:cNvSpPr>
            <a:spLocks noGrp="1" noRot="1" noChangeAspect="1" noChangeArrowheads="1" noTextEdit="1"/>
          </p:cNvSpPr>
          <p:nvPr>
            <p:ph type="sldImg"/>
          </p:nvPr>
        </p:nvSpPr>
        <p:spPr>
          <a:xfrm>
            <a:off x="82550" y="744538"/>
            <a:ext cx="6618288" cy="3722687"/>
          </a:xfrm>
          <a:ln/>
        </p:spPr>
      </p:sp>
      <p:sp>
        <p:nvSpPr>
          <p:cNvPr id="522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0" tIns="47729" rIns="95460" bIns="47729"/>
          <a:lstStyle/>
          <a:p>
            <a:pPr eaLnBrk="1" hangingPunct="1"/>
            <a:endParaRPr lang="en-US" alt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66B5DA0C-1818-4497-BDDC-FA621FB90251}" type="slidenum">
              <a:rPr lang="de-DE" altLang="de-DE" sz="1300"/>
              <a:pPr>
                <a:spcBef>
                  <a:spcPct val="0"/>
                </a:spcBef>
              </a:pPr>
              <a:t>26</a:t>
            </a:fld>
            <a:endParaRPr lang="de-DE" altLang="de-DE" sz="1300"/>
          </a:p>
        </p:txBody>
      </p:sp>
      <p:sp>
        <p:nvSpPr>
          <p:cNvPr id="54275" name="Rectangle 2"/>
          <p:cNvSpPr>
            <a:spLocks noGrp="1" noRot="1" noChangeAspect="1" noChangeArrowheads="1" noTextEdit="1"/>
          </p:cNvSpPr>
          <p:nvPr>
            <p:ph type="sldImg"/>
          </p:nvPr>
        </p:nvSpPr>
        <p:spPr>
          <a:xfrm>
            <a:off x="82550" y="744538"/>
            <a:ext cx="6618288" cy="3722687"/>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F5837471-8C9A-4430-81D0-B21BAC453CEF}" type="slidenum">
              <a:rPr lang="de-DE" altLang="de-DE" sz="1300"/>
              <a:pPr>
                <a:spcBef>
                  <a:spcPct val="0"/>
                </a:spcBef>
              </a:pPr>
              <a:t>27</a:t>
            </a:fld>
            <a:endParaRPr lang="de-DE" altLang="de-DE" sz="1300"/>
          </a:p>
        </p:txBody>
      </p:sp>
      <p:sp>
        <p:nvSpPr>
          <p:cNvPr id="56323" name="Rectangle 2"/>
          <p:cNvSpPr>
            <a:spLocks noGrp="1" noRot="1" noChangeAspect="1" noChangeArrowheads="1" noTextEdit="1"/>
          </p:cNvSpPr>
          <p:nvPr>
            <p:ph type="sldImg"/>
          </p:nvPr>
        </p:nvSpPr>
        <p:spPr>
          <a:xfrm>
            <a:off x="82550" y="744538"/>
            <a:ext cx="6618288" cy="3722687"/>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D0D6B190-8C09-44DD-B50E-8585563F0BBC}" type="slidenum">
              <a:rPr lang="de-DE" altLang="de-DE" sz="1300"/>
              <a:pPr>
                <a:spcBef>
                  <a:spcPct val="0"/>
                </a:spcBef>
              </a:pPr>
              <a:t>28</a:t>
            </a:fld>
            <a:endParaRPr lang="de-DE" altLang="de-DE" sz="1300"/>
          </a:p>
        </p:txBody>
      </p:sp>
      <p:sp>
        <p:nvSpPr>
          <p:cNvPr id="58371" name="Rectangle 2"/>
          <p:cNvSpPr>
            <a:spLocks noGrp="1" noRot="1" noChangeAspect="1" noChangeArrowheads="1" noTextEdit="1"/>
          </p:cNvSpPr>
          <p:nvPr>
            <p:ph type="sldImg"/>
          </p:nvPr>
        </p:nvSpPr>
        <p:spPr>
          <a:xfrm>
            <a:off x="82550" y="744538"/>
            <a:ext cx="6618288" cy="3722687"/>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E59ABD90-6F25-48B1-8DAB-75D1FE2731C6}" type="slidenum">
              <a:rPr lang="de-DE" altLang="de-DE" sz="1300"/>
              <a:pPr>
                <a:spcBef>
                  <a:spcPct val="0"/>
                </a:spcBef>
              </a:pPr>
              <a:t>29</a:t>
            </a:fld>
            <a:endParaRPr lang="de-DE" altLang="de-DE" sz="1300"/>
          </a:p>
        </p:txBody>
      </p:sp>
      <p:sp>
        <p:nvSpPr>
          <p:cNvPr id="60419" name="Rectangle 2"/>
          <p:cNvSpPr>
            <a:spLocks noGrp="1" noRot="1" noChangeAspect="1" noChangeArrowheads="1" noTextEdit="1"/>
          </p:cNvSpPr>
          <p:nvPr>
            <p:ph type="sldImg"/>
          </p:nvPr>
        </p:nvSpPr>
        <p:spPr>
          <a:xfrm>
            <a:off x="82550" y="744538"/>
            <a:ext cx="6618288" cy="3722687"/>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48FEDD37-32DA-4297-913E-4F9C95A7ABA9}" type="slidenum">
              <a:rPr lang="de-DE" altLang="de-DE" sz="1300"/>
              <a:pPr>
                <a:spcBef>
                  <a:spcPct val="0"/>
                </a:spcBef>
              </a:pPr>
              <a:t>30</a:t>
            </a:fld>
            <a:endParaRPr lang="de-DE" altLang="de-DE" sz="1300"/>
          </a:p>
        </p:txBody>
      </p:sp>
      <p:sp>
        <p:nvSpPr>
          <p:cNvPr id="62467" name="Rectangle 2"/>
          <p:cNvSpPr>
            <a:spLocks noGrp="1" noRot="1" noChangeAspect="1" noChangeArrowheads="1" noTextEdit="1"/>
          </p:cNvSpPr>
          <p:nvPr>
            <p:ph type="sldImg"/>
          </p:nvPr>
        </p:nvSpPr>
        <p:spPr>
          <a:xfrm>
            <a:off x="82550" y="744538"/>
            <a:ext cx="6618288" cy="3722687"/>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1169AB18-7185-4474-A43C-3F48EED9B658}" type="slidenum">
              <a:rPr lang="de-DE" altLang="de-DE" sz="1300"/>
              <a:pPr>
                <a:spcBef>
                  <a:spcPct val="0"/>
                </a:spcBef>
              </a:pPr>
              <a:t>31</a:t>
            </a:fld>
            <a:endParaRPr lang="de-DE" altLang="de-DE" sz="1300"/>
          </a:p>
        </p:txBody>
      </p:sp>
      <p:sp>
        <p:nvSpPr>
          <p:cNvPr id="64515" name="Rectangle 2"/>
          <p:cNvSpPr>
            <a:spLocks noGrp="1" noRot="1" noChangeAspect="1" noChangeArrowheads="1" noTextEdit="1"/>
          </p:cNvSpPr>
          <p:nvPr>
            <p:ph type="sldImg"/>
          </p:nvPr>
        </p:nvSpPr>
        <p:spPr>
          <a:xfrm>
            <a:off x="82550" y="744538"/>
            <a:ext cx="6618288" cy="3722687"/>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F43CBA03-CA07-40EC-AEFE-58C9F532112D}" type="slidenum">
              <a:rPr lang="de-DE" altLang="de-DE" sz="1300"/>
              <a:pPr>
                <a:spcBef>
                  <a:spcPct val="0"/>
                </a:spcBef>
              </a:pPr>
              <a:t>32</a:t>
            </a:fld>
            <a:endParaRPr lang="de-DE" altLang="de-DE" sz="1300"/>
          </a:p>
        </p:txBody>
      </p:sp>
      <p:sp>
        <p:nvSpPr>
          <p:cNvPr id="66563" name="Rectangle 2"/>
          <p:cNvSpPr>
            <a:spLocks noGrp="1" noRot="1" noChangeAspect="1" noChangeArrowheads="1" noTextEdit="1"/>
          </p:cNvSpPr>
          <p:nvPr>
            <p:ph type="sldImg"/>
          </p:nvPr>
        </p:nvSpPr>
        <p:spPr>
          <a:xfrm>
            <a:off x="82550" y="744538"/>
            <a:ext cx="6618288" cy="3722687"/>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492D36C1-BF7F-4414-BB70-93F113A9C490}" type="slidenum">
              <a:rPr lang="de-DE" altLang="de-DE" sz="1300"/>
              <a:pPr>
                <a:spcBef>
                  <a:spcPct val="0"/>
                </a:spcBef>
              </a:pPr>
              <a:t>33</a:t>
            </a:fld>
            <a:endParaRPr lang="de-DE" altLang="de-DE" sz="1300"/>
          </a:p>
        </p:txBody>
      </p:sp>
      <p:sp>
        <p:nvSpPr>
          <p:cNvPr id="68611" name="Rectangle 2"/>
          <p:cNvSpPr>
            <a:spLocks noGrp="1" noRot="1" noChangeAspect="1" noChangeArrowheads="1" noTextEdit="1"/>
          </p:cNvSpPr>
          <p:nvPr>
            <p:ph type="sldImg"/>
          </p:nvPr>
        </p:nvSpPr>
        <p:spPr>
          <a:xfrm>
            <a:off x="82550" y="744538"/>
            <a:ext cx="6618288" cy="3722687"/>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D756FBE6-72AF-42A0-9521-3607CD367C92}" type="slidenum">
              <a:rPr lang="de-DE" altLang="de-DE" sz="1300"/>
              <a:pPr>
                <a:spcBef>
                  <a:spcPct val="0"/>
                </a:spcBef>
              </a:pPr>
              <a:t>34</a:t>
            </a:fld>
            <a:endParaRPr lang="de-DE" altLang="de-DE" sz="1300"/>
          </a:p>
        </p:txBody>
      </p:sp>
      <p:sp>
        <p:nvSpPr>
          <p:cNvPr id="70659" name="Rectangle 2"/>
          <p:cNvSpPr>
            <a:spLocks noGrp="1" noRot="1" noChangeAspect="1" noChangeArrowheads="1" noTextEdit="1"/>
          </p:cNvSpPr>
          <p:nvPr>
            <p:ph type="sldImg"/>
          </p:nvPr>
        </p:nvSpPr>
        <p:spPr>
          <a:xfrm>
            <a:off x="82550" y="744538"/>
            <a:ext cx="6618288" cy="3722687"/>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AC006002-1EB9-4463-A454-8A8AAF315795}" type="slidenum">
              <a:rPr lang="de-DE" altLang="de-DE" sz="1300"/>
              <a:pPr>
                <a:spcBef>
                  <a:spcPct val="0"/>
                </a:spcBef>
              </a:pPr>
              <a:t>35</a:t>
            </a:fld>
            <a:endParaRPr lang="de-DE" altLang="de-DE" sz="1300"/>
          </a:p>
        </p:txBody>
      </p:sp>
      <p:sp>
        <p:nvSpPr>
          <p:cNvPr id="72707" name="Rectangle 2"/>
          <p:cNvSpPr>
            <a:spLocks noGrp="1" noRot="1" noChangeAspect="1" noChangeArrowheads="1" noTextEdit="1"/>
          </p:cNvSpPr>
          <p:nvPr>
            <p:ph type="sldImg"/>
          </p:nvPr>
        </p:nvSpPr>
        <p:spPr>
          <a:xfrm>
            <a:off x="82550" y="744538"/>
            <a:ext cx="6618288" cy="3722687"/>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C6D98037-BFBE-4553-9D19-E7ADD886997D}" type="slidenum">
              <a:rPr lang="de-DE" altLang="de-DE" sz="1300"/>
              <a:pPr>
                <a:spcBef>
                  <a:spcPct val="0"/>
                </a:spcBef>
              </a:pPr>
              <a:t>36</a:t>
            </a:fld>
            <a:endParaRPr lang="de-DE" altLang="de-DE" sz="1300"/>
          </a:p>
        </p:txBody>
      </p:sp>
      <p:sp>
        <p:nvSpPr>
          <p:cNvPr id="74755" name="Rectangle 2"/>
          <p:cNvSpPr>
            <a:spLocks noGrp="1" noRot="1" noChangeAspect="1" noChangeArrowheads="1" noTextEdit="1"/>
          </p:cNvSpPr>
          <p:nvPr>
            <p:ph type="sldImg"/>
          </p:nvPr>
        </p:nvSpPr>
        <p:spPr>
          <a:xfrm>
            <a:off x="82550" y="744538"/>
            <a:ext cx="6618288" cy="3722687"/>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36EAB8B9-F82A-4FF0-9537-54C159D8D095}" type="slidenum">
              <a:rPr lang="de-DE" altLang="de-DE" sz="1300"/>
              <a:pPr>
                <a:spcBef>
                  <a:spcPct val="0"/>
                </a:spcBef>
              </a:pPr>
              <a:t>37</a:t>
            </a:fld>
            <a:endParaRPr lang="de-DE" altLang="de-DE" sz="1300"/>
          </a:p>
        </p:txBody>
      </p:sp>
      <p:sp>
        <p:nvSpPr>
          <p:cNvPr id="76803" name="Rectangle 2"/>
          <p:cNvSpPr>
            <a:spLocks noGrp="1" noRot="1" noChangeAspect="1" noChangeArrowheads="1" noTextEdit="1"/>
          </p:cNvSpPr>
          <p:nvPr>
            <p:ph type="sldImg"/>
          </p:nvPr>
        </p:nvSpPr>
        <p:spPr>
          <a:xfrm>
            <a:off x="82550" y="744538"/>
            <a:ext cx="6618288" cy="372268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0B0A76CD-6BBB-4553-B321-16C6CC27F833}" type="slidenum">
              <a:rPr lang="de-DE" altLang="de-DE" sz="1300"/>
              <a:pPr>
                <a:spcBef>
                  <a:spcPct val="0"/>
                </a:spcBef>
              </a:pPr>
              <a:t>38</a:t>
            </a:fld>
            <a:endParaRPr lang="de-DE" altLang="de-DE" sz="1300"/>
          </a:p>
        </p:txBody>
      </p:sp>
      <p:sp>
        <p:nvSpPr>
          <p:cNvPr id="78851" name="Rectangle 2"/>
          <p:cNvSpPr>
            <a:spLocks noGrp="1" noRot="1" noChangeAspect="1" noChangeArrowheads="1" noTextEdit="1"/>
          </p:cNvSpPr>
          <p:nvPr>
            <p:ph type="sldImg"/>
          </p:nvPr>
        </p:nvSpPr>
        <p:spPr>
          <a:xfrm>
            <a:off x="82550" y="744538"/>
            <a:ext cx="6618288" cy="3722687"/>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4377EA1C-5069-4C49-8382-C93A31E11474}" type="slidenum">
              <a:rPr lang="de-DE" altLang="de-DE" sz="1300"/>
              <a:pPr>
                <a:spcBef>
                  <a:spcPct val="0"/>
                </a:spcBef>
              </a:pPr>
              <a:t>39</a:t>
            </a:fld>
            <a:endParaRPr lang="de-DE" altLang="de-DE" sz="1300"/>
          </a:p>
        </p:txBody>
      </p:sp>
      <p:sp>
        <p:nvSpPr>
          <p:cNvPr id="80899" name="Rectangle 2"/>
          <p:cNvSpPr>
            <a:spLocks noGrp="1" noRot="1" noChangeAspect="1" noChangeArrowheads="1" noTextEdit="1"/>
          </p:cNvSpPr>
          <p:nvPr>
            <p:ph type="sldImg"/>
          </p:nvPr>
        </p:nvSpPr>
        <p:spPr>
          <a:xfrm>
            <a:off x="82550" y="744538"/>
            <a:ext cx="6618288" cy="3722687"/>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D7DCF16C-B717-4D3A-BA28-942383F8CE8C}" type="slidenum">
              <a:rPr lang="de-DE" altLang="de-DE" sz="1300"/>
              <a:pPr>
                <a:spcBef>
                  <a:spcPct val="0"/>
                </a:spcBef>
              </a:pPr>
              <a:t>40</a:t>
            </a:fld>
            <a:endParaRPr lang="de-DE" altLang="de-DE" sz="1300"/>
          </a:p>
        </p:txBody>
      </p:sp>
      <p:sp>
        <p:nvSpPr>
          <p:cNvPr id="82947" name="Rectangle 2050"/>
          <p:cNvSpPr>
            <a:spLocks noGrp="1" noRot="1" noChangeAspect="1" noChangeArrowheads="1" noTextEdit="1"/>
          </p:cNvSpPr>
          <p:nvPr>
            <p:ph type="sldImg"/>
          </p:nvPr>
        </p:nvSpPr>
        <p:spPr>
          <a:xfrm>
            <a:off x="82550" y="744538"/>
            <a:ext cx="6618288" cy="3722687"/>
          </a:xfrm>
          <a:ln/>
        </p:spPr>
      </p:sp>
      <p:sp>
        <p:nvSpPr>
          <p:cNvPr id="8294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BF0F06E4-188D-4C43-A6AA-A70233F8E800}" type="slidenum">
              <a:rPr lang="de-DE" altLang="de-DE" sz="1300"/>
              <a:pPr>
                <a:spcBef>
                  <a:spcPct val="0"/>
                </a:spcBef>
              </a:pPr>
              <a:t>41</a:t>
            </a:fld>
            <a:endParaRPr lang="de-DE" altLang="de-DE" sz="1300"/>
          </a:p>
        </p:txBody>
      </p:sp>
      <p:sp>
        <p:nvSpPr>
          <p:cNvPr id="84995" name="Rectangle 1026"/>
          <p:cNvSpPr>
            <a:spLocks noGrp="1" noRot="1" noChangeAspect="1" noChangeArrowheads="1" noTextEdit="1"/>
          </p:cNvSpPr>
          <p:nvPr>
            <p:ph type="sldImg"/>
          </p:nvPr>
        </p:nvSpPr>
        <p:spPr>
          <a:xfrm>
            <a:off x="82550" y="744538"/>
            <a:ext cx="6618288" cy="3722687"/>
          </a:xfrm>
          <a:ln/>
        </p:spPr>
      </p:sp>
      <p:sp>
        <p:nvSpPr>
          <p:cNvPr id="8499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AEEE699-2408-4D7D-9ECD-617481F49223}" type="slidenum">
              <a:rPr lang="de-DE" altLang="de-DE" sz="1300"/>
              <a:pPr>
                <a:spcBef>
                  <a:spcPct val="0"/>
                </a:spcBef>
              </a:pPr>
              <a:t>42</a:t>
            </a:fld>
            <a:endParaRPr lang="de-DE" altLang="de-DE" sz="1300"/>
          </a:p>
        </p:txBody>
      </p:sp>
      <p:sp>
        <p:nvSpPr>
          <p:cNvPr id="87043" name="Rectangle 2"/>
          <p:cNvSpPr>
            <a:spLocks noGrp="1" noRot="1" noChangeAspect="1" noChangeArrowheads="1" noTextEdit="1"/>
          </p:cNvSpPr>
          <p:nvPr>
            <p:ph type="sldImg"/>
          </p:nvPr>
        </p:nvSpPr>
        <p:spPr>
          <a:xfrm>
            <a:off x="82550" y="744538"/>
            <a:ext cx="6618288" cy="3722687"/>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950AEF7C-EAC0-411A-8D7C-505A906462BC}" type="slidenum">
              <a:rPr lang="de-DE" altLang="de-DE" sz="1300"/>
              <a:pPr>
                <a:spcBef>
                  <a:spcPct val="0"/>
                </a:spcBef>
              </a:pPr>
              <a:t>43</a:t>
            </a:fld>
            <a:endParaRPr lang="de-DE" altLang="de-DE" sz="1300"/>
          </a:p>
        </p:txBody>
      </p:sp>
      <p:sp>
        <p:nvSpPr>
          <p:cNvPr id="89091" name="Rectangle 2"/>
          <p:cNvSpPr>
            <a:spLocks noGrp="1" noRot="1" noChangeAspect="1" noChangeArrowheads="1" noTextEdit="1"/>
          </p:cNvSpPr>
          <p:nvPr>
            <p:ph type="sldImg"/>
          </p:nvPr>
        </p:nvSpPr>
        <p:spPr>
          <a:xfrm>
            <a:off x="82550" y="744538"/>
            <a:ext cx="6618288" cy="3722687"/>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3FBEDD91-1D49-4592-99B6-524A144FFF45}" type="slidenum">
              <a:rPr lang="de-DE" altLang="de-DE" sz="1300"/>
              <a:pPr>
                <a:spcBef>
                  <a:spcPct val="0"/>
                </a:spcBef>
              </a:pPr>
              <a:t>44</a:t>
            </a:fld>
            <a:endParaRPr lang="de-DE" altLang="de-DE" sz="1300"/>
          </a:p>
        </p:txBody>
      </p:sp>
      <p:sp>
        <p:nvSpPr>
          <p:cNvPr id="91139" name="Rectangle 2"/>
          <p:cNvSpPr>
            <a:spLocks noGrp="1" noRot="1" noChangeAspect="1" noChangeArrowheads="1" noTextEdit="1"/>
          </p:cNvSpPr>
          <p:nvPr>
            <p:ph type="sldImg"/>
          </p:nvPr>
        </p:nvSpPr>
        <p:spPr>
          <a:xfrm>
            <a:off x="82550" y="744538"/>
            <a:ext cx="6618288" cy="3722687"/>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C6D98037-BFBE-4553-9D19-E7ADD886997D}" type="slidenum">
              <a:rPr lang="de-DE" altLang="de-DE" sz="1300"/>
              <a:pPr>
                <a:spcBef>
                  <a:spcPct val="0"/>
                </a:spcBef>
              </a:pPr>
              <a:t>45</a:t>
            </a:fld>
            <a:endParaRPr lang="de-DE" altLang="de-DE" sz="1300"/>
          </a:p>
        </p:txBody>
      </p:sp>
      <p:sp>
        <p:nvSpPr>
          <p:cNvPr id="74755" name="Rectangle 2"/>
          <p:cNvSpPr>
            <a:spLocks noGrp="1" noRot="1" noChangeAspect="1" noChangeArrowheads="1" noTextEdit="1"/>
          </p:cNvSpPr>
          <p:nvPr>
            <p:ph type="sldImg"/>
          </p:nvPr>
        </p:nvSpPr>
        <p:spPr>
          <a:xfrm>
            <a:off x="82550" y="744538"/>
            <a:ext cx="6618288" cy="3722687"/>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36EAB8B9-F82A-4FF0-9537-54C159D8D095}" type="slidenum">
              <a:rPr lang="de-DE" altLang="de-DE" sz="1300"/>
              <a:pPr>
                <a:spcBef>
                  <a:spcPct val="0"/>
                </a:spcBef>
              </a:pPr>
              <a:t>46</a:t>
            </a:fld>
            <a:endParaRPr lang="de-DE" altLang="de-DE" sz="1300"/>
          </a:p>
        </p:txBody>
      </p:sp>
      <p:sp>
        <p:nvSpPr>
          <p:cNvPr id="76803" name="Rectangle 2"/>
          <p:cNvSpPr>
            <a:spLocks noGrp="1" noRot="1" noChangeAspect="1" noChangeArrowheads="1" noTextEdit="1"/>
          </p:cNvSpPr>
          <p:nvPr>
            <p:ph type="sldImg"/>
          </p:nvPr>
        </p:nvSpPr>
        <p:spPr>
          <a:xfrm>
            <a:off x="82550" y="744538"/>
            <a:ext cx="6618288" cy="372268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0B0A76CD-6BBB-4553-B321-16C6CC27F833}" type="slidenum">
              <a:rPr lang="de-DE" altLang="de-DE" sz="1300"/>
              <a:pPr>
                <a:spcBef>
                  <a:spcPct val="0"/>
                </a:spcBef>
              </a:pPr>
              <a:t>47</a:t>
            </a:fld>
            <a:endParaRPr lang="de-DE" altLang="de-DE" sz="1300"/>
          </a:p>
        </p:txBody>
      </p:sp>
      <p:sp>
        <p:nvSpPr>
          <p:cNvPr id="78851" name="Rectangle 2"/>
          <p:cNvSpPr>
            <a:spLocks noGrp="1" noRot="1" noChangeAspect="1" noChangeArrowheads="1" noTextEdit="1"/>
          </p:cNvSpPr>
          <p:nvPr>
            <p:ph type="sldImg"/>
          </p:nvPr>
        </p:nvSpPr>
        <p:spPr>
          <a:xfrm>
            <a:off x="82550" y="744538"/>
            <a:ext cx="6618288" cy="3722687"/>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4377EA1C-5069-4C49-8382-C93A31E11474}" type="slidenum">
              <a:rPr lang="de-DE" altLang="de-DE" sz="1300"/>
              <a:pPr>
                <a:spcBef>
                  <a:spcPct val="0"/>
                </a:spcBef>
              </a:pPr>
              <a:t>48</a:t>
            </a:fld>
            <a:endParaRPr lang="de-DE" altLang="de-DE" sz="1300"/>
          </a:p>
        </p:txBody>
      </p:sp>
      <p:sp>
        <p:nvSpPr>
          <p:cNvPr id="80899" name="Rectangle 2"/>
          <p:cNvSpPr>
            <a:spLocks noGrp="1" noRot="1" noChangeAspect="1" noChangeArrowheads="1" noTextEdit="1"/>
          </p:cNvSpPr>
          <p:nvPr>
            <p:ph type="sldImg"/>
          </p:nvPr>
        </p:nvSpPr>
        <p:spPr>
          <a:xfrm>
            <a:off x="82550" y="744538"/>
            <a:ext cx="6618288" cy="3722687"/>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D7DCF16C-B717-4D3A-BA28-942383F8CE8C}" type="slidenum">
              <a:rPr lang="de-DE" altLang="de-DE" sz="1300"/>
              <a:pPr>
                <a:spcBef>
                  <a:spcPct val="0"/>
                </a:spcBef>
              </a:pPr>
              <a:t>49</a:t>
            </a:fld>
            <a:endParaRPr lang="de-DE" altLang="de-DE" sz="1300"/>
          </a:p>
        </p:txBody>
      </p:sp>
      <p:sp>
        <p:nvSpPr>
          <p:cNvPr id="82947" name="Rectangle 2050"/>
          <p:cNvSpPr>
            <a:spLocks noGrp="1" noRot="1" noChangeAspect="1" noChangeArrowheads="1" noTextEdit="1"/>
          </p:cNvSpPr>
          <p:nvPr>
            <p:ph type="sldImg"/>
          </p:nvPr>
        </p:nvSpPr>
        <p:spPr>
          <a:xfrm>
            <a:off x="82550" y="744538"/>
            <a:ext cx="6618288" cy="3722687"/>
          </a:xfrm>
          <a:ln/>
        </p:spPr>
      </p:sp>
      <p:sp>
        <p:nvSpPr>
          <p:cNvPr id="8294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BF0F06E4-188D-4C43-A6AA-A70233F8E800}" type="slidenum">
              <a:rPr lang="de-DE" altLang="de-DE" sz="1300"/>
              <a:pPr>
                <a:spcBef>
                  <a:spcPct val="0"/>
                </a:spcBef>
              </a:pPr>
              <a:t>50</a:t>
            </a:fld>
            <a:endParaRPr lang="de-DE" altLang="de-DE" sz="1300"/>
          </a:p>
        </p:txBody>
      </p:sp>
      <p:sp>
        <p:nvSpPr>
          <p:cNvPr id="84995" name="Rectangle 1026"/>
          <p:cNvSpPr>
            <a:spLocks noGrp="1" noRot="1" noChangeAspect="1" noChangeArrowheads="1" noTextEdit="1"/>
          </p:cNvSpPr>
          <p:nvPr>
            <p:ph type="sldImg"/>
          </p:nvPr>
        </p:nvSpPr>
        <p:spPr>
          <a:xfrm>
            <a:off x="82550" y="744538"/>
            <a:ext cx="6618288" cy="3722687"/>
          </a:xfrm>
          <a:ln/>
        </p:spPr>
      </p:sp>
      <p:sp>
        <p:nvSpPr>
          <p:cNvPr id="8499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AEEE699-2408-4D7D-9ECD-617481F49223}" type="slidenum">
              <a:rPr lang="de-DE" altLang="de-DE" sz="1300"/>
              <a:pPr>
                <a:spcBef>
                  <a:spcPct val="0"/>
                </a:spcBef>
              </a:pPr>
              <a:t>51</a:t>
            </a:fld>
            <a:endParaRPr lang="de-DE" altLang="de-DE" sz="1300"/>
          </a:p>
        </p:txBody>
      </p:sp>
      <p:sp>
        <p:nvSpPr>
          <p:cNvPr id="87043" name="Rectangle 2"/>
          <p:cNvSpPr>
            <a:spLocks noGrp="1" noRot="1" noChangeAspect="1" noChangeArrowheads="1" noTextEdit="1"/>
          </p:cNvSpPr>
          <p:nvPr>
            <p:ph type="sldImg"/>
          </p:nvPr>
        </p:nvSpPr>
        <p:spPr>
          <a:xfrm>
            <a:off x="82550" y="744538"/>
            <a:ext cx="6618288" cy="3722687"/>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950AEF7C-EAC0-411A-8D7C-505A906462BC}" type="slidenum">
              <a:rPr lang="de-DE" altLang="de-DE" sz="1300"/>
              <a:pPr>
                <a:spcBef>
                  <a:spcPct val="0"/>
                </a:spcBef>
              </a:pPr>
              <a:t>52</a:t>
            </a:fld>
            <a:endParaRPr lang="de-DE" altLang="de-DE" sz="1300"/>
          </a:p>
        </p:txBody>
      </p:sp>
      <p:sp>
        <p:nvSpPr>
          <p:cNvPr id="89091" name="Rectangle 2"/>
          <p:cNvSpPr>
            <a:spLocks noGrp="1" noRot="1" noChangeAspect="1" noChangeArrowheads="1" noTextEdit="1"/>
          </p:cNvSpPr>
          <p:nvPr>
            <p:ph type="sldImg"/>
          </p:nvPr>
        </p:nvSpPr>
        <p:spPr>
          <a:xfrm>
            <a:off x="82550" y="744538"/>
            <a:ext cx="6618288" cy="3722687"/>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3FBEDD91-1D49-4592-99B6-524A144FFF45}" type="slidenum">
              <a:rPr lang="de-DE" altLang="de-DE" sz="1300"/>
              <a:pPr>
                <a:spcBef>
                  <a:spcPct val="0"/>
                </a:spcBef>
              </a:pPr>
              <a:t>53</a:t>
            </a:fld>
            <a:endParaRPr lang="de-DE" altLang="de-DE" sz="1300"/>
          </a:p>
        </p:txBody>
      </p:sp>
      <p:sp>
        <p:nvSpPr>
          <p:cNvPr id="91139" name="Rectangle 2"/>
          <p:cNvSpPr>
            <a:spLocks noGrp="1" noRot="1" noChangeAspect="1" noChangeArrowheads="1" noTextEdit="1"/>
          </p:cNvSpPr>
          <p:nvPr>
            <p:ph type="sldImg"/>
          </p:nvPr>
        </p:nvSpPr>
        <p:spPr>
          <a:xfrm>
            <a:off x="82550" y="744538"/>
            <a:ext cx="6618288" cy="3722687"/>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EEB3D116-58C2-413C-AA7A-AAAB5B093D49}" type="slidenum">
              <a:rPr lang="de-DE" altLang="de-DE" sz="1300"/>
              <a:pPr>
                <a:spcBef>
                  <a:spcPct val="0"/>
                </a:spcBef>
              </a:pPr>
              <a:t>54</a:t>
            </a:fld>
            <a:endParaRPr lang="de-DE" altLang="de-DE" sz="1300"/>
          </a:p>
        </p:txBody>
      </p:sp>
      <p:sp>
        <p:nvSpPr>
          <p:cNvPr id="93187" name="Rectangle 2"/>
          <p:cNvSpPr>
            <a:spLocks noGrp="1" noRot="1" noChangeAspect="1" noChangeArrowheads="1" noTextEdit="1"/>
          </p:cNvSpPr>
          <p:nvPr>
            <p:ph type="sldImg"/>
          </p:nvPr>
        </p:nvSpPr>
        <p:spPr>
          <a:xfrm>
            <a:off x="82550" y="744538"/>
            <a:ext cx="6618288" cy="3722687"/>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F74C156D-341A-45BF-BD25-1E15610D6DE3}" type="slidenum">
              <a:rPr lang="de-DE" altLang="de-DE" sz="1300"/>
              <a:pPr>
                <a:spcBef>
                  <a:spcPct val="0"/>
                </a:spcBef>
              </a:pPr>
              <a:t>55</a:t>
            </a:fld>
            <a:endParaRPr lang="de-DE" altLang="de-DE" sz="1300"/>
          </a:p>
        </p:txBody>
      </p:sp>
      <p:sp>
        <p:nvSpPr>
          <p:cNvPr id="95235" name="Rectangle 1026"/>
          <p:cNvSpPr>
            <a:spLocks noGrp="1" noRot="1" noChangeAspect="1" noChangeArrowheads="1" noTextEdit="1"/>
          </p:cNvSpPr>
          <p:nvPr>
            <p:ph type="sldImg"/>
          </p:nvPr>
        </p:nvSpPr>
        <p:spPr>
          <a:xfrm>
            <a:off x="82550" y="744538"/>
            <a:ext cx="6618288" cy="3722687"/>
          </a:xfrm>
          <a:ln/>
        </p:spPr>
      </p:sp>
      <p:sp>
        <p:nvSpPr>
          <p:cNvPr id="952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F37751DF-32C1-4C82-BB70-D9C34ACC23E9}" type="slidenum">
              <a:rPr lang="de-DE" altLang="de-DE" sz="1300"/>
              <a:pPr>
                <a:spcBef>
                  <a:spcPct val="0"/>
                </a:spcBef>
              </a:pPr>
              <a:t>56</a:t>
            </a:fld>
            <a:endParaRPr lang="de-DE" altLang="de-DE" sz="1300"/>
          </a:p>
        </p:txBody>
      </p:sp>
      <p:sp>
        <p:nvSpPr>
          <p:cNvPr id="97283" name="Rectangle 2"/>
          <p:cNvSpPr>
            <a:spLocks noGrp="1" noRot="1" noChangeAspect="1" noChangeArrowheads="1" noTextEdit="1"/>
          </p:cNvSpPr>
          <p:nvPr>
            <p:ph type="sldImg"/>
          </p:nvPr>
        </p:nvSpPr>
        <p:spPr>
          <a:xfrm>
            <a:off x="82550" y="744538"/>
            <a:ext cx="6618288" cy="3722687"/>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5FAC77E-10B3-4128-B4A1-E09B94401F4B}" type="slidenum">
              <a:rPr lang="de-DE" altLang="de-DE" sz="1300"/>
              <a:pPr>
                <a:spcBef>
                  <a:spcPct val="0"/>
                </a:spcBef>
              </a:pPr>
              <a:t>57</a:t>
            </a:fld>
            <a:endParaRPr lang="de-DE" altLang="de-DE" sz="1300"/>
          </a:p>
        </p:txBody>
      </p:sp>
      <p:sp>
        <p:nvSpPr>
          <p:cNvPr id="99331" name="Rectangle 2"/>
          <p:cNvSpPr>
            <a:spLocks noGrp="1" noRot="1" noChangeAspect="1" noChangeArrowheads="1" noTextEdit="1"/>
          </p:cNvSpPr>
          <p:nvPr>
            <p:ph type="sldImg"/>
          </p:nvPr>
        </p:nvSpPr>
        <p:spPr>
          <a:xfrm>
            <a:off x="82550" y="744538"/>
            <a:ext cx="6618288" cy="3722687"/>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BF99A41C-B750-4F76-B78C-F33440253DE5}" type="slidenum">
              <a:rPr lang="de-DE" altLang="de-DE" sz="1300"/>
              <a:pPr>
                <a:spcBef>
                  <a:spcPct val="0"/>
                </a:spcBef>
              </a:pPr>
              <a:t>58</a:t>
            </a:fld>
            <a:endParaRPr lang="de-DE" altLang="de-DE" sz="1300"/>
          </a:p>
        </p:txBody>
      </p:sp>
      <p:sp>
        <p:nvSpPr>
          <p:cNvPr id="101379" name="Rectangle 2050"/>
          <p:cNvSpPr>
            <a:spLocks noGrp="1" noRot="1" noChangeAspect="1" noChangeArrowheads="1" noTextEdit="1"/>
          </p:cNvSpPr>
          <p:nvPr>
            <p:ph type="sldImg"/>
          </p:nvPr>
        </p:nvSpPr>
        <p:spPr>
          <a:xfrm>
            <a:off x="82550" y="744538"/>
            <a:ext cx="6618288" cy="3722687"/>
          </a:xfrm>
          <a:ln/>
        </p:spPr>
      </p:sp>
      <p:sp>
        <p:nvSpPr>
          <p:cNvPr id="101380"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04BCD907-4B39-4F50-8A51-CDD3CAF9CA6C}" type="slidenum">
              <a:rPr lang="de-DE" altLang="de-DE" sz="1300"/>
              <a:pPr>
                <a:spcBef>
                  <a:spcPct val="0"/>
                </a:spcBef>
              </a:pPr>
              <a:t>59</a:t>
            </a:fld>
            <a:endParaRPr lang="de-DE" altLang="de-DE" sz="1300"/>
          </a:p>
        </p:txBody>
      </p:sp>
      <p:sp>
        <p:nvSpPr>
          <p:cNvPr id="103427" name="Rectangle 1026"/>
          <p:cNvSpPr>
            <a:spLocks noGrp="1" noRot="1" noChangeAspect="1" noChangeArrowheads="1" noTextEdit="1"/>
          </p:cNvSpPr>
          <p:nvPr>
            <p:ph type="sldImg"/>
          </p:nvPr>
        </p:nvSpPr>
        <p:spPr>
          <a:xfrm>
            <a:off x="82550" y="744538"/>
            <a:ext cx="6618288" cy="3722687"/>
          </a:xfrm>
          <a:ln/>
        </p:spPr>
      </p:sp>
      <p:sp>
        <p:nvSpPr>
          <p:cNvPr id="1034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562C53E3-1CD5-400F-8C59-42508537CD1B}" type="slidenum">
              <a:rPr lang="de-DE" altLang="de-DE" sz="1300"/>
              <a:pPr>
                <a:spcBef>
                  <a:spcPct val="0"/>
                </a:spcBef>
              </a:pPr>
              <a:t>60</a:t>
            </a:fld>
            <a:endParaRPr lang="de-DE" altLang="de-DE" sz="1300"/>
          </a:p>
        </p:txBody>
      </p:sp>
      <p:sp>
        <p:nvSpPr>
          <p:cNvPr id="105475" name="Rectangle 2"/>
          <p:cNvSpPr>
            <a:spLocks noGrp="1" noRot="1" noChangeAspect="1" noChangeArrowheads="1" noTextEdit="1"/>
          </p:cNvSpPr>
          <p:nvPr>
            <p:ph type="sldImg"/>
          </p:nvPr>
        </p:nvSpPr>
        <p:spPr>
          <a:xfrm>
            <a:off x="82550" y="744538"/>
            <a:ext cx="6618288" cy="3722687"/>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1A92F0AD-C16B-4F5B-B09B-342F8A89C9A4}" type="slidenum">
              <a:rPr lang="de-DE" altLang="de-DE" sz="1300"/>
              <a:pPr>
                <a:spcBef>
                  <a:spcPct val="0"/>
                </a:spcBef>
              </a:pPr>
              <a:t>61</a:t>
            </a:fld>
            <a:endParaRPr lang="de-DE" altLang="de-DE" sz="1300"/>
          </a:p>
        </p:txBody>
      </p:sp>
      <p:sp>
        <p:nvSpPr>
          <p:cNvPr id="107523" name="Rectangle 1026"/>
          <p:cNvSpPr>
            <a:spLocks noGrp="1" noRot="1" noChangeAspect="1" noChangeArrowheads="1" noTextEdit="1"/>
          </p:cNvSpPr>
          <p:nvPr>
            <p:ph type="sldImg"/>
          </p:nvPr>
        </p:nvSpPr>
        <p:spPr>
          <a:xfrm>
            <a:off x="82550" y="744538"/>
            <a:ext cx="6618288" cy="3722687"/>
          </a:xfrm>
          <a:ln/>
        </p:spPr>
      </p:sp>
      <p:sp>
        <p:nvSpPr>
          <p:cNvPr id="10752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5161CBE6-21C7-45E6-ABC2-52DE53426923}" type="slidenum">
              <a:rPr lang="de-DE" altLang="de-DE" sz="1300"/>
              <a:pPr>
                <a:spcBef>
                  <a:spcPct val="0"/>
                </a:spcBef>
              </a:pPr>
              <a:t>62</a:t>
            </a:fld>
            <a:endParaRPr lang="de-DE" altLang="de-DE" sz="1300"/>
          </a:p>
        </p:txBody>
      </p:sp>
      <p:sp>
        <p:nvSpPr>
          <p:cNvPr id="109571" name="Rectangle 2"/>
          <p:cNvSpPr>
            <a:spLocks noGrp="1" noRot="1" noChangeAspect="1" noChangeArrowheads="1" noTextEdit="1"/>
          </p:cNvSpPr>
          <p:nvPr>
            <p:ph type="sldImg"/>
          </p:nvPr>
        </p:nvSpPr>
        <p:spPr>
          <a:xfrm>
            <a:off x="82550" y="744538"/>
            <a:ext cx="6618288" cy="3722687"/>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EABB1C7D-8DA8-4CC2-B4C5-845E390F8D22}" type="slidenum">
              <a:rPr lang="de-DE" altLang="de-DE" sz="1300"/>
              <a:pPr>
                <a:spcBef>
                  <a:spcPct val="0"/>
                </a:spcBef>
              </a:pPr>
              <a:t>63</a:t>
            </a:fld>
            <a:endParaRPr lang="de-DE" altLang="de-DE" sz="1300"/>
          </a:p>
        </p:txBody>
      </p:sp>
      <p:sp>
        <p:nvSpPr>
          <p:cNvPr id="111619" name="Rectangle 2050"/>
          <p:cNvSpPr>
            <a:spLocks noGrp="1" noRot="1" noChangeAspect="1" noChangeArrowheads="1" noTextEdit="1"/>
          </p:cNvSpPr>
          <p:nvPr>
            <p:ph type="sldImg"/>
          </p:nvPr>
        </p:nvSpPr>
        <p:spPr>
          <a:xfrm>
            <a:off x="82550" y="744538"/>
            <a:ext cx="6618288" cy="3722687"/>
          </a:xfrm>
          <a:ln/>
        </p:spPr>
      </p:sp>
      <p:sp>
        <p:nvSpPr>
          <p:cNvPr id="111620"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9E1A7472-6187-4352-9B32-B9D383D80170}" type="slidenum">
              <a:rPr lang="de-DE" altLang="de-DE" sz="1300"/>
              <a:pPr>
                <a:spcBef>
                  <a:spcPct val="0"/>
                </a:spcBef>
              </a:pPr>
              <a:t>64</a:t>
            </a:fld>
            <a:endParaRPr lang="de-DE" altLang="de-DE" sz="1300"/>
          </a:p>
        </p:txBody>
      </p:sp>
      <p:sp>
        <p:nvSpPr>
          <p:cNvPr id="113667" name="Rectangle 2"/>
          <p:cNvSpPr>
            <a:spLocks noGrp="1" noRot="1" noChangeAspect="1" noChangeArrowheads="1" noTextEdit="1"/>
          </p:cNvSpPr>
          <p:nvPr>
            <p:ph type="sldImg"/>
          </p:nvPr>
        </p:nvSpPr>
        <p:spPr>
          <a:xfrm>
            <a:off x="82550" y="744538"/>
            <a:ext cx="6618288" cy="3722687"/>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CDEE7DED-6612-407C-81C4-9E917E576E10}" type="slidenum">
              <a:rPr lang="de-DE" altLang="de-DE" sz="1300"/>
              <a:pPr>
                <a:spcBef>
                  <a:spcPct val="0"/>
                </a:spcBef>
              </a:pPr>
              <a:t>65</a:t>
            </a:fld>
            <a:endParaRPr lang="de-DE" altLang="de-DE" sz="1300"/>
          </a:p>
        </p:txBody>
      </p:sp>
      <p:sp>
        <p:nvSpPr>
          <p:cNvPr id="115715" name="Rectangle 1026"/>
          <p:cNvSpPr>
            <a:spLocks noGrp="1" noRot="1" noChangeAspect="1" noChangeArrowheads="1" noTextEdit="1"/>
          </p:cNvSpPr>
          <p:nvPr>
            <p:ph type="sldImg"/>
          </p:nvPr>
        </p:nvSpPr>
        <p:spPr>
          <a:xfrm>
            <a:off x="82550" y="744538"/>
            <a:ext cx="6618288" cy="3722687"/>
          </a:xfrm>
          <a:ln/>
        </p:spPr>
      </p:sp>
      <p:sp>
        <p:nvSpPr>
          <p:cNvPr id="11571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29792884-5C15-408D-B154-B080DCCA10DF}" type="slidenum">
              <a:rPr lang="de-DE" altLang="de-DE" sz="1300"/>
              <a:pPr>
                <a:spcBef>
                  <a:spcPct val="0"/>
                </a:spcBef>
              </a:pPr>
              <a:t>66</a:t>
            </a:fld>
            <a:endParaRPr lang="de-DE" altLang="de-DE" sz="1300"/>
          </a:p>
        </p:txBody>
      </p:sp>
      <p:sp>
        <p:nvSpPr>
          <p:cNvPr id="117763" name="Rectangle 2"/>
          <p:cNvSpPr>
            <a:spLocks noGrp="1" noRot="1" noChangeAspect="1" noChangeArrowheads="1" noTextEdit="1"/>
          </p:cNvSpPr>
          <p:nvPr>
            <p:ph type="sldImg"/>
          </p:nvPr>
        </p:nvSpPr>
        <p:spPr>
          <a:xfrm>
            <a:off x="82550" y="744538"/>
            <a:ext cx="6618288" cy="3722687"/>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F2E7E02E-F190-4F99-A4A0-68ED1362A2BE}" type="slidenum">
              <a:rPr lang="de-DE" altLang="de-DE" sz="1300"/>
              <a:pPr>
                <a:spcBef>
                  <a:spcPct val="0"/>
                </a:spcBef>
              </a:pPr>
              <a:t>67</a:t>
            </a:fld>
            <a:endParaRPr lang="de-DE" altLang="de-DE" sz="1300"/>
          </a:p>
        </p:txBody>
      </p:sp>
      <p:sp>
        <p:nvSpPr>
          <p:cNvPr id="119811" name="Rectangle 2"/>
          <p:cNvSpPr>
            <a:spLocks noGrp="1" noRot="1" noChangeAspect="1" noChangeArrowheads="1" noTextEdit="1"/>
          </p:cNvSpPr>
          <p:nvPr>
            <p:ph type="sldImg"/>
          </p:nvPr>
        </p:nvSpPr>
        <p:spPr>
          <a:xfrm>
            <a:off x="82550" y="744538"/>
            <a:ext cx="6618288" cy="3722687"/>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406F4785-209E-4DF9-B343-3D4E48CD23F9}" type="slidenum">
              <a:rPr lang="de-DE" altLang="de-DE" sz="1300"/>
              <a:pPr>
                <a:spcBef>
                  <a:spcPct val="0"/>
                </a:spcBef>
              </a:pPr>
              <a:t>68</a:t>
            </a:fld>
            <a:endParaRPr lang="de-DE" altLang="de-DE" sz="1300"/>
          </a:p>
        </p:txBody>
      </p:sp>
      <p:sp>
        <p:nvSpPr>
          <p:cNvPr id="121859" name="Rectangle 2"/>
          <p:cNvSpPr>
            <a:spLocks noGrp="1" noRot="1" noChangeAspect="1" noChangeArrowheads="1" noTextEdit="1"/>
          </p:cNvSpPr>
          <p:nvPr>
            <p:ph type="sldImg"/>
          </p:nvPr>
        </p:nvSpPr>
        <p:spPr>
          <a:xfrm>
            <a:off x="82550" y="744538"/>
            <a:ext cx="6618288" cy="3722687"/>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D1ED5F26-FD00-45A3-9B1A-52E41295F447}" type="slidenum">
              <a:rPr lang="de-DE" altLang="de-DE" sz="1300"/>
              <a:pPr>
                <a:spcBef>
                  <a:spcPct val="0"/>
                </a:spcBef>
              </a:pPr>
              <a:t>69</a:t>
            </a:fld>
            <a:endParaRPr lang="de-DE" altLang="de-DE" sz="1300"/>
          </a:p>
        </p:txBody>
      </p:sp>
      <p:sp>
        <p:nvSpPr>
          <p:cNvPr id="123907" name="Rectangle 2"/>
          <p:cNvSpPr>
            <a:spLocks noGrp="1" noRot="1" noChangeAspect="1" noChangeArrowheads="1" noTextEdit="1"/>
          </p:cNvSpPr>
          <p:nvPr>
            <p:ph type="sldImg"/>
          </p:nvPr>
        </p:nvSpPr>
        <p:spPr>
          <a:xfrm>
            <a:off x="82550" y="744538"/>
            <a:ext cx="6618288" cy="3722687"/>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41402674-E68D-4293-BFBE-4B11BBBD8A78}" type="slidenum">
              <a:rPr lang="de-DE" altLang="de-DE" sz="1300"/>
              <a:pPr>
                <a:spcBef>
                  <a:spcPct val="0"/>
                </a:spcBef>
              </a:pPr>
              <a:t>70</a:t>
            </a:fld>
            <a:endParaRPr lang="de-DE" altLang="de-DE" sz="1300"/>
          </a:p>
        </p:txBody>
      </p:sp>
      <p:sp>
        <p:nvSpPr>
          <p:cNvPr id="125955" name="Rectangle 2"/>
          <p:cNvSpPr>
            <a:spLocks noGrp="1" noRot="1" noChangeAspect="1" noChangeArrowheads="1" noTextEdit="1"/>
          </p:cNvSpPr>
          <p:nvPr>
            <p:ph type="sldImg"/>
          </p:nvPr>
        </p:nvSpPr>
        <p:spPr>
          <a:xfrm>
            <a:off x="82550" y="744538"/>
            <a:ext cx="6618288" cy="3722687"/>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71</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340D5BCC-D572-4285-A1EA-6C351E19D7F5}" type="slidenum">
              <a:rPr lang="de-DE" altLang="de-DE" sz="1300"/>
              <a:pPr>
                <a:spcBef>
                  <a:spcPct val="0"/>
                </a:spcBef>
              </a:pPr>
              <a:t>72</a:t>
            </a:fld>
            <a:endParaRPr lang="de-DE" altLang="de-DE" sz="1300"/>
          </a:p>
        </p:txBody>
      </p:sp>
      <p:sp>
        <p:nvSpPr>
          <p:cNvPr id="129027" name="Rectangle 2"/>
          <p:cNvSpPr>
            <a:spLocks noGrp="1" noRot="1" noChangeAspect="1" noChangeArrowheads="1" noTextEdit="1"/>
          </p:cNvSpPr>
          <p:nvPr>
            <p:ph type="sldImg"/>
          </p:nvPr>
        </p:nvSpPr>
        <p:spPr>
          <a:xfrm>
            <a:off x="82550" y="744538"/>
            <a:ext cx="6618288" cy="3722687"/>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6C72D070-FC99-4E73-A1D1-4897770387D0}" type="slidenum">
              <a:rPr lang="de-DE" altLang="de-DE" sz="1300"/>
              <a:pPr>
                <a:spcBef>
                  <a:spcPct val="0"/>
                </a:spcBef>
              </a:pPr>
              <a:t>73</a:t>
            </a:fld>
            <a:endParaRPr lang="de-DE" altLang="de-DE" sz="1300"/>
          </a:p>
        </p:txBody>
      </p:sp>
      <p:sp>
        <p:nvSpPr>
          <p:cNvPr id="131075" name="Rectangle 2"/>
          <p:cNvSpPr>
            <a:spLocks noGrp="1" noRot="1" noChangeAspect="1" noChangeArrowheads="1" noTextEdit="1"/>
          </p:cNvSpPr>
          <p:nvPr>
            <p:ph type="sldImg"/>
          </p:nvPr>
        </p:nvSpPr>
        <p:spPr>
          <a:xfrm>
            <a:off x="82550" y="744538"/>
            <a:ext cx="6618288" cy="3722687"/>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5CAE5674-5085-42F7-B748-AA05EE036181}" type="slidenum">
              <a:rPr lang="de-DE" altLang="de-DE" sz="1300"/>
              <a:pPr>
                <a:spcBef>
                  <a:spcPct val="0"/>
                </a:spcBef>
              </a:pPr>
              <a:t>74</a:t>
            </a:fld>
            <a:endParaRPr lang="de-DE" altLang="de-DE" sz="1300"/>
          </a:p>
        </p:txBody>
      </p:sp>
      <p:sp>
        <p:nvSpPr>
          <p:cNvPr id="133123" name="Rectangle 2"/>
          <p:cNvSpPr>
            <a:spLocks noGrp="1" noRot="1" noChangeAspect="1" noChangeArrowheads="1" noTextEdit="1"/>
          </p:cNvSpPr>
          <p:nvPr>
            <p:ph type="sldImg"/>
          </p:nvPr>
        </p:nvSpPr>
        <p:spPr>
          <a:xfrm>
            <a:off x="82550" y="744538"/>
            <a:ext cx="6618288" cy="3722687"/>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EF564DF-F050-4CC3-BEA9-5E68370626F5}" type="slidenum">
              <a:rPr lang="de-DE" altLang="de-DE" sz="1300"/>
              <a:pPr>
                <a:spcBef>
                  <a:spcPct val="0"/>
                </a:spcBef>
              </a:pPr>
              <a:t>75</a:t>
            </a:fld>
            <a:endParaRPr lang="de-DE" altLang="de-DE" sz="1300"/>
          </a:p>
        </p:txBody>
      </p:sp>
      <p:sp>
        <p:nvSpPr>
          <p:cNvPr id="135171" name="Rectangle 2"/>
          <p:cNvSpPr>
            <a:spLocks noGrp="1" noRot="1" noChangeAspect="1" noChangeArrowheads="1" noTextEdit="1"/>
          </p:cNvSpPr>
          <p:nvPr>
            <p:ph type="sldImg"/>
          </p:nvPr>
        </p:nvSpPr>
        <p:spPr>
          <a:xfrm>
            <a:off x="82550" y="744538"/>
            <a:ext cx="6618288" cy="3722687"/>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0292A236-1BF7-48AF-A35E-843ECE288030}" type="slidenum">
              <a:rPr lang="de-DE" altLang="de-DE" sz="1300"/>
              <a:pPr>
                <a:spcBef>
                  <a:spcPct val="0"/>
                </a:spcBef>
              </a:pPr>
              <a:t>76</a:t>
            </a:fld>
            <a:endParaRPr lang="de-DE" altLang="de-DE" sz="1300"/>
          </a:p>
        </p:txBody>
      </p:sp>
      <p:sp>
        <p:nvSpPr>
          <p:cNvPr id="137219" name="Rectangle 2"/>
          <p:cNvSpPr>
            <a:spLocks noGrp="1" noRot="1" noChangeAspect="1" noChangeArrowheads="1" noTextEdit="1"/>
          </p:cNvSpPr>
          <p:nvPr>
            <p:ph type="sldImg"/>
          </p:nvPr>
        </p:nvSpPr>
        <p:spPr>
          <a:xfrm>
            <a:off x="82550" y="744538"/>
            <a:ext cx="6618288" cy="3722687"/>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488C5F0-28E8-4C5F-BA9E-F123ED427D4B}" type="slidenum">
              <a:rPr lang="de-DE" altLang="de-DE" sz="1300"/>
              <a:pPr>
                <a:spcBef>
                  <a:spcPct val="0"/>
                </a:spcBef>
              </a:pPr>
              <a:t>77</a:t>
            </a:fld>
            <a:endParaRPr lang="de-DE" altLang="de-DE" sz="1300"/>
          </a:p>
        </p:txBody>
      </p:sp>
      <p:sp>
        <p:nvSpPr>
          <p:cNvPr id="139267" name="Rectangle 2"/>
          <p:cNvSpPr>
            <a:spLocks noGrp="1" noRot="1" noChangeAspect="1" noChangeArrowheads="1" noTextEdit="1"/>
          </p:cNvSpPr>
          <p:nvPr>
            <p:ph type="sldImg"/>
          </p:nvPr>
        </p:nvSpPr>
        <p:spPr>
          <a:xfrm>
            <a:off x="82550" y="744538"/>
            <a:ext cx="6618288" cy="3722687"/>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D6B523B9-9BA6-40A4-8149-E8FADBA55001}" type="slidenum">
              <a:rPr lang="de-DE" altLang="de-DE" sz="1300"/>
              <a:pPr>
                <a:spcBef>
                  <a:spcPct val="0"/>
                </a:spcBef>
              </a:pPr>
              <a:t>78</a:t>
            </a:fld>
            <a:endParaRPr lang="de-DE" altLang="de-DE" sz="1300"/>
          </a:p>
        </p:txBody>
      </p:sp>
      <p:sp>
        <p:nvSpPr>
          <p:cNvPr id="141315" name="Rectangle 2"/>
          <p:cNvSpPr>
            <a:spLocks noGrp="1" noRot="1" noChangeAspect="1" noChangeArrowheads="1" noTextEdit="1"/>
          </p:cNvSpPr>
          <p:nvPr>
            <p:ph type="sldImg"/>
          </p:nvPr>
        </p:nvSpPr>
        <p:spPr>
          <a:xfrm>
            <a:off x="82550" y="744538"/>
            <a:ext cx="6618288" cy="3722687"/>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2138C509-ECEA-40CB-A2B3-423B9C7EA2EC}" type="slidenum">
              <a:rPr lang="de-DE" altLang="de-DE" sz="1300"/>
              <a:pPr>
                <a:spcBef>
                  <a:spcPct val="0"/>
                </a:spcBef>
              </a:pPr>
              <a:t>79</a:t>
            </a:fld>
            <a:endParaRPr lang="de-DE" altLang="de-DE" sz="1300"/>
          </a:p>
        </p:txBody>
      </p:sp>
      <p:sp>
        <p:nvSpPr>
          <p:cNvPr id="143363" name="Rectangle 2"/>
          <p:cNvSpPr>
            <a:spLocks noGrp="1" noRot="1" noChangeAspect="1" noChangeArrowheads="1" noTextEdit="1"/>
          </p:cNvSpPr>
          <p:nvPr>
            <p:ph type="sldImg"/>
          </p:nvPr>
        </p:nvSpPr>
        <p:spPr>
          <a:xfrm>
            <a:off x="82550" y="744538"/>
            <a:ext cx="6618288" cy="3722687"/>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1AC50A61-31BC-4F76-A7A3-D4C108160FF4}" type="slidenum">
              <a:rPr lang="de-DE" altLang="de-DE" sz="1300"/>
              <a:pPr>
                <a:spcBef>
                  <a:spcPct val="0"/>
                </a:spcBef>
              </a:pPr>
              <a:t>80</a:t>
            </a:fld>
            <a:endParaRPr lang="de-DE" altLang="de-DE" sz="1300"/>
          </a:p>
        </p:txBody>
      </p:sp>
      <p:sp>
        <p:nvSpPr>
          <p:cNvPr id="145411" name="Rectangle 2"/>
          <p:cNvSpPr>
            <a:spLocks noGrp="1" noRot="1" noChangeAspect="1" noChangeArrowheads="1" noTextEdit="1"/>
          </p:cNvSpPr>
          <p:nvPr>
            <p:ph type="sldImg"/>
          </p:nvPr>
        </p:nvSpPr>
        <p:spPr>
          <a:xfrm>
            <a:off x="82550" y="744538"/>
            <a:ext cx="6618288" cy="3722687"/>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0B82A61C-D3B8-48D4-818D-0C656903B5E6}" type="slidenum">
              <a:rPr lang="de-DE" altLang="de-DE" sz="1300"/>
              <a:pPr>
                <a:spcBef>
                  <a:spcPct val="0"/>
                </a:spcBef>
              </a:pPr>
              <a:t>81</a:t>
            </a:fld>
            <a:endParaRPr lang="de-DE" altLang="de-DE" sz="1300"/>
          </a:p>
        </p:txBody>
      </p:sp>
      <p:sp>
        <p:nvSpPr>
          <p:cNvPr id="147459" name="Rectangle 2"/>
          <p:cNvSpPr>
            <a:spLocks noGrp="1" noRot="1" noChangeAspect="1" noChangeArrowheads="1" noTextEdit="1"/>
          </p:cNvSpPr>
          <p:nvPr>
            <p:ph type="sldImg"/>
          </p:nvPr>
        </p:nvSpPr>
        <p:spPr>
          <a:xfrm>
            <a:off x="82550" y="744538"/>
            <a:ext cx="6618288" cy="3722687"/>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DDC242D6-8478-4E06-B3CD-9A4523041420}" type="slidenum">
              <a:rPr lang="de-DE" altLang="de-DE" sz="1300"/>
              <a:pPr>
                <a:spcBef>
                  <a:spcPct val="0"/>
                </a:spcBef>
              </a:pPr>
              <a:t>82</a:t>
            </a:fld>
            <a:endParaRPr lang="de-DE" altLang="de-DE" sz="1300"/>
          </a:p>
        </p:txBody>
      </p:sp>
      <p:sp>
        <p:nvSpPr>
          <p:cNvPr id="149507" name="Rectangle 2"/>
          <p:cNvSpPr>
            <a:spLocks noGrp="1" noRot="1" noChangeAspect="1" noChangeArrowheads="1" noTextEdit="1"/>
          </p:cNvSpPr>
          <p:nvPr>
            <p:ph type="sldImg"/>
          </p:nvPr>
        </p:nvSpPr>
        <p:spPr>
          <a:xfrm>
            <a:off x="82550" y="744538"/>
            <a:ext cx="6618288" cy="3722687"/>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D66F5188-BDD9-4E0A-8293-6CFFBDF0021F}" type="slidenum">
              <a:rPr lang="de-DE" altLang="de-DE" sz="1300"/>
              <a:pPr>
                <a:spcBef>
                  <a:spcPct val="0"/>
                </a:spcBef>
              </a:pPr>
              <a:t>83</a:t>
            </a:fld>
            <a:endParaRPr lang="de-DE" altLang="de-DE" sz="1300"/>
          </a:p>
        </p:txBody>
      </p:sp>
      <p:sp>
        <p:nvSpPr>
          <p:cNvPr id="151555" name="Rectangle 2"/>
          <p:cNvSpPr>
            <a:spLocks noGrp="1" noRot="1" noChangeAspect="1" noChangeArrowheads="1" noTextEdit="1"/>
          </p:cNvSpPr>
          <p:nvPr>
            <p:ph type="sldImg"/>
          </p:nvPr>
        </p:nvSpPr>
        <p:spPr>
          <a:xfrm>
            <a:off x="82550" y="744538"/>
            <a:ext cx="6618288" cy="3722687"/>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0291D096-560B-453F-A776-A85728FEB506}" type="slidenum">
              <a:rPr lang="de-DE" altLang="de-DE" sz="1300"/>
              <a:pPr>
                <a:spcBef>
                  <a:spcPct val="0"/>
                </a:spcBef>
              </a:pPr>
              <a:t>84</a:t>
            </a:fld>
            <a:endParaRPr lang="de-DE" altLang="de-DE" sz="1300"/>
          </a:p>
        </p:txBody>
      </p:sp>
      <p:sp>
        <p:nvSpPr>
          <p:cNvPr id="153603" name="Rectangle 2"/>
          <p:cNvSpPr>
            <a:spLocks noGrp="1" noRot="1" noChangeAspect="1" noChangeArrowheads="1" noTextEdit="1"/>
          </p:cNvSpPr>
          <p:nvPr>
            <p:ph type="sldImg"/>
          </p:nvPr>
        </p:nvSpPr>
        <p:spPr>
          <a:xfrm>
            <a:off x="82550" y="744538"/>
            <a:ext cx="6618288" cy="3722687"/>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3752C224-184A-4586-8074-D7F7B9989A51}" type="slidenum">
              <a:rPr lang="de-DE" altLang="de-DE" sz="1300"/>
              <a:pPr>
                <a:spcBef>
                  <a:spcPct val="0"/>
                </a:spcBef>
              </a:pPr>
              <a:t>85</a:t>
            </a:fld>
            <a:endParaRPr lang="de-DE" altLang="de-DE" sz="1300"/>
          </a:p>
        </p:txBody>
      </p:sp>
      <p:sp>
        <p:nvSpPr>
          <p:cNvPr id="155651" name="Rectangle 2"/>
          <p:cNvSpPr>
            <a:spLocks noGrp="1" noRot="1" noChangeAspect="1" noChangeArrowheads="1" noTextEdit="1"/>
          </p:cNvSpPr>
          <p:nvPr>
            <p:ph type="sldImg"/>
          </p:nvPr>
        </p:nvSpPr>
        <p:spPr>
          <a:xfrm>
            <a:off x="82550" y="744538"/>
            <a:ext cx="6618288" cy="3722687"/>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08E70267-6CF8-4A48-880C-6AF53F7B26BC}" type="slidenum">
              <a:rPr lang="de-DE" altLang="de-DE" sz="1300"/>
              <a:pPr>
                <a:spcBef>
                  <a:spcPct val="0"/>
                </a:spcBef>
              </a:pPr>
              <a:t>86</a:t>
            </a:fld>
            <a:endParaRPr lang="de-DE" altLang="de-DE" sz="1300"/>
          </a:p>
        </p:txBody>
      </p:sp>
      <p:sp>
        <p:nvSpPr>
          <p:cNvPr id="157699" name="Rectangle 2"/>
          <p:cNvSpPr>
            <a:spLocks noGrp="1" noRot="1" noChangeAspect="1" noChangeArrowheads="1" noTextEdit="1"/>
          </p:cNvSpPr>
          <p:nvPr>
            <p:ph type="sldImg"/>
          </p:nvPr>
        </p:nvSpPr>
        <p:spPr>
          <a:xfrm>
            <a:off x="82550" y="744538"/>
            <a:ext cx="6618288" cy="3722687"/>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6528E195-3B70-4F3A-BC32-40E277A435C7}" type="slidenum">
              <a:rPr lang="de-DE" altLang="de-DE" sz="1300"/>
              <a:pPr>
                <a:spcBef>
                  <a:spcPct val="0"/>
                </a:spcBef>
              </a:pPr>
              <a:t>87</a:t>
            </a:fld>
            <a:endParaRPr lang="de-DE" altLang="de-DE" sz="1300"/>
          </a:p>
        </p:txBody>
      </p:sp>
      <p:sp>
        <p:nvSpPr>
          <p:cNvPr id="159747" name="Rectangle 2"/>
          <p:cNvSpPr>
            <a:spLocks noGrp="1" noRot="1" noChangeAspect="1" noChangeArrowheads="1" noTextEdit="1"/>
          </p:cNvSpPr>
          <p:nvPr>
            <p:ph type="sldImg"/>
          </p:nvPr>
        </p:nvSpPr>
        <p:spPr>
          <a:xfrm>
            <a:off x="82550" y="744538"/>
            <a:ext cx="6618288" cy="3722687"/>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CFD53447-7EAB-43C1-8C77-8C24EEB6E135}" type="slidenum">
              <a:rPr lang="de-DE" altLang="de-DE" sz="1300"/>
              <a:pPr>
                <a:spcBef>
                  <a:spcPct val="0"/>
                </a:spcBef>
              </a:pPr>
              <a:t>88</a:t>
            </a:fld>
            <a:endParaRPr lang="de-DE" altLang="de-DE" sz="1300"/>
          </a:p>
        </p:txBody>
      </p:sp>
      <p:sp>
        <p:nvSpPr>
          <p:cNvPr id="16179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9BA8091E-7346-4A64-B8BF-4DE53CB96A37}" type="slidenum">
              <a:rPr lang="de-DE" altLang="de-DE" sz="1300"/>
              <a:pPr>
                <a:spcBef>
                  <a:spcPct val="0"/>
                </a:spcBef>
              </a:pPr>
              <a:t>89</a:t>
            </a:fld>
            <a:endParaRPr lang="de-DE" altLang="de-DE" sz="1300"/>
          </a:p>
        </p:txBody>
      </p:sp>
      <p:sp>
        <p:nvSpPr>
          <p:cNvPr id="163843" name="Rectangle 2"/>
          <p:cNvSpPr>
            <a:spLocks noGrp="1" noRot="1" noChangeAspect="1" noChangeArrowheads="1" noTextEdit="1"/>
          </p:cNvSpPr>
          <p:nvPr>
            <p:ph type="sldImg"/>
          </p:nvPr>
        </p:nvSpPr>
        <p:spPr>
          <a:xfrm>
            <a:off x="82550" y="744538"/>
            <a:ext cx="6618288"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AF0E4A36-17EE-40D2-A036-94C4910C08A1}" type="slidenum">
              <a:rPr lang="de-DE" altLang="de-DE" sz="1300"/>
              <a:pPr>
                <a:spcBef>
                  <a:spcPct val="0"/>
                </a:spcBef>
              </a:pPr>
              <a:t>90</a:t>
            </a:fld>
            <a:endParaRPr lang="de-DE" altLang="de-DE" sz="1300"/>
          </a:p>
        </p:txBody>
      </p:sp>
      <p:sp>
        <p:nvSpPr>
          <p:cNvPr id="165891" name="Rectangle 2"/>
          <p:cNvSpPr>
            <a:spLocks noGrp="1" noRot="1" noChangeAspect="1" noChangeArrowheads="1" noTextEdit="1"/>
          </p:cNvSpPr>
          <p:nvPr>
            <p:ph type="sldImg"/>
          </p:nvPr>
        </p:nvSpPr>
        <p:spPr>
          <a:xfrm>
            <a:off x="82550" y="744538"/>
            <a:ext cx="6618288"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EBFF3E2F-119A-4A6E-9581-4EA4AE13C120}" type="slidenum">
              <a:rPr lang="de-DE" altLang="de-DE" sz="1300"/>
              <a:pPr>
                <a:spcBef>
                  <a:spcPct val="0"/>
                </a:spcBef>
              </a:pPr>
              <a:t>91</a:t>
            </a:fld>
            <a:endParaRPr lang="de-DE" altLang="de-DE"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2AB2E210-2255-4DC8-8AAA-E26251C26A4E}" type="slidenum">
              <a:rPr lang="de-DE" altLang="de-DE" sz="1300"/>
              <a:pPr>
                <a:spcBef>
                  <a:spcPct val="0"/>
                </a:spcBef>
              </a:pPr>
              <a:t>92</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40F3FDA-2DD7-46BD-88E2-F1C50D815D73}" type="slidenum">
              <a:rPr lang="de-DE" altLang="de-DE" sz="1300"/>
              <a:pPr>
                <a:spcBef>
                  <a:spcPct val="0"/>
                </a:spcBef>
              </a:pPr>
              <a:t>93</a:t>
            </a:fld>
            <a:endParaRPr lang="de-DE" altLang="de-DE" sz="1300"/>
          </a:p>
        </p:txBody>
      </p:sp>
      <p:sp>
        <p:nvSpPr>
          <p:cNvPr id="172035" name="Rectangle 2"/>
          <p:cNvSpPr>
            <a:spLocks noGrp="1" noRot="1" noChangeAspect="1" noChangeArrowheads="1" noTextEdit="1"/>
          </p:cNvSpPr>
          <p:nvPr>
            <p:ph type="sldImg"/>
          </p:nvPr>
        </p:nvSpPr>
        <p:spPr>
          <a:xfrm>
            <a:off x="82550" y="744538"/>
            <a:ext cx="6618288" cy="3722687"/>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19523C7F-84A2-4FA3-8539-306AD50BB21B}" type="slidenum">
              <a:rPr lang="de-DE" altLang="de-DE" sz="1300"/>
              <a:pPr>
                <a:spcBef>
                  <a:spcPct val="0"/>
                </a:spcBef>
              </a:pPr>
              <a:t>94</a:t>
            </a:fld>
            <a:endParaRPr lang="de-DE" altLang="de-DE" sz="1300"/>
          </a:p>
        </p:txBody>
      </p:sp>
      <p:sp>
        <p:nvSpPr>
          <p:cNvPr id="174083" name="Rectangle 1026"/>
          <p:cNvSpPr>
            <a:spLocks noGrp="1" noRot="1" noChangeAspect="1" noChangeArrowheads="1" noTextEdit="1"/>
          </p:cNvSpPr>
          <p:nvPr>
            <p:ph type="sldImg"/>
          </p:nvPr>
        </p:nvSpPr>
        <p:spPr>
          <a:xfrm>
            <a:off x="82550" y="744538"/>
            <a:ext cx="6618288" cy="3722687"/>
          </a:xfrm>
          <a:ln/>
        </p:spPr>
      </p:sp>
      <p:sp>
        <p:nvSpPr>
          <p:cNvPr id="17408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1C32C6A0-CC7B-47A9-977A-63EAD1569C32}" type="slidenum">
              <a:rPr lang="de-DE" altLang="de-DE" sz="1300"/>
              <a:pPr>
                <a:spcBef>
                  <a:spcPct val="0"/>
                </a:spcBef>
              </a:pPr>
              <a:t>95</a:t>
            </a:fld>
            <a:endParaRPr lang="de-DE" altLang="de-DE" sz="1300"/>
          </a:p>
        </p:txBody>
      </p:sp>
      <p:sp>
        <p:nvSpPr>
          <p:cNvPr id="176131" name="Rectangle 1026"/>
          <p:cNvSpPr>
            <a:spLocks noGrp="1" noRot="1" noChangeAspect="1" noChangeArrowheads="1" noTextEdit="1"/>
          </p:cNvSpPr>
          <p:nvPr>
            <p:ph type="sldImg"/>
          </p:nvPr>
        </p:nvSpPr>
        <p:spPr>
          <a:xfrm>
            <a:off x="82550" y="744538"/>
            <a:ext cx="6618288" cy="3722687"/>
          </a:xfrm>
          <a:ln/>
        </p:spPr>
      </p:sp>
      <p:sp>
        <p:nvSpPr>
          <p:cNvPr id="17613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AD8B9768-71D1-40D3-8268-6521B80AB2D7}" type="slidenum">
              <a:rPr lang="de-DE" altLang="de-DE" sz="1300"/>
              <a:pPr>
                <a:spcBef>
                  <a:spcPct val="0"/>
                </a:spcBef>
              </a:pPr>
              <a:t>96</a:t>
            </a:fld>
            <a:endParaRPr lang="de-DE" altLang="de-DE" sz="1300"/>
          </a:p>
        </p:txBody>
      </p:sp>
      <p:sp>
        <p:nvSpPr>
          <p:cNvPr id="178179" name="Rectangle 1026"/>
          <p:cNvSpPr>
            <a:spLocks noGrp="1" noRot="1" noChangeAspect="1" noChangeArrowheads="1" noTextEdit="1"/>
          </p:cNvSpPr>
          <p:nvPr>
            <p:ph type="sldImg"/>
          </p:nvPr>
        </p:nvSpPr>
        <p:spPr>
          <a:xfrm>
            <a:off x="82550" y="744538"/>
            <a:ext cx="6618288" cy="3722687"/>
          </a:xfrm>
          <a:ln/>
        </p:spPr>
      </p:sp>
      <p:sp>
        <p:nvSpPr>
          <p:cNvPr id="1781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828A9458-1E01-469B-96DA-B7037C1699D6}" type="slidenum">
              <a:rPr lang="de-DE" altLang="de-DE" sz="1300"/>
              <a:pPr>
                <a:spcBef>
                  <a:spcPct val="0"/>
                </a:spcBef>
              </a:pPr>
              <a:t>97</a:t>
            </a:fld>
            <a:endParaRPr lang="de-DE" altLang="de-DE" sz="1300"/>
          </a:p>
        </p:txBody>
      </p:sp>
      <p:sp>
        <p:nvSpPr>
          <p:cNvPr id="180227" name="Rectangle 1026"/>
          <p:cNvSpPr>
            <a:spLocks noGrp="1" noRot="1" noChangeAspect="1" noChangeArrowheads="1" noTextEdit="1"/>
          </p:cNvSpPr>
          <p:nvPr>
            <p:ph type="sldImg"/>
          </p:nvPr>
        </p:nvSpPr>
        <p:spPr>
          <a:xfrm>
            <a:off x="82550" y="744538"/>
            <a:ext cx="6618288" cy="3722687"/>
          </a:xfrm>
          <a:ln/>
        </p:spPr>
      </p:sp>
      <p:sp>
        <p:nvSpPr>
          <p:cNvPr id="1802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499C2EF2-75B9-4269-BE8A-DDC43DA96E75}" type="slidenum">
              <a:rPr lang="de-DE" altLang="de-DE" sz="1300"/>
              <a:pPr>
                <a:spcBef>
                  <a:spcPct val="0"/>
                </a:spcBef>
              </a:pPr>
              <a:t>98</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003876B9-3C8D-4CE8-9723-87CD3AECC232}" type="slidenum">
              <a:rPr lang="de-DE" altLang="de-DE" sz="1300"/>
              <a:pPr>
                <a:spcBef>
                  <a:spcPct val="0"/>
                </a:spcBef>
              </a:pPr>
              <a:t>99</a:t>
            </a:fld>
            <a:endParaRPr lang="de-DE" altLang="de-DE" sz="1300"/>
          </a:p>
        </p:txBody>
      </p:sp>
      <p:sp>
        <p:nvSpPr>
          <p:cNvPr id="184323" name="Rectangle 1026"/>
          <p:cNvSpPr>
            <a:spLocks noGrp="1" noRot="1" noChangeAspect="1" noChangeArrowheads="1" noTextEdit="1"/>
          </p:cNvSpPr>
          <p:nvPr>
            <p:ph type="sldImg"/>
          </p:nvPr>
        </p:nvSpPr>
        <p:spPr>
          <a:xfrm>
            <a:off x="82550" y="744538"/>
            <a:ext cx="6618288" cy="3722687"/>
          </a:xfrm>
          <a:ln/>
        </p:spPr>
      </p:sp>
      <p:sp>
        <p:nvSpPr>
          <p:cNvPr id="18432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DCE6F361-812C-4BC7-AC5E-F94A7A0DA5AF}" type="slidenum">
              <a:rPr lang="de-DE" altLang="de-DE" sz="1300"/>
              <a:pPr>
                <a:spcBef>
                  <a:spcPct val="0"/>
                </a:spcBef>
              </a:pPr>
              <a:t>100</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992481FA-2A34-4F4A-B8CD-E4F48A20D3E7}" type="slidenum">
              <a:rPr lang="de-DE" altLang="de-DE" sz="1300"/>
              <a:pPr>
                <a:spcBef>
                  <a:spcPct val="0"/>
                </a:spcBef>
              </a:pPr>
              <a:t>101</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C4154900-A2F8-4BA1-B048-1D3DB7BD33E6}" type="slidenum">
              <a:rPr lang="de-DE" altLang="de-DE" sz="1300"/>
              <a:pPr>
                <a:spcBef>
                  <a:spcPct val="0"/>
                </a:spcBef>
              </a:pPr>
              <a:t>102</a:t>
            </a:fld>
            <a:endParaRPr lang="de-DE" altLang="de-DE" sz="1300"/>
          </a:p>
        </p:txBody>
      </p:sp>
      <p:sp>
        <p:nvSpPr>
          <p:cNvPr id="190467" name="Rectangle 1026"/>
          <p:cNvSpPr>
            <a:spLocks noGrp="1" noRot="1" noChangeAspect="1" noChangeArrowheads="1" noTextEdit="1"/>
          </p:cNvSpPr>
          <p:nvPr>
            <p:ph type="sldImg"/>
          </p:nvPr>
        </p:nvSpPr>
        <p:spPr>
          <a:xfrm>
            <a:off x="82550" y="744538"/>
            <a:ext cx="6618288" cy="3722687"/>
          </a:xfrm>
          <a:ln/>
        </p:spPr>
      </p:sp>
      <p:sp>
        <p:nvSpPr>
          <p:cNvPr id="19046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3C735FBA-1AA2-4DFE-849A-34D771DDE7FD}" type="slidenum">
              <a:rPr lang="de-DE" altLang="de-DE" sz="1300"/>
              <a:pPr>
                <a:spcBef>
                  <a:spcPct val="0"/>
                </a:spcBef>
              </a:pPr>
              <a:t>103</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9F95A742-7855-48AA-961D-F0EA9490A8A6}" type="slidenum">
              <a:rPr lang="de-DE" altLang="de-DE" sz="1300"/>
              <a:pPr>
                <a:spcBef>
                  <a:spcPct val="0"/>
                </a:spcBef>
              </a:pPr>
              <a:t>104</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4F69D01D-9CEA-4A89-B3B8-F4A39B52A391}" type="slidenum">
              <a:rPr lang="de-DE" altLang="de-DE" sz="1300"/>
              <a:pPr>
                <a:spcBef>
                  <a:spcPct val="0"/>
                </a:spcBef>
              </a:pPr>
              <a:t>105</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0679F509-6FEE-4C46-88C0-BB65702EBD29}" type="slidenum">
              <a:rPr lang="de-DE" altLang="de-DE" sz="1300"/>
              <a:pPr>
                <a:spcBef>
                  <a:spcPct val="0"/>
                </a:spcBef>
              </a:pPr>
              <a:t>106</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6EFA1FF-16FD-454F-9AA2-DB96464E76F1}" type="slidenum">
              <a:rPr lang="de-DE" altLang="de-DE" sz="1300"/>
              <a:pPr>
                <a:spcBef>
                  <a:spcPct val="0"/>
                </a:spcBef>
              </a:pPr>
              <a:t>107</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9AA2676-9BA4-4167-A97F-6715F75AD44E}" type="slidenum">
              <a:rPr lang="de-DE" altLang="de-DE" sz="1300"/>
              <a:pPr>
                <a:spcBef>
                  <a:spcPct val="0"/>
                </a:spcBef>
              </a:pPr>
              <a:t>108</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6AE2F607-3D28-4B2D-B2DB-B00A5A1B8D57}" type="slidenum">
              <a:rPr lang="de-DE" altLang="de-DE" sz="1300"/>
              <a:pPr>
                <a:spcBef>
                  <a:spcPct val="0"/>
                </a:spcBef>
              </a:pPr>
              <a:t>109</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CA4EC7D7-6AD4-4B40-9385-09810FD2002D}" type="slidenum">
              <a:rPr lang="de-DE" altLang="de-DE" sz="1300"/>
              <a:pPr>
                <a:spcBef>
                  <a:spcPct val="0"/>
                </a:spcBef>
              </a:pPr>
              <a:t>110</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6EA46B9C-91A5-4A52-A8F8-F83541C11AA5}" type="slidenum">
              <a:rPr lang="de-DE" altLang="de-DE" sz="1300"/>
              <a:pPr>
                <a:spcBef>
                  <a:spcPct val="0"/>
                </a:spcBef>
              </a:pPr>
              <a:t>111</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A4CAA162-ABE6-4063-BC08-B827FE40A8CD}" type="slidenum">
              <a:rPr lang="de-DE" altLang="de-DE" sz="1300"/>
              <a:pPr>
                <a:spcBef>
                  <a:spcPct val="0"/>
                </a:spcBef>
              </a:pPr>
              <a:t>112</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460582A4-613C-44C1-B2C7-5F9D6D0674AD}" type="slidenum">
              <a:rPr lang="de-DE" altLang="de-DE" sz="1300"/>
              <a:pPr>
                <a:spcBef>
                  <a:spcPct val="0"/>
                </a:spcBef>
              </a:pPr>
              <a:t>113</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C1A1C03A-9114-416E-A264-63A9089E2FD3}" type="slidenum">
              <a:rPr lang="de-DE" altLang="de-DE" sz="1300"/>
              <a:pPr>
                <a:spcBef>
                  <a:spcPct val="0"/>
                </a:spcBef>
              </a:pPr>
              <a:t>114</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134788C2-D449-4DE1-9B3C-E93B6EFA8099}" type="slidenum">
              <a:rPr lang="de-DE" altLang="de-DE" sz="1300"/>
              <a:pPr>
                <a:spcBef>
                  <a:spcPct val="0"/>
                </a:spcBef>
              </a:pPr>
              <a:t>115</a:t>
            </a:fld>
            <a:endParaRPr lang="de-DE" altLang="de-DE" sz="1300"/>
          </a:p>
        </p:txBody>
      </p:sp>
      <p:sp>
        <p:nvSpPr>
          <p:cNvPr id="217091" name="Rectangle 1026"/>
          <p:cNvSpPr>
            <a:spLocks noGrp="1" noRot="1" noChangeAspect="1" noChangeArrowheads="1" noTextEdit="1"/>
          </p:cNvSpPr>
          <p:nvPr>
            <p:ph type="sldImg"/>
          </p:nvPr>
        </p:nvSpPr>
        <p:spPr>
          <a:xfrm>
            <a:off x="82550" y="744538"/>
            <a:ext cx="6618288" cy="3722687"/>
          </a:xfrm>
          <a:ln/>
        </p:spPr>
      </p:sp>
      <p:sp>
        <p:nvSpPr>
          <p:cNvPr id="2170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EFE96639-2FD0-4751-8C69-FA13438908B3}" type="slidenum">
              <a:rPr lang="de-DE" altLang="de-DE" sz="1300"/>
              <a:pPr>
                <a:spcBef>
                  <a:spcPct val="0"/>
                </a:spcBef>
              </a:pPr>
              <a:t>116</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1E0A14FF-3322-4C69-AE98-B84A3D016D1D}" type="slidenum">
              <a:rPr lang="de-DE" altLang="de-DE" sz="1300"/>
              <a:pPr>
                <a:spcBef>
                  <a:spcPct val="0"/>
                </a:spcBef>
              </a:pPr>
              <a:t>117</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657B18DB-56FC-48E9-B076-DBF9F8EF389D}" type="slidenum">
              <a:rPr lang="de-DE" altLang="de-DE" sz="1300"/>
              <a:pPr>
                <a:spcBef>
                  <a:spcPct val="0"/>
                </a:spcBef>
              </a:pPr>
              <a:t>118</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92EE2CE2-BD15-4238-831A-55707EDC832F}" type="slidenum">
              <a:rPr lang="de-DE" altLang="de-DE" sz="1300"/>
              <a:pPr>
                <a:spcBef>
                  <a:spcPct val="0"/>
                </a:spcBef>
              </a:pPr>
              <a:t>119</a:t>
            </a:fld>
            <a:endParaRPr lang="de-DE" altLang="de-DE"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F4F1045-DB97-47DF-9FC1-1189BB1F8ADB}" type="slidenum">
              <a:rPr lang="de-DE" altLang="de-DE" sz="1300"/>
              <a:pPr>
                <a:spcBef>
                  <a:spcPct val="0"/>
                </a:spcBef>
              </a:pPr>
              <a:t>120</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F3FA0761-23D0-4293-A62E-F9F54D54EC72}" type="slidenum">
              <a:rPr lang="de-DE" altLang="de-DE" sz="1300"/>
              <a:pPr>
                <a:spcBef>
                  <a:spcPct val="0"/>
                </a:spcBef>
              </a:pPr>
              <a:t>121</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F3FA0761-23D0-4293-A62E-F9F54D54EC72}" type="slidenum">
              <a:rPr lang="de-DE" altLang="de-DE" sz="1300"/>
              <a:pPr>
                <a:spcBef>
                  <a:spcPct val="0"/>
                </a:spcBef>
              </a:pPr>
              <a:t>122</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2042711C-F3E0-43AE-85EA-D715561E170A}" type="slidenum">
              <a:rPr lang="de-DE" altLang="de-DE" sz="1300"/>
              <a:pPr>
                <a:spcBef>
                  <a:spcPct val="0"/>
                </a:spcBef>
              </a:pPr>
              <a:t>123</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943E190A-6ED6-4837-8AEC-BAE1F56E9732}" type="slidenum">
              <a:rPr lang="de-DE" altLang="de-DE" sz="1300"/>
              <a:pPr>
                <a:spcBef>
                  <a:spcPct val="0"/>
                </a:spcBef>
              </a:pPr>
              <a:t>124</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AA30A8CD-F288-485F-A23D-23161B53D6E2}" type="slidenum">
              <a:rPr lang="de-DE" altLang="de-DE" sz="1300"/>
              <a:pPr>
                <a:spcBef>
                  <a:spcPct val="0"/>
                </a:spcBef>
              </a:pPr>
              <a:t>125</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52A04B8C-E753-478B-9F68-0382E5C18AEF}" type="slidenum">
              <a:rPr lang="de-DE" altLang="de-DE" sz="1300"/>
              <a:pPr>
                <a:spcBef>
                  <a:spcPct val="0"/>
                </a:spcBef>
              </a:pPr>
              <a:t>126</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175D9999-CE2B-446C-9446-16DF3F0BB699}" type="slidenum">
              <a:rPr lang="de-DE" altLang="de-DE" sz="1300"/>
              <a:pPr>
                <a:spcBef>
                  <a:spcPct val="0"/>
                </a:spcBef>
              </a:pPr>
              <a:t>127</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38A150C1-49F5-4646-82AC-DF81D2CB3CC5}" type="slidenum">
              <a:rPr lang="de-DE" altLang="de-DE" sz="1300"/>
              <a:pPr>
                <a:spcBef>
                  <a:spcPct val="0"/>
                </a:spcBef>
              </a:pPr>
              <a:t>128</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A7CCE898-84B8-40C0-A400-298721F6EFEB}" type="slidenum">
              <a:rPr lang="de-DE" altLang="de-DE" sz="1300"/>
              <a:pPr>
                <a:spcBef>
                  <a:spcPct val="0"/>
                </a:spcBef>
              </a:pPr>
              <a:t>129</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D75D5FBD-5585-4404-86DD-A17C9325F9E8}" type="slidenum">
              <a:rPr lang="de-DE" altLang="de-DE" sz="1300"/>
              <a:pPr>
                <a:spcBef>
                  <a:spcPct val="0"/>
                </a:spcBef>
              </a:pPr>
              <a:t>130</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CE485595-8652-4B27-8171-FD212B160C43}" type="slidenum">
              <a:rPr lang="de-DE" altLang="de-DE" sz="1300"/>
              <a:pPr>
                <a:spcBef>
                  <a:spcPct val="0"/>
                </a:spcBef>
              </a:pPr>
              <a:t>131</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02EF1F0D-BCB3-4609-A1A5-FBF8AA556AA7}" type="slidenum">
              <a:rPr lang="de-DE" altLang="de-DE" sz="1300"/>
              <a:pPr>
                <a:spcBef>
                  <a:spcPct val="0"/>
                </a:spcBef>
              </a:pPr>
              <a:t>132</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256B42D-FA62-4F60-9934-82A4C7A27ABC}" type="slidenum">
              <a:rPr lang="de-DE" altLang="de-DE" sz="1300"/>
              <a:pPr>
                <a:spcBef>
                  <a:spcPct val="0"/>
                </a:spcBef>
              </a:pPr>
              <a:t>133</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221C432B-7A63-4125-827B-78A2B1B31E50}" type="slidenum">
              <a:rPr lang="de-DE" altLang="de-DE" sz="1300"/>
              <a:pPr>
                <a:spcBef>
                  <a:spcPct val="0"/>
                </a:spcBef>
              </a:pPr>
              <a:t>134</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21606C8E-0088-4BB1-A7CD-4870799ABDD2}" type="slidenum">
              <a:rPr lang="de-DE" altLang="de-DE" sz="1300"/>
              <a:pPr>
                <a:spcBef>
                  <a:spcPct val="0"/>
                </a:spcBef>
              </a:pPr>
              <a:t>135</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B499BCC0-6068-43B7-9442-2914880D7906}" type="slidenum">
              <a:rPr lang="de-DE" altLang="de-DE" sz="1300"/>
              <a:pPr>
                <a:spcBef>
                  <a:spcPct val="0"/>
                </a:spcBef>
              </a:pPr>
              <a:t>136</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561AEBB2-6256-41BA-8EAA-D2644C8A7C2C}" type="slidenum">
              <a:rPr lang="de-DE" altLang="de-DE" sz="1300"/>
              <a:pPr>
                <a:spcBef>
                  <a:spcPct val="0"/>
                </a:spcBef>
              </a:pPr>
              <a:t>137</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561AEBB2-6256-41BA-8EAA-D2644C8A7C2C}" type="slidenum">
              <a:rPr lang="de-DE" altLang="de-DE" sz="1300"/>
              <a:pPr>
                <a:spcBef>
                  <a:spcPct val="0"/>
                </a:spcBef>
              </a:pPr>
              <a:t>138</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561AEBB2-6256-41BA-8EAA-D2644C8A7C2C}" type="slidenum">
              <a:rPr lang="de-DE" altLang="de-DE" sz="1300"/>
              <a:pPr>
                <a:spcBef>
                  <a:spcPct val="0"/>
                </a:spcBef>
              </a:pPr>
              <a:t>139</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561AEBB2-6256-41BA-8EAA-D2644C8A7C2C}" type="slidenum">
              <a:rPr lang="de-DE" altLang="de-DE" sz="1300"/>
              <a:pPr>
                <a:spcBef>
                  <a:spcPct val="0"/>
                </a:spcBef>
              </a:pPr>
              <a:t>140</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561AEBB2-6256-41BA-8EAA-D2644C8A7C2C}" type="slidenum">
              <a:rPr lang="de-DE" altLang="de-DE" sz="1300"/>
              <a:pPr>
                <a:spcBef>
                  <a:spcPct val="0"/>
                </a:spcBef>
              </a:pPr>
              <a:t>141</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589A691-8F08-4986-8317-EE39BECE7B3E}" type="slidenum">
              <a:rPr lang="de-DE" altLang="de-DE" sz="1300"/>
              <a:pPr>
                <a:spcBef>
                  <a:spcPct val="0"/>
                </a:spcBef>
              </a:pPr>
              <a:t>142</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589A691-8F08-4986-8317-EE39BECE7B3E}" type="slidenum">
              <a:rPr lang="de-DE" altLang="de-DE" sz="1300"/>
              <a:pPr>
                <a:spcBef>
                  <a:spcPct val="0"/>
                </a:spcBef>
              </a:pPr>
              <a:t>143</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589A691-8F08-4986-8317-EE39BECE7B3E}" type="slidenum">
              <a:rPr lang="de-DE" altLang="de-DE" sz="1300"/>
              <a:pPr>
                <a:spcBef>
                  <a:spcPct val="0"/>
                </a:spcBef>
              </a:pPr>
              <a:t>144</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145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Rot="1" noChangeAspect="1" noChangeArrowheads="1" noTextEdit="1"/>
          </p:cNvSpPr>
          <p:nvPr>
            <p:ph type="sldImg"/>
          </p:nvPr>
        </p:nvSpPr>
        <p:spPr>
          <a:xfrm>
            <a:off x="82550" y="744538"/>
            <a:ext cx="6618288" cy="3722687"/>
          </a:xfrm>
          <a:ln/>
        </p:spPr>
      </p:sp>
      <p:sp>
        <p:nvSpPr>
          <p:cNvPr id="280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4D332B1C-7A5F-4849-A525-2EF99B175966}" type="slidenum">
              <a:rPr lang="de-DE" altLang="de-DE" sz="1300"/>
              <a:pPr>
                <a:spcBef>
                  <a:spcPct val="0"/>
                </a:spcBef>
              </a:pPr>
              <a:t>147</a:t>
            </a:fld>
            <a:endParaRPr lang="de-DE" altLang="de-DE" sz="1300"/>
          </a:p>
        </p:txBody>
      </p:sp>
      <p:sp>
        <p:nvSpPr>
          <p:cNvPr id="282627" name="Rectangle 2"/>
          <p:cNvSpPr>
            <a:spLocks noGrp="1" noRot="1" noChangeAspect="1" noChangeArrowheads="1" noTextEdit="1"/>
          </p:cNvSpPr>
          <p:nvPr>
            <p:ph type="sldImg"/>
          </p:nvPr>
        </p:nvSpPr>
        <p:spPr>
          <a:xfrm>
            <a:off x="82550" y="744538"/>
            <a:ext cx="6618288" cy="3722687"/>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FCF5C618-B141-40D2-9E62-011D7EEB1A31}" type="slidenum">
              <a:rPr lang="de-DE" altLang="de-DE" sz="1300"/>
              <a:pPr>
                <a:spcBef>
                  <a:spcPct val="0"/>
                </a:spcBef>
              </a:pPr>
              <a:t>148</a:t>
            </a:fld>
            <a:endParaRPr lang="de-DE" altLang="de-DE"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5C227BBA-1A86-4F28-828A-D29B76B69BAF}" type="slidenum">
              <a:rPr lang="de-DE" altLang="de-DE" sz="1300"/>
              <a:pPr>
                <a:spcBef>
                  <a:spcPct val="0"/>
                </a:spcBef>
              </a:pPr>
              <a:t>149</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5D21BED-C028-4EC1-821D-6AEB9852E8A9}" type="slidenum">
              <a:rPr lang="de-DE" altLang="de-DE" sz="1300"/>
              <a:pPr>
                <a:spcBef>
                  <a:spcPct val="0"/>
                </a:spcBef>
              </a:pPr>
              <a:t>150</a:t>
            </a:fld>
            <a:endParaRPr lang="de-DE" altLang="de-DE" sz="1300"/>
          </a:p>
        </p:txBody>
      </p:sp>
      <p:sp>
        <p:nvSpPr>
          <p:cNvPr id="288771" name="Rectangle 2"/>
          <p:cNvSpPr>
            <a:spLocks noGrp="1" noRot="1" noChangeAspect="1" noChangeArrowheads="1" noTextEdit="1"/>
          </p:cNvSpPr>
          <p:nvPr>
            <p:ph type="sldImg"/>
          </p:nvPr>
        </p:nvSpPr>
        <p:spPr>
          <a:xfrm>
            <a:off x="82550" y="744538"/>
            <a:ext cx="6618288" cy="3722687"/>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lgn="r" eaLnBrk="1" hangingPunct="1">
              <a:spcBef>
                <a:spcPct val="0"/>
              </a:spcBef>
            </a:pPr>
            <a:fld id="{283BA05D-D8CF-4662-A73D-653DE28E021A}" type="slidenum">
              <a:rPr lang="de-DE" altLang="de-DE" sz="1300"/>
              <a:pPr algn="r" eaLnBrk="1" hangingPunct="1">
                <a:spcBef>
                  <a:spcPct val="0"/>
                </a:spcBef>
              </a:pPr>
              <a:t>151</a:t>
            </a:fld>
            <a:endParaRPr lang="de-DE" altLang="de-DE"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lgn="r" eaLnBrk="1" hangingPunct="1">
              <a:spcBef>
                <a:spcPct val="0"/>
              </a:spcBef>
            </a:pPr>
            <a:fld id="{D702EE8E-2313-44B5-910C-A3C79BE9955D}" type="slidenum">
              <a:rPr lang="de-DE" altLang="de-DE" sz="1300"/>
              <a:pPr algn="r" eaLnBrk="1" hangingPunct="1">
                <a:spcBef>
                  <a:spcPct val="0"/>
                </a:spcBef>
              </a:pPr>
              <a:t>152</a:t>
            </a:fld>
            <a:endParaRPr lang="de-DE" altLang="de-DE" sz="1300"/>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21526D6A-4AC4-4335-AFB8-074BE4CEF659}" type="slidenum">
              <a:rPr lang="de-DE" altLang="de-DE" sz="1300"/>
              <a:pPr>
                <a:spcBef>
                  <a:spcPct val="0"/>
                </a:spcBef>
              </a:pPr>
              <a:t>153</a:t>
            </a:fld>
            <a:endParaRPr lang="de-DE" altLang="de-DE" sz="1300"/>
          </a:p>
        </p:txBody>
      </p:sp>
      <p:sp>
        <p:nvSpPr>
          <p:cNvPr id="294915" name="Rectangle 2"/>
          <p:cNvSpPr>
            <a:spLocks noGrp="1" noRot="1" noChangeAspect="1" noChangeArrowheads="1" noTextEdit="1"/>
          </p:cNvSpPr>
          <p:nvPr>
            <p:ph type="sldImg"/>
          </p:nvPr>
        </p:nvSpPr>
        <p:spPr>
          <a:xfrm>
            <a:off x="82550" y="744538"/>
            <a:ext cx="6618288" cy="3722687"/>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860B88-05CF-4B3B-B8DE-80CE02AFC69A}" type="slidenum">
              <a:rPr lang="de-DE" altLang="de-DE" smtClean="0"/>
              <a:pPr/>
              <a:t>154</a:t>
            </a:fld>
            <a:endParaRPr lang="de-DE" altLang="de-DE"/>
          </a:p>
        </p:txBody>
      </p:sp>
    </p:spTree>
    <p:extLst>
      <p:ext uri="{BB962C8B-B14F-4D97-AF65-F5344CB8AC3E}">
        <p14:creationId xmlns:p14="http://schemas.microsoft.com/office/powerpoint/2010/main" val="1612828355"/>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860B88-05CF-4B3B-B8DE-80CE02AFC69A}" type="slidenum">
              <a:rPr lang="de-DE" altLang="de-DE" smtClean="0"/>
              <a:pPr/>
              <a:t>155</a:t>
            </a:fld>
            <a:endParaRPr lang="de-DE" altLang="de-DE"/>
          </a:p>
        </p:txBody>
      </p:sp>
    </p:spTree>
    <p:extLst>
      <p:ext uri="{BB962C8B-B14F-4D97-AF65-F5344CB8AC3E}">
        <p14:creationId xmlns:p14="http://schemas.microsoft.com/office/powerpoint/2010/main" val="40207565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Entrenament</a:t>
            </a:r>
            <a:r>
              <a:rPr lang="en-US" altLang="ko-KR" dirty="0">
                <a:solidFill>
                  <a:srgbClr val="004992"/>
                </a:solidFill>
              </a:rPr>
              <a:t> </a:t>
            </a:r>
            <a:r>
              <a:rPr lang="en-US" altLang="ko-KR" dirty="0" err="1">
                <a:solidFill>
                  <a:srgbClr val="004992"/>
                </a:solidFill>
              </a:rPr>
              <a:t>Metacognitiu</a:t>
            </a:r>
            <a:r>
              <a:rPr lang="en-US" altLang="ko-KR" dirty="0">
                <a:solidFill>
                  <a:srgbClr val="004992"/>
                </a:solidFill>
              </a:rPr>
              <a:t> (EMC)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L'ús</a:t>
            </a:r>
            <a:r>
              <a:rPr lang="en-US" altLang="ko-KR" sz="1000" dirty="0">
                <a:latin typeface="+mj-lt"/>
              </a:rPr>
              <a:t> de les </a:t>
            </a:r>
            <a:r>
              <a:rPr lang="en-US" altLang="ko-KR" sz="1000" dirty="0" err="1">
                <a:latin typeface="+mj-lt"/>
              </a:rPr>
              <a:t>imatges</a:t>
            </a:r>
            <a:r>
              <a:rPr lang="en-US" altLang="ko-KR" sz="1000" dirty="0">
                <a:latin typeface="+mj-lt"/>
              </a:rPr>
              <a:t> </a:t>
            </a:r>
            <a:r>
              <a:rPr lang="en-US" altLang="ko-KR" sz="1000" dirty="0" err="1">
                <a:latin typeface="+mj-lt"/>
              </a:rPr>
              <a:t>en</a:t>
            </a:r>
            <a:r>
              <a:rPr lang="en-US" altLang="ko-KR" sz="1000" dirty="0">
                <a:latin typeface="+mj-lt"/>
              </a:rPr>
              <a:t> </a:t>
            </a:r>
            <a:r>
              <a:rPr lang="en-US" altLang="ko-KR" sz="1000" dirty="0" err="1">
                <a:latin typeface="+mj-lt"/>
              </a:rPr>
              <a:t>aquest</a:t>
            </a:r>
            <a:r>
              <a:rPr lang="en-US" altLang="ko-KR" sz="1000" dirty="0">
                <a:latin typeface="+mj-lt"/>
              </a:rPr>
              <a:t> </a:t>
            </a:r>
            <a:r>
              <a:rPr lang="en-US" altLang="ko-KR" sz="1000" dirty="0" err="1">
                <a:latin typeface="+mj-lt"/>
              </a:rPr>
              <a:t>mòdul</a:t>
            </a:r>
            <a:r>
              <a:rPr lang="en-US" altLang="ko-KR" sz="1000" dirty="0">
                <a:latin typeface="+mj-lt"/>
              </a:rPr>
              <a:t> ha </a:t>
            </a:r>
            <a:r>
              <a:rPr lang="en-US" altLang="ko-KR" sz="1000" dirty="0" err="1">
                <a:latin typeface="+mj-lt"/>
              </a:rPr>
              <a:t>estat</a:t>
            </a:r>
            <a:r>
              <a:rPr lang="en-US" altLang="ko-KR" sz="1000" dirty="0">
                <a:latin typeface="+mj-lt"/>
              </a:rPr>
              <a:t> possible </a:t>
            </a:r>
            <a:r>
              <a:rPr lang="en-US" altLang="ko-KR" sz="1000" dirty="0" err="1">
                <a:latin typeface="+mj-lt"/>
              </a:rPr>
              <a:t>amb</a:t>
            </a:r>
            <a:r>
              <a:rPr lang="en-US" altLang="ko-KR" sz="1000" dirty="0">
                <a:latin typeface="+mj-lt"/>
              </a:rPr>
              <a:t> el </a:t>
            </a:r>
            <a:r>
              <a:rPr lang="en-US" altLang="ko-KR" sz="1000" dirty="0" err="1">
                <a:latin typeface="+mj-lt"/>
              </a:rPr>
              <a:t>permís</a:t>
            </a:r>
            <a:r>
              <a:rPr lang="en-US" altLang="ko-KR" sz="1000" dirty="0">
                <a:latin typeface="+mj-lt"/>
              </a:rPr>
              <a:t> </a:t>
            </a:r>
            <a:r>
              <a:rPr lang="en-US" altLang="ko-KR" sz="1000" dirty="0" err="1">
                <a:latin typeface="+mj-lt"/>
              </a:rPr>
              <a:t>dels</a:t>
            </a:r>
            <a:r>
              <a:rPr lang="en-US" altLang="ko-KR" sz="1000" dirty="0">
                <a:latin typeface="+mj-lt"/>
              </a:rPr>
              <a:t> </a:t>
            </a:r>
            <a:r>
              <a:rPr lang="en-US" altLang="ko-KR" sz="1000" dirty="0" err="1">
                <a:latin typeface="+mj-lt"/>
              </a:rPr>
              <a:t>i</a:t>
            </a:r>
            <a:r>
              <a:rPr lang="en-US" altLang="ko-KR" sz="1000" dirty="0">
                <a:latin typeface="+mj-lt"/>
              </a:rPr>
              <a:t> les </a:t>
            </a:r>
            <a:r>
              <a:rPr lang="en-US" altLang="ko-KR" sz="1000" dirty="0" err="1">
                <a:latin typeface="+mj-lt"/>
              </a:rPr>
              <a:t>propietàries</a:t>
            </a:r>
            <a:r>
              <a:rPr lang="en-US" altLang="ko-KR" sz="1000" dirty="0">
                <a:latin typeface="+mj-lt"/>
              </a:rPr>
              <a:t> de </a:t>
            </a:r>
            <a:r>
              <a:rPr lang="en-US" altLang="ko-KR" sz="1000" dirty="0" err="1">
                <a:latin typeface="+mj-lt"/>
              </a:rPr>
              <a:t>dret</a:t>
            </a:r>
            <a:r>
              <a:rPr lang="en-US" altLang="ko-KR" sz="1000" dirty="0">
                <a:latin typeface="+mj-lt"/>
              </a:rPr>
              <a:t> </a:t>
            </a:r>
            <a:r>
              <a:rPr lang="en-US" altLang="ko-KR" sz="1000" dirty="0" err="1">
                <a:latin typeface="+mj-lt"/>
              </a:rPr>
              <a:t>d'autoria</a:t>
            </a:r>
            <a:r>
              <a:rPr lang="en-US" altLang="ko-KR" sz="1000" dirty="0">
                <a:latin typeface="+mj-lt"/>
              </a:rPr>
              <a:t>/</a:t>
            </a:r>
            <a:r>
              <a:rPr lang="en-US" altLang="ko-KR" sz="1000" dirty="0" err="1">
                <a:latin typeface="+mj-lt"/>
              </a:rPr>
              <a:t>imatges</a:t>
            </a:r>
            <a:r>
              <a:rPr lang="en-US" altLang="ko-KR" sz="1000" dirty="0">
                <a:latin typeface="+mj-lt"/>
              </a:rPr>
              <a:t> </a:t>
            </a:r>
            <a:r>
              <a:rPr lang="en-US" altLang="ko-KR" sz="1000" dirty="0" err="1">
                <a:latin typeface="+mj-lt"/>
              </a:rPr>
              <a:t>i</a:t>
            </a:r>
            <a:r>
              <a:rPr lang="en-US" altLang="ko-KR" sz="1000" dirty="0">
                <a:latin typeface="+mj-lt"/>
              </a:rPr>
              <a:t> artistes original. Per a </a:t>
            </a:r>
            <a:r>
              <a:rPr lang="en-US" altLang="ko-KR" sz="1000" dirty="0" err="1">
                <a:latin typeface="+mj-lt"/>
              </a:rPr>
              <a:t>més</a:t>
            </a:r>
            <a:r>
              <a:rPr lang="en-US" altLang="ko-KR" sz="1000" dirty="0">
                <a:latin typeface="+mj-lt"/>
              </a:rPr>
              <a:t> </a:t>
            </a:r>
            <a:r>
              <a:rPr lang="en-US" altLang="ko-KR" sz="1000" dirty="0" err="1">
                <a:latin typeface="+mj-lt"/>
              </a:rPr>
              <a:t>detalls</a:t>
            </a:r>
            <a:r>
              <a:rPr lang="en-US" altLang="ko-KR" sz="1000" dirty="0">
                <a:latin typeface="+mj-lt"/>
              </a:rPr>
              <a:t> (</a:t>
            </a:r>
            <a:r>
              <a:rPr lang="en-US" altLang="ko-KR" sz="1000" dirty="0" err="1">
                <a:latin typeface="+mj-lt"/>
              </a:rPr>
              <a:t>artista</a:t>
            </a:r>
            <a:r>
              <a:rPr lang="en-US" altLang="ko-KR" sz="1000" dirty="0">
                <a:latin typeface="+mj-lt"/>
              </a:rPr>
              <a:t>, </a:t>
            </a:r>
            <a:r>
              <a:rPr lang="en-US" altLang="ko-KR" sz="1000" dirty="0" err="1">
                <a:latin typeface="+mj-lt"/>
              </a:rPr>
              <a:t>títol</a:t>
            </a:r>
            <a:r>
              <a:rPr lang="en-US" altLang="ko-KR" sz="1000" dirty="0">
                <a:latin typeface="+mj-lt"/>
              </a:rPr>
              <a:t>), </a:t>
            </a:r>
            <a:r>
              <a:rPr lang="en-US" altLang="ko-KR" sz="1000" dirty="0" err="1">
                <a:latin typeface="+mj-lt"/>
              </a:rPr>
              <a:t>si</a:t>
            </a:r>
            <a:r>
              <a:rPr lang="en-US" altLang="ko-KR" sz="1000" dirty="0">
                <a:latin typeface="+mj-lt"/>
              </a:rPr>
              <a:t> us </a:t>
            </a:r>
            <a:r>
              <a:rPr lang="en-US" altLang="ko-KR" sz="1000" dirty="0" err="1">
                <a:latin typeface="+mj-lt"/>
              </a:rPr>
              <a:t>plau</a:t>
            </a:r>
            <a:r>
              <a:rPr lang="en-US" altLang="ko-KR" sz="1000" dirty="0">
                <a:latin typeface="+mj-lt"/>
              </a:rPr>
              <a:t> </a:t>
            </a:r>
            <a:r>
              <a:rPr lang="en-US" altLang="ko-KR" sz="1000" dirty="0" err="1">
                <a:latin typeface="+mj-lt"/>
              </a:rPr>
              <a:t>adreçar</a:t>
            </a:r>
            <a:r>
              <a:rPr lang="en-US" altLang="ko-KR" sz="1000" dirty="0">
                <a:latin typeface="+mj-lt"/>
              </a:rPr>
              <a:t>-se a la </a:t>
            </a:r>
            <a:r>
              <a:rPr lang="en-US" altLang="ko-KR" sz="1000" dirty="0" err="1">
                <a:latin typeface="+mj-lt"/>
              </a:rPr>
              <a:t>última</a:t>
            </a:r>
            <a:r>
              <a:rPr lang="en-US" altLang="ko-KR" sz="1000" dirty="0">
                <a:latin typeface="+mj-lt"/>
              </a:rPr>
              <a:t> </a:t>
            </a:r>
            <a:r>
              <a:rPr lang="en-US" altLang="ko-KR" sz="1000" dirty="0" err="1">
                <a:latin typeface="+mj-lt"/>
              </a:rPr>
              <a:t>diapositiva</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Entrenament Metacognitiu 2 – Saltar a Conclusions I</a:t>
            </a:r>
          </a:p>
        </p:txBody>
      </p:sp>
      <p:sp>
        <p:nvSpPr>
          <p:cNvPr id="4" name="Slide Number Placeholder 3"/>
          <p:cNvSpPr>
            <a:spLocks noGrp="1"/>
          </p:cNvSpPr>
          <p:nvPr>
            <p:ph type="sldNum" sz="quarter" idx="12"/>
          </p:nvPr>
        </p:nvSpPr>
        <p:spPr bwMode="gray"/>
        <p:txBody>
          <a:bodyPr/>
          <a:lstStyle>
            <a:lvl1pPr>
              <a:defRPr b="0"/>
            </a:lvl1pPr>
          </a:lstStyle>
          <a:p>
            <a:fld id="{CE48C61C-3842-41FE-B0CA-0C556E78958D}"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Entrenament Metacognitiu 2 – Saltar a Conclusions I</a:t>
            </a:r>
          </a:p>
        </p:txBody>
      </p:sp>
      <p:sp>
        <p:nvSpPr>
          <p:cNvPr id="6" name="Slide Number Placeholder 5"/>
          <p:cNvSpPr>
            <a:spLocks noGrp="1"/>
          </p:cNvSpPr>
          <p:nvPr>
            <p:ph type="sldNum" sz="quarter" idx="12"/>
          </p:nvPr>
        </p:nvSpPr>
        <p:spPr bwMode="gray"/>
        <p:txBody>
          <a:bodyPr>
            <a:noAutofit/>
          </a:bodyPr>
          <a:lstStyle>
            <a:lvl1pPr>
              <a:defRPr b="0"/>
            </a:lvl1pPr>
          </a:lstStyle>
          <a:p>
            <a:fld id="{CE48C61C-3842-41FE-B0CA-0C556E78958D}"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Entrenament Metacognitiu 2 – Saltar a Conclusions I</a:t>
            </a:r>
          </a:p>
        </p:txBody>
      </p:sp>
      <p:sp>
        <p:nvSpPr>
          <p:cNvPr id="7" name="Slide Number Placeholder 6"/>
          <p:cNvSpPr>
            <a:spLocks noGrp="1"/>
          </p:cNvSpPr>
          <p:nvPr>
            <p:ph type="sldNum" sz="quarter" idx="12"/>
          </p:nvPr>
        </p:nvSpPr>
        <p:spPr bwMode="gray"/>
        <p:txBody>
          <a:bodyPr/>
          <a:lstStyle>
            <a:lvl1pPr>
              <a:defRPr b="0"/>
            </a:lvl1pPr>
          </a:lstStyle>
          <a:p>
            <a:fld id="{CE48C61C-3842-41FE-B0CA-0C556E78958D}"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Entrenament Metacognitiu 2 – Saltar a Conclusions I</a:t>
            </a:r>
          </a:p>
        </p:txBody>
      </p:sp>
      <p:sp>
        <p:nvSpPr>
          <p:cNvPr id="7" name="Slide Number Placeholder 6"/>
          <p:cNvSpPr>
            <a:spLocks noGrp="1"/>
          </p:cNvSpPr>
          <p:nvPr>
            <p:ph type="sldNum" sz="quarter" idx="12"/>
          </p:nvPr>
        </p:nvSpPr>
        <p:spPr bwMode="gray"/>
        <p:txBody>
          <a:bodyPr/>
          <a:lstStyle>
            <a:lvl1pPr>
              <a:defRPr b="0"/>
            </a:lvl1pPr>
          </a:lstStyle>
          <a:p>
            <a:fld id="{CE48C61C-3842-41FE-B0CA-0C556E78958D}"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Entrenament Metacognitiu 2 – Saltar a Conclusions I</a:t>
            </a:r>
          </a:p>
        </p:txBody>
      </p:sp>
      <p:sp>
        <p:nvSpPr>
          <p:cNvPr id="7" name="Slide Number Placeholder 6"/>
          <p:cNvSpPr>
            <a:spLocks noGrp="1"/>
          </p:cNvSpPr>
          <p:nvPr>
            <p:ph type="sldNum" sz="quarter" idx="12"/>
          </p:nvPr>
        </p:nvSpPr>
        <p:spPr bwMode="gray"/>
        <p:txBody>
          <a:bodyPr/>
          <a:lstStyle>
            <a:lvl1pPr>
              <a:defRPr b="0"/>
            </a:lvl1pPr>
          </a:lstStyle>
          <a:p>
            <a:fld id="{CE48C61C-3842-41FE-B0CA-0C556E78958D}"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Entrenament Metacognitiu 2 – Saltar a Conclusions I</a:t>
            </a:r>
          </a:p>
        </p:txBody>
      </p:sp>
      <p:sp>
        <p:nvSpPr>
          <p:cNvPr id="5" name="Slide Number Placeholder 4"/>
          <p:cNvSpPr>
            <a:spLocks noGrp="1"/>
          </p:cNvSpPr>
          <p:nvPr>
            <p:ph type="sldNum" sz="quarter" idx="12"/>
          </p:nvPr>
        </p:nvSpPr>
        <p:spPr bwMode="gray"/>
        <p:txBody>
          <a:bodyPr/>
          <a:lstStyle>
            <a:lvl1pPr>
              <a:defRPr b="0"/>
            </a:lvl1pPr>
          </a:lstStyle>
          <a:p>
            <a:fld id="{CE48C61C-3842-41FE-B0CA-0C556E78958D}"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Entrenament Metacognitiu 2 – Saltar a Conclusions I</a:t>
            </a:r>
          </a:p>
        </p:txBody>
      </p:sp>
      <p:sp>
        <p:nvSpPr>
          <p:cNvPr id="4" name="Slide Number Placeholder 3"/>
          <p:cNvSpPr>
            <a:spLocks noGrp="1"/>
          </p:cNvSpPr>
          <p:nvPr>
            <p:ph type="sldNum" sz="quarter" idx="12"/>
          </p:nvPr>
        </p:nvSpPr>
        <p:spPr bwMode="gray"/>
        <p:txBody>
          <a:bodyPr/>
          <a:lstStyle>
            <a:lvl1pPr>
              <a:defRPr b="0"/>
            </a:lvl1pPr>
          </a:lstStyle>
          <a:p>
            <a:fld id="{CE48C61C-3842-41FE-B0CA-0C556E78958D}"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Entrenament Metacognitiu 2 – Saltar a Conclusions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CE48C61C-3842-41FE-B0CA-0C556E78958D}"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3.xml"/><Relationship Id="rId1" Type="http://schemas.openxmlformats.org/officeDocument/2006/relationships/slideLayout" Target="../slideLayouts/slideLayout11.xml"/></Relationships>
</file>

<file path=ppt/slides/_rels/slide12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4.xml"/><Relationship Id="rId1" Type="http://schemas.openxmlformats.org/officeDocument/2006/relationships/slideLayout" Target="../slideLayouts/slideLayout11.xml"/></Relationships>
</file>

<file path=ppt/slides/_rels/slide12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25.xml"/><Relationship Id="rId1" Type="http://schemas.openxmlformats.org/officeDocument/2006/relationships/slideLayout" Target="../slideLayouts/slideLayout11.xml"/></Relationships>
</file>

<file path=ppt/slides/_rels/slide12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26.xml"/><Relationship Id="rId1" Type="http://schemas.openxmlformats.org/officeDocument/2006/relationships/slideLayout" Target="../slideLayouts/slideLayout11.xml"/></Relationships>
</file>

<file path=ppt/slides/_rels/slide12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8.xml"/><Relationship Id="rId1" Type="http://schemas.openxmlformats.org/officeDocument/2006/relationships/slideLayout" Target="../slideLayouts/slideLayout11.xml"/></Relationships>
</file>

<file path=ppt/slides/_rels/slide12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29.xml"/><Relationship Id="rId1" Type="http://schemas.openxmlformats.org/officeDocument/2006/relationships/slideLayout" Target="../slideLayouts/slideLayout11.xml"/></Relationships>
</file>

<file path=ppt/slides/_rels/slide13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30.xml"/><Relationship Id="rId1" Type="http://schemas.openxmlformats.org/officeDocument/2006/relationships/slideLayout" Target="../slideLayouts/slideLayout11.xml"/></Relationships>
</file>

<file path=ppt/slides/_rels/slide13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31.xml"/><Relationship Id="rId1" Type="http://schemas.openxmlformats.org/officeDocument/2006/relationships/slideLayout" Target="../slideLayouts/slideLayout11.xml"/></Relationships>
</file>

<file path=ppt/slides/_rels/slide13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32.xml"/><Relationship Id="rId1" Type="http://schemas.openxmlformats.org/officeDocument/2006/relationships/slideLayout" Target="../slideLayouts/slideLayout11.xml"/></Relationships>
</file>

<file path=ppt/slides/_rels/slide13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33.xml"/><Relationship Id="rId1" Type="http://schemas.openxmlformats.org/officeDocument/2006/relationships/slideLayout" Target="../slideLayouts/slideLayout11.xml"/></Relationships>
</file>

<file path=ppt/slides/_rels/slide13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36.xml"/><Relationship Id="rId1" Type="http://schemas.openxmlformats.org/officeDocument/2006/relationships/slideLayout" Target="../slideLayouts/slideLayout11.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45.xml"/><Relationship Id="rId1" Type="http://schemas.openxmlformats.org/officeDocument/2006/relationships/slideLayout" Target="../slideLayouts/slideLayout5.xml"/><Relationship Id="rId4" Type="http://schemas.openxmlformats.org/officeDocument/2006/relationships/image" Target="../media/image105.png"/></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1.xml"/></Relationships>
</file>

<file path=ppt/slides/_rels/slide14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8.xml"/><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9.xml"/><Relationship Id="rId1" Type="http://schemas.openxmlformats.org/officeDocument/2006/relationships/slideLayout" Target="../slideLayouts/slideLayout10.xml"/></Relationships>
</file>

<file path=ppt/slides/_rels/slide15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0.xml"/><Relationship Id="rId1" Type="http://schemas.openxmlformats.org/officeDocument/2006/relationships/slideLayout" Target="../slideLayouts/slideLayout10.xml"/></Relationships>
</file>

<file path=ppt/slides/_rels/slide15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1.xml"/><Relationship Id="rId1" Type="http://schemas.openxmlformats.org/officeDocument/2006/relationships/slideLayout" Target="../slideLayouts/slideLayout10.xml"/></Relationships>
</file>

<file path=ppt/slides/_rels/slide15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2.xml"/><Relationship Id="rId1" Type="http://schemas.openxmlformats.org/officeDocument/2006/relationships/slideLayout" Target="../slideLayouts/slideLayout10.xml"/></Relationships>
</file>

<file path=ppt/slides/_rels/slide15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3.xml"/><Relationship Id="rId1" Type="http://schemas.openxmlformats.org/officeDocument/2006/relationships/slideLayout" Target="../slideLayouts/slideLayout10.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5.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EMC 2 A – </a:t>
            </a:r>
            <a:r>
              <a:rPr lang="pt-BR" altLang="ko-KR" dirty="0">
                <a:latin typeface="+mn-lt"/>
                <a:ea typeface="+mn-ea"/>
                <a:cs typeface="+mn-cs"/>
              </a:rPr>
              <a:t>Saltar a Conclusions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Ochoa S, López-Carrilero R &amp; Usall J</a:t>
            </a:r>
            <a:r>
              <a:rPr lang="nl-NL" sz="1600" dirty="0">
                <a:solidFill>
                  <a:srgbClr val="004992"/>
                </a:solidFill>
              </a:rPr>
              <a:t> (1|23)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8679447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Saltar a Conclusions</a:t>
            </a:r>
          </a:p>
        </p:txBody>
      </p:sp>
      <p:sp>
        <p:nvSpPr>
          <p:cNvPr id="1433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s-ES" altLang="de-DE" sz="2400" dirty="0">
                <a:solidFill>
                  <a:srgbClr val="333333"/>
                </a:solidFill>
              </a:rPr>
              <a:t>Sovint emetem judicis tenint en compte una informació molt complexa del nostre </a:t>
            </a:r>
            <a:r>
              <a:rPr lang="es-ES" altLang="de-DE" sz="2400" dirty="0" err="1">
                <a:solidFill>
                  <a:srgbClr val="333333"/>
                </a:solidFill>
              </a:rPr>
              <a:t>entorn</a:t>
            </a:r>
            <a:r>
              <a:rPr lang="es-E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Saltar a Conclusions</a:t>
            </a:r>
          </a:p>
        </p:txBody>
      </p:sp>
      <p:sp>
        <p:nvSpPr>
          <p:cNvPr id="1433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s-ES" altLang="de-DE" sz="2400" dirty="0">
                <a:solidFill>
                  <a:srgbClr val="333333"/>
                </a:solidFill>
              </a:rPr>
              <a:t>Sovint emetem judicis tenint en compte una informació molt complexa del nostre </a:t>
            </a:r>
            <a:r>
              <a:rPr lang="es-ES" altLang="de-DE" sz="2400" dirty="0" err="1">
                <a:solidFill>
                  <a:srgbClr val="333333"/>
                </a:solidFill>
              </a:rPr>
              <a:t>entorn</a:t>
            </a:r>
            <a:r>
              <a:rPr lang="es-ES" altLang="de-DE" sz="2400" dirty="0">
                <a:solidFill>
                  <a:srgbClr val="333333"/>
                </a:solidFill>
              </a:rPr>
              <a:t>.</a:t>
            </a:r>
          </a:p>
          <a:p>
            <a:pPr marL="342900" indent="-342900" algn="l" eaLnBrk="1" hangingPunct="1">
              <a:buClr>
                <a:srgbClr val="333333"/>
              </a:buClr>
              <a:buFont typeface="WingDings"/>
              <a:buChar char=""/>
            </a:pPr>
            <a:r>
              <a:rPr lang="es-ES" altLang="de-DE" sz="2400" dirty="0">
                <a:solidFill>
                  <a:srgbClr val="333333"/>
                </a:solidFill>
              </a:rPr>
              <a:t>De vegades arribem a una conclusió sense tenir el 100% de les </a:t>
            </a:r>
            <a:r>
              <a:rPr lang="es-ES" altLang="de-DE" sz="2400" err="1">
                <a:solidFill>
                  <a:srgbClr val="333333"/>
                </a:solidFill>
              </a:rPr>
              <a:t>proves</a:t>
            </a:r>
            <a:r>
              <a:rPr lang="es-ES" altLang="de-DE" sz="2400">
                <a:solidFill>
                  <a:srgbClr val="333333"/>
                </a:solidFill>
              </a:rPr>
              <a:t>.</a:t>
            </a:r>
            <a:endParaRPr lang="es-E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3</a:t>
            </a:fld>
            <a:endParaRPr lang="de-DE" altLang="de-DE">
              <a:latin typeface="+mn-lt"/>
              <a:ea typeface="+mn-ea"/>
            </a:endParaRPr>
          </a:p>
        </p:txBody>
      </p:sp>
    </p:spTree>
    <p:extLst>
      <p:ext uri="{BB962C8B-B14F-4D97-AF65-F5344CB8AC3E}">
        <p14:creationId xmlns:p14="http://schemas.microsoft.com/office/powerpoint/2010/main" val="4132267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Saltar a Conclusions</a:t>
            </a:r>
          </a:p>
        </p:txBody>
      </p:sp>
      <p:sp>
        <p:nvSpPr>
          <p:cNvPr id="1433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s-ES" altLang="de-DE" sz="2400" dirty="0">
                <a:solidFill>
                  <a:srgbClr val="333333"/>
                </a:solidFill>
              </a:rPr>
              <a:t>Sovint emetem judicis tenint en compte una informació molt complexa del nostre </a:t>
            </a:r>
            <a:r>
              <a:rPr lang="es-ES" altLang="de-DE" sz="2400" dirty="0" err="1">
                <a:solidFill>
                  <a:srgbClr val="333333"/>
                </a:solidFill>
              </a:rPr>
              <a:t>entorn</a:t>
            </a:r>
            <a:r>
              <a:rPr lang="es-ES" altLang="de-DE" sz="2400" dirty="0">
                <a:solidFill>
                  <a:srgbClr val="333333"/>
                </a:solidFill>
              </a:rPr>
              <a:t>.</a:t>
            </a:r>
          </a:p>
          <a:p>
            <a:pPr marL="342900" indent="-342900" algn="l" eaLnBrk="1" hangingPunct="1">
              <a:buClr>
                <a:srgbClr val="333333"/>
              </a:buClr>
              <a:buFont typeface="WingDings"/>
              <a:buChar char=""/>
            </a:pPr>
            <a:r>
              <a:rPr lang="es-ES" altLang="de-DE" sz="2400" dirty="0">
                <a:solidFill>
                  <a:srgbClr val="333333"/>
                </a:solidFill>
              </a:rPr>
              <a:t>De vegades arribem a una conclusió sense tenir el 100% de les </a:t>
            </a:r>
            <a:r>
              <a:rPr lang="es-ES" altLang="de-DE" sz="2400" dirty="0" err="1">
                <a:solidFill>
                  <a:srgbClr val="333333"/>
                </a:solidFill>
              </a:rPr>
              <a:t>proves</a:t>
            </a:r>
            <a:r>
              <a:rPr lang="es-ES" altLang="de-DE" sz="2400" dirty="0">
                <a:solidFill>
                  <a:srgbClr val="333333"/>
                </a:solidFill>
              </a:rPr>
              <a:t>.</a:t>
            </a:r>
          </a:p>
          <a:p>
            <a:pPr marL="342900" indent="-342900" algn="l" eaLnBrk="1" hangingPunct="1">
              <a:buClr>
                <a:srgbClr val="333333"/>
              </a:buClr>
              <a:buFont typeface="WingDings"/>
              <a:buChar char=""/>
            </a:pPr>
            <a:r>
              <a:rPr lang="es-ES" altLang="de-DE" sz="2400" dirty="0" err="1">
                <a:solidFill>
                  <a:srgbClr val="333333"/>
                </a:solidFill>
              </a:rPr>
              <a:t>Hem</a:t>
            </a:r>
            <a:r>
              <a:rPr lang="es-ES" altLang="de-DE" sz="2400" dirty="0">
                <a:solidFill>
                  <a:srgbClr val="333333"/>
                </a:solidFill>
              </a:rPr>
              <a:t> de trobar un terme mig </a:t>
            </a:r>
            <a:r>
              <a:rPr lang="es-ES" altLang="de-DE" sz="2400">
                <a:solidFill>
                  <a:srgbClr val="333333"/>
                </a:solidFill>
              </a:rPr>
              <a:t>entre:</a:t>
            </a:r>
            <a:endParaRPr lang="es-E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4</a:t>
            </a:fld>
            <a:endParaRPr lang="de-DE" altLang="de-DE">
              <a:latin typeface="+mn-lt"/>
              <a:ea typeface="+mn-ea"/>
            </a:endParaRPr>
          </a:p>
        </p:txBody>
      </p:sp>
    </p:spTree>
    <p:extLst>
      <p:ext uri="{BB962C8B-B14F-4D97-AF65-F5344CB8AC3E}">
        <p14:creationId xmlns:p14="http://schemas.microsoft.com/office/powerpoint/2010/main" val="34189284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Saltar a Conclusions</a:t>
            </a:r>
          </a:p>
        </p:txBody>
      </p:sp>
      <p:sp>
        <p:nvSpPr>
          <p:cNvPr id="1433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s-ES" altLang="de-DE" sz="2400" dirty="0">
                <a:solidFill>
                  <a:srgbClr val="333333"/>
                </a:solidFill>
              </a:rPr>
              <a:t>Sovint emetem judicis tenint en compte una informació molt complexa del nostre </a:t>
            </a:r>
            <a:r>
              <a:rPr lang="es-ES" altLang="de-DE" sz="2400" dirty="0" err="1">
                <a:solidFill>
                  <a:srgbClr val="333333"/>
                </a:solidFill>
              </a:rPr>
              <a:t>entorn</a:t>
            </a:r>
            <a:r>
              <a:rPr lang="es-ES" altLang="de-DE" sz="2400" dirty="0">
                <a:solidFill>
                  <a:srgbClr val="333333"/>
                </a:solidFill>
              </a:rPr>
              <a:t>.</a:t>
            </a:r>
          </a:p>
          <a:p>
            <a:pPr marL="342900" indent="-342900" algn="l" eaLnBrk="1" hangingPunct="1">
              <a:buClr>
                <a:srgbClr val="333333"/>
              </a:buClr>
              <a:buFont typeface="WingDings"/>
              <a:buChar char=""/>
            </a:pPr>
            <a:r>
              <a:rPr lang="es-ES" altLang="de-DE" sz="2400" dirty="0">
                <a:solidFill>
                  <a:srgbClr val="333333"/>
                </a:solidFill>
              </a:rPr>
              <a:t>De vegades arribem a una conclusió sense tenir el 100% de les </a:t>
            </a:r>
            <a:r>
              <a:rPr lang="es-ES" altLang="de-DE" sz="2400" dirty="0" err="1">
                <a:solidFill>
                  <a:srgbClr val="333333"/>
                </a:solidFill>
              </a:rPr>
              <a:t>proves</a:t>
            </a:r>
            <a:r>
              <a:rPr lang="es-ES" altLang="de-DE" sz="2400" dirty="0">
                <a:solidFill>
                  <a:srgbClr val="333333"/>
                </a:solidFill>
              </a:rPr>
              <a:t>.</a:t>
            </a:r>
          </a:p>
          <a:p>
            <a:pPr marL="342900" indent="-342900" algn="l" eaLnBrk="1" hangingPunct="1">
              <a:buClr>
                <a:srgbClr val="333333"/>
              </a:buClr>
              <a:buFont typeface="WingDings"/>
              <a:buChar char=""/>
            </a:pPr>
            <a:r>
              <a:rPr lang="es-ES" altLang="de-DE" sz="2400" dirty="0" err="1">
                <a:solidFill>
                  <a:srgbClr val="333333"/>
                </a:solidFill>
              </a:rPr>
              <a:t>Hem</a:t>
            </a:r>
            <a:r>
              <a:rPr lang="es-ES" altLang="de-DE" sz="2400" dirty="0">
                <a:solidFill>
                  <a:srgbClr val="333333"/>
                </a:solidFill>
              </a:rPr>
              <a:t> de trobar un terme mig entre:</a:t>
            </a:r>
          </a:p>
          <a:p>
            <a:pPr marL="774827" lvl="3" indent="-342900">
              <a:spcBef>
                <a:spcPts val="1999"/>
              </a:spcBef>
              <a:buClr>
                <a:srgbClr val="000000"/>
              </a:buClr>
              <a:buFont typeface="WingDings"/>
              <a:buChar char=""/>
            </a:pPr>
            <a:r>
              <a:rPr lang="es-ES" altLang="de-DE" sz="2400" dirty="0" err="1">
                <a:solidFill>
                  <a:srgbClr val="333333"/>
                </a:solidFill>
                <a:latin typeface="+mn-lt"/>
              </a:rPr>
              <a:t>Prendre</a:t>
            </a:r>
            <a:r>
              <a:rPr lang="es-ES" altLang="de-DE" sz="2400" dirty="0">
                <a:solidFill>
                  <a:srgbClr val="333333"/>
                </a:solidFill>
                <a:latin typeface="+mn-lt"/>
              </a:rPr>
              <a:t> una </a:t>
            </a:r>
            <a:r>
              <a:rPr lang="es-ES" altLang="de-DE" sz="2400" dirty="0" err="1">
                <a:solidFill>
                  <a:srgbClr val="333333"/>
                </a:solidFill>
                <a:latin typeface="+mn-lt"/>
              </a:rPr>
              <a:t>decisió</a:t>
            </a:r>
            <a:r>
              <a:rPr lang="es-ES" altLang="de-DE" sz="2400" dirty="0">
                <a:solidFill>
                  <a:srgbClr val="333333"/>
                </a:solidFill>
                <a:latin typeface="+mn-lt"/>
              </a:rPr>
              <a:t> precipitada (</a:t>
            </a:r>
            <a:r>
              <a:rPr lang="es-ES" altLang="de-DE" sz="2400" dirty="0">
                <a:solidFill>
                  <a:srgbClr val="004992"/>
                </a:solidFill>
                <a:latin typeface="+mn-lt"/>
              </a:rPr>
              <a:t>risc:</a:t>
            </a:r>
            <a:r>
              <a:rPr lang="es-ES" altLang="de-DE" sz="2400" dirty="0">
                <a:solidFill>
                  <a:srgbClr val="333333"/>
                </a:solidFill>
                <a:latin typeface="+mn-lt"/>
              </a:rPr>
              <a:t> mala </a:t>
            </a:r>
            <a:r>
              <a:rPr lang="es-ES" altLang="de-DE" sz="2400" dirty="0" err="1">
                <a:solidFill>
                  <a:srgbClr val="333333"/>
                </a:solidFill>
                <a:latin typeface="+mn-lt"/>
              </a:rPr>
              <a:t>decisió</a:t>
            </a:r>
            <a:r>
              <a:rPr lang="es-ES" altLang="de-DE" sz="2400" dirty="0">
                <a:solidFill>
                  <a:srgbClr val="333333"/>
                </a:solidFill>
                <a:latin typeface="+mn-lt"/>
              </a:rPr>
              <a:t>)</a:t>
            </a:r>
            <a:br>
              <a:rPr lang="es-ES" altLang="de-DE" sz="2400" dirty="0">
                <a:solidFill>
                  <a:srgbClr val="333333"/>
                </a:solidFill>
                <a:latin typeface="+mn-lt"/>
              </a:rPr>
            </a:br>
            <a:r>
              <a:rPr lang="es-ES" altLang="de-DE" sz="2400" i="1" dirty="0">
                <a:solidFill>
                  <a:srgbClr val="333333"/>
                </a:solidFill>
                <a:latin typeface="+mn-lt"/>
              </a:rPr>
              <a:t>I </a:t>
            </a:r>
            <a:r>
              <a:rPr lang="es-ES" altLang="de-DE" sz="2400" i="1">
                <a:solidFill>
                  <a:srgbClr val="333333"/>
                </a:solidFill>
                <a:latin typeface="+mn-lt"/>
              </a:rPr>
              <a:t>també,</a:t>
            </a:r>
            <a:endParaRPr lang="es-ES"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5</a:t>
            </a:fld>
            <a:endParaRPr lang="de-DE" altLang="de-DE">
              <a:latin typeface="+mn-lt"/>
              <a:ea typeface="+mn-ea"/>
            </a:endParaRPr>
          </a:p>
        </p:txBody>
      </p:sp>
    </p:spTree>
    <p:extLst>
      <p:ext uri="{BB962C8B-B14F-4D97-AF65-F5344CB8AC3E}">
        <p14:creationId xmlns:p14="http://schemas.microsoft.com/office/powerpoint/2010/main" val="2450561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Saltar a Conclusions</a:t>
            </a:r>
          </a:p>
        </p:txBody>
      </p:sp>
      <p:sp>
        <p:nvSpPr>
          <p:cNvPr id="1433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s-ES" altLang="de-DE" sz="2400" dirty="0">
                <a:solidFill>
                  <a:srgbClr val="333333"/>
                </a:solidFill>
              </a:rPr>
              <a:t>Sovint emetem judicis tenint en compte una informació molt complexa del nostre </a:t>
            </a:r>
            <a:r>
              <a:rPr lang="es-ES" altLang="de-DE" sz="2400" dirty="0" err="1">
                <a:solidFill>
                  <a:srgbClr val="333333"/>
                </a:solidFill>
              </a:rPr>
              <a:t>entorn</a:t>
            </a:r>
            <a:r>
              <a:rPr lang="es-ES" altLang="de-DE" sz="2400" dirty="0">
                <a:solidFill>
                  <a:srgbClr val="333333"/>
                </a:solidFill>
              </a:rPr>
              <a:t>.</a:t>
            </a:r>
          </a:p>
          <a:p>
            <a:pPr marL="342900" indent="-342900" algn="l" eaLnBrk="1" hangingPunct="1">
              <a:buClr>
                <a:srgbClr val="333333"/>
              </a:buClr>
              <a:buFont typeface="WingDings"/>
              <a:buChar char=""/>
            </a:pPr>
            <a:r>
              <a:rPr lang="es-ES" altLang="de-DE" sz="2400" dirty="0">
                <a:solidFill>
                  <a:srgbClr val="333333"/>
                </a:solidFill>
              </a:rPr>
              <a:t>De vegades arribem a una conclusió sense tenir el 100% de les </a:t>
            </a:r>
            <a:r>
              <a:rPr lang="es-ES" altLang="de-DE" sz="2400" dirty="0" err="1">
                <a:solidFill>
                  <a:srgbClr val="333333"/>
                </a:solidFill>
              </a:rPr>
              <a:t>proves</a:t>
            </a:r>
            <a:r>
              <a:rPr lang="es-ES" altLang="de-DE" sz="2400" dirty="0">
                <a:solidFill>
                  <a:srgbClr val="333333"/>
                </a:solidFill>
              </a:rPr>
              <a:t>.</a:t>
            </a:r>
          </a:p>
          <a:p>
            <a:pPr marL="342900" indent="-342900" algn="l" eaLnBrk="1" hangingPunct="1">
              <a:buClr>
                <a:srgbClr val="333333"/>
              </a:buClr>
              <a:buFont typeface="WingDings"/>
              <a:buChar char=""/>
            </a:pPr>
            <a:r>
              <a:rPr lang="es-ES" altLang="de-DE" sz="2400" dirty="0" err="1">
                <a:solidFill>
                  <a:srgbClr val="333333"/>
                </a:solidFill>
              </a:rPr>
              <a:t>Hem</a:t>
            </a:r>
            <a:r>
              <a:rPr lang="es-ES" altLang="de-DE" sz="2400" dirty="0">
                <a:solidFill>
                  <a:srgbClr val="333333"/>
                </a:solidFill>
              </a:rPr>
              <a:t> de trobar un terme mig entre:</a:t>
            </a:r>
          </a:p>
          <a:p>
            <a:pPr marL="774827" lvl="3" indent="-342900">
              <a:spcBef>
                <a:spcPts val="1999"/>
              </a:spcBef>
              <a:buClr>
                <a:srgbClr val="000000"/>
              </a:buClr>
              <a:buFont typeface="WingDings"/>
              <a:buChar char=""/>
            </a:pPr>
            <a:r>
              <a:rPr lang="es-ES" altLang="de-DE" sz="2400" dirty="0" err="1">
                <a:solidFill>
                  <a:srgbClr val="333333"/>
                </a:solidFill>
                <a:latin typeface="+mn-lt"/>
              </a:rPr>
              <a:t>Prendre</a:t>
            </a:r>
            <a:r>
              <a:rPr lang="es-ES" altLang="de-DE" sz="2400" dirty="0">
                <a:solidFill>
                  <a:srgbClr val="333333"/>
                </a:solidFill>
                <a:latin typeface="+mn-lt"/>
              </a:rPr>
              <a:t> una </a:t>
            </a:r>
            <a:r>
              <a:rPr lang="es-ES" altLang="de-DE" sz="2400" dirty="0" err="1">
                <a:solidFill>
                  <a:srgbClr val="333333"/>
                </a:solidFill>
                <a:latin typeface="+mn-lt"/>
              </a:rPr>
              <a:t>decisió</a:t>
            </a:r>
            <a:r>
              <a:rPr lang="es-ES" altLang="de-DE" sz="2400" dirty="0">
                <a:solidFill>
                  <a:srgbClr val="333333"/>
                </a:solidFill>
                <a:latin typeface="+mn-lt"/>
              </a:rPr>
              <a:t> precipitada (</a:t>
            </a:r>
            <a:r>
              <a:rPr lang="es-ES" altLang="de-DE" sz="2400" dirty="0">
                <a:solidFill>
                  <a:srgbClr val="004992"/>
                </a:solidFill>
                <a:latin typeface="+mn-lt"/>
              </a:rPr>
              <a:t>risc:</a:t>
            </a:r>
            <a:r>
              <a:rPr lang="es-ES" altLang="de-DE" sz="2400" dirty="0">
                <a:solidFill>
                  <a:srgbClr val="333333"/>
                </a:solidFill>
                <a:latin typeface="+mn-lt"/>
              </a:rPr>
              <a:t> mala </a:t>
            </a:r>
            <a:r>
              <a:rPr lang="es-ES" altLang="de-DE" sz="2400" dirty="0" err="1">
                <a:solidFill>
                  <a:srgbClr val="333333"/>
                </a:solidFill>
                <a:latin typeface="+mn-lt"/>
              </a:rPr>
              <a:t>decisió</a:t>
            </a:r>
            <a:r>
              <a:rPr lang="es-ES" altLang="de-DE" sz="2400" dirty="0">
                <a:solidFill>
                  <a:srgbClr val="333333"/>
                </a:solidFill>
                <a:latin typeface="+mn-lt"/>
              </a:rPr>
              <a:t>)</a:t>
            </a:r>
            <a:br>
              <a:rPr lang="es-ES" altLang="de-DE" sz="2400" dirty="0">
                <a:solidFill>
                  <a:srgbClr val="333333"/>
                </a:solidFill>
                <a:latin typeface="+mn-lt"/>
              </a:rPr>
            </a:br>
            <a:r>
              <a:rPr lang="es-ES" altLang="de-DE" sz="2400" i="1" dirty="0">
                <a:solidFill>
                  <a:srgbClr val="333333"/>
                </a:solidFill>
                <a:latin typeface="+mn-lt"/>
              </a:rPr>
              <a:t>I també,</a:t>
            </a:r>
          </a:p>
          <a:p>
            <a:pPr marL="774827" lvl="3" indent="-342900">
              <a:spcBef>
                <a:spcPts val="1999"/>
              </a:spcBef>
              <a:buClr>
                <a:srgbClr val="000000"/>
              </a:buClr>
              <a:buFont typeface="WingDings"/>
              <a:buChar char=""/>
            </a:pPr>
            <a:r>
              <a:rPr lang="es-ES" altLang="de-DE" sz="2400" dirty="0" err="1">
                <a:solidFill>
                  <a:srgbClr val="333333"/>
                </a:solidFill>
                <a:latin typeface="+mn-lt"/>
              </a:rPr>
              <a:t>Voler</a:t>
            </a:r>
            <a:r>
              <a:rPr lang="es-ES" altLang="de-DE" sz="2400" dirty="0">
                <a:solidFill>
                  <a:srgbClr val="333333"/>
                </a:solidFill>
                <a:latin typeface="+mn-lt"/>
              </a:rPr>
              <a:t> </a:t>
            </a:r>
            <a:r>
              <a:rPr lang="es-ES" altLang="de-DE" sz="2400" dirty="0" err="1">
                <a:solidFill>
                  <a:srgbClr val="333333"/>
                </a:solidFill>
                <a:latin typeface="+mn-lt"/>
              </a:rPr>
              <a:t>massa</a:t>
            </a:r>
            <a:r>
              <a:rPr lang="es-ES" altLang="de-DE" sz="2400" dirty="0">
                <a:solidFill>
                  <a:srgbClr val="333333"/>
                </a:solidFill>
                <a:latin typeface="+mn-lt"/>
              </a:rPr>
              <a:t> </a:t>
            </a:r>
            <a:r>
              <a:rPr lang="es-ES" altLang="de-DE" sz="2400" dirty="0" err="1">
                <a:solidFill>
                  <a:srgbClr val="333333"/>
                </a:solidFill>
                <a:latin typeface="+mn-lt"/>
              </a:rPr>
              <a:t>precisió</a:t>
            </a:r>
            <a:r>
              <a:rPr lang="es-ES" altLang="de-DE" sz="2400" dirty="0">
                <a:solidFill>
                  <a:srgbClr val="333333"/>
                </a:solidFill>
                <a:latin typeface="+mn-lt"/>
              </a:rPr>
              <a:t> (</a:t>
            </a:r>
            <a:r>
              <a:rPr lang="es-ES" altLang="de-DE" sz="2400" dirty="0">
                <a:solidFill>
                  <a:srgbClr val="004992"/>
                </a:solidFill>
                <a:latin typeface="+mn-lt"/>
              </a:rPr>
              <a:t>inconvenient:</a:t>
            </a:r>
            <a:r>
              <a:rPr lang="es-ES" altLang="de-DE" sz="2400" dirty="0">
                <a:solidFill>
                  <a:srgbClr val="333333"/>
                </a:solidFill>
                <a:latin typeface="+mn-lt"/>
              </a:rPr>
              <a:t> la pèrdua de temps).</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6</a:t>
            </a:fld>
            <a:endParaRPr lang="de-DE" altLang="de-DE">
              <a:latin typeface="+mn-lt"/>
              <a:ea typeface="+mn-ea"/>
            </a:endParaRPr>
          </a:p>
        </p:txBody>
      </p:sp>
    </p:spTree>
    <p:extLst>
      <p:ext uri="{BB962C8B-B14F-4D97-AF65-F5344CB8AC3E}">
        <p14:creationId xmlns:p14="http://schemas.microsoft.com/office/powerpoint/2010/main" val="2440741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a:latin typeface="+mn-lt"/>
                <a:ea typeface="+mn-ea"/>
                <a:cs typeface="+mn-cs"/>
              </a:rPr>
              <a:t>Inferències sense tenir el 100% de les proves</a:t>
            </a:r>
            <a:endParaRPr lang="es-ES"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3" name="Slide Number Placeholder 2"/>
          <p:cNvSpPr>
            <a:spLocks noGrp="1"/>
          </p:cNvSpPr>
          <p:nvPr>
            <p:ph type="sldNum" sz="quarter" idx="12"/>
          </p:nvPr>
        </p:nvSpPr>
        <p:spPr/>
        <p:txBody>
          <a:bodyPr/>
          <a:lstStyle/>
          <a:p>
            <a:fld id="{CE48C61C-3842-41FE-B0CA-0C556E78958D}" type="slidenum">
              <a:rPr lang="de-DE" altLang="de-DE" smtClean="0">
                <a:latin typeface="+mn-lt"/>
                <a:ea typeface="+mn-ea"/>
              </a:rPr>
              <a:pPr/>
              <a:t>7</a:t>
            </a:fld>
            <a:endParaRPr lang="de-DE" altLang="de-DE">
              <a:latin typeface="+mn-lt"/>
              <a:ea typeface="+mn-ea"/>
            </a:endParaRPr>
          </a:p>
        </p:txBody>
      </p:sp>
      <p:graphicFrame>
        <p:nvGraphicFramePr>
          <p:cNvPr id="6" name="Group 25"/>
          <p:cNvGraphicFramePr>
            <a:graphicFrameLocks noGrp="1"/>
          </p:cNvGraphicFramePr>
          <p:nvPr>
            <p:extLst>
              <p:ext uri="{D42A27DB-BD31-4B8C-83A1-F6EECF244321}">
                <p14:modId xmlns:p14="http://schemas.microsoft.com/office/powerpoint/2010/main" val="4226116236"/>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dirty="0" err="1">
                          <a:ln>
                            <a:noFill/>
                          </a:ln>
                          <a:solidFill>
                            <a:srgbClr val="333333"/>
                          </a:solidFill>
                          <a:effectLst/>
                          <a:latin typeface="+mn-lt"/>
                          <a:ea typeface="+mn-ea"/>
                          <a:cs typeface="+mn-cs"/>
                        </a:rPr>
                        <a:t>Esdeveniment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Explicació</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Està justificat?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333333"/>
                          </a:solidFill>
                          <a:effectLst/>
                          <a:latin typeface="+mn-lt"/>
                          <a:ea typeface="+mn-ea"/>
                          <a:cs typeface="+mn-cs"/>
                        </a:rPr>
                        <a:t>Surt </a:t>
                      </a:r>
                      <a:r>
                        <a:rPr kumimoji="0" lang="en-US" sz="2400" b="0" i="0" u="none" strike="noStrike" cap="none" normalizeH="0" baseline="0" dirty="0" err="1">
                          <a:ln>
                            <a:noFill/>
                          </a:ln>
                          <a:solidFill>
                            <a:srgbClr val="333333"/>
                          </a:solidFill>
                          <a:effectLst/>
                          <a:latin typeface="+mn-lt"/>
                          <a:ea typeface="+mn-ea"/>
                          <a:cs typeface="+mn-cs"/>
                        </a:rPr>
                        <a:t>fum</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d'una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finestra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És un incendi?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mn-lt"/>
                          <a:ea typeface="+mn-ea"/>
                          <a:cs typeface="+mn-cs"/>
                        </a:rPr>
                        <a:t>???</a:t>
                      </a:r>
                      <a:r>
                        <a:rPr kumimoji="0" lang="en-US" sz="2400" b="0" i="0" u="none" strike="noStrike" cap="none" normalizeH="0" baseline="0" dirty="0">
                          <a:ln>
                            <a:noFill/>
                          </a:ln>
                          <a:solidFill>
                            <a:srgbClr val="333333"/>
                          </a:solidFill>
                          <a:effectLst/>
                          <a:latin typeface="+mn-lt"/>
                          <a:ea typeface="+mn-ea"/>
                          <a:cs typeface="+mn-cs"/>
                        </a:rPr>
                        <a:t> </a:t>
                      </a:r>
                      <a:r>
                        <a:rPr kumimoji="0" lang="en-US" sz="2400" b="1" i="0" u="none" strike="noStrike" cap="none" normalizeH="0" baseline="0" dirty="0">
                          <a:ln>
                            <a:noFill/>
                          </a:ln>
                          <a:solidFill>
                            <a:srgbClr val="333333"/>
                          </a:solidFill>
                          <a:effectLst/>
                          <a:latin typeface="+mn-lt"/>
                          <a:ea typeface="+mn-ea"/>
                          <a:cs typeface="+mn-cs"/>
                        </a:rPr>
                        <a:t>–</a:t>
                      </a:r>
                      <a:r>
                        <a:rPr kumimoji="0" lang="en-US" sz="2400" b="1" i="0" u="none" strike="noStrike" cap="none" normalizeH="0" baseline="0" dirty="0" err="1">
                          <a:ln>
                            <a:noFill/>
                          </a:ln>
                          <a:solidFill>
                            <a:srgbClr val="333333"/>
                          </a:solidFill>
                          <a:effectLst/>
                          <a:latin typeface="+mn-lt"/>
                          <a:ea typeface="+mn-ea"/>
                          <a:cs typeface="+mn-cs"/>
                        </a:rPr>
                        <a:t>Tu</a:t>
                      </a:r>
                      <a:r>
                        <a:rPr kumimoji="0" lang="en-US" sz="2400" b="1" i="0" u="none" strike="noStrike" cap="none" normalizeH="0" baseline="0" dirty="0">
                          <a:ln>
                            <a:noFill/>
                          </a:ln>
                          <a:solidFill>
                            <a:srgbClr val="333333"/>
                          </a:solidFill>
                          <a:effectLst/>
                          <a:latin typeface="+mn-lt"/>
                          <a:ea typeface="+mn-ea"/>
                          <a:cs typeface="+mn-cs"/>
                        </a:rPr>
                        <a:t> </a:t>
                      </a:r>
                      <a:r>
                        <a:rPr kumimoji="0" lang="en-US" sz="2400" b="1" i="0" u="none" strike="noStrike" cap="none" normalizeH="0" baseline="0" dirty="0" err="1">
                          <a:ln>
                            <a:noFill/>
                          </a:ln>
                          <a:solidFill>
                            <a:srgbClr val="333333"/>
                          </a:solidFill>
                          <a:effectLst/>
                          <a:latin typeface="+mn-lt"/>
                          <a:ea typeface="+mn-ea"/>
                          <a:cs typeface="+mn-cs"/>
                        </a:rPr>
                        <a:t>què</a:t>
                      </a:r>
                      <a:r>
                        <a:rPr kumimoji="0" lang="en-US" sz="2400" b="1" i="0" u="none" strike="noStrike" cap="none" normalizeH="0" baseline="0" dirty="0">
                          <a:ln>
                            <a:noFill/>
                          </a:ln>
                          <a:solidFill>
                            <a:srgbClr val="333333"/>
                          </a:solidFill>
                          <a:effectLst/>
                          <a:latin typeface="+mn-lt"/>
                          <a:ea typeface="+mn-ea"/>
                          <a:cs typeface="+mn-cs"/>
                        </a:rPr>
                        <a:t> </a:t>
                      </a:r>
                      <a:r>
                        <a:rPr kumimoji="0" lang="en-US" sz="2400" b="1" i="0" u="none" strike="noStrike" cap="none" normalizeH="0" baseline="0" dirty="0" err="1">
                          <a:ln>
                            <a:noFill/>
                          </a:ln>
                          <a:solidFill>
                            <a:srgbClr val="333333"/>
                          </a:solidFill>
                          <a:effectLst/>
                          <a:latin typeface="+mn-lt"/>
                          <a:ea typeface="+mn-ea"/>
                          <a:cs typeface="+mn-cs"/>
                        </a:rPr>
                        <a:t>faries</a:t>
                      </a:r>
                      <a:r>
                        <a:rPr kumimoji="0" lang="en-US" sz="2400" b="1" i="0" u="none" strike="noStrike" cap="none" normalizeH="0" baseline="0" dirty="0">
                          <a:ln>
                            <a:noFill/>
                          </a:ln>
                          <a:solidFill>
                            <a:srgbClr val="333333"/>
                          </a:solidFill>
                          <a:effectLst/>
                          <a:latin typeface="+mn-lt"/>
                          <a:ea typeface="+mn-ea"/>
                          <a:cs typeface="+mn-cs"/>
                        </a:rPr>
                        <a:t>?</a:t>
                      </a:r>
                      <a:endParaRPr kumimoji="0" lang="de-DE" sz="2400" b="1"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mn-lt"/>
                          <a:ea typeface="+mn-ea"/>
                          <a:cs typeface="+mn-cs"/>
                        </a:rPr>
                        <a:t>Un home balbuceja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Està borratxo?</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a:latin typeface="+mn-lt"/>
                <a:ea typeface="+mn-ea"/>
                <a:cs typeface="+mn-cs"/>
              </a:rPr>
              <a:t>Inferències sense tenir el 100% de les proves</a:t>
            </a:r>
            <a:endParaRPr lang="es-ES"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3" name="Slide Number Placeholder 2"/>
          <p:cNvSpPr>
            <a:spLocks noGrp="1"/>
          </p:cNvSpPr>
          <p:nvPr>
            <p:ph type="sldNum" sz="quarter" idx="12"/>
          </p:nvPr>
        </p:nvSpPr>
        <p:spPr/>
        <p:txBody>
          <a:bodyPr/>
          <a:lstStyle/>
          <a:p>
            <a:fld id="{CE48C61C-3842-41FE-B0CA-0C556E78958D}" type="slidenum">
              <a:rPr lang="de-DE" altLang="de-DE" smtClean="0">
                <a:latin typeface="+mn-lt"/>
                <a:ea typeface="+mn-ea"/>
              </a:rPr>
              <a:pPr/>
              <a:t>8</a:t>
            </a:fld>
            <a:endParaRPr lang="de-DE" altLang="de-DE">
              <a:latin typeface="+mn-lt"/>
              <a:ea typeface="+mn-ea"/>
            </a:endParaRPr>
          </a:p>
        </p:txBody>
      </p:sp>
      <p:graphicFrame>
        <p:nvGraphicFramePr>
          <p:cNvPr id="6" name="Group 25"/>
          <p:cNvGraphicFramePr>
            <a:graphicFrameLocks noGrp="1"/>
          </p:cNvGraphicFramePr>
          <p:nvPr>
            <p:extLst>
              <p:ext uri="{D42A27DB-BD31-4B8C-83A1-F6EECF244321}">
                <p14:modId xmlns:p14="http://schemas.microsoft.com/office/powerpoint/2010/main" val="2307873602"/>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mn-lt"/>
                          <a:ea typeface="+mn-ea"/>
                          <a:cs typeface="+mn-cs"/>
                        </a:rPr>
                        <a:t>Esdeveniment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Explicació</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Està justificat?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dirty="0">
                          <a:ln>
                            <a:noFill/>
                          </a:ln>
                          <a:solidFill>
                            <a:srgbClr val="333333"/>
                          </a:solidFill>
                          <a:effectLst/>
                          <a:latin typeface="+mn-lt"/>
                          <a:ea typeface="+mn-ea"/>
                          <a:cs typeface="+mn-cs"/>
                        </a:rPr>
                        <a:t>Surt </a:t>
                      </a:r>
                      <a:r>
                        <a:rPr kumimoji="0" lang="en-US" sz="2400" b="0" i="0" u="none" strike="noStrike" cap="none" normalizeH="0" baseline="0" dirty="0" err="1">
                          <a:ln>
                            <a:noFill/>
                          </a:ln>
                          <a:solidFill>
                            <a:srgbClr val="333333"/>
                          </a:solidFill>
                          <a:effectLst/>
                          <a:latin typeface="+mn-lt"/>
                          <a:ea typeface="+mn-ea"/>
                          <a:cs typeface="+mn-cs"/>
                        </a:rPr>
                        <a:t>fum</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d'una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finestra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És un incendi?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mn-lt"/>
                          <a:ea typeface="+mn-ea"/>
                          <a:cs typeface="+mn-cs"/>
                        </a:rPr>
                        <a:t>És</a:t>
                      </a:r>
                      <a:r>
                        <a:rPr kumimoji="0" lang="en-US" sz="2400" b="1" i="0" u="none" strike="noStrike" cap="none" normalizeH="0" baseline="0" dirty="0">
                          <a:ln>
                            <a:noFill/>
                          </a:ln>
                          <a:solidFill>
                            <a:srgbClr val="333333"/>
                          </a:solidFill>
                          <a:effectLst/>
                          <a:latin typeface="+mn-lt"/>
                          <a:ea typeface="+mn-ea"/>
                          <a:cs typeface="+mn-cs"/>
                        </a:rPr>
                        <a:t> probable – </a:t>
                      </a:r>
                      <a:r>
                        <a:rPr kumimoji="0" lang="en-US" sz="2400" b="0" i="0" u="none" strike="noStrike" cap="none" normalizeH="0" baseline="0" dirty="0">
                          <a:ln>
                            <a:noFill/>
                          </a:ln>
                          <a:solidFill>
                            <a:srgbClr val="333333"/>
                          </a:solidFill>
                          <a:effectLst/>
                          <a:latin typeface="+mn-lt"/>
                          <a:ea typeface="+mn-ea"/>
                          <a:cs typeface="+mn-cs"/>
                        </a:rPr>
                        <a:t>on hi ha </a:t>
                      </a:r>
                      <a:r>
                        <a:rPr kumimoji="0" lang="en-US" sz="2400" b="0" i="0" u="none" strike="noStrike" cap="none" normalizeH="0" baseline="0" dirty="0" err="1">
                          <a:ln>
                            <a:noFill/>
                          </a:ln>
                          <a:solidFill>
                            <a:srgbClr val="333333"/>
                          </a:solidFill>
                          <a:effectLst/>
                          <a:latin typeface="+mn-lt"/>
                          <a:ea typeface="+mn-ea"/>
                          <a:cs typeface="+mn-cs"/>
                        </a:rPr>
                        <a:t>fum</a:t>
                      </a:r>
                      <a:r>
                        <a:rPr kumimoji="0" lang="en-US" sz="2400" b="0" i="0" u="none" strike="noStrike" cap="none" normalizeH="0" baseline="0" dirty="0">
                          <a:ln>
                            <a:noFill/>
                          </a:ln>
                          <a:solidFill>
                            <a:srgbClr val="333333"/>
                          </a:solidFill>
                          <a:effectLst/>
                          <a:latin typeface="+mn-lt"/>
                          <a:ea typeface="+mn-ea"/>
                          <a:cs typeface="+mn-cs"/>
                        </a:rPr>
                        <a:t> hi ha </a:t>
                      </a:r>
                      <a:r>
                        <a:rPr kumimoji="0" lang="en-US" sz="2400" b="0" i="0" u="none" strike="noStrike" cap="none" normalizeH="0" baseline="0" dirty="0" err="1">
                          <a:ln>
                            <a:noFill/>
                          </a:ln>
                          <a:solidFill>
                            <a:srgbClr val="333333"/>
                          </a:solidFill>
                          <a:effectLst/>
                          <a:latin typeface="+mn-lt"/>
                          <a:ea typeface="+mn-ea"/>
                          <a:cs typeface="+mn-cs"/>
                        </a:rPr>
                        <a:t>foc</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cas</a:t>
                      </a:r>
                      <a:r>
                        <a:rPr kumimoji="0" lang="en-US" sz="2400" b="0" i="0" u="none" strike="noStrike" cap="none" normalizeH="0" baseline="0" dirty="0">
                          <a:ln>
                            <a:noFill/>
                          </a:ln>
                          <a:solidFill>
                            <a:srgbClr val="333333"/>
                          </a:solidFill>
                          <a:effectLst/>
                          <a:latin typeface="+mn-lt"/>
                          <a:ea typeface="+mn-ea"/>
                          <a:cs typeface="+mn-cs"/>
                        </a:rPr>
                        <a:t> de </a:t>
                      </a:r>
                      <a:r>
                        <a:rPr kumimoji="0" lang="en-US" sz="2400" b="0" i="0" u="none" strike="noStrike" cap="none" normalizeH="0" baseline="0" dirty="0" err="1">
                          <a:ln>
                            <a:noFill/>
                          </a:ln>
                          <a:solidFill>
                            <a:srgbClr val="333333"/>
                          </a:solidFill>
                          <a:effectLst/>
                          <a:latin typeface="+mn-lt"/>
                          <a:ea typeface="+mn-ea"/>
                          <a:cs typeface="+mn-cs"/>
                        </a:rPr>
                        <a:t>dubte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truqui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als</a:t>
                      </a:r>
                      <a:r>
                        <a:rPr kumimoji="0" lang="en-US" sz="2400" b="0" i="0" u="none" strike="noStrike" cap="none" normalizeH="0" baseline="0" dirty="0">
                          <a:ln>
                            <a:noFill/>
                          </a:ln>
                          <a:solidFill>
                            <a:srgbClr val="333333"/>
                          </a:solidFill>
                          <a:effectLst/>
                          <a:latin typeface="+mn-lt"/>
                          <a:ea typeface="+mn-ea"/>
                          <a:cs typeface="+mn-cs"/>
                        </a:rPr>
                        <a:t> bombers. </a:t>
                      </a:r>
                      <a:r>
                        <a:rPr kumimoji="0" lang="en-US" sz="2400" b="0" i="0" u="none" strike="noStrike" cap="none" normalizeH="0" baseline="0" dirty="0" err="1">
                          <a:ln>
                            <a:noFill/>
                          </a:ln>
                          <a:solidFill>
                            <a:srgbClr val="333333"/>
                          </a:solidFill>
                          <a:effectLst/>
                          <a:latin typeface="+mn-lt"/>
                          <a:ea typeface="+mn-ea"/>
                          <a:cs typeface="+mn-cs"/>
                        </a:rPr>
                        <a:t>Malgrat</a:t>
                      </a:r>
                      <a:r>
                        <a:rPr kumimoji="0" lang="en-US" sz="2400" b="0" i="0" u="none" strike="noStrike" cap="none" normalizeH="0" baseline="0" dirty="0">
                          <a:ln>
                            <a:noFill/>
                          </a:ln>
                          <a:solidFill>
                            <a:srgbClr val="333333"/>
                          </a:solidFill>
                          <a:effectLst/>
                          <a:latin typeface="+mn-lt"/>
                          <a:ea typeface="+mn-ea"/>
                          <a:cs typeface="+mn-cs"/>
                        </a:rPr>
                        <a:t> que no </a:t>
                      </a:r>
                      <a:r>
                        <a:rPr kumimoji="0" lang="en-US" sz="2400" b="0" i="0" u="none" strike="noStrike" cap="none" normalizeH="0" baseline="0" dirty="0" err="1">
                          <a:ln>
                            <a:noFill/>
                          </a:ln>
                          <a:solidFill>
                            <a:srgbClr val="333333"/>
                          </a:solidFill>
                          <a:effectLst/>
                          <a:latin typeface="+mn-lt"/>
                          <a:ea typeface="+mn-ea"/>
                          <a:cs typeface="+mn-cs"/>
                        </a:rPr>
                        <a:t>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tingui</a:t>
                      </a:r>
                      <a:r>
                        <a:rPr kumimoji="0" lang="en-US" sz="2400" b="0" i="0" u="none" strike="noStrike" cap="none" normalizeH="0" baseline="0" dirty="0">
                          <a:ln>
                            <a:noFill/>
                          </a:ln>
                          <a:solidFill>
                            <a:srgbClr val="333333"/>
                          </a:solidFill>
                          <a:effectLst/>
                          <a:latin typeface="+mn-lt"/>
                          <a:ea typeface="+mn-ea"/>
                          <a:cs typeface="+mn-cs"/>
                        </a:rPr>
                        <a:t> la </a:t>
                      </a:r>
                      <a:r>
                        <a:rPr kumimoji="0" lang="en-US" sz="2400" b="0" i="0" u="none" strike="noStrike" cap="none" normalizeH="0" baseline="0" dirty="0" err="1">
                          <a:ln>
                            <a:noFill/>
                          </a:ln>
                          <a:solidFill>
                            <a:srgbClr val="333333"/>
                          </a:solidFill>
                          <a:effectLst/>
                          <a:latin typeface="+mn-lt"/>
                          <a:ea typeface="+mn-ea"/>
                          <a:cs typeface="+mn-cs"/>
                        </a:rPr>
                        <a:t>prova</a:t>
                      </a:r>
                      <a:r>
                        <a:rPr kumimoji="0" lang="en-US" sz="2400" b="0" i="0" u="none" strike="noStrike" cap="none" normalizeH="0" baseline="0" dirty="0">
                          <a:ln>
                            <a:noFill/>
                          </a:ln>
                          <a:solidFill>
                            <a:srgbClr val="333333"/>
                          </a:solidFill>
                          <a:effectLst/>
                          <a:latin typeface="+mn-lt"/>
                          <a:ea typeface="+mn-ea"/>
                          <a:cs typeface="+mn-cs"/>
                        </a:rPr>
                        <a:t>, la </a:t>
                      </a:r>
                      <a:r>
                        <a:rPr kumimoji="0" lang="en-US" sz="2400" b="0" i="0" u="none" strike="noStrike" cap="none" normalizeH="0" baseline="0" dirty="0" err="1">
                          <a:ln>
                            <a:noFill/>
                          </a:ln>
                          <a:solidFill>
                            <a:srgbClr val="333333"/>
                          </a:solidFill>
                          <a:effectLst/>
                          <a:latin typeface="+mn-lt"/>
                          <a:ea typeface="+mn-ea"/>
                          <a:cs typeface="+mn-cs"/>
                        </a:rPr>
                        <a:t>negligència</a:t>
                      </a:r>
                      <a:r>
                        <a:rPr kumimoji="0" lang="en-US" sz="2400" b="0" i="0" u="none" strike="noStrike" cap="none" normalizeH="0" baseline="0" dirty="0">
                          <a:ln>
                            <a:noFill/>
                          </a:ln>
                          <a:solidFill>
                            <a:srgbClr val="333333"/>
                          </a:solidFill>
                          <a:effectLst/>
                          <a:latin typeface="+mn-lt"/>
                          <a:ea typeface="+mn-ea"/>
                          <a:cs typeface="+mn-cs"/>
                        </a:rPr>
                        <a:t> pot </a:t>
                      </a:r>
                      <a:r>
                        <a:rPr kumimoji="0" lang="en-US" sz="2400" b="0" i="0" u="none" strike="noStrike" cap="none" normalizeH="0" baseline="0" dirty="0" err="1">
                          <a:ln>
                            <a:noFill/>
                          </a:ln>
                          <a:solidFill>
                            <a:srgbClr val="333333"/>
                          </a:solidFill>
                          <a:effectLst/>
                          <a:latin typeface="+mn-lt"/>
                          <a:ea typeface="+mn-ea"/>
                          <a:cs typeface="+mn-cs"/>
                        </a:rPr>
                        <a:t>ser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pitjor</a:t>
                      </a:r>
                      <a:r>
                        <a:rPr kumimoji="0" lang="en-US" sz="2400" b="0" i="0" u="none" strike="noStrike" cap="none" normalizeH="0" baseline="0" dirty="0">
                          <a:ln>
                            <a:noFill/>
                          </a:ln>
                          <a:solidFill>
                            <a:srgbClr val="333333"/>
                          </a:solidFill>
                          <a:effectLst/>
                          <a:latin typeface="+mn-lt"/>
                          <a:ea typeface="+mn-ea"/>
                          <a:cs typeface="+mn-cs"/>
                        </a:rPr>
                        <a:t> que </a:t>
                      </a:r>
                      <a:r>
                        <a:rPr kumimoji="0" lang="en-US" sz="2400" b="0" i="0" u="none" strike="noStrike" cap="none" normalizeH="0" baseline="0" dirty="0" err="1">
                          <a:ln>
                            <a:noFill/>
                          </a:ln>
                          <a:solidFill>
                            <a:srgbClr val="333333"/>
                          </a:solidFill>
                          <a:effectLst/>
                          <a:latin typeface="+mn-lt"/>
                          <a:ea typeface="+mn-ea"/>
                          <a:cs typeface="+mn-cs"/>
                        </a:rPr>
                        <a:t>una</a:t>
                      </a:r>
                      <a:r>
                        <a:rPr kumimoji="0" lang="en-US" sz="2400" b="0" i="0" u="none" strike="noStrike" cap="none" normalizeH="0" baseline="0" dirty="0">
                          <a:ln>
                            <a:noFill/>
                          </a:ln>
                          <a:solidFill>
                            <a:srgbClr val="333333"/>
                          </a:solidFill>
                          <a:effectLst/>
                          <a:latin typeface="+mn-lt"/>
                          <a:ea typeface="+mn-ea"/>
                          <a:cs typeface="+mn-cs"/>
                        </a:rPr>
                        <a:t> falsa </a:t>
                      </a:r>
                      <a:r>
                        <a:rPr kumimoji="0" lang="en-US" sz="2400" b="0" i="0" u="none" strike="noStrike" cap="none" normalizeH="0" baseline="0" dirty="0" err="1">
                          <a:ln>
                            <a:noFill/>
                          </a:ln>
                          <a:solidFill>
                            <a:srgbClr val="333333"/>
                          </a:solidFill>
                          <a:effectLst/>
                          <a:latin typeface="+mn-lt"/>
                          <a:ea typeface="+mn-ea"/>
                          <a:cs typeface="+mn-cs"/>
                        </a:rPr>
                        <a:t>alarma</a:t>
                      </a:r>
                      <a:r>
                        <a:rPr kumimoji="0" lang="en-US" sz="2400" b="0" i="0" u="none" strike="noStrike" cap="none" normalizeH="0" baseline="0" dirty="0">
                          <a:ln>
                            <a:noFill/>
                          </a:ln>
                          <a:solidFill>
                            <a:srgbClr val="333333"/>
                          </a:solidFill>
                          <a:effectLst/>
                          <a:latin typeface="+mn-lt"/>
                          <a:ea typeface="+mn-ea"/>
                          <a:cs typeface="+mn-cs"/>
                        </a:rPr>
                        <a: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mn-lt"/>
                          <a:ea typeface="+mn-ea"/>
                          <a:cs typeface="+mn-cs"/>
                        </a:rPr>
                        <a:t>Un home balbuceja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Està borratxo?</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a:latin typeface="+mn-lt"/>
                <a:ea typeface="+mn-ea"/>
                <a:cs typeface="+mn-cs"/>
              </a:rPr>
              <a:t>Inferències sense tenir el 100% de les proves</a:t>
            </a:r>
            <a:endParaRPr lang="es-ES"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3" name="Slide Number Placeholder 2"/>
          <p:cNvSpPr>
            <a:spLocks noGrp="1"/>
          </p:cNvSpPr>
          <p:nvPr>
            <p:ph type="sldNum" sz="quarter" idx="12"/>
          </p:nvPr>
        </p:nvSpPr>
        <p:spPr/>
        <p:txBody>
          <a:bodyPr/>
          <a:lstStyle/>
          <a:p>
            <a:fld id="{CE48C61C-3842-41FE-B0CA-0C556E78958D}" type="slidenum">
              <a:rPr lang="de-DE" altLang="de-DE" smtClean="0">
                <a:latin typeface="+mn-lt"/>
                <a:ea typeface="+mn-ea"/>
              </a:rPr>
              <a:pPr/>
              <a:t>9</a:t>
            </a:fld>
            <a:endParaRPr lang="de-DE" altLang="de-DE">
              <a:latin typeface="+mn-lt"/>
              <a:ea typeface="+mn-ea"/>
            </a:endParaRPr>
          </a:p>
        </p:txBody>
      </p:sp>
      <p:graphicFrame>
        <p:nvGraphicFramePr>
          <p:cNvPr id="6" name="Group 25"/>
          <p:cNvGraphicFramePr>
            <a:graphicFrameLocks noGrp="1"/>
          </p:cNvGraphicFramePr>
          <p:nvPr>
            <p:extLst>
              <p:ext uri="{D42A27DB-BD31-4B8C-83A1-F6EECF244321}">
                <p14:modId xmlns:p14="http://schemas.microsoft.com/office/powerpoint/2010/main" val="2152478288"/>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mn-lt"/>
                          <a:ea typeface="+mn-ea"/>
                          <a:cs typeface="+mn-cs"/>
                        </a:rPr>
                        <a:t>Esdeveniment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Explicació</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Està justificat?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dirty="0">
                          <a:ln>
                            <a:noFill/>
                          </a:ln>
                          <a:solidFill>
                            <a:srgbClr val="333333"/>
                          </a:solidFill>
                          <a:effectLst/>
                          <a:latin typeface="+mn-lt"/>
                          <a:ea typeface="+mn-ea"/>
                          <a:cs typeface="+mn-cs"/>
                        </a:rPr>
                        <a:t>Surt </a:t>
                      </a:r>
                      <a:r>
                        <a:rPr kumimoji="0" lang="en-US" sz="2400" b="0" i="0" u="none" strike="noStrike" cap="none" normalizeH="0" baseline="0" dirty="0" err="1">
                          <a:ln>
                            <a:noFill/>
                          </a:ln>
                          <a:solidFill>
                            <a:srgbClr val="333333"/>
                          </a:solidFill>
                          <a:effectLst/>
                          <a:latin typeface="+mn-lt"/>
                          <a:ea typeface="+mn-ea"/>
                          <a:cs typeface="+mn-cs"/>
                        </a:rPr>
                        <a:t>fum</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d'una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finestra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És un incendi?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mn-lt"/>
                          <a:ea typeface="+mn-ea"/>
                          <a:cs typeface="+mn-cs"/>
                        </a:rPr>
                        <a:t>És</a:t>
                      </a:r>
                      <a:r>
                        <a:rPr kumimoji="0" lang="en-US" sz="2400" b="1" i="0" u="none" strike="noStrike" cap="none" normalizeH="0" baseline="0" dirty="0">
                          <a:ln>
                            <a:noFill/>
                          </a:ln>
                          <a:solidFill>
                            <a:srgbClr val="333333"/>
                          </a:solidFill>
                          <a:effectLst/>
                          <a:latin typeface="+mn-lt"/>
                          <a:ea typeface="+mn-ea"/>
                          <a:cs typeface="+mn-cs"/>
                        </a:rPr>
                        <a:t> probable – </a:t>
                      </a:r>
                      <a:r>
                        <a:rPr kumimoji="0" lang="en-US" sz="2400" b="0" i="0" u="none" strike="noStrike" cap="none" normalizeH="0" baseline="0" dirty="0">
                          <a:ln>
                            <a:noFill/>
                          </a:ln>
                          <a:solidFill>
                            <a:srgbClr val="333333"/>
                          </a:solidFill>
                          <a:effectLst/>
                          <a:latin typeface="+mn-lt"/>
                          <a:ea typeface="+mn-ea"/>
                          <a:cs typeface="+mn-cs"/>
                        </a:rPr>
                        <a:t>on hi ha </a:t>
                      </a:r>
                      <a:r>
                        <a:rPr kumimoji="0" lang="en-US" sz="2400" b="0" i="0" u="none" strike="noStrike" cap="none" normalizeH="0" baseline="0" dirty="0" err="1">
                          <a:ln>
                            <a:noFill/>
                          </a:ln>
                          <a:solidFill>
                            <a:srgbClr val="333333"/>
                          </a:solidFill>
                          <a:effectLst/>
                          <a:latin typeface="+mn-lt"/>
                          <a:ea typeface="+mn-ea"/>
                          <a:cs typeface="+mn-cs"/>
                        </a:rPr>
                        <a:t>fum</a:t>
                      </a:r>
                      <a:r>
                        <a:rPr kumimoji="0" lang="en-US" sz="2400" b="0" i="0" u="none" strike="noStrike" cap="none" normalizeH="0" baseline="0" dirty="0">
                          <a:ln>
                            <a:noFill/>
                          </a:ln>
                          <a:solidFill>
                            <a:srgbClr val="333333"/>
                          </a:solidFill>
                          <a:effectLst/>
                          <a:latin typeface="+mn-lt"/>
                          <a:ea typeface="+mn-ea"/>
                          <a:cs typeface="+mn-cs"/>
                        </a:rPr>
                        <a:t> hi ha </a:t>
                      </a:r>
                      <a:r>
                        <a:rPr kumimoji="0" lang="en-US" sz="2400" b="0" i="0" u="none" strike="noStrike" cap="none" normalizeH="0" baseline="0" dirty="0" err="1">
                          <a:ln>
                            <a:noFill/>
                          </a:ln>
                          <a:solidFill>
                            <a:srgbClr val="333333"/>
                          </a:solidFill>
                          <a:effectLst/>
                          <a:latin typeface="+mn-lt"/>
                          <a:ea typeface="+mn-ea"/>
                          <a:cs typeface="+mn-cs"/>
                        </a:rPr>
                        <a:t>foc</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cas</a:t>
                      </a:r>
                      <a:r>
                        <a:rPr kumimoji="0" lang="en-US" sz="2400" b="0" i="0" u="none" strike="noStrike" cap="none" normalizeH="0" baseline="0" dirty="0">
                          <a:ln>
                            <a:noFill/>
                          </a:ln>
                          <a:solidFill>
                            <a:srgbClr val="333333"/>
                          </a:solidFill>
                          <a:effectLst/>
                          <a:latin typeface="+mn-lt"/>
                          <a:ea typeface="+mn-ea"/>
                          <a:cs typeface="+mn-cs"/>
                        </a:rPr>
                        <a:t> de </a:t>
                      </a:r>
                      <a:r>
                        <a:rPr kumimoji="0" lang="en-US" sz="2400" b="0" i="0" u="none" strike="noStrike" cap="none" normalizeH="0" baseline="0" dirty="0" err="1">
                          <a:ln>
                            <a:noFill/>
                          </a:ln>
                          <a:solidFill>
                            <a:srgbClr val="333333"/>
                          </a:solidFill>
                          <a:effectLst/>
                          <a:latin typeface="+mn-lt"/>
                          <a:ea typeface="+mn-ea"/>
                          <a:cs typeface="+mn-cs"/>
                        </a:rPr>
                        <a:t>dubte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truqui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als</a:t>
                      </a:r>
                      <a:r>
                        <a:rPr kumimoji="0" lang="en-US" sz="2400" b="0" i="0" u="none" strike="noStrike" cap="none" normalizeH="0" baseline="0" dirty="0">
                          <a:ln>
                            <a:noFill/>
                          </a:ln>
                          <a:solidFill>
                            <a:srgbClr val="333333"/>
                          </a:solidFill>
                          <a:effectLst/>
                          <a:latin typeface="+mn-lt"/>
                          <a:ea typeface="+mn-ea"/>
                          <a:cs typeface="+mn-cs"/>
                        </a:rPr>
                        <a:t> bombers. </a:t>
                      </a:r>
                      <a:r>
                        <a:rPr kumimoji="0" lang="en-US" sz="2400" b="0" i="0" u="none" strike="noStrike" cap="none" normalizeH="0" baseline="0" dirty="0" err="1">
                          <a:ln>
                            <a:noFill/>
                          </a:ln>
                          <a:solidFill>
                            <a:srgbClr val="333333"/>
                          </a:solidFill>
                          <a:effectLst/>
                          <a:latin typeface="+mn-lt"/>
                          <a:ea typeface="+mn-ea"/>
                          <a:cs typeface="+mn-cs"/>
                        </a:rPr>
                        <a:t>Malgrat</a:t>
                      </a:r>
                      <a:r>
                        <a:rPr kumimoji="0" lang="en-US" sz="2400" b="0" i="0" u="none" strike="noStrike" cap="none" normalizeH="0" baseline="0" dirty="0">
                          <a:ln>
                            <a:noFill/>
                          </a:ln>
                          <a:solidFill>
                            <a:srgbClr val="333333"/>
                          </a:solidFill>
                          <a:effectLst/>
                          <a:latin typeface="+mn-lt"/>
                          <a:ea typeface="+mn-ea"/>
                          <a:cs typeface="+mn-cs"/>
                        </a:rPr>
                        <a:t> que no </a:t>
                      </a:r>
                      <a:r>
                        <a:rPr kumimoji="0" lang="en-US" sz="2400" b="0" i="0" u="none" strike="noStrike" cap="none" normalizeH="0" baseline="0" dirty="0" err="1">
                          <a:ln>
                            <a:noFill/>
                          </a:ln>
                          <a:solidFill>
                            <a:srgbClr val="333333"/>
                          </a:solidFill>
                          <a:effectLst/>
                          <a:latin typeface="+mn-lt"/>
                          <a:ea typeface="+mn-ea"/>
                          <a:cs typeface="+mn-cs"/>
                        </a:rPr>
                        <a:t>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tingui</a:t>
                      </a:r>
                      <a:r>
                        <a:rPr kumimoji="0" lang="en-US" sz="2400" b="0" i="0" u="none" strike="noStrike" cap="none" normalizeH="0" baseline="0" dirty="0">
                          <a:ln>
                            <a:noFill/>
                          </a:ln>
                          <a:solidFill>
                            <a:srgbClr val="333333"/>
                          </a:solidFill>
                          <a:effectLst/>
                          <a:latin typeface="+mn-lt"/>
                          <a:ea typeface="+mn-ea"/>
                          <a:cs typeface="+mn-cs"/>
                        </a:rPr>
                        <a:t> la </a:t>
                      </a:r>
                      <a:r>
                        <a:rPr kumimoji="0" lang="en-US" sz="2400" b="0" i="0" u="none" strike="noStrike" cap="none" normalizeH="0" baseline="0" dirty="0" err="1">
                          <a:ln>
                            <a:noFill/>
                          </a:ln>
                          <a:solidFill>
                            <a:srgbClr val="333333"/>
                          </a:solidFill>
                          <a:effectLst/>
                          <a:latin typeface="+mn-lt"/>
                          <a:ea typeface="+mn-ea"/>
                          <a:cs typeface="+mn-cs"/>
                        </a:rPr>
                        <a:t>prova</a:t>
                      </a:r>
                      <a:r>
                        <a:rPr kumimoji="0" lang="en-US" sz="2400" b="0" i="0" u="none" strike="noStrike" cap="none" normalizeH="0" baseline="0" dirty="0">
                          <a:ln>
                            <a:noFill/>
                          </a:ln>
                          <a:solidFill>
                            <a:srgbClr val="333333"/>
                          </a:solidFill>
                          <a:effectLst/>
                          <a:latin typeface="+mn-lt"/>
                          <a:ea typeface="+mn-ea"/>
                          <a:cs typeface="+mn-cs"/>
                        </a:rPr>
                        <a:t>, la </a:t>
                      </a:r>
                      <a:r>
                        <a:rPr kumimoji="0" lang="en-US" sz="2400" b="0" i="0" u="none" strike="noStrike" cap="none" normalizeH="0" baseline="0" dirty="0" err="1">
                          <a:ln>
                            <a:noFill/>
                          </a:ln>
                          <a:solidFill>
                            <a:srgbClr val="333333"/>
                          </a:solidFill>
                          <a:effectLst/>
                          <a:latin typeface="+mn-lt"/>
                          <a:ea typeface="+mn-ea"/>
                          <a:cs typeface="+mn-cs"/>
                        </a:rPr>
                        <a:t>negligència</a:t>
                      </a:r>
                      <a:r>
                        <a:rPr kumimoji="0" lang="en-US" sz="2400" b="0" i="0" u="none" strike="noStrike" cap="none" normalizeH="0" baseline="0" dirty="0">
                          <a:ln>
                            <a:noFill/>
                          </a:ln>
                          <a:solidFill>
                            <a:srgbClr val="333333"/>
                          </a:solidFill>
                          <a:effectLst/>
                          <a:latin typeface="+mn-lt"/>
                          <a:ea typeface="+mn-ea"/>
                          <a:cs typeface="+mn-cs"/>
                        </a:rPr>
                        <a:t> pot </a:t>
                      </a:r>
                      <a:r>
                        <a:rPr kumimoji="0" lang="en-US" sz="2400" b="0" i="0" u="none" strike="noStrike" cap="none" normalizeH="0" baseline="0" dirty="0" err="1">
                          <a:ln>
                            <a:noFill/>
                          </a:ln>
                          <a:solidFill>
                            <a:srgbClr val="333333"/>
                          </a:solidFill>
                          <a:effectLst/>
                          <a:latin typeface="+mn-lt"/>
                          <a:ea typeface="+mn-ea"/>
                          <a:cs typeface="+mn-cs"/>
                        </a:rPr>
                        <a:t>ser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pitjor</a:t>
                      </a:r>
                      <a:r>
                        <a:rPr kumimoji="0" lang="en-US" sz="2400" b="0" i="0" u="none" strike="noStrike" cap="none" normalizeH="0" baseline="0" dirty="0">
                          <a:ln>
                            <a:noFill/>
                          </a:ln>
                          <a:solidFill>
                            <a:srgbClr val="333333"/>
                          </a:solidFill>
                          <a:effectLst/>
                          <a:latin typeface="+mn-lt"/>
                          <a:ea typeface="+mn-ea"/>
                          <a:cs typeface="+mn-cs"/>
                        </a:rPr>
                        <a:t> que </a:t>
                      </a:r>
                      <a:r>
                        <a:rPr kumimoji="0" lang="en-US" sz="2400" b="0" i="0" u="none" strike="noStrike" cap="none" normalizeH="0" baseline="0" dirty="0" err="1">
                          <a:ln>
                            <a:noFill/>
                          </a:ln>
                          <a:solidFill>
                            <a:srgbClr val="333333"/>
                          </a:solidFill>
                          <a:effectLst/>
                          <a:latin typeface="+mn-lt"/>
                          <a:ea typeface="+mn-ea"/>
                          <a:cs typeface="+mn-cs"/>
                        </a:rPr>
                        <a:t>una</a:t>
                      </a:r>
                      <a:r>
                        <a:rPr kumimoji="0" lang="en-US" sz="2400" b="0" i="0" u="none" strike="noStrike" cap="none" normalizeH="0" baseline="0" dirty="0">
                          <a:ln>
                            <a:noFill/>
                          </a:ln>
                          <a:solidFill>
                            <a:srgbClr val="333333"/>
                          </a:solidFill>
                          <a:effectLst/>
                          <a:latin typeface="+mn-lt"/>
                          <a:ea typeface="+mn-ea"/>
                          <a:cs typeface="+mn-cs"/>
                        </a:rPr>
                        <a:t> falsa </a:t>
                      </a:r>
                      <a:r>
                        <a:rPr kumimoji="0" lang="en-US" sz="2400" b="0" i="0" u="none" strike="noStrike" cap="none" normalizeH="0" baseline="0" dirty="0" err="1">
                          <a:ln>
                            <a:noFill/>
                          </a:ln>
                          <a:solidFill>
                            <a:srgbClr val="333333"/>
                          </a:solidFill>
                          <a:effectLst/>
                          <a:latin typeface="+mn-lt"/>
                          <a:ea typeface="+mn-ea"/>
                          <a:cs typeface="+mn-cs"/>
                        </a:rPr>
                        <a:t>alarma</a:t>
                      </a:r>
                      <a:r>
                        <a:rPr kumimoji="0" lang="en-US" sz="2400" b="0" i="0" u="none" strike="noStrike" cap="none" normalizeH="0" baseline="0" dirty="0">
                          <a:ln>
                            <a:noFill/>
                          </a:ln>
                          <a:solidFill>
                            <a:srgbClr val="333333"/>
                          </a:solidFill>
                          <a:effectLst/>
                          <a:latin typeface="+mn-lt"/>
                          <a:ea typeface="+mn-ea"/>
                          <a:cs typeface="+mn-cs"/>
                        </a:rPr>
                        <a: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mn-lt"/>
                          <a:ea typeface="+mn-ea"/>
                          <a:cs typeface="+mn-cs"/>
                        </a:rPr>
                        <a:t>Un home balbuceja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Està borratxo?</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mn-lt"/>
                          <a:ea typeface="+mn-ea"/>
                          <a:cs typeface="+mn-cs"/>
                        </a:rPr>
                        <a:t>Podria</a:t>
                      </a:r>
                      <a:r>
                        <a:rPr kumimoji="0" lang="en-US" sz="2400" b="1" i="0" u="none" strike="noStrike" cap="none" normalizeH="0" baseline="0" dirty="0">
                          <a:ln>
                            <a:noFill/>
                          </a:ln>
                          <a:solidFill>
                            <a:srgbClr val="333333"/>
                          </a:solidFill>
                          <a:effectLst/>
                          <a:latin typeface="+mn-lt"/>
                          <a:ea typeface="+mn-ea"/>
                          <a:cs typeface="+mn-cs"/>
                        </a:rPr>
                        <a:t> </a:t>
                      </a:r>
                      <a:r>
                        <a:rPr kumimoji="0" lang="en-US" sz="2400" b="1" i="0" u="none" strike="noStrike" cap="none" normalizeH="0" baseline="0" dirty="0" err="1">
                          <a:ln>
                            <a:noFill/>
                          </a:ln>
                          <a:solidFill>
                            <a:srgbClr val="333333"/>
                          </a:solidFill>
                          <a:effectLst/>
                          <a:latin typeface="+mn-lt"/>
                          <a:ea typeface="+mn-ea"/>
                          <a:cs typeface="+mn-cs"/>
                        </a:rPr>
                        <a:t>ser</a:t>
                      </a:r>
                      <a:r>
                        <a:rPr kumimoji="0" lang="en-US" sz="2400" b="1" i="0" u="none" strike="noStrike" cap="none" normalizeH="0" baseline="0" dirty="0">
                          <a:ln>
                            <a:noFill/>
                          </a:ln>
                          <a:solidFill>
                            <a:srgbClr val="333333"/>
                          </a:solidFill>
                          <a:effectLst/>
                          <a:latin typeface="+mn-lt"/>
                          <a:ea typeface="+mn-ea"/>
                          <a:cs typeface="+mn-cs"/>
                        </a:rPr>
                        <a:t> – </a:t>
                      </a:r>
                      <a:r>
                        <a:rPr kumimoji="0" lang="en-US" sz="2400" b="0" i="0" u="none" strike="noStrike" cap="none" normalizeH="0" baseline="0" dirty="0" err="1">
                          <a:ln>
                            <a:noFill/>
                          </a:ln>
                          <a:solidFill>
                            <a:srgbClr val="333333"/>
                          </a:solidFill>
                          <a:effectLst/>
                          <a:latin typeface="+mn-lt"/>
                          <a:ea typeface="+mn-ea"/>
                          <a:cs typeface="+mn-cs"/>
                        </a:rPr>
                        <a:t>però</a:t>
                      </a:r>
                      <a:r>
                        <a:rPr kumimoji="0" lang="en-US" sz="2400" b="0" i="0" u="none" strike="noStrike" cap="none" normalizeH="0" baseline="0" dirty="0">
                          <a:ln>
                            <a:noFill/>
                          </a:ln>
                          <a:solidFill>
                            <a:srgbClr val="333333"/>
                          </a:solidFill>
                          <a:effectLst/>
                          <a:latin typeface="+mn-lt"/>
                          <a:ea typeface="+mn-ea"/>
                          <a:cs typeface="+mn-cs"/>
                        </a:rPr>
                        <a:t> hi ha </a:t>
                      </a:r>
                      <a:r>
                        <a:rPr kumimoji="0" lang="en-US" sz="2400" b="0" i="0" u="none" strike="noStrike" cap="none" normalizeH="0" baseline="0" dirty="0" err="1">
                          <a:ln>
                            <a:noFill/>
                          </a:ln>
                          <a:solidFill>
                            <a:srgbClr val="333333"/>
                          </a:solidFill>
                          <a:effectLst/>
                          <a:latin typeface="+mn-lt"/>
                          <a:ea typeface="+mn-ea"/>
                          <a:cs typeface="+mn-cs"/>
                        </a:rPr>
                        <a:t>altres</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explicacions</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possibles</a:t>
                      </a:r>
                      <a:r>
                        <a:rPr kumimoji="0" lang="en-US" sz="2400" b="0" i="0" u="none" strike="noStrike" cap="none" normalizeH="0" baseline="0" dirty="0">
                          <a:ln>
                            <a:noFill/>
                          </a:ln>
                          <a:solidFill>
                            <a:srgbClr val="333333"/>
                          </a:solidFill>
                          <a:effectLst/>
                          <a:latin typeface="+mn-lt"/>
                          <a:ea typeface="+mn-ea"/>
                          <a:cs typeface="+mn-cs"/>
                        </a:rPr>
                        <a:t>, per </a:t>
                      </a:r>
                      <a:r>
                        <a:rPr kumimoji="0" lang="en-US" sz="2400" b="0" i="0" u="none" strike="noStrike" cap="none" normalizeH="0" baseline="0" dirty="0" err="1">
                          <a:ln>
                            <a:noFill/>
                          </a:ln>
                          <a:solidFill>
                            <a:srgbClr val="333333"/>
                          </a:solidFill>
                          <a:effectLst/>
                          <a:latin typeface="+mn-lt"/>
                          <a:ea typeface="+mn-ea"/>
                          <a:cs typeface="+mn-cs"/>
                        </a:rPr>
                        <a:t>exemple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raons</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mèdiques</a:t>
                      </a:r>
                      <a:r>
                        <a:rPr kumimoji="0" lang="en-US" sz="2400" b="0" i="0" u="none" strike="noStrike" cap="none" normalizeH="0" baseline="0" dirty="0">
                          <a:ln>
                            <a:noFill/>
                          </a:ln>
                          <a:solidFill>
                            <a:srgbClr val="333333"/>
                          </a:solidFill>
                          <a:effectLst/>
                          <a:latin typeface="+mn-lt"/>
                          <a:ea typeface="+mn-ea"/>
                          <a:cs typeface="+mn-cs"/>
                        </a:rPr>
                        <a:t>. Si no </a:t>
                      </a:r>
                      <a:r>
                        <a:rPr kumimoji="0" lang="en-US" sz="2400" b="0" i="0" u="none" strike="noStrike" cap="none" normalizeH="0" baseline="0" dirty="0" err="1">
                          <a:ln>
                            <a:noFill/>
                          </a:ln>
                          <a:solidFill>
                            <a:srgbClr val="333333"/>
                          </a:solidFill>
                          <a:effectLst/>
                          <a:latin typeface="+mn-lt"/>
                          <a:ea typeface="+mn-ea"/>
                          <a:cs typeface="+mn-cs"/>
                        </a:rPr>
                        <a:t>considerem</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altres</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explicacions</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es</a:t>
                      </a:r>
                      <a:r>
                        <a:rPr kumimoji="0" lang="en-US" sz="2400" b="0" i="0" u="none" strike="noStrike" cap="none" normalizeH="0" baseline="0" dirty="0">
                          <a:ln>
                            <a:noFill/>
                          </a:ln>
                          <a:solidFill>
                            <a:srgbClr val="333333"/>
                          </a:solidFill>
                          <a:effectLst/>
                          <a:latin typeface="+mn-lt"/>
                          <a:ea typeface="+mn-ea"/>
                          <a:cs typeface="+mn-cs"/>
                        </a:rPr>
                        <a:t> pot </a:t>
                      </a:r>
                      <a:r>
                        <a:rPr kumimoji="0" lang="en-US" sz="2400" b="0" i="0" u="none" strike="noStrike" cap="none" normalizeH="0" baseline="0" dirty="0" err="1">
                          <a:ln>
                            <a:noFill/>
                          </a:ln>
                          <a:solidFill>
                            <a:srgbClr val="333333"/>
                          </a:solidFill>
                          <a:effectLst/>
                          <a:latin typeface="+mn-lt"/>
                          <a:ea typeface="+mn-ea"/>
                          <a:cs typeface="+mn-cs"/>
                        </a:rPr>
                        <a:t>reaccionar</a:t>
                      </a:r>
                      <a:r>
                        <a:rPr kumimoji="0" lang="en-US" sz="2400" b="0" i="0" u="none" strike="noStrike" cap="none" normalizeH="0" baseline="0" dirty="0">
                          <a:ln>
                            <a:noFill/>
                          </a:ln>
                          <a:solidFill>
                            <a:srgbClr val="333333"/>
                          </a:solidFill>
                          <a:effectLst/>
                          <a:latin typeface="+mn-lt"/>
                          <a:ea typeface="+mn-ea"/>
                          <a:cs typeface="+mn-cs"/>
                        </a:rPr>
                        <a:t> de mala </a:t>
                      </a:r>
                      <a:r>
                        <a:rPr kumimoji="0" lang="en-US" sz="2400" b="0" i="0" u="none" strike="noStrike" cap="none" normalizeH="0" baseline="0" dirty="0" err="1">
                          <a:ln>
                            <a:noFill/>
                          </a:ln>
                          <a:solidFill>
                            <a:srgbClr val="333333"/>
                          </a:solidFill>
                          <a:effectLst/>
                          <a:latin typeface="+mn-lt"/>
                          <a:ea typeface="+mn-ea"/>
                          <a:cs typeface="+mn-cs"/>
                        </a:rPr>
                        <a:t>manera</a:t>
                      </a:r>
                      <a:r>
                        <a:rPr kumimoji="0" lang="en-US" sz="2400" b="0" i="0" u="none" strike="noStrike" cap="none" normalizeH="0" baseline="0" dirty="0">
                          <a:ln>
                            <a:noFill/>
                          </a:ln>
                          <a:solidFill>
                            <a:srgbClr val="333333"/>
                          </a:solidFill>
                          <a:effectLst/>
                          <a:latin typeface="+mn-lt"/>
                          <a:ea typeface="+mn-ea"/>
                          <a:cs typeface="+mn-cs"/>
                        </a:rPr>
                        <a:t> (ex. </a:t>
                      </a:r>
                      <a:r>
                        <a:rPr kumimoji="0" lang="en-US" sz="2400" b="0" i="0" u="none" strike="noStrike" cap="none" normalizeH="0" baseline="0" dirty="0" err="1">
                          <a:ln>
                            <a:noFill/>
                          </a:ln>
                          <a:solidFill>
                            <a:srgbClr val="333333"/>
                          </a:solidFill>
                          <a:effectLst/>
                          <a:latin typeface="+mn-lt"/>
                          <a:ea typeface="+mn-ea"/>
                          <a:cs typeface="+mn-cs"/>
                        </a:rPr>
                        <a:t>mostrar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repulsió</a:t>
                      </a:r>
                      <a:r>
                        <a:rPr kumimoji="0" lang="en-U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mn-lt"/>
                <a:ea typeface="+mn-ea"/>
                <a:cs typeface="+mn-cs"/>
              </a:rPr>
              <a:t>Saltar a Conclusions: En Acció</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10</a:t>
            </a:fld>
            <a:endParaRPr lang="de-DE" altLang="de-DE">
              <a:latin typeface="+mn-lt"/>
              <a:ea typeface="+mn-ea"/>
            </a:endParaRPr>
          </a:p>
        </p:txBody>
      </p:sp>
      <p:graphicFrame>
        <p:nvGraphicFramePr>
          <p:cNvPr id="6" name="Group 111"/>
          <p:cNvGraphicFramePr>
            <a:graphicFrameLocks noGrp="1"/>
          </p:cNvGraphicFramePr>
          <p:nvPr>
            <p:extLst>
              <p:ext uri="{D42A27DB-BD31-4B8C-83A1-F6EECF244321}">
                <p14:modId xmlns:p14="http://schemas.microsoft.com/office/powerpoint/2010/main" val="227885651"/>
              </p:ext>
            </p:extLst>
          </p:nvPr>
        </p:nvGraphicFramePr>
        <p:xfrm>
          <a:off x="408955" y="1791843"/>
          <a:ext cx="11376000" cy="4856607"/>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0837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mn-lt"/>
                          <a:ea typeface="+mn-ea"/>
                          <a:cs typeface="+mn-cs"/>
                        </a:rPr>
                        <a:t>Domini</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mn-lt"/>
                          <a:ea typeface="+mn-ea"/>
                          <a:cs typeface="+mn-cs"/>
                        </a:rPr>
                        <a:t>Exemple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454011">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mn-lt"/>
                          <a:ea typeface="+mn-ea"/>
                          <a:cs typeface="+mn-cs"/>
                        </a:rPr>
                        <a:t>Política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es-ES" sz="1800" kern="1200" dirty="0">
                          <a:solidFill>
                            <a:schemeClr val="accent1"/>
                          </a:solidFill>
                          <a:effectLst/>
                          <a:latin typeface="+mn-lt"/>
                          <a:ea typeface="+mn-ea"/>
                          <a:cs typeface="+mn-cs"/>
                        </a:rPr>
                        <a:t>???</a:t>
                      </a:r>
                      <a:r>
                        <a:rPr lang="es-ES" sz="1800" kern="1200" dirty="0">
                          <a:solidFill>
                            <a:schemeClr val="dk1"/>
                          </a:solidFill>
                          <a:effectLst/>
                          <a:latin typeface="+mn-lt"/>
                          <a:ea typeface="+mn-ea"/>
                          <a:cs typeface="+mn-cs"/>
                        </a:rPr>
                        <a:t> </a:t>
                      </a:r>
                      <a:r>
                        <a:rPr lang="es-ES" sz="1800" kern="1200" dirty="0">
                          <a:solidFill>
                            <a:schemeClr val="bg1"/>
                          </a:solidFill>
                          <a:effectLst/>
                          <a:latin typeface="+mn-lt"/>
                          <a:ea typeface="+mn-ea"/>
                          <a:cs typeface="+mn-cs"/>
                        </a:rPr>
                        <a:t>persones són atacades, sovint se salta a conclusions. Depenent de la seva postura política, la gent atribueix ràpidament certs motius als atacants.</a:t>
                      </a:r>
                      <a:endParaRPr lang="de-DE" sz="1800" kern="1200" dirty="0">
                        <a:solidFill>
                          <a:schemeClr val="bg1"/>
                        </a:solidFill>
                        <a:effectLst/>
                        <a:latin typeface="+mn-lt"/>
                        <a:ea typeface="+mn-ea"/>
                        <a:cs typeface="+mn-cs"/>
                      </a:endParaRPr>
                    </a:p>
                    <a:p>
                      <a:r>
                        <a:rPr lang="es-ES" sz="1800" kern="1200" dirty="0">
                          <a:solidFill>
                            <a:schemeClr val="bg1"/>
                          </a:solidFill>
                          <a:effectLst/>
                          <a:latin typeface="+mn-lt"/>
                          <a:ea typeface="+mn-ea"/>
                          <a:cs typeface="+mn-cs"/>
                        </a:rPr>
                        <a:t>exemples:</a:t>
                      </a:r>
                      <a:endParaRPr lang="de-DE" sz="1800" kern="1200" dirty="0">
                        <a:solidFill>
                          <a:schemeClr val="bg1"/>
                        </a:solidFill>
                        <a:effectLst/>
                        <a:latin typeface="+mn-lt"/>
                        <a:ea typeface="+mn-ea"/>
                        <a:cs typeface="+mn-cs"/>
                      </a:endParaRPr>
                    </a:p>
                    <a:p>
                      <a:r>
                        <a:rPr lang="es-ES" sz="1800" kern="1200" dirty="0">
                          <a:solidFill>
                            <a:schemeClr val="bg1"/>
                          </a:solidFill>
                          <a:effectLst/>
                          <a:latin typeface="+mn-lt"/>
                          <a:ea typeface="+mn-ea"/>
                          <a:cs typeface="+mn-cs"/>
                        </a:rPr>
                        <a:t>1. L'autor és d'un país musulmà; molts estan convençuts/des que ha d'haver estat un atac religiós</a:t>
                      </a:r>
                      <a:endParaRPr lang="de-DE" sz="1800" kern="1200" dirty="0">
                        <a:solidFill>
                          <a:schemeClr val="bg1"/>
                        </a:solidFill>
                        <a:effectLst/>
                        <a:latin typeface="+mn-lt"/>
                        <a:ea typeface="+mn-ea"/>
                        <a:cs typeface="+mn-cs"/>
                      </a:endParaRPr>
                    </a:p>
                    <a:p>
                      <a:r>
                        <a:rPr lang="es-ES" sz="1800" kern="1200" dirty="0">
                          <a:solidFill>
                            <a:schemeClr val="bg1"/>
                          </a:solidFill>
                          <a:effectLst/>
                          <a:latin typeface="+mn-lt"/>
                          <a:ea typeface="+mn-ea"/>
                          <a:cs typeface="+mn-cs"/>
                        </a:rPr>
                        <a:t>2. L'agressor és blanc i la víctima és de pell fosca; molts creuen que l'atac ha estat causa del radicalisme de dreta o del racisme.</a:t>
                      </a:r>
                      <a:endParaRPr lang="de-DE" sz="1800" kern="1200" dirty="0">
                        <a:solidFill>
                          <a:schemeClr val="bg1"/>
                        </a:solidFill>
                        <a:effectLst/>
                        <a:latin typeface="+mn-lt"/>
                        <a:ea typeface="+mn-ea"/>
                        <a:cs typeface="+mn-cs"/>
                      </a:endParaRPr>
                    </a:p>
                    <a:p>
                      <a:r>
                        <a:rPr lang="es-ES" sz="1800" kern="1200" dirty="0">
                          <a:solidFill>
                            <a:schemeClr val="bg1"/>
                          </a:solidFill>
                          <a:effectLst/>
                          <a:latin typeface="+mn-lt"/>
                          <a:ea typeface="+mn-ea"/>
                          <a:cs typeface="+mn-cs"/>
                        </a:rPr>
                        <a:t>De vegades, aquestes acusacions resulten ser certes. En la discussió pública, però, tals acusacions es fan amb massa rapidesa i poques vegades es consideren motius alternatius.</a:t>
                      </a:r>
                      <a:endParaRPr lang="de-DE" sz="1800" kern="1200" dirty="0">
                        <a:solidFill>
                          <a:schemeClr val="bg1"/>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8790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Medicina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mn-l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896705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mn-lt"/>
                <a:ea typeface="+mn-ea"/>
                <a:cs typeface="+mn-cs"/>
              </a:rPr>
              <a:t>Saltar a Conclusions: En Acció</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11</a:t>
            </a:fld>
            <a:endParaRPr lang="de-DE" altLang="de-DE">
              <a:latin typeface="+mn-lt"/>
              <a:ea typeface="+mn-ea"/>
            </a:endParaRPr>
          </a:p>
        </p:txBody>
      </p:sp>
      <p:graphicFrame>
        <p:nvGraphicFramePr>
          <p:cNvPr id="6" name="Group 111"/>
          <p:cNvGraphicFramePr>
            <a:graphicFrameLocks noGrp="1"/>
          </p:cNvGraphicFramePr>
          <p:nvPr>
            <p:extLst>
              <p:ext uri="{D42A27DB-BD31-4B8C-83A1-F6EECF244321}">
                <p14:modId xmlns:p14="http://schemas.microsoft.com/office/powerpoint/2010/main" val="2598648190"/>
              </p:ext>
            </p:extLst>
          </p:nvPr>
        </p:nvGraphicFramePr>
        <p:xfrm>
          <a:off x="408955" y="1791843"/>
          <a:ext cx="11376000" cy="4856607"/>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0837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mn-lt"/>
                          <a:ea typeface="+mn-ea"/>
                          <a:cs typeface="+mn-cs"/>
                        </a:rPr>
                        <a:t>Domini</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mn-lt"/>
                          <a:ea typeface="+mn-ea"/>
                          <a:cs typeface="+mn-cs"/>
                        </a:rPr>
                        <a:t>Exemple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454011">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mn-lt"/>
                          <a:ea typeface="+mn-ea"/>
                          <a:cs typeface="+mn-cs"/>
                        </a:rPr>
                        <a:t>Política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de-DE" sz="1800" b="0" i="0" u="none" strike="noStrike" kern="1200" dirty="0" err="1">
                          <a:solidFill>
                            <a:schemeClr val="dk1"/>
                          </a:solidFill>
                          <a:effectLst/>
                          <a:latin typeface="+mn-lt"/>
                          <a:ea typeface="+mn-ea"/>
                          <a:cs typeface="+mn-cs"/>
                        </a:rPr>
                        <a:t>Les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persones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sovint</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prenen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conclusions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precipitades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quan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escolten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sobre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un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crim</a:t>
                      </a:r>
                      <a:r>
                        <a:rPr lang="de-DE" sz="1800" b="0" i="0" u="none" strike="noStrike" kern="1200" dirty="0">
                          <a:solidFill>
                            <a:schemeClr val="dk1"/>
                          </a:solidFill>
                          <a:effectLst/>
                          <a:latin typeface="+mn-lt"/>
                          <a:ea typeface="+mn-ea"/>
                          <a:cs typeface="+mn-cs"/>
                        </a:rPr>
                        <a:t> als </a:t>
                      </a:r>
                      <a:r>
                        <a:rPr lang="de-DE" sz="1800" b="0" i="0" u="none" strike="noStrike" kern="1200" dirty="0" err="1">
                          <a:solidFill>
                            <a:schemeClr val="dk1"/>
                          </a:solidFill>
                          <a:effectLst/>
                          <a:latin typeface="+mn-lt"/>
                          <a:ea typeface="+mn-ea"/>
                          <a:cs typeface="+mn-cs"/>
                        </a:rPr>
                        <a:t>mitjans</a:t>
                      </a:r>
                      <a:r>
                        <a:rPr lang="de-DE" sz="1800" b="0" i="0" u="none" strike="noStrike" kern="1200" dirty="0">
                          <a:solidFill>
                            <a:schemeClr val="dk1"/>
                          </a:solidFill>
                          <a:effectLst/>
                          <a:latin typeface="+mn-lt"/>
                          <a:ea typeface="+mn-ea"/>
                          <a:cs typeface="+mn-cs"/>
                        </a:rPr>
                        <a:t> de </a:t>
                      </a:r>
                      <a:r>
                        <a:rPr lang="de-DE" sz="1800" b="0" i="0" u="none" strike="noStrike" kern="1200" dirty="0" err="1">
                          <a:solidFill>
                            <a:schemeClr val="dk1"/>
                          </a:solidFill>
                          <a:effectLst/>
                          <a:latin typeface="+mn-lt"/>
                          <a:ea typeface="+mn-ea"/>
                          <a:cs typeface="+mn-cs"/>
                        </a:rPr>
                        <a:t>comunicació</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Depenent</a:t>
                      </a:r>
                      <a:r>
                        <a:rPr lang="de-DE" sz="1800" b="0" i="0" u="none" strike="noStrike" kern="1200" dirty="0">
                          <a:solidFill>
                            <a:schemeClr val="dk1"/>
                          </a:solidFill>
                          <a:effectLst/>
                          <a:latin typeface="+mn-lt"/>
                          <a:ea typeface="+mn-ea"/>
                          <a:cs typeface="+mn-cs"/>
                        </a:rPr>
                        <a:t> de la </a:t>
                      </a:r>
                      <a:r>
                        <a:rPr lang="de-DE" sz="1800" b="0" i="0" u="none" strike="noStrike" kern="1200" dirty="0" err="1">
                          <a:solidFill>
                            <a:schemeClr val="dk1"/>
                          </a:solidFill>
                          <a:effectLst/>
                          <a:latin typeface="+mn-lt"/>
                          <a:ea typeface="+mn-ea"/>
                          <a:cs typeface="+mn-cs"/>
                        </a:rPr>
                        <a:t>seva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postura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política</a:t>
                      </a:r>
                      <a:r>
                        <a:rPr lang="de-DE" sz="1800" b="0" i="0" u="none" strike="noStrike" kern="1200" dirty="0">
                          <a:solidFill>
                            <a:schemeClr val="dk1"/>
                          </a:solidFill>
                          <a:effectLst/>
                          <a:latin typeface="+mn-lt"/>
                          <a:ea typeface="+mn-ea"/>
                          <a:cs typeface="+mn-cs"/>
                        </a:rPr>
                        <a:t>, es </a:t>
                      </a:r>
                      <a:r>
                        <a:rPr lang="de-DE" sz="1800" b="0" i="0" u="none" strike="noStrike" kern="1200" dirty="0" err="1">
                          <a:solidFill>
                            <a:schemeClr val="dk1"/>
                          </a:solidFill>
                          <a:effectLst/>
                          <a:latin typeface="+mn-lt"/>
                          <a:ea typeface="+mn-ea"/>
                          <a:cs typeface="+mn-cs"/>
                        </a:rPr>
                        <a:t>poden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atribuir</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certs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motius</a:t>
                      </a:r>
                      <a:r>
                        <a:rPr lang="de-DE" sz="1800" b="0" i="0" u="none" strike="noStrike" kern="1200" dirty="0">
                          <a:solidFill>
                            <a:schemeClr val="dk1"/>
                          </a:solidFill>
                          <a:effectLst/>
                          <a:latin typeface="+mn-lt"/>
                          <a:ea typeface="+mn-ea"/>
                          <a:cs typeface="+mn-cs"/>
                        </a:rPr>
                        <a:t> de </a:t>
                      </a:r>
                      <a:r>
                        <a:rPr lang="de-DE" sz="1800" b="0" i="0" u="none" strike="noStrike" kern="1200" dirty="0" err="1">
                          <a:solidFill>
                            <a:schemeClr val="dk1"/>
                          </a:solidFill>
                          <a:effectLst/>
                          <a:latin typeface="+mn-lt"/>
                          <a:ea typeface="+mn-ea"/>
                          <a:cs typeface="+mn-cs"/>
                        </a:rPr>
                        <a:t>manera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ràpida</a:t>
                      </a:r>
                      <a:r>
                        <a:rPr lang="de-DE" sz="1800" b="0" i="0" u="none" strike="noStrike" kern="1200" dirty="0">
                          <a:solidFill>
                            <a:schemeClr val="dk1"/>
                          </a:solidFill>
                          <a:effectLst/>
                          <a:latin typeface="+mn-lt"/>
                          <a:ea typeface="+mn-ea"/>
                          <a:cs typeface="+mn-cs"/>
                        </a:rPr>
                        <a:t> a </a:t>
                      </a:r>
                      <a:r>
                        <a:rPr lang="de-DE" sz="1800" b="0" i="0" u="none" strike="noStrike" kern="1200" dirty="0" err="1">
                          <a:solidFill>
                            <a:schemeClr val="dk1"/>
                          </a:solidFill>
                          <a:effectLst/>
                          <a:latin typeface="+mn-lt"/>
                          <a:ea typeface="+mn-ea"/>
                          <a:cs typeface="+mn-cs"/>
                        </a:rPr>
                        <a:t>l'atacant</a:t>
                      </a:r>
                      <a:r>
                        <a:rPr lang="de-DE" sz="1800" b="0" i="0" u="none" strike="noStrike" kern="1200" dirty="0">
                          <a:solidFill>
                            <a:schemeClr val="dk1"/>
                          </a:solidFill>
                          <a:effectLst/>
                          <a:latin typeface="+mn-lt"/>
                          <a:ea typeface="+mn-ea"/>
                          <a:cs typeface="+mn-cs"/>
                        </a:rPr>
                        <a:t>. </a:t>
                      </a:r>
                      <a:endParaRPr lang="de-DE" b="0" dirty="0">
                        <a:effectLst/>
                      </a:endParaRPr>
                    </a:p>
                    <a:p>
                      <a:pPr rtl="0"/>
                      <a:br>
                        <a:rPr lang="de-DE" b="0" dirty="0">
                          <a:effectLst/>
                        </a:rPr>
                      </a:br>
                      <a:r>
                        <a:rPr lang="de-DE" sz="1800" b="0" i="0" u="none" strike="noStrike" kern="1200" dirty="0">
                          <a:solidFill>
                            <a:schemeClr val="dk1"/>
                          </a:solidFill>
                          <a:effectLst/>
                          <a:latin typeface="+mn-lt"/>
                          <a:ea typeface="+mn-ea"/>
                          <a:cs typeface="+mn-cs"/>
                        </a:rPr>
                        <a:t>Exemple: El </a:t>
                      </a:r>
                      <a:r>
                        <a:rPr lang="de-DE" sz="1800" b="0" i="0" u="none" strike="noStrike" kern="1200" dirty="0" err="1">
                          <a:solidFill>
                            <a:schemeClr val="dk1"/>
                          </a:solidFill>
                          <a:effectLst/>
                          <a:latin typeface="+mn-lt"/>
                          <a:ea typeface="+mn-ea"/>
                          <a:cs typeface="+mn-cs"/>
                        </a:rPr>
                        <a:t>perpetrador</a:t>
                      </a:r>
                      <a:r>
                        <a:rPr lang="de-DE" sz="1800" b="0" i="0" u="none" strike="noStrike" kern="1200" dirty="0">
                          <a:solidFill>
                            <a:schemeClr val="dk1"/>
                          </a:solidFill>
                          <a:effectLst/>
                          <a:latin typeface="+mn-lt"/>
                          <a:ea typeface="+mn-ea"/>
                          <a:cs typeface="+mn-cs"/>
                        </a:rPr>
                        <a:t> i la </a:t>
                      </a:r>
                      <a:r>
                        <a:rPr lang="de-DE" sz="1800" b="0" i="0" u="none" strike="noStrike" kern="1200" dirty="0" err="1">
                          <a:solidFill>
                            <a:schemeClr val="dk1"/>
                          </a:solidFill>
                          <a:effectLst/>
                          <a:latin typeface="+mn-lt"/>
                          <a:ea typeface="+mn-ea"/>
                          <a:cs typeface="+mn-cs"/>
                        </a:rPr>
                        <a:t>víctima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tenen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una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raça</a:t>
                      </a:r>
                      <a:r>
                        <a:rPr lang="de-DE" sz="1800" b="0" i="0" u="none" strike="noStrike" kern="1200" dirty="0">
                          <a:solidFill>
                            <a:schemeClr val="dk1"/>
                          </a:solidFill>
                          <a:effectLst/>
                          <a:latin typeface="+mn-lt"/>
                          <a:ea typeface="+mn-ea"/>
                          <a:cs typeface="+mn-cs"/>
                        </a:rPr>
                        <a:t> o </a:t>
                      </a:r>
                      <a:r>
                        <a:rPr lang="de-DE" sz="1800" b="0" i="0" u="none" strike="noStrike" kern="1200" dirty="0" err="1">
                          <a:solidFill>
                            <a:schemeClr val="dk1"/>
                          </a:solidFill>
                          <a:effectLst/>
                          <a:latin typeface="+mn-lt"/>
                          <a:ea typeface="+mn-ea"/>
                          <a:cs typeface="+mn-cs"/>
                        </a:rPr>
                        <a:t>religió</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diferent</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Molta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gent</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creu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que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el</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racisme</a:t>
                      </a:r>
                      <a:r>
                        <a:rPr lang="de-DE" sz="1800" b="0" i="0" u="none" strike="noStrike" kern="1200" dirty="0">
                          <a:solidFill>
                            <a:schemeClr val="dk1"/>
                          </a:solidFill>
                          <a:effectLst/>
                          <a:latin typeface="+mn-lt"/>
                          <a:ea typeface="+mn-ea"/>
                          <a:cs typeface="+mn-cs"/>
                        </a:rPr>
                        <a:t> o </a:t>
                      </a:r>
                      <a:r>
                        <a:rPr lang="de-DE" sz="1800" b="0" i="0" u="none" strike="noStrike" kern="1200" dirty="0" err="1">
                          <a:solidFill>
                            <a:schemeClr val="dk1"/>
                          </a:solidFill>
                          <a:effectLst/>
                          <a:latin typeface="+mn-lt"/>
                          <a:ea typeface="+mn-ea"/>
                          <a:cs typeface="+mn-cs"/>
                        </a:rPr>
                        <a:t>l'extremisme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és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el</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motiu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principal</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darrere</a:t>
                      </a:r>
                      <a:r>
                        <a:rPr lang="de-DE" sz="1800" b="0" i="0" u="none" strike="noStrike" kern="1200" dirty="0">
                          <a:solidFill>
                            <a:schemeClr val="dk1"/>
                          </a:solidFill>
                          <a:effectLst/>
                          <a:latin typeface="+mn-lt"/>
                          <a:ea typeface="+mn-ea"/>
                          <a:cs typeface="+mn-cs"/>
                        </a:rPr>
                        <a:t> del </a:t>
                      </a:r>
                      <a:r>
                        <a:rPr lang="de-DE" sz="1800" b="0" i="0" u="none" strike="noStrike" kern="1200" dirty="0" err="1">
                          <a:solidFill>
                            <a:schemeClr val="dk1"/>
                          </a:solidFill>
                          <a:effectLst/>
                          <a:latin typeface="+mn-lt"/>
                          <a:ea typeface="+mn-ea"/>
                          <a:cs typeface="+mn-cs"/>
                        </a:rPr>
                        <a:t>crim</a:t>
                      </a:r>
                      <a:r>
                        <a:rPr lang="de-DE" sz="1800" b="0" i="0" u="none" strike="noStrike" kern="1200" dirty="0">
                          <a:solidFill>
                            <a:schemeClr val="dk1"/>
                          </a:solidFill>
                          <a:effectLst/>
                          <a:latin typeface="+mn-lt"/>
                          <a:ea typeface="+mn-ea"/>
                          <a:cs typeface="+mn-cs"/>
                        </a:rPr>
                        <a:t>.</a:t>
                      </a:r>
                      <a:endParaRPr lang="de-DE" b="0" dirty="0">
                        <a:effectLst/>
                      </a:endParaRPr>
                    </a:p>
                    <a:p>
                      <a:pPr rtl="0"/>
                      <a:br>
                        <a:rPr lang="de-DE" b="0" dirty="0">
                          <a:effectLst/>
                        </a:rPr>
                      </a:br>
                      <a:r>
                        <a:rPr lang="de-DE" sz="1800" b="0" i="0" u="none" strike="noStrike" kern="1200" dirty="0">
                          <a:solidFill>
                            <a:schemeClr val="dk1"/>
                          </a:solidFill>
                          <a:effectLst/>
                          <a:latin typeface="+mn-lt"/>
                          <a:ea typeface="+mn-ea"/>
                          <a:cs typeface="+mn-cs"/>
                        </a:rPr>
                        <a:t>De </a:t>
                      </a:r>
                      <a:r>
                        <a:rPr lang="de-DE" sz="1800" b="0" i="0" u="none" strike="noStrike" kern="1200" dirty="0" err="1">
                          <a:solidFill>
                            <a:schemeClr val="dk1"/>
                          </a:solidFill>
                          <a:effectLst/>
                          <a:latin typeface="+mn-lt"/>
                          <a:ea typeface="+mn-ea"/>
                          <a:cs typeface="+mn-cs"/>
                        </a:rPr>
                        <a:t>vegades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això</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pot</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ser</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cert</a:t>
                      </a:r>
                      <a:r>
                        <a:rPr lang="de-DE" sz="1800" b="0" i="0" u="none" strike="noStrike" kern="1200" dirty="0">
                          <a:solidFill>
                            <a:schemeClr val="dk1"/>
                          </a:solidFill>
                          <a:effectLst/>
                          <a:latin typeface="+mn-lt"/>
                          <a:ea typeface="+mn-ea"/>
                          <a:cs typeface="+mn-cs"/>
                        </a:rPr>
                        <a:t>. En la </a:t>
                      </a:r>
                      <a:r>
                        <a:rPr lang="de-DE" sz="1800" b="0" i="0" u="none" strike="noStrike" kern="1200" dirty="0" err="1">
                          <a:solidFill>
                            <a:schemeClr val="dk1"/>
                          </a:solidFill>
                          <a:effectLst/>
                          <a:latin typeface="+mn-lt"/>
                          <a:ea typeface="+mn-ea"/>
                          <a:cs typeface="+mn-cs"/>
                        </a:rPr>
                        <a:t>discussió</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pública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però</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aquestes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suposicions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sovint</a:t>
                      </a:r>
                      <a:r>
                        <a:rPr lang="de-DE" sz="1800" b="0" i="0" u="none" strike="noStrike" kern="1200" dirty="0">
                          <a:solidFill>
                            <a:schemeClr val="dk1"/>
                          </a:solidFill>
                          <a:effectLst/>
                          <a:latin typeface="+mn-lt"/>
                          <a:ea typeface="+mn-ea"/>
                          <a:cs typeface="+mn-cs"/>
                        </a:rPr>
                        <a:t> es fan </a:t>
                      </a:r>
                      <a:r>
                        <a:rPr lang="de-DE" sz="1800" b="0" i="0" u="none" strike="noStrike" kern="1200" dirty="0" err="1">
                          <a:solidFill>
                            <a:schemeClr val="dk1"/>
                          </a:solidFill>
                          <a:effectLst/>
                          <a:latin typeface="+mn-lt"/>
                          <a:ea typeface="+mn-ea"/>
                          <a:cs typeface="+mn-cs"/>
                        </a:rPr>
                        <a:t>massa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ràpid</a:t>
                      </a:r>
                      <a:r>
                        <a:rPr lang="de-DE" sz="1800" b="0" i="0" u="none" strike="noStrike" kern="1200" dirty="0">
                          <a:solidFill>
                            <a:schemeClr val="dk1"/>
                          </a:solidFill>
                          <a:effectLst/>
                          <a:latin typeface="+mn-lt"/>
                          <a:ea typeface="+mn-ea"/>
                          <a:cs typeface="+mn-cs"/>
                        </a:rPr>
                        <a:t> i </a:t>
                      </a:r>
                      <a:r>
                        <a:rPr lang="de-DE" sz="1800" b="0" i="0" u="none" strike="noStrike" kern="1200" dirty="0" err="1">
                          <a:solidFill>
                            <a:schemeClr val="dk1"/>
                          </a:solidFill>
                          <a:effectLst/>
                          <a:latin typeface="+mn-lt"/>
                          <a:ea typeface="+mn-ea"/>
                          <a:cs typeface="+mn-cs"/>
                        </a:rPr>
                        <a:t>poques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vegades</a:t>
                      </a:r>
                      <a:r>
                        <a:rPr lang="de-DE" sz="1800" b="0" i="0" u="none" strike="noStrike" kern="1200" dirty="0">
                          <a:solidFill>
                            <a:schemeClr val="dk1"/>
                          </a:solidFill>
                          <a:effectLst/>
                          <a:latin typeface="+mn-lt"/>
                          <a:ea typeface="+mn-ea"/>
                          <a:cs typeface="+mn-cs"/>
                        </a:rPr>
                        <a:t> es </a:t>
                      </a:r>
                      <a:r>
                        <a:rPr lang="de-DE" sz="1800" b="0" i="0" u="none" strike="noStrike" kern="1200" dirty="0" err="1">
                          <a:solidFill>
                            <a:schemeClr val="dk1"/>
                          </a:solidFill>
                          <a:effectLst/>
                          <a:latin typeface="+mn-lt"/>
                          <a:ea typeface="+mn-ea"/>
                          <a:cs typeface="+mn-cs"/>
                        </a:rPr>
                        <a:t>consideren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punts</a:t>
                      </a:r>
                      <a:r>
                        <a:rPr lang="de-DE" sz="1800" b="0" i="0" u="none" strike="noStrike" kern="1200" dirty="0">
                          <a:solidFill>
                            <a:schemeClr val="dk1"/>
                          </a:solidFill>
                          <a:effectLst/>
                          <a:latin typeface="+mn-lt"/>
                          <a:ea typeface="+mn-ea"/>
                          <a:cs typeface="+mn-cs"/>
                        </a:rPr>
                        <a:t> de </a:t>
                      </a:r>
                      <a:r>
                        <a:rPr lang="de-DE" sz="1800" b="0" i="0" u="none" strike="noStrike" kern="1200" dirty="0" err="1">
                          <a:solidFill>
                            <a:schemeClr val="dk1"/>
                          </a:solidFill>
                          <a:effectLst/>
                          <a:latin typeface="+mn-lt"/>
                          <a:ea typeface="+mn-ea"/>
                          <a:cs typeface="+mn-cs"/>
                        </a:rPr>
                        <a:t>vista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alternatius</a:t>
                      </a:r>
                      <a:r>
                        <a:rPr lang="de-DE" sz="1800" b="0" i="0" u="none" strike="noStrike" kern="1200" dirty="0">
                          <a:solidFill>
                            <a:schemeClr val="dk1"/>
                          </a:solidFill>
                          <a:effectLst/>
                          <a:latin typeface="+mn-lt"/>
                          <a:ea typeface="+mn-ea"/>
                          <a:cs typeface="+mn-cs"/>
                        </a:rPr>
                        <a:t>.</a:t>
                      </a:r>
                      <a:endParaRPr lang="de-DE" b="0" dirty="0">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8790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Medicina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mn-l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5284952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mn-lt"/>
                <a:ea typeface="+mn-ea"/>
                <a:cs typeface="+mn-cs"/>
              </a:rPr>
              <a:t>Saltar a Conclusions: En Acció</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12</a:t>
            </a:fld>
            <a:endParaRPr lang="de-DE" altLang="de-DE">
              <a:latin typeface="+mn-lt"/>
              <a:ea typeface="+mn-ea"/>
            </a:endParaRPr>
          </a:p>
        </p:txBody>
      </p:sp>
      <p:graphicFrame>
        <p:nvGraphicFramePr>
          <p:cNvPr id="6" name="Group 111"/>
          <p:cNvGraphicFramePr>
            <a:graphicFrameLocks noGrp="1"/>
          </p:cNvGraphicFramePr>
          <p:nvPr>
            <p:extLst>
              <p:ext uri="{D42A27DB-BD31-4B8C-83A1-F6EECF244321}">
                <p14:modId xmlns:p14="http://schemas.microsoft.com/office/powerpoint/2010/main" val="4150275026"/>
              </p:ext>
            </p:extLst>
          </p:nvPr>
        </p:nvGraphicFramePr>
        <p:xfrm>
          <a:off x="408955" y="1791843"/>
          <a:ext cx="11376000" cy="4856607"/>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0837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mn-lt"/>
                          <a:ea typeface="+mn-ea"/>
                          <a:cs typeface="+mn-cs"/>
                        </a:rPr>
                        <a:t>Domini</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mn-lt"/>
                          <a:ea typeface="+mn-ea"/>
                          <a:cs typeface="+mn-cs"/>
                        </a:rPr>
                        <a:t>Exemple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454011">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mn-lt"/>
                          <a:ea typeface="+mn-ea"/>
                          <a:cs typeface="+mn-cs"/>
                        </a:rPr>
                        <a:t>Política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de-DE" sz="1800" b="0" i="0" u="none" strike="noStrike" kern="1200" dirty="0" err="1">
                          <a:solidFill>
                            <a:schemeClr val="dk1"/>
                          </a:solidFill>
                          <a:effectLst/>
                          <a:latin typeface="+mn-lt"/>
                          <a:ea typeface="+mn-ea"/>
                          <a:cs typeface="+mn-cs"/>
                        </a:rPr>
                        <a:t>Les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persones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sovint</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prenen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conclusions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precipitades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quan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escolten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sobre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un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crim</a:t>
                      </a:r>
                      <a:r>
                        <a:rPr lang="de-DE" sz="1800" b="0" i="0" u="none" strike="noStrike" kern="1200" dirty="0">
                          <a:solidFill>
                            <a:schemeClr val="dk1"/>
                          </a:solidFill>
                          <a:effectLst/>
                          <a:latin typeface="+mn-lt"/>
                          <a:ea typeface="+mn-ea"/>
                          <a:cs typeface="+mn-cs"/>
                        </a:rPr>
                        <a:t> als </a:t>
                      </a:r>
                      <a:r>
                        <a:rPr lang="de-DE" sz="1800" b="0" i="0" u="none" strike="noStrike" kern="1200" dirty="0" err="1">
                          <a:solidFill>
                            <a:schemeClr val="dk1"/>
                          </a:solidFill>
                          <a:effectLst/>
                          <a:latin typeface="+mn-lt"/>
                          <a:ea typeface="+mn-ea"/>
                          <a:cs typeface="+mn-cs"/>
                        </a:rPr>
                        <a:t>mitjans</a:t>
                      </a:r>
                      <a:r>
                        <a:rPr lang="de-DE" sz="1800" b="0" i="0" u="none" strike="noStrike" kern="1200" dirty="0">
                          <a:solidFill>
                            <a:schemeClr val="dk1"/>
                          </a:solidFill>
                          <a:effectLst/>
                          <a:latin typeface="+mn-lt"/>
                          <a:ea typeface="+mn-ea"/>
                          <a:cs typeface="+mn-cs"/>
                        </a:rPr>
                        <a:t> de </a:t>
                      </a:r>
                      <a:r>
                        <a:rPr lang="de-DE" sz="1800" b="0" i="0" u="none" strike="noStrike" kern="1200" dirty="0" err="1">
                          <a:solidFill>
                            <a:schemeClr val="dk1"/>
                          </a:solidFill>
                          <a:effectLst/>
                          <a:latin typeface="+mn-lt"/>
                          <a:ea typeface="+mn-ea"/>
                          <a:cs typeface="+mn-cs"/>
                        </a:rPr>
                        <a:t>comunicació</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Depenent</a:t>
                      </a:r>
                      <a:r>
                        <a:rPr lang="de-DE" sz="1800" b="0" i="0" u="none" strike="noStrike" kern="1200" dirty="0">
                          <a:solidFill>
                            <a:schemeClr val="dk1"/>
                          </a:solidFill>
                          <a:effectLst/>
                          <a:latin typeface="+mn-lt"/>
                          <a:ea typeface="+mn-ea"/>
                          <a:cs typeface="+mn-cs"/>
                        </a:rPr>
                        <a:t> de la </a:t>
                      </a:r>
                      <a:r>
                        <a:rPr lang="de-DE" sz="1800" b="0" i="0" u="none" strike="noStrike" kern="1200" dirty="0" err="1">
                          <a:solidFill>
                            <a:schemeClr val="dk1"/>
                          </a:solidFill>
                          <a:effectLst/>
                          <a:latin typeface="+mn-lt"/>
                          <a:ea typeface="+mn-ea"/>
                          <a:cs typeface="+mn-cs"/>
                        </a:rPr>
                        <a:t>seva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postura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política</a:t>
                      </a:r>
                      <a:r>
                        <a:rPr lang="de-DE" sz="1800" b="0" i="0" u="none" strike="noStrike" kern="1200" dirty="0">
                          <a:solidFill>
                            <a:schemeClr val="dk1"/>
                          </a:solidFill>
                          <a:effectLst/>
                          <a:latin typeface="+mn-lt"/>
                          <a:ea typeface="+mn-ea"/>
                          <a:cs typeface="+mn-cs"/>
                        </a:rPr>
                        <a:t>, es </a:t>
                      </a:r>
                      <a:r>
                        <a:rPr lang="de-DE" sz="1800" b="0" i="0" u="none" strike="noStrike" kern="1200" dirty="0" err="1">
                          <a:solidFill>
                            <a:schemeClr val="dk1"/>
                          </a:solidFill>
                          <a:effectLst/>
                          <a:latin typeface="+mn-lt"/>
                          <a:ea typeface="+mn-ea"/>
                          <a:cs typeface="+mn-cs"/>
                        </a:rPr>
                        <a:t>poden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atribuir</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certs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motius</a:t>
                      </a:r>
                      <a:r>
                        <a:rPr lang="de-DE" sz="1800" b="0" i="0" u="none" strike="noStrike" kern="1200" dirty="0">
                          <a:solidFill>
                            <a:schemeClr val="dk1"/>
                          </a:solidFill>
                          <a:effectLst/>
                          <a:latin typeface="+mn-lt"/>
                          <a:ea typeface="+mn-ea"/>
                          <a:cs typeface="+mn-cs"/>
                        </a:rPr>
                        <a:t> de </a:t>
                      </a:r>
                      <a:r>
                        <a:rPr lang="de-DE" sz="1800" b="0" i="0" u="none" strike="noStrike" kern="1200" dirty="0" err="1">
                          <a:solidFill>
                            <a:schemeClr val="dk1"/>
                          </a:solidFill>
                          <a:effectLst/>
                          <a:latin typeface="+mn-lt"/>
                          <a:ea typeface="+mn-ea"/>
                          <a:cs typeface="+mn-cs"/>
                        </a:rPr>
                        <a:t>manera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ràpida</a:t>
                      </a:r>
                      <a:r>
                        <a:rPr lang="de-DE" sz="1800" b="0" i="0" u="none" strike="noStrike" kern="1200" dirty="0">
                          <a:solidFill>
                            <a:schemeClr val="dk1"/>
                          </a:solidFill>
                          <a:effectLst/>
                          <a:latin typeface="+mn-lt"/>
                          <a:ea typeface="+mn-ea"/>
                          <a:cs typeface="+mn-cs"/>
                        </a:rPr>
                        <a:t> a </a:t>
                      </a:r>
                      <a:r>
                        <a:rPr lang="de-DE" sz="1800" b="0" i="0" u="none" strike="noStrike" kern="1200" dirty="0" err="1">
                          <a:solidFill>
                            <a:schemeClr val="dk1"/>
                          </a:solidFill>
                          <a:effectLst/>
                          <a:latin typeface="+mn-lt"/>
                          <a:ea typeface="+mn-ea"/>
                          <a:cs typeface="+mn-cs"/>
                        </a:rPr>
                        <a:t>l'atacant</a:t>
                      </a:r>
                      <a:r>
                        <a:rPr lang="de-DE" sz="1800" b="0" i="0" u="none" strike="noStrike" kern="1200" dirty="0">
                          <a:solidFill>
                            <a:schemeClr val="dk1"/>
                          </a:solidFill>
                          <a:effectLst/>
                          <a:latin typeface="+mn-lt"/>
                          <a:ea typeface="+mn-ea"/>
                          <a:cs typeface="+mn-cs"/>
                        </a:rPr>
                        <a:t>. </a:t>
                      </a:r>
                      <a:endParaRPr lang="de-DE" b="0" dirty="0">
                        <a:effectLst/>
                      </a:endParaRPr>
                    </a:p>
                    <a:p>
                      <a:pPr rtl="0"/>
                      <a:br>
                        <a:rPr lang="de-DE" b="0" dirty="0">
                          <a:effectLst/>
                        </a:rPr>
                      </a:br>
                      <a:r>
                        <a:rPr lang="de-DE" sz="1800" b="0" i="0" u="none" strike="noStrike" kern="1200" dirty="0">
                          <a:solidFill>
                            <a:schemeClr val="dk1"/>
                          </a:solidFill>
                          <a:effectLst/>
                          <a:latin typeface="+mn-lt"/>
                          <a:ea typeface="+mn-ea"/>
                          <a:cs typeface="+mn-cs"/>
                        </a:rPr>
                        <a:t>Exemple: El </a:t>
                      </a:r>
                      <a:r>
                        <a:rPr lang="de-DE" sz="1800" b="0" i="0" u="none" strike="noStrike" kern="1200" dirty="0" err="1">
                          <a:solidFill>
                            <a:schemeClr val="dk1"/>
                          </a:solidFill>
                          <a:effectLst/>
                          <a:latin typeface="+mn-lt"/>
                          <a:ea typeface="+mn-ea"/>
                          <a:cs typeface="+mn-cs"/>
                        </a:rPr>
                        <a:t>perpetrador</a:t>
                      </a:r>
                      <a:r>
                        <a:rPr lang="de-DE" sz="1800" b="0" i="0" u="none" strike="noStrike" kern="1200" dirty="0">
                          <a:solidFill>
                            <a:schemeClr val="dk1"/>
                          </a:solidFill>
                          <a:effectLst/>
                          <a:latin typeface="+mn-lt"/>
                          <a:ea typeface="+mn-ea"/>
                          <a:cs typeface="+mn-cs"/>
                        </a:rPr>
                        <a:t> i la </a:t>
                      </a:r>
                      <a:r>
                        <a:rPr lang="de-DE" sz="1800" b="0" i="0" u="none" strike="noStrike" kern="1200" dirty="0" err="1">
                          <a:solidFill>
                            <a:schemeClr val="dk1"/>
                          </a:solidFill>
                          <a:effectLst/>
                          <a:latin typeface="+mn-lt"/>
                          <a:ea typeface="+mn-ea"/>
                          <a:cs typeface="+mn-cs"/>
                        </a:rPr>
                        <a:t>víctima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tenen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una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raça</a:t>
                      </a:r>
                      <a:r>
                        <a:rPr lang="de-DE" sz="1800" b="0" i="0" u="none" strike="noStrike" kern="1200" dirty="0">
                          <a:solidFill>
                            <a:schemeClr val="dk1"/>
                          </a:solidFill>
                          <a:effectLst/>
                          <a:latin typeface="+mn-lt"/>
                          <a:ea typeface="+mn-ea"/>
                          <a:cs typeface="+mn-cs"/>
                        </a:rPr>
                        <a:t> o </a:t>
                      </a:r>
                      <a:r>
                        <a:rPr lang="de-DE" sz="1800" b="0" i="0" u="none" strike="noStrike" kern="1200" dirty="0" err="1">
                          <a:solidFill>
                            <a:schemeClr val="dk1"/>
                          </a:solidFill>
                          <a:effectLst/>
                          <a:latin typeface="+mn-lt"/>
                          <a:ea typeface="+mn-ea"/>
                          <a:cs typeface="+mn-cs"/>
                        </a:rPr>
                        <a:t>religió</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diferent</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Molta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gent</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creu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que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el</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racisme</a:t>
                      </a:r>
                      <a:r>
                        <a:rPr lang="de-DE" sz="1800" b="0" i="0" u="none" strike="noStrike" kern="1200" dirty="0">
                          <a:solidFill>
                            <a:schemeClr val="dk1"/>
                          </a:solidFill>
                          <a:effectLst/>
                          <a:latin typeface="+mn-lt"/>
                          <a:ea typeface="+mn-ea"/>
                          <a:cs typeface="+mn-cs"/>
                        </a:rPr>
                        <a:t> o </a:t>
                      </a:r>
                      <a:r>
                        <a:rPr lang="de-DE" sz="1800" b="0" i="0" u="none" strike="noStrike" kern="1200" dirty="0" err="1">
                          <a:solidFill>
                            <a:schemeClr val="dk1"/>
                          </a:solidFill>
                          <a:effectLst/>
                          <a:latin typeface="+mn-lt"/>
                          <a:ea typeface="+mn-ea"/>
                          <a:cs typeface="+mn-cs"/>
                        </a:rPr>
                        <a:t>l'extremisme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és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el</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motiu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principal</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darrere</a:t>
                      </a:r>
                      <a:r>
                        <a:rPr lang="de-DE" sz="1800" b="0" i="0" u="none" strike="noStrike" kern="1200" dirty="0">
                          <a:solidFill>
                            <a:schemeClr val="dk1"/>
                          </a:solidFill>
                          <a:effectLst/>
                          <a:latin typeface="+mn-lt"/>
                          <a:ea typeface="+mn-ea"/>
                          <a:cs typeface="+mn-cs"/>
                        </a:rPr>
                        <a:t> del </a:t>
                      </a:r>
                      <a:r>
                        <a:rPr lang="de-DE" sz="1800" b="0" i="0" u="none" strike="noStrike" kern="1200" dirty="0" err="1">
                          <a:solidFill>
                            <a:schemeClr val="dk1"/>
                          </a:solidFill>
                          <a:effectLst/>
                          <a:latin typeface="+mn-lt"/>
                          <a:ea typeface="+mn-ea"/>
                          <a:cs typeface="+mn-cs"/>
                        </a:rPr>
                        <a:t>crim</a:t>
                      </a:r>
                      <a:r>
                        <a:rPr lang="de-DE" sz="1800" b="0" i="0" u="none" strike="noStrike" kern="1200" dirty="0">
                          <a:solidFill>
                            <a:schemeClr val="dk1"/>
                          </a:solidFill>
                          <a:effectLst/>
                          <a:latin typeface="+mn-lt"/>
                          <a:ea typeface="+mn-ea"/>
                          <a:cs typeface="+mn-cs"/>
                        </a:rPr>
                        <a:t>.</a:t>
                      </a:r>
                      <a:endParaRPr lang="de-DE" b="0" dirty="0">
                        <a:effectLst/>
                      </a:endParaRPr>
                    </a:p>
                    <a:p>
                      <a:pPr rtl="0"/>
                      <a:br>
                        <a:rPr lang="de-DE" b="0" dirty="0">
                          <a:effectLst/>
                        </a:rPr>
                      </a:br>
                      <a:r>
                        <a:rPr lang="de-DE" sz="1800" b="0" i="0" u="none" strike="noStrike" kern="1200" dirty="0">
                          <a:solidFill>
                            <a:schemeClr val="dk1"/>
                          </a:solidFill>
                          <a:effectLst/>
                          <a:latin typeface="+mn-lt"/>
                          <a:ea typeface="+mn-ea"/>
                          <a:cs typeface="+mn-cs"/>
                        </a:rPr>
                        <a:t>De </a:t>
                      </a:r>
                      <a:r>
                        <a:rPr lang="de-DE" sz="1800" b="0" i="0" u="none" strike="noStrike" kern="1200" dirty="0" err="1">
                          <a:solidFill>
                            <a:schemeClr val="dk1"/>
                          </a:solidFill>
                          <a:effectLst/>
                          <a:latin typeface="+mn-lt"/>
                          <a:ea typeface="+mn-ea"/>
                          <a:cs typeface="+mn-cs"/>
                        </a:rPr>
                        <a:t>vegades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això</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pot</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ser</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cert</a:t>
                      </a:r>
                      <a:r>
                        <a:rPr lang="de-DE" sz="1800" b="0" i="0" u="none" strike="noStrike" kern="1200" dirty="0">
                          <a:solidFill>
                            <a:schemeClr val="dk1"/>
                          </a:solidFill>
                          <a:effectLst/>
                          <a:latin typeface="+mn-lt"/>
                          <a:ea typeface="+mn-ea"/>
                          <a:cs typeface="+mn-cs"/>
                        </a:rPr>
                        <a:t>. En la </a:t>
                      </a:r>
                      <a:r>
                        <a:rPr lang="de-DE" sz="1800" b="0" i="0" u="none" strike="noStrike" kern="1200" dirty="0" err="1">
                          <a:solidFill>
                            <a:schemeClr val="dk1"/>
                          </a:solidFill>
                          <a:effectLst/>
                          <a:latin typeface="+mn-lt"/>
                          <a:ea typeface="+mn-ea"/>
                          <a:cs typeface="+mn-cs"/>
                        </a:rPr>
                        <a:t>discussió</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pública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però</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aquestes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suposicions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sovint</a:t>
                      </a:r>
                      <a:r>
                        <a:rPr lang="de-DE" sz="1800" b="0" i="0" u="none" strike="noStrike" kern="1200" dirty="0">
                          <a:solidFill>
                            <a:schemeClr val="dk1"/>
                          </a:solidFill>
                          <a:effectLst/>
                          <a:latin typeface="+mn-lt"/>
                          <a:ea typeface="+mn-ea"/>
                          <a:cs typeface="+mn-cs"/>
                        </a:rPr>
                        <a:t> es fan </a:t>
                      </a:r>
                      <a:r>
                        <a:rPr lang="de-DE" sz="1800" b="0" i="0" u="none" strike="noStrike" kern="1200" dirty="0" err="1">
                          <a:solidFill>
                            <a:schemeClr val="dk1"/>
                          </a:solidFill>
                          <a:effectLst/>
                          <a:latin typeface="+mn-lt"/>
                          <a:ea typeface="+mn-ea"/>
                          <a:cs typeface="+mn-cs"/>
                        </a:rPr>
                        <a:t>massa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ràpid</a:t>
                      </a:r>
                      <a:r>
                        <a:rPr lang="de-DE" sz="1800" b="0" i="0" u="none" strike="noStrike" kern="1200" dirty="0">
                          <a:solidFill>
                            <a:schemeClr val="dk1"/>
                          </a:solidFill>
                          <a:effectLst/>
                          <a:latin typeface="+mn-lt"/>
                          <a:ea typeface="+mn-ea"/>
                          <a:cs typeface="+mn-cs"/>
                        </a:rPr>
                        <a:t> i </a:t>
                      </a:r>
                      <a:r>
                        <a:rPr lang="de-DE" sz="1800" b="0" i="0" u="none" strike="noStrike" kern="1200" dirty="0" err="1">
                          <a:solidFill>
                            <a:schemeClr val="dk1"/>
                          </a:solidFill>
                          <a:effectLst/>
                          <a:latin typeface="+mn-lt"/>
                          <a:ea typeface="+mn-ea"/>
                          <a:cs typeface="+mn-cs"/>
                        </a:rPr>
                        <a:t>poques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vegades</a:t>
                      </a:r>
                      <a:r>
                        <a:rPr lang="de-DE" sz="1800" b="0" i="0" u="none" strike="noStrike" kern="1200" dirty="0">
                          <a:solidFill>
                            <a:schemeClr val="dk1"/>
                          </a:solidFill>
                          <a:effectLst/>
                          <a:latin typeface="+mn-lt"/>
                          <a:ea typeface="+mn-ea"/>
                          <a:cs typeface="+mn-cs"/>
                        </a:rPr>
                        <a:t> es </a:t>
                      </a:r>
                      <a:r>
                        <a:rPr lang="de-DE" sz="1800" b="0" i="0" u="none" strike="noStrike" kern="1200" dirty="0" err="1">
                          <a:solidFill>
                            <a:schemeClr val="dk1"/>
                          </a:solidFill>
                          <a:effectLst/>
                          <a:latin typeface="+mn-lt"/>
                          <a:ea typeface="+mn-ea"/>
                          <a:cs typeface="+mn-cs"/>
                        </a:rPr>
                        <a:t>consideren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punts</a:t>
                      </a:r>
                      <a:r>
                        <a:rPr lang="de-DE" sz="1800" b="0" i="0" u="none" strike="noStrike" kern="1200" dirty="0">
                          <a:solidFill>
                            <a:schemeClr val="dk1"/>
                          </a:solidFill>
                          <a:effectLst/>
                          <a:latin typeface="+mn-lt"/>
                          <a:ea typeface="+mn-ea"/>
                          <a:cs typeface="+mn-cs"/>
                        </a:rPr>
                        <a:t> de </a:t>
                      </a:r>
                      <a:r>
                        <a:rPr lang="de-DE" sz="1800" b="0" i="0" u="none" strike="noStrike" kern="1200" dirty="0" err="1">
                          <a:solidFill>
                            <a:schemeClr val="dk1"/>
                          </a:solidFill>
                          <a:effectLst/>
                          <a:latin typeface="+mn-lt"/>
                          <a:ea typeface="+mn-ea"/>
                          <a:cs typeface="+mn-cs"/>
                        </a:rPr>
                        <a:t>vista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alternatius</a:t>
                      </a:r>
                      <a:r>
                        <a:rPr lang="de-DE" sz="1800" b="0" i="0" u="none" strike="noStrike" kern="1200" dirty="0">
                          <a:solidFill>
                            <a:schemeClr val="dk1"/>
                          </a:solidFill>
                          <a:effectLst/>
                          <a:latin typeface="+mn-lt"/>
                          <a:ea typeface="+mn-ea"/>
                          <a:cs typeface="+mn-cs"/>
                        </a:rPr>
                        <a:t>.</a:t>
                      </a:r>
                      <a:endParaRPr lang="de-DE" b="0" dirty="0">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8790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Medicina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a:ln>
                            <a:noFill/>
                          </a:ln>
                          <a:solidFill>
                            <a:srgbClr val="004992"/>
                          </a:solidFill>
                          <a:effectLst/>
                          <a:latin typeface="+mn-lt"/>
                          <a:ea typeface="+mn-ea"/>
                          <a:cs typeface="+mn-cs"/>
                        </a:rPr>
                        <a:t>Un sol </a:t>
                      </a:r>
                      <a:r>
                        <a:rPr kumimoji="0" lang="en-US" sz="1800" b="0" i="0" u="none" strike="noStrike" cap="none" normalizeH="0" baseline="0" dirty="0" err="1">
                          <a:ln>
                            <a:noFill/>
                          </a:ln>
                          <a:solidFill>
                            <a:srgbClr val="004992"/>
                          </a:solidFill>
                          <a:effectLst/>
                          <a:latin typeface="+mn-lt"/>
                          <a:ea typeface="+mn-ea"/>
                          <a:cs typeface="+mn-cs"/>
                        </a:rPr>
                        <a:t>símptoma</a:t>
                      </a:r>
                      <a:r>
                        <a:rPr kumimoji="0" lang="en-US" sz="1800" b="0" i="0" u="none" strike="noStrike" cap="none" normalizeH="0" baseline="0" dirty="0">
                          <a:ln>
                            <a:noFill/>
                          </a:ln>
                          <a:solidFill>
                            <a:srgbClr val="004992"/>
                          </a:solidFill>
                          <a:effectLst/>
                          <a:latin typeface="+mn-lt"/>
                          <a:ea typeface="+mn-ea"/>
                          <a:cs typeface="+mn-cs"/>
                        </a:rPr>
                        <a:t> </a:t>
                      </a:r>
                      <a:r>
                        <a:rPr kumimoji="0" lang="en-US" sz="1800" b="0" i="0" u="none" strike="noStrike" cap="none" normalizeH="0" baseline="0" dirty="0">
                          <a:ln>
                            <a:noFill/>
                          </a:ln>
                          <a:solidFill>
                            <a:srgbClr val="004992"/>
                          </a:solidFill>
                          <a:effectLst/>
                          <a:latin typeface="Times New Roman"/>
                          <a:ea typeface="+mn-ea"/>
                          <a:cs typeface="+mn-cs"/>
                          <a:sym typeface="Wingdings" panose="05000000000000000000" pitchFamily="2" charset="2"/>
                        </a:rPr>
                        <a:t>→</a:t>
                      </a:r>
                      <a:r>
                        <a:rPr kumimoji="0" lang="en-US" sz="1800" b="0" i="0" u="none" strike="noStrike" cap="none" normalizeH="0" baseline="0" dirty="0">
                          <a:ln>
                            <a:noFill/>
                          </a:ln>
                          <a:solidFill>
                            <a:srgbClr val="004992"/>
                          </a:solidFill>
                          <a:effectLst/>
                          <a:latin typeface="+mn-lt"/>
                          <a:ea typeface="+mn-ea"/>
                          <a:cs typeface="+mn-cs"/>
                        </a:rPr>
                        <a:t> </a:t>
                      </a:r>
                      <a:r>
                        <a:rPr kumimoji="0" lang="en-US" sz="1800" b="0" i="0" u="none" strike="noStrike" cap="none" normalizeH="0" baseline="0" dirty="0" err="1">
                          <a:ln>
                            <a:noFill/>
                          </a:ln>
                          <a:solidFill>
                            <a:srgbClr val="004992"/>
                          </a:solidFill>
                          <a:effectLst/>
                          <a:latin typeface="+mn-lt"/>
                          <a:ea typeface="+mn-ea"/>
                          <a:cs typeface="+mn-cs"/>
                        </a:rPr>
                        <a:t>diagnòstic</a:t>
                      </a:r>
                      <a:r>
                        <a:rPr kumimoji="0" lang="en-US" sz="1800" b="0" i="0" u="none" strike="noStrike" cap="none" normalizeH="0" baseline="0" dirty="0">
                          <a:ln>
                            <a:noFill/>
                          </a:ln>
                          <a:solidFill>
                            <a:srgbClr val="004992"/>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mn-lt"/>
                          <a:ea typeface="+mn-ea"/>
                          <a:cs typeface="+mn-cs"/>
                        </a:rPr>
                        <a:t>Una sola </a:t>
                      </a:r>
                      <a:r>
                        <a:rPr kumimoji="0" lang="en-US" sz="1800" b="0" i="0" u="none" strike="noStrike" cap="none" normalizeH="0" baseline="0" dirty="0" err="1">
                          <a:ln>
                            <a:noFill/>
                          </a:ln>
                          <a:solidFill>
                            <a:srgbClr val="333333"/>
                          </a:solidFill>
                          <a:effectLst/>
                          <a:latin typeface="+mn-lt"/>
                          <a:ea typeface="+mn-ea"/>
                          <a:cs typeface="+mn-cs"/>
                        </a:rPr>
                        <a:t>convulsió</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confon</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vegades</a:t>
                      </a:r>
                      <a:r>
                        <a:rPr kumimoji="0" lang="en-US" sz="1800" b="0" i="0" u="none" strike="noStrike" cap="none" normalizeH="0" baseline="0" dirty="0">
                          <a:ln>
                            <a:noFill/>
                          </a:ln>
                          <a:solidFill>
                            <a:srgbClr val="333333"/>
                          </a:solidFill>
                          <a:effectLst/>
                          <a:latin typeface="+mn-lt"/>
                          <a:ea typeface="+mn-ea"/>
                          <a:cs typeface="+mn-cs"/>
                        </a:rPr>
                        <a:t> com que la persona </a:t>
                      </a:r>
                      <a:r>
                        <a:rPr kumimoji="0" lang="en-US" sz="1800" b="0" i="0" u="none" strike="noStrike" cap="none" normalizeH="0" baseline="0" dirty="0" err="1">
                          <a:ln>
                            <a:noFill/>
                          </a:ln>
                          <a:solidFill>
                            <a:srgbClr val="333333"/>
                          </a:solidFill>
                          <a:effectLst/>
                          <a:latin typeface="+mn-lt"/>
                          <a:ea typeface="+mn-ea"/>
                          <a:cs typeface="+mn-cs"/>
                        </a:rPr>
                        <a:t>pateix</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epilèpsia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convulsió</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també</a:t>
                      </a:r>
                      <a:r>
                        <a:rPr kumimoji="0" lang="en-US" sz="1800" b="0" i="0" u="none" strike="noStrike" cap="none" normalizeH="0" baseline="0" dirty="0">
                          <a:ln>
                            <a:noFill/>
                          </a:ln>
                          <a:solidFill>
                            <a:srgbClr val="333333"/>
                          </a:solidFill>
                          <a:effectLst/>
                          <a:latin typeface="+mn-lt"/>
                          <a:ea typeface="+mn-ea"/>
                          <a:cs typeface="+mn-cs"/>
                        </a:rPr>
                        <a:t> pot </a:t>
                      </a:r>
                      <a:r>
                        <a:rPr kumimoji="0" lang="en-US" sz="1800" b="0" i="0" u="none" strike="noStrike" cap="none" normalizeH="0" baseline="0" dirty="0" err="1">
                          <a:ln>
                            <a:noFill/>
                          </a:ln>
                          <a:solidFill>
                            <a:srgbClr val="333333"/>
                          </a:solidFill>
                          <a:effectLst/>
                          <a:latin typeface="+mn-lt"/>
                          <a:ea typeface="+mn-ea"/>
                          <a:cs typeface="+mn-cs"/>
                        </a:rPr>
                        <a:t>ser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ocasionada</a:t>
                      </a:r>
                      <a:r>
                        <a:rPr kumimoji="0" lang="en-US" sz="1800" b="0" i="0" u="none" strike="noStrike" cap="none" normalizeH="0" baseline="0" dirty="0">
                          <a:ln>
                            <a:noFill/>
                          </a:ln>
                          <a:solidFill>
                            <a:srgbClr val="333333"/>
                          </a:solidFill>
                          <a:effectLst/>
                          <a:latin typeface="+mn-lt"/>
                          <a:ea typeface="+mn-ea"/>
                          <a:cs typeface="+mn-cs"/>
                        </a:rPr>
                        <a:t> per </a:t>
                      </a:r>
                      <a:r>
                        <a:rPr kumimoji="0" lang="en-US" sz="1800" b="0" i="0" u="none" strike="noStrike" cap="none" normalizeH="0" baseline="0" dirty="0" err="1">
                          <a:ln>
                            <a:noFill/>
                          </a:ln>
                          <a:solidFill>
                            <a:srgbClr val="333333"/>
                          </a:solidFill>
                          <a:effectLst/>
                          <a:latin typeface="+mn-lt"/>
                          <a:ea typeface="+mn-ea"/>
                          <a:cs typeface="+mn-cs"/>
                        </a:rPr>
                        <a:t>una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febre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alta</a:t>
                      </a:r>
                      <a:r>
                        <a:rPr kumimoji="0" lang="en-US" sz="1800" b="0" i="0" u="none" strike="noStrike" cap="none" normalizeH="0" baseline="0" dirty="0">
                          <a:ln>
                            <a:noFill/>
                          </a:ln>
                          <a:solidFill>
                            <a:srgbClr val="333333"/>
                          </a:solidFill>
                          <a:effectLst/>
                          <a:latin typeface="+mn-lt"/>
                          <a:ea typeface="+mn-ea"/>
                          <a:cs typeface="+mn-cs"/>
                        </a:rPr>
                        <a:t> o per </a:t>
                      </a:r>
                      <a:r>
                        <a:rPr kumimoji="0" lang="en-US" sz="1800" b="0" i="0" u="none" strike="noStrike" cap="none" normalizeH="0" baseline="0" dirty="0" err="1">
                          <a:ln>
                            <a:noFill/>
                          </a:ln>
                          <a:solidFill>
                            <a:srgbClr val="333333"/>
                          </a:solidFill>
                          <a:effectLst/>
                          <a:latin typeface="+mn-lt"/>
                          <a:ea typeface="+mn-ea"/>
                          <a:cs typeface="+mn-cs"/>
                        </a:rPr>
                        <a:t>deixar</a:t>
                      </a:r>
                      <a:r>
                        <a:rPr kumimoji="0" lang="en-US" sz="1800" b="0" i="0" u="none" strike="noStrike" cap="none" normalizeH="0" baseline="0" dirty="0">
                          <a:ln>
                            <a:noFill/>
                          </a:ln>
                          <a:solidFill>
                            <a:srgbClr val="333333"/>
                          </a:solidFill>
                          <a:effectLst/>
                          <a:latin typeface="+mn-lt"/>
                          <a:ea typeface="+mn-ea"/>
                          <a:cs typeface="+mn-cs"/>
                        </a:rPr>
                        <a:t> de </a:t>
                      </a:r>
                      <a:r>
                        <a:rPr kumimoji="0" lang="en-US" sz="1800" b="0" i="0" u="none" strike="noStrike" cap="none" normalizeH="0" baseline="0" dirty="0" err="1">
                          <a:ln>
                            <a:noFill/>
                          </a:ln>
                          <a:solidFill>
                            <a:srgbClr val="333333"/>
                          </a:solidFill>
                          <a:effectLst/>
                          <a:latin typeface="+mn-lt"/>
                          <a:ea typeface="+mn-ea"/>
                          <a:cs typeface="+mn-cs"/>
                        </a:rPr>
                        <a:t>beure</a:t>
                      </a:r>
                      <a:r>
                        <a:rPr kumimoji="0" lang="en-US" sz="1800" b="0" i="0" u="none" strike="noStrike" cap="none" normalizeH="0" baseline="0" dirty="0">
                          <a:ln>
                            <a:noFill/>
                          </a:ln>
                          <a:solidFill>
                            <a:srgbClr val="333333"/>
                          </a:solidFill>
                          <a:effectLst/>
                          <a:latin typeface="+mn-lt"/>
                          <a:ea typeface="+mn-ea"/>
                          <a:cs typeface="+mn-cs"/>
                        </a:rPr>
                        <a:t> alcohol).</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mn-lt"/>
                          <a:ea typeface="+mn-ea"/>
                          <a:cs typeface="+mn-cs"/>
                        </a:rPr>
                        <a:t>D'altra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banda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alguns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diagnòstics</a:t>
                      </a:r>
                      <a:r>
                        <a:rPr kumimoji="0" lang="en-US" sz="1800" b="0" i="0" u="none" strike="noStrike" cap="none" normalizeH="0" baseline="0" dirty="0">
                          <a:ln>
                            <a:noFill/>
                          </a:ln>
                          <a:solidFill>
                            <a:srgbClr val="333333"/>
                          </a:solidFill>
                          <a:effectLst/>
                          <a:latin typeface="+mn-lt"/>
                          <a:ea typeface="+mn-ea"/>
                          <a:cs typeface="+mn-cs"/>
                        </a:rPr>
                        <a:t> es </a:t>
                      </a:r>
                      <a:r>
                        <a:rPr kumimoji="0" lang="en-US" sz="1800" b="0" i="0" u="none" strike="noStrike" cap="none" normalizeH="0" baseline="0" dirty="0" err="1">
                          <a:ln>
                            <a:noFill/>
                          </a:ln>
                          <a:solidFill>
                            <a:srgbClr val="333333"/>
                          </a:solidFill>
                          <a:effectLst/>
                          <a:latin typeface="+mn-lt"/>
                          <a:ea typeface="+mn-ea"/>
                          <a:cs typeface="+mn-cs"/>
                        </a:rPr>
                        <a:t>passen</a:t>
                      </a:r>
                      <a:r>
                        <a:rPr kumimoji="0" lang="en-US" sz="1800" b="0" i="0" u="none" strike="noStrike" cap="none" normalizeH="0" baseline="0" dirty="0">
                          <a:ln>
                            <a:noFill/>
                          </a:ln>
                          <a:solidFill>
                            <a:srgbClr val="333333"/>
                          </a:solidFill>
                          <a:effectLst/>
                          <a:latin typeface="+mn-lt"/>
                          <a:ea typeface="+mn-ea"/>
                          <a:cs typeface="+mn-cs"/>
                        </a:rPr>
                        <a:t> per alt a causa que no es fa </a:t>
                      </a:r>
                      <a:r>
                        <a:rPr kumimoji="0" lang="en-US" sz="1800" b="0" i="0" u="none" strike="noStrike" cap="none" normalizeH="0" baseline="0" dirty="0" err="1">
                          <a:ln>
                            <a:noFill/>
                          </a:ln>
                          <a:solidFill>
                            <a:srgbClr val="333333"/>
                          </a:solidFill>
                          <a:effectLst/>
                          <a:latin typeface="+mn-lt"/>
                          <a:ea typeface="+mn-ea"/>
                          <a:cs typeface="+mn-cs"/>
                        </a:rPr>
                        <a:t>una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avaluació</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acurada</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6752056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Saltar a </a:t>
            </a:r>
            <a:r>
              <a:rPr lang="es-ES" sz="3600" dirty="0" err="1">
                <a:solidFill>
                  <a:srgbClr val="004992"/>
                </a:solidFill>
                <a:latin typeface="+mn-lt"/>
                <a:ea typeface="+mn-ea"/>
                <a:cs typeface="+mn-cs"/>
              </a:rPr>
              <a:t>Conclusions</a:t>
            </a:r>
            <a:r>
              <a:rPr lang="es-ES" sz="3600" dirty="0">
                <a:solidFill>
                  <a:srgbClr val="004992"/>
                </a:solidFill>
                <a:latin typeface="+mn-lt"/>
                <a:ea typeface="+mn-ea"/>
                <a:cs typeface="+mn-cs"/>
              </a:rPr>
              <a:t>: En </a:t>
            </a:r>
            <a:r>
              <a:rPr lang="es-ES" sz="3600" dirty="0" err="1">
                <a:solidFill>
                  <a:srgbClr val="004992"/>
                </a:solidFill>
                <a:latin typeface="+mn-lt"/>
                <a:ea typeface="+mn-ea"/>
                <a:cs typeface="+mn-cs"/>
              </a:rPr>
              <a:t>Acció</a:t>
            </a:r>
            <a:br>
              <a:rPr lang="es-ES" sz="3600" dirty="0">
                <a:solidFill>
                  <a:srgbClr val="004992"/>
                </a:solidFill>
                <a:latin typeface="+mn-lt"/>
                <a:ea typeface="+mn-ea"/>
                <a:cs typeface="+mn-cs"/>
              </a:rPr>
            </a:br>
            <a:r>
              <a:rPr lang="es-ES" dirty="0">
                <a:solidFill>
                  <a:srgbClr val="004992"/>
                </a:solidFill>
                <a:latin typeface="+mn-lt"/>
                <a:ea typeface="+mn-ea"/>
                <a:cs typeface="+mn-cs"/>
              </a:rPr>
              <a:t>- Mites </a:t>
            </a:r>
            <a:r>
              <a:rPr lang="es-ES" dirty="0" err="1">
                <a:solidFill>
                  <a:srgbClr val="004992"/>
                </a:solidFill>
                <a:latin typeface="+mn-lt"/>
                <a:ea typeface="+mn-ea"/>
                <a:cs typeface="+mn-cs"/>
              </a:rPr>
              <a:t>Moderns</a:t>
            </a:r>
            <a:r>
              <a:rPr lang="es-ES" dirty="0">
                <a:solidFill>
                  <a:srgbClr val="004992"/>
                </a:solidFill>
                <a:latin typeface="+mn-lt"/>
                <a:ea typeface="+mn-ea"/>
                <a:cs typeface="+mn-cs"/>
              </a:rPr>
              <a:t> -</a:t>
            </a:r>
            <a:br>
              <a:rPr lang="es-ES" sz="3600" dirty="0">
                <a:solidFill>
                  <a:srgbClr val="004992"/>
                </a:solidFill>
                <a:latin typeface="+mn-lt"/>
                <a:ea typeface="+mn-ea"/>
                <a:cs typeface="+mn-cs"/>
              </a:rPr>
            </a:br>
            <a:r>
              <a:rPr lang="es-ES" sz="1800" dirty="0">
                <a:solidFill>
                  <a:srgbClr val="004992"/>
                </a:solidFill>
                <a:latin typeface="+mn-lt"/>
                <a:ea typeface="+mn-ea"/>
                <a:cs typeface="+mn-cs"/>
              </a:rPr>
              <a:t>(per a un </a:t>
            </a:r>
            <a:r>
              <a:rPr lang="es-ES" sz="1800" dirty="0" err="1">
                <a:solidFill>
                  <a:srgbClr val="004992"/>
                </a:solidFill>
                <a:latin typeface="+mn-lt"/>
                <a:ea typeface="+mn-ea"/>
                <a:cs typeface="+mn-cs"/>
              </a:rPr>
              <a:t>exercici</a:t>
            </a:r>
            <a:r>
              <a:rPr lang="es-ES" sz="1800" dirty="0">
                <a:solidFill>
                  <a:srgbClr val="004992"/>
                </a:solidFill>
                <a:latin typeface="+mn-lt"/>
                <a:ea typeface="+mn-ea"/>
                <a:cs typeface="+mn-cs"/>
              </a:rPr>
              <a:t> </a:t>
            </a:r>
            <a:r>
              <a:rPr lang="es-ES" sz="1800" dirty="0" err="1">
                <a:solidFill>
                  <a:srgbClr val="004992"/>
                </a:solidFill>
                <a:latin typeface="+mn-lt"/>
                <a:ea typeface="+mn-ea"/>
                <a:cs typeface="+mn-cs"/>
              </a:rPr>
              <a:t>alternatiu</a:t>
            </a:r>
            <a:r>
              <a:rPr lang="es-ES" sz="1800" dirty="0">
                <a:solidFill>
                  <a:srgbClr val="004992"/>
                </a:solidFill>
                <a:latin typeface="+mn-lt"/>
                <a:ea typeface="+mn-ea"/>
                <a:cs typeface="+mn-cs"/>
              </a:rPr>
              <a:t> </a:t>
            </a:r>
            <a:r>
              <a:rPr lang="es-ES" sz="1800" dirty="0" err="1">
                <a:solidFill>
                  <a:srgbClr val="004992"/>
                </a:solidFill>
                <a:latin typeface="+mn-lt"/>
                <a:ea typeface="+mn-ea"/>
                <a:cs typeface="+mn-cs"/>
              </a:rPr>
              <a:t>anar</a:t>
            </a:r>
            <a:r>
              <a:rPr lang="es-ES" sz="1800" dirty="0">
                <a:solidFill>
                  <a:srgbClr val="004992"/>
                </a:solidFill>
                <a:latin typeface="+mn-lt"/>
                <a:ea typeface="+mn-ea"/>
                <a:cs typeface="+mn-cs"/>
              </a:rPr>
              <a:t> al final de la </a:t>
            </a:r>
            <a:r>
              <a:rPr lang="es-ES" sz="1800" dirty="0" err="1">
                <a:solidFill>
                  <a:srgbClr val="004992"/>
                </a:solidFill>
                <a:latin typeface="+mn-lt"/>
                <a:ea typeface="+mn-ea"/>
                <a:cs typeface="+mn-cs"/>
              </a:rPr>
              <a:t>presentació</a:t>
            </a:r>
            <a:r>
              <a:rPr lang="es-ES" sz="1800"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13</a:t>
            </a:fld>
            <a:endParaRPr lang="de-DE" altLang="de-DE">
              <a:latin typeface="+mn-lt"/>
              <a:ea typeface="+mn-ea"/>
            </a:endParaRPr>
          </a:p>
        </p:txBody>
      </p:sp>
      <p:graphicFrame>
        <p:nvGraphicFramePr>
          <p:cNvPr id="11" name="Group 21"/>
          <p:cNvGraphicFramePr>
            <a:graphicFrameLocks noGrp="1"/>
          </p:cNvGraphicFramePr>
          <p:nvPr>
            <p:extLst>
              <p:ext uri="{D42A27DB-BD31-4B8C-83A1-F6EECF244321}">
                <p14:modId xmlns:p14="http://schemas.microsoft.com/office/powerpoint/2010/main" val="691233427"/>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Mite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mn-lt"/>
                          <a:ea typeface="+mn-ea"/>
                          <a:cs typeface="+mn-cs"/>
                        </a:rPr>
                        <a:t>A favor i en contra: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mn-lt"/>
                          <a:ea typeface="+mn-ea"/>
                          <a:cs typeface="+mn-cs"/>
                        </a:rPr>
                        <a:t>Paul McCartney (Beatles) va morir el 1966 en un accident i va ser reemplaçat per un doble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FFFFFF"/>
                        </a:buClr>
                        <a:buSzTx/>
                        <a:buFontTx/>
                        <a:buNone/>
                        <a:tabLst/>
                      </a:pPr>
                      <a:r>
                        <a:rPr kumimoji="0" lang="en-US" sz="1800" b="1" i="0" u="none" strike="noStrike" cap="none" normalizeH="0" baseline="0" dirty="0">
                          <a:ln>
                            <a:noFill/>
                          </a:ln>
                          <a:solidFill>
                            <a:srgbClr val="333333"/>
                          </a:solidFill>
                          <a:effectLst/>
                          <a:latin typeface="+mn-lt"/>
                          <a:ea typeface="+mn-ea"/>
                          <a:cs typeface="+mn-cs"/>
                        </a:rPr>
                        <a:t>A favor: </a:t>
                      </a:r>
                      <a:r>
                        <a:rPr kumimoji="0" lang="en-US" sz="1800" b="0" i="0" u="none" strike="noStrike" cap="none" normalizeH="0" baseline="0" dirty="0">
                          <a:ln>
                            <a:noFill/>
                          </a:ln>
                          <a:solidFill>
                            <a:srgbClr val="004992"/>
                          </a:solidFill>
                          <a:effectLst/>
                          <a:latin typeface="+mn-lt"/>
                          <a:ea typeface="+mn-ea"/>
                          <a:cs typeface="+mn-cs"/>
                        </a:rPr>
                        <a:t>???</a:t>
                      </a:r>
                      <a:r>
                        <a:rPr kumimoji="0" lang="en-US" sz="1800" b="1"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Presumptament</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existeixen</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més</a:t>
                      </a:r>
                      <a:r>
                        <a:rPr kumimoji="0" lang="en-US" sz="1800" b="0" i="0" u="none" strike="noStrike" cap="none" normalizeH="0" baseline="0" dirty="0">
                          <a:ln>
                            <a:noFill/>
                          </a:ln>
                          <a:solidFill>
                            <a:srgbClr val="FFFFFF"/>
                          </a:solidFill>
                          <a:effectLst/>
                          <a:latin typeface="+mn-lt"/>
                          <a:ea typeface="+mn-ea"/>
                          <a:cs typeface="+mn-cs"/>
                        </a:rPr>
                        <a:t> de 70 </a:t>
                      </a:r>
                      <a:r>
                        <a:rPr kumimoji="0" lang="en-US" sz="1800" b="0" i="0" u="none" strike="noStrike" cap="none" normalizeH="0" baseline="0" dirty="0" err="1">
                          <a:ln>
                            <a:noFill/>
                          </a:ln>
                          <a:solidFill>
                            <a:srgbClr val="FFFFFF"/>
                          </a:solidFill>
                          <a:effectLst/>
                          <a:latin typeface="+mn-lt"/>
                          <a:ea typeface="+mn-ea"/>
                          <a:cs typeface="+mn-cs"/>
                        </a:rPr>
                        <a:t>claus</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ocultes</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algunes</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en</a:t>
                      </a:r>
                      <a:r>
                        <a:rPr kumimoji="0" lang="en-US" sz="1800" b="0" i="0" u="none" strike="noStrike" cap="none" normalizeH="0" baseline="0" dirty="0">
                          <a:ln>
                            <a:noFill/>
                          </a:ln>
                          <a:solidFill>
                            <a:srgbClr val="FFFFFF"/>
                          </a:solidFill>
                          <a:effectLst/>
                          <a:latin typeface="+mn-lt"/>
                          <a:ea typeface="+mn-ea"/>
                          <a:cs typeface="+mn-cs"/>
                        </a:rPr>
                        <a:t> la </a:t>
                      </a:r>
                      <a:r>
                        <a:rPr kumimoji="0" lang="en-US" sz="1800" b="0" i="0" u="none" strike="noStrike" cap="none" normalizeH="0" baseline="0" dirty="0" err="1">
                          <a:ln>
                            <a:noFill/>
                          </a:ln>
                          <a:solidFill>
                            <a:srgbClr val="FFFFFF"/>
                          </a:solidFill>
                          <a:effectLst/>
                          <a:latin typeface="+mn-lt"/>
                          <a:ea typeface="+mn-ea"/>
                          <a:cs typeface="+mn-cs"/>
                        </a:rPr>
                        <a:t>portada</a:t>
                      </a:r>
                      <a:r>
                        <a:rPr kumimoji="0" lang="en-US" sz="1800" b="0" i="0" u="none" strike="noStrike" cap="none" normalizeH="0" baseline="0" dirty="0">
                          <a:ln>
                            <a:noFill/>
                          </a:ln>
                          <a:solidFill>
                            <a:srgbClr val="FFFFFF"/>
                          </a:solidFill>
                          <a:effectLst/>
                          <a:latin typeface="+mn-lt"/>
                          <a:ea typeface="+mn-ea"/>
                          <a:cs typeface="+mn-cs"/>
                        </a:rPr>
                        <a:t> de “Abbey Road” (a la </a:t>
                      </a:r>
                      <a:r>
                        <a:rPr kumimoji="0" lang="en-US" sz="1800" b="0" i="0" u="none" strike="noStrike" cap="none" normalizeH="0" baseline="0" dirty="0" err="1">
                          <a:ln>
                            <a:noFill/>
                          </a:ln>
                          <a:solidFill>
                            <a:srgbClr val="FFFFFF"/>
                          </a:solidFill>
                          <a:effectLst/>
                          <a:latin typeface="+mn-lt"/>
                          <a:ea typeface="+mn-ea"/>
                          <a:cs typeface="+mn-cs"/>
                        </a:rPr>
                        <a:t>dreta</a:t>
                      </a:r>
                      <a:r>
                        <a:rPr kumimoji="0" lang="en-US" sz="1800" b="0" i="0" u="none" strike="noStrike" cap="none" normalizeH="0" baseline="0" dirty="0">
                          <a:ln>
                            <a:noFill/>
                          </a:ln>
                          <a:solidFill>
                            <a:srgbClr val="FFFFFF"/>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mn-lt"/>
                          <a:ea typeface="+mn-ea"/>
                          <a:cs typeface="+mn-cs"/>
                        </a:rPr>
                        <a:t>Paul </a:t>
                      </a:r>
                      <a:r>
                        <a:rPr kumimoji="0" lang="en-US" sz="1800" b="0" i="0" u="none" strike="noStrike" cap="none" normalizeH="0" baseline="0" dirty="0" err="1">
                          <a:ln>
                            <a:noFill/>
                          </a:ln>
                          <a:solidFill>
                            <a:srgbClr val="FFFFFF"/>
                          </a:solidFill>
                          <a:effectLst/>
                          <a:latin typeface="+mn-lt"/>
                          <a:ea typeface="+mn-ea"/>
                          <a:cs typeface="+mn-cs"/>
                        </a:rPr>
                        <a:t>va</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descalç</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i</a:t>
                      </a:r>
                      <a:r>
                        <a:rPr kumimoji="0" lang="en-US" sz="1800" b="0" i="0" u="none" strike="noStrike" cap="none" normalizeH="0" baseline="0" dirty="0">
                          <a:ln>
                            <a:noFill/>
                          </a:ln>
                          <a:solidFill>
                            <a:srgbClr val="FFFFFF"/>
                          </a:solidFill>
                          <a:effectLst/>
                          <a:latin typeface="+mn-lt"/>
                          <a:ea typeface="+mn-ea"/>
                          <a:cs typeface="+mn-cs"/>
                        </a:rPr>
                        <a:t> molt </a:t>
                      </a:r>
                      <a:r>
                        <a:rPr kumimoji="0" lang="en-US" sz="1800" b="0" i="0" u="none" strike="noStrike" cap="none" normalizeH="0" baseline="0" dirty="0" err="1">
                          <a:ln>
                            <a:noFill/>
                          </a:ln>
                          <a:solidFill>
                            <a:srgbClr val="FFFFFF"/>
                          </a:solidFill>
                          <a:effectLst/>
                          <a:latin typeface="+mn-lt"/>
                          <a:ea typeface="+mn-ea"/>
                          <a:cs typeface="+mn-cs"/>
                        </a:rPr>
                        <a:t>pàlid</a:t>
                      </a:r>
                      <a:r>
                        <a:rPr kumimoji="0" lang="en-US" sz="1800" b="0" i="0" u="none" strike="noStrike" cap="none" normalizeH="0" baseline="0" dirty="0">
                          <a:ln>
                            <a:noFill/>
                          </a:ln>
                          <a:solidFill>
                            <a:srgbClr val="FFFFFF"/>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mn-lt"/>
                          <a:ea typeface="+mn-ea"/>
                          <a:cs typeface="+mn-cs"/>
                        </a:rPr>
                        <a:t>Paul </a:t>
                      </a:r>
                      <a:r>
                        <a:rPr kumimoji="0" lang="en-US" sz="1800" b="0" i="0" u="none" strike="noStrike" cap="none" normalizeH="0" baseline="0" dirty="0" err="1">
                          <a:ln>
                            <a:noFill/>
                          </a:ln>
                          <a:solidFill>
                            <a:srgbClr val="FFFFFF"/>
                          </a:solidFill>
                          <a:effectLst/>
                          <a:latin typeface="+mn-lt"/>
                          <a:ea typeface="+mn-ea"/>
                          <a:cs typeface="+mn-cs"/>
                        </a:rPr>
                        <a:t>es</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esquerrà</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però</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té</a:t>
                      </a:r>
                      <a:r>
                        <a:rPr kumimoji="0" lang="en-US" sz="1800" b="0" i="0" u="none" strike="noStrike" cap="none" normalizeH="0" baseline="0" dirty="0">
                          <a:ln>
                            <a:noFill/>
                          </a:ln>
                          <a:solidFill>
                            <a:srgbClr val="FFFFFF"/>
                          </a:solidFill>
                          <a:effectLst/>
                          <a:latin typeface="+mn-lt"/>
                          <a:ea typeface="+mn-ea"/>
                          <a:cs typeface="+mn-cs"/>
                        </a:rPr>
                        <a:t> la </a:t>
                      </a:r>
                      <a:r>
                        <a:rPr kumimoji="0" lang="en-US" sz="1800" b="0" i="0" u="none" strike="noStrike" cap="none" normalizeH="0" baseline="0" dirty="0" err="1">
                          <a:ln>
                            <a:noFill/>
                          </a:ln>
                          <a:solidFill>
                            <a:srgbClr val="FFFFFF"/>
                          </a:solidFill>
                          <a:effectLst/>
                          <a:latin typeface="+mn-lt"/>
                          <a:ea typeface="+mn-ea"/>
                          <a:cs typeface="+mn-cs"/>
                        </a:rPr>
                        <a:t>cigarreta</a:t>
                      </a:r>
                      <a:r>
                        <a:rPr kumimoji="0" lang="en-US" sz="1800" b="0" i="0" u="none" strike="noStrike" cap="none" normalizeH="0" baseline="0" dirty="0">
                          <a:ln>
                            <a:noFill/>
                          </a:ln>
                          <a:solidFill>
                            <a:srgbClr val="FFFFFF"/>
                          </a:solidFill>
                          <a:effectLst/>
                          <a:latin typeface="+mn-lt"/>
                          <a:ea typeface="+mn-ea"/>
                          <a:cs typeface="+mn-cs"/>
                        </a:rPr>
                        <a:t> a la </a:t>
                      </a:r>
                      <a:r>
                        <a:rPr kumimoji="0" lang="en-US" sz="1800" b="0" i="0" u="none" strike="noStrike" cap="none" normalizeH="0" baseline="0" dirty="0" err="1">
                          <a:ln>
                            <a:noFill/>
                          </a:ln>
                          <a:solidFill>
                            <a:srgbClr val="FFFFFF"/>
                          </a:solidFill>
                          <a:effectLst/>
                          <a:latin typeface="+mn-lt"/>
                          <a:ea typeface="+mn-ea"/>
                          <a:cs typeface="+mn-cs"/>
                        </a:rPr>
                        <a:t>mà</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dreta</a:t>
                      </a:r>
                      <a:r>
                        <a:rPr kumimoji="0" lang="en-US" sz="1800" b="0" i="0" u="none" strike="noStrike" cap="none" normalizeH="0" baseline="0" dirty="0">
                          <a:ln>
                            <a:noFill/>
                          </a:ln>
                          <a:solidFill>
                            <a:srgbClr val="FFFFFF"/>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en-US" sz="1800" b="0" i="0" u="none" strike="noStrike" cap="none" normalizeH="0" baseline="0" dirty="0" err="1">
                          <a:ln>
                            <a:noFill/>
                          </a:ln>
                          <a:solidFill>
                            <a:srgbClr val="FFFFFF"/>
                          </a:solidFill>
                          <a:effectLst/>
                          <a:latin typeface="+mn-lt"/>
                          <a:ea typeface="+mn-ea"/>
                          <a:cs typeface="+mn-cs"/>
                        </a:rPr>
                        <a:t>Matrícula</a:t>
                      </a:r>
                      <a:r>
                        <a:rPr kumimoji="0" lang="en-US" sz="1800" b="0" i="0" u="none" strike="noStrike" cap="none" normalizeH="0" baseline="0" dirty="0">
                          <a:ln>
                            <a:noFill/>
                          </a:ln>
                          <a:solidFill>
                            <a:srgbClr val="FFFFFF"/>
                          </a:solidFill>
                          <a:effectLst/>
                          <a:latin typeface="+mn-lt"/>
                          <a:ea typeface="+mn-ea"/>
                          <a:cs typeface="+mn-cs"/>
                        </a:rPr>
                        <a:t> “LMW” (</a:t>
                      </a:r>
                      <a:r>
                        <a:rPr kumimoji="0" lang="en-US" sz="1800" b="0" i="0" u="none" strike="noStrike" cap="none" normalizeH="0" baseline="0" dirty="0" err="1">
                          <a:ln>
                            <a:noFill/>
                          </a:ln>
                          <a:solidFill>
                            <a:srgbClr val="FFFFFF"/>
                          </a:solidFill>
                          <a:effectLst/>
                          <a:latin typeface="+mn-lt"/>
                          <a:ea typeface="+mn-ea"/>
                          <a:cs typeface="+mn-cs"/>
                        </a:rPr>
                        <a:t>veure</a:t>
                      </a:r>
                      <a:r>
                        <a:rPr kumimoji="0" lang="en-US" sz="1800" b="0" i="0" u="none" strike="noStrike" cap="none" normalizeH="0" baseline="0" dirty="0">
                          <a:ln>
                            <a:noFill/>
                          </a:ln>
                          <a:solidFill>
                            <a:srgbClr val="FFFFFF"/>
                          </a:solidFill>
                          <a:effectLst/>
                          <a:latin typeface="+mn-lt"/>
                          <a:ea typeface="+mn-ea"/>
                          <a:cs typeface="+mn-cs"/>
                        </a:rPr>
                        <a:t> la </a:t>
                      </a:r>
                      <a:r>
                        <a:rPr kumimoji="0" lang="en-US" sz="1800" b="0" i="0" u="none" strike="noStrike" cap="none" normalizeH="0" baseline="0" dirty="0" err="1">
                          <a:ln>
                            <a:noFill/>
                          </a:ln>
                          <a:solidFill>
                            <a:srgbClr val="FFFFFF"/>
                          </a:solidFill>
                          <a:effectLst/>
                          <a:latin typeface="+mn-lt"/>
                          <a:ea typeface="+mn-ea"/>
                          <a:cs typeface="+mn-cs"/>
                        </a:rPr>
                        <a:t>fletxa</a:t>
                      </a:r>
                      <a:r>
                        <a:rPr kumimoji="0" lang="en-US" sz="1800" b="0" i="0" u="none" strike="noStrike" cap="none" normalizeH="0" baseline="0" dirty="0">
                          <a:ln>
                            <a:noFill/>
                          </a:ln>
                          <a:solidFill>
                            <a:srgbClr val="FFFFFF"/>
                          </a:solidFill>
                          <a:effectLst/>
                          <a:latin typeface="+mn-lt"/>
                          <a:ea typeface="+mn-ea"/>
                          <a:cs typeface="+mn-cs"/>
                        </a:rPr>
                        <a:t>): “Linda McCartney Weeping”.</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800" b="1" i="0" u="none" strike="noStrike" cap="none" normalizeH="0" baseline="0" dirty="0" err="1">
                          <a:ln>
                            <a:noFill/>
                          </a:ln>
                          <a:solidFill>
                            <a:srgbClr val="333333"/>
                          </a:solidFill>
                          <a:effectLst/>
                          <a:latin typeface="+mn-lt"/>
                          <a:ea typeface="+mn-ea"/>
                          <a:cs typeface="+mn-cs"/>
                        </a:rPr>
                        <a:t>En</a:t>
                      </a:r>
                      <a:r>
                        <a:rPr kumimoji="0" lang="en-US" sz="1800" b="1" i="0" u="none" strike="noStrike" cap="none" normalizeH="0" baseline="0" dirty="0">
                          <a:ln>
                            <a:noFill/>
                          </a:ln>
                          <a:solidFill>
                            <a:srgbClr val="333333"/>
                          </a:solidFill>
                          <a:effectLst/>
                          <a:latin typeface="+mn-lt"/>
                          <a:ea typeface="+mn-ea"/>
                          <a:cs typeface="+mn-cs"/>
                        </a:rPr>
                        <a:t> Contra: </a:t>
                      </a:r>
                      <a:r>
                        <a:rPr kumimoji="0" lang="en-US" sz="1800" b="0" i="0" u="none" strike="noStrike" cap="none" normalizeH="0" baseline="0" dirty="0">
                          <a:ln>
                            <a:noFill/>
                          </a:ln>
                          <a:solidFill>
                            <a:srgbClr val="004992"/>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mn-lt"/>
                          <a:ea typeface="+mn-ea"/>
                          <a:cs typeface="+mn-cs"/>
                        </a:rPr>
                        <a:t>La </a:t>
                      </a:r>
                      <a:r>
                        <a:rPr kumimoji="0" lang="en-US" sz="1800" b="0" i="0" u="none" strike="noStrike" cap="none" normalizeH="0" baseline="0" dirty="0" err="1">
                          <a:ln>
                            <a:noFill/>
                          </a:ln>
                          <a:solidFill>
                            <a:srgbClr val="FFFFFF"/>
                          </a:solidFill>
                          <a:effectLst/>
                          <a:latin typeface="+mn-lt"/>
                          <a:ea typeface="+mn-ea"/>
                          <a:cs typeface="+mn-cs"/>
                        </a:rPr>
                        <a:t>mateixa</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aparença</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i</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veu</a:t>
                      </a:r>
                      <a:r>
                        <a:rPr kumimoji="0" lang="en-US" sz="1800" b="0" i="0" u="none" strike="noStrike" cap="none" normalizeH="0" baseline="0" dirty="0">
                          <a:ln>
                            <a:noFill/>
                          </a:ln>
                          <a:solidFill>
                            <a:srgbClr val="FFFFFF"/>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en-US" sz="1800" b="0" i="0" u="none" strike="noStrike" cap="none" normalizeH="0" baseline="0" dirty="0" err="1">
                          <a:ln>
                            <a:noFill/>
                          </a:ln>
                          <a:solidFill>
                            <a:srgbClr val="FFFFFF"/>
                          </a:solidFill>
                          <a:effectLst/>
                          <a:latin typeface="+mn-lt"/>
                          <a:ea typeface="+mn-ea"/>
                          <a:cs typeface="+mn-cs"/>
                        </a:rPr>
                        <a:t>L'evidència</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sembla</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fabricada</a:t>
                      </a:r>
                      <a:r>
                        <a:rPr kumimoji="0" lang="en-US" sz="1800" b="0" i="0" u="none" strike="noStrike" cap="none" normalizeH="0" baseline="0" dirty="0">
                          <a:ln>
                            <a:noFill/>
                          </a:ln>
                          <a:solidFill>
                            <a:srgbClr val="FFFFFF"/>
                          </a:solidFill>
                          <a:effectLst/>
                          <a:latin typeface="+mn-lt"/>
                          <a:ea typeface="+mn-ea"/>
                          <a:cs typeface="+mn-cs"/>
                        </a:rPr>
                        <a:t>, les </a:t>
                      </a:r>
                      <a:r>
                        <a:rPr kumimoji="0" lang="en-US" sz="1800" b="0" i="0" u="none" strike="noStrike" cap="none" normalizeH="0" baseline="0" dirty="0" err="1">
                          <a:ln>
                            <a:noFill/>
                          </a:ln>
                          <a:solidFill>
                            <a:srgbClr val="FFFFFF"/>
                          </a:solidFill>
                          <a:effectLst/>
                          <a:latin typeface="+mn-lt"/>
                          <a:ea typeface="+mn-ea"/>
                          <a:cs typeface="+mn-cs"/>
                        </a:rPr>
                        <a:t>inicials</a:t>
                      </a:r>
                      <a:r>
                        <a:rPr kumimoji="0" lang="en-US" sz="1800" b="0" i="0" u="none" strike="noStrike" cap="none" normalizeH="0" baseline="0" dirty="0">
                          <a:ln>
                            <a:noFill/>
                          </a:ln>
                          <a:solidFill>
                            <a:srgbClr val="FFFFFF"/>
                          </a:solidFill>
                          <a:effectLst/>
                          <a:latin typeface="+mn-lt"/>
                          <a:ea typeface="+mn-ea"/>
                          <a:cs typeface="+mn-cs"/>
                        </a:rPr>
                        <a:t> LMW </a:t>
                      </a:r>
                      <a:r>
                        <a:rPr kumimoji="0" lang="en-US" sz="1800" b="0" i="0" u="none" strike="noStrike" cap="none" normalizeH="0" baseline="0" dirty="0" err="1">
                          <a:ln>
                            <a:noFill/>
                          </a:ln>
                          <a:solidFill>
                            <a:srgbClr val="FFFFFF"/>
                          </a:solidFill>
                          <a:effectLst/>
                          <a:latin typeface="+mn-lt"/>
                          <a:ea typeface="+mn-ea"/>
                          <a:cs typeface="+mn-cs"/>
                        </a:rPr>
                        <a:t>poden</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significar</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qualsevol</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cosa</a:t>
                      </a:r>
                      <a:r>
                        <a:rPr kumimoji="0" lang="en-US" sz="1800" b="0" i="0" u="none" strike="noStrike" cap="none" normalizeH="0" baseline="0" dirty="0">
                          <a:ln>
                            <a:noFill/>
                          </a:ln>
                          <a:solidFill>
                            <a:srgbClr val="FFFFFF"/>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mn-lt"/>
                          <a:ea typeface="+mn-ea"/>
                          <a:cs typeface="+mn-cs"/>
                        </a:rPr>
                        <a:t>Origen: la </a:t>
                      </a:r>
                      <a:r>
                        <a:rPr kumimoji="0" lang="en-US" sz="1800" b="0" i="0" u="none" strike="noStrike" cap="none" normalizeH="0" baseline="0" dirty="0" err="1">
                          <a:ln>
                            <a:noFill/>
                          </a:ln>
                          <a:solidFill>
                            <a:srgbClr val="FFFFFF"/>
                          </a:solidFill>
                          <a:effectLst/>
                          <a:latin typeface="+mn-lt"/>
                          <a:ea typeface="+mn-ea"/>
                          <a:cs typeface="+mn-cs"/>
                        </a:rPr>
                        <a:t>llegenda</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va</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néixer</a:t>
                      </a:r>
                      <a:r>
                        <a:rPr kumimoji="0" lang="en-US" sz="1800" b="0" i="0" u="none" strike="noStrike" cap="none" normalizeH="0" baseline="0" dirty="0">
                          <a:ln>
                            <a:noFill/>
                          </a:ln>
                          <a:solidFill>
                            <a:srgbClr val="FFFFFF"/>
                          </a:solidFill>
                          <a:effectLst/>
                          <a:latin typeface="+mn-lt"/>
                          <a:ea typeface="+mn-ea"/>
                          <a:cs typeface="+mn-cs"/>
                        </a:rPr>
                        <a:t> el 1969 d' un </a:t>
                      </a:r>
                      <a:r>
                        <a:rPr kumimoji="0" lang="en-US" sz="1800" b="0" i="0" u="none" strike="noStrike" cap="none" normalizeH="0" baseline="0" dirty="0" err="1">
                          <a:ln>
                            <a:noFill/>
                          </a:ln>
                          <a:solidFill>
                            <a:srgbClr val="FFFFFF"/>
                          </a:solidFill>
                          <a:effectLst/>
                          <a:latin typeface="+mn-lt"/>
                          <a:ea typeface="+mn-ea"/>
                          <a:cs typeface="+mn-cs"/>
                        </a:rPr>
                        <a:t>diari</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sensacionalista</a:t>
                      </a:r>
                      <a:r>
                        <a:rPr kumimoji="0" lang="en-US" sz="1800" b="0" i="0" u="none" strike="noStrike" cap="none" normalizeH="0" baseline="0" dirty="0">
                          <a:ln>
                            <a:noFill/>
                          </a:ln>
                          <a:solidFill>
                            <a:srgbClr val="FFFFFF"/>
                          </a:solidFill>
                          <a:effectLst/>
                          <a:latin typeface="+mn-lt"/>
                          <a:ea typeface="+mn-ea"/>
                          <a:cs typeface="+mn-cs"/>
                        </a:rPr>
                        <a:t>.</a:t>
                      </a:r>
                      <a:endParaRPr kumimoji="0" lang="de-DE" sz="1600" b="0" i="0" u="none" strike="noStrike" cap="none" normalizeH="0" baseline="0" dirty="0">
                        <a:ln>
                          <a:noFill/>
                        </a:ln>
                        <a:solidFill>
                          <a:srgbClr val="FFFFFF"/>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Saltar a </a:t>
            </a:r>
            <a:r>
              <a:rPr lang="es-ES" sz="3600" dirty="0" err="1">
                <a:solidFill>
                  <a:srgbClr val="004992"/>
                </a:solidFill>
                <a:latin typeface="+mn-lt"/>
                <a:ea typeface="+mn-ea"/>
                <a:cs typeface="+mn-cs"/>
              </a:rPr>
              <a:t>Conclusions</a:t>
            </a:r>
            <a:r>
              <a:rPr lang="es-ES" sz="3600" dirty="0">
                <a:solidFill>
                  <a:srgbClr val="004992"/>
                </a:solidFill>
                <a:latin typeface="+mn-lt"/>
                <a:ea typeface="+mn-ea"/>
                <a:cs typeface="+mn-cs"/>
              </a:rPr>
              <a:t>: En </a:t>
            </a:r>
            <a:r>
              <a:rPr lang="es-ES" sz="3600" dirty="0" err="1">
                <a:solidFill>
                  <a:srgbClr val="004992"/>
                </a:solidFill>
                <a:latin typeface="+mn-lt"/>
                <a:ea typeface="+mn-ea"/>
                <a:cs typeface="+mn-cs"/>
              </a:rPr>
              <a:t>Acció</a:t>
            </a:r>
            <a:br>
              <a:rPr lang="es-ES" sz="3600" dirty="0">
                <a:solidFill>
                  <a:srgbClr val="004992"/>
                </a:solidFill>
                <a:latin typeface="+mn-lt"/>
                <a:ea typeface="+mn-ea"/>
                <a:cs typeface="+mn-cs"/>
              </a:rPr>
            </a:br>
            <a:r>
              <a:rPr lang="es-ES" dirty="0">
                <a:solidFill>
                  <a:srgbClr val="004992"/>
                </a:solidFill>
                <a:latin typeface="+mn-lt"/>
                <a:ea typeface="+mn-ea"/>
                <a:cs typeface="+mn-cs"/>
              </a:rPr>
              <a:t>- Mites </a:t>
            </a:r>
            <a:r>
              <a:rPr lang="es-ES" dirty="0" err="1">
                <a:solidFill>
                  <a:srgbClr val="004992"/>
                </a:solidFill>
                <a:latin typeface="+mn-lt"/>
                <a:ea typeface="+mn-ea"/>
                <a:cs typeface="+mn-cs"/>
              </a:rPr>
              <a:t>Moderns</a:t>
            </a:r>
            <a:r>
              <a:rPr lang="es-ES" dirty="0">
                <a:solidFill>
                  <a:srgbClr val="004992"/>
                </a:solidFill>
                <a:latin typeface="+mn-lt"/>
                <a:ea typeface="+mn-ea"/>
                <a:cs typeface="+mn-cs"/>
              </a:rPr>
              <a:t> -</a:t>
            </a:r>
            <a:br>
              <a:rPr lang="es-ES" sz="3600" dirty="0">
                <a:solidFill>
                  <a:srgbClr val="004992"/>
                </a:solidFill>
                <a:latin typeface="+mn-lt"/>
                <a:ea typeface="+mn-ea"/>
                <a:cs typeface="+mn-cs"/>
              </a:rPr>
            </a:br>
            <a:r>
              <a:rPr lang="es-ES" sz="1800" dirty="0">
                <a:solidFill>
                  <a:srgbClr val="004992"/>
                </a:solidFill>
                <a:latin typeface="+mn-lt"/>
                <a:ea typeface="+mn-ea"/>
                <a:cs typeface="+mn-cs"/>
              </a:rPr>
              <a:t>(per a un </a:t>
            </a:r>
            <a:r>
              <a:rPr lang="es-ES" sz="1800" dirty="0" err="1">
                <a:solidFill>
                  <a:srgbClr val="004992"/>
                </a:solidFill>
                <a:latin typeface="+mn-lt"/>
                <a:ea typeface="+mn-ea"/>
                <a:cs typeface="+mn-cs"/>
              </a:rPr>
              <a:t>exercici</a:t>
            </a:r>
            <a:r>
              <a:rPr lang="es-ES" sz="1800" dirty="0">
                <a:solidFill>
                  <a:srgbClr val="004992"/>
                </a:solidFill>
                <a:latin typeface="+mn-lt"/>
                <a:ea typeface="+mn-ea"/>
                <a:cs typeface="+mn-cs"/>
              </a:rPr>
              <a:t> </a:t>
            </a:r>
            <a:r>
              <a:rPr lang="es-ES" sz="1800" dirty="0" err="1">
                <a:solidFill>
                  <a:srgbClr val="004992"/>
                </a:solidFill>
                <a:latin typeface="+mn-lt"/>
                <a:ea typeface="+mn-ea"/>
                <a:cs typeface="+mn-cs"/>
              </a:rPr>
              <a:t>alternatiu</a:t>
            </a:r>
            <a:r>
              <a:rPr lang="es-ES" sz="1800" dirty="0">
                <a:solidFill>
                  <a:srgbClr val="004992"/>
                </a:solidFill>
                <a:latin typeface="+mn-lt"/>
                <a:ea typeface="+mn-ea"/>
                <a:cs typeface="+mn-cs"/>
              </a:rPr>
              <a:t> </a:t>
            </a:r>
            <a:r>
              <a:rPr lang="es-ES" sz="1800" dirty="0" err="1">
                <a:solidFill>
                  <a:srgbClr val="004992"/>
                </a:solidFill>
                <a:latin typeface="+mn-lt"/>
                <a:ea typeface="+mn-ea"/>
                <a:cs typeface="+mn-cs"/>
              </a:rPr>
              <a:t>anar</a:t>
            </a:r>
            <a:r>
              <a:rPr lang="es-ES" sz="1800" dirty="0">
                <a:solidFill>
                  <a:srgbClr val="004992"/>
                </a:solidFill>
                <a:latin typeface="+mn-lt"/>
                <a:ea typeface="+mn-ea"/>
                <a:cs typeface="+mn-cs"/>
              </a:rPr>
              <a:t> al final de la </a:t>
            </a:r>
            <a:r>
              <a:rPr lang="es-ES" sz="1800" dirty="0" err="1">
                <a:solidFill>
                  <a:srgbClr val="004992"/>
                </a:solidFill>
                <a:latin typeface="+mn-lt"/>
                <a:ea typeface="+mn-ea"/>
                <a:cs typeface="+mn-cs"/>
              </a:rPr>
              <a:t>presentació</a:t>
            </a:r>
            <a:r>
              <a:rPr lang="es-ES" sz="1800"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14</a:t>
            </a:fld>
            <a:endParaRPr lang="de-DE" altLang="de-DE">
              <a:latin typeface="+mn-lt"/>
              <a:ea typeface="+mn-ea"/>
            </a:endParaRPr>
          </a:p>
        </p:txBody>
      </p:sp>
      <p:graphicFrame>
        <p:nvGraphicFramePr>
          <p:cNvPr id="11" name="Group 21"/>
          <p:cNvGraphicFramePr>
            <a:graphicFrameLocks noGrp="1"/>
          </p:cNvGraphicFramePr>
          <p:nvPr>
            <p:extLst>
              <p:ext uri="{D42A27DB-BD31-4B8C-83A1-F6EECF244321}">
                <p14:modId xmlns:p14="http://schemas.microsoft.com/office/powerpoint/2010/main" val="3480290886"/>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Mite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mn-lt"/>
                          <a:ea typeface="+mn-ea"/>
                          <a:cs typeface="+mn-cs"/>
                        </a:rPr>
                        <a:t>A favor i en contra: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mn-lt"/>
                          <a:ea typeface="+mn-ea"/>
                          <a:cs typeface="+mn-cs"/>
                        </a:rPr>
                        <a:t>Paul McCartney (Beatles) va morir el 1966 en un accident i va ser reemplaçat per un doble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1" i="0" u="none" strike="noStrike" cap="none" normalizeH="0" baseline="0" dirty="0">
                          <a:ln>
                            <a:noFill/>
                          </a:ln>
                          <a:solidFill>
                            <a:srgbClr val="333333"/>
                          </a:solidFill>
                          <a:effectLst/>
                          <a:latin typeface="+mn-lt"/>
                          <a:ea typeface="+mn-ea"/>
                          <a:cs typeface="+mn-cs"/>
                        </a:rPr>
                        <a:t>A favor: </a:t>
                      </a:r>
                      <a:r>
                        <a:rPr kumimoji="0" lang="en-US" sz="1800" b="0" i="0" u="none" strike="noStrike" cap="none" normalizeH="0" baseline="0" dirty="0" err="1">
                          <a:ln>
                            <a:noFill/>
                          </a:ln>
                          <a:solidFill>
                            <a:srgbClr val="333333"/>
                          </a:solidFill>
                          <a:effectLst/>
                          <a:latin typeface="+mn-lt"/>
                          <a:ea typeface="+mn-ea"/>
                          <a:cs typeface="+mn-cs"/>
                        </a:rPr>
                        <a:t>Presumptament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existeixen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més</a:t>
                      </a:r>
                      <a:r>
                        <a:rPr kumimoji="0" lang="en-US" sz="1800" b="0" i="0" u="none" strike="noStrike" cap="none" normalizeH="0" baseline="0" dirty="0">
                          <a:ln>
                            <a:noFill/>
                          </a:ln>
                          <a:solidFill>
                            <a:srgbClr val="333333"/>
                          </a:solidFill>
                          <a:effectLst/>
                          <a:latin typeface="+mn-lt"/>
                          <a:ea typeface="+mn-ea"/>
                          <a:cs typeface="+mn-cs"/>
                        </a:rPr>
                        <a:t> de 70 </a:t>
                      </a:r>
                      <a:r>
                        <a:rPr kumimoji="0" lang="en-US" sz="1800" b="0" i="0" u="none" strike="noStrike" cap="none" normalizeH="0" baseline="0" dirty="0" err="1">
                          <a:ln>
                            <a:noFill/>
                          </a:ln>
                          <a:solidFill>
                            <a:srgbClr val="333333"/>
                          </a:solidFill>
                          <a:effectLst/>
                          <a:latin typeface="+mn-lt"/>
                          <a:ea typeface="+mn-ea"/>
                          <a:cs typeface="+mn-cs"/>
                        </a:rPr>
                        <a:t>claus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ocultes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algunes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en</a:t>
                      </a:r>
                      <a:r>
                        <a:rPr kumimoji="0" lang="en-US" sz="1800" b="0" i="0" u="none" strike="noStrike" cap="none" normalizeH="0" baseline="0" dirty="0">
                          <a:ln>
                            <a:noFill/>
                          </a:ln>
                          <a:solidFill>
                            <a:srgbClr val="333333"/>
                          </a:solidFill>
                          <a:effectLst/>
                          <a:latin typeface="+mn-lt"/>
                          <a:ea typeface="+mn-ea"/>
                          <a:cs typeface="+mn-cs"/>
                        </a:rPr>
                        <a:t> la </a:t>
                      </a:r>
                      <a:r>
                        <a:rPr kumimoji="0" lang="en-US" sz="1800" b="0" i="0" u="none" strike="noStrike" cap="none" normalizeH="0" baseline="0" dirty="0" err="1">
                          <a:ln>
                            <a:noFill/>
                          </a:ln>
                          <a:solidFill>
                            <a:srgbClr val="333333"/>
                          </a:solidFill>
                          <a:effectLst/>
                          <a:latin typeface="+mn-lt"/>
                          <a:ea typeface="+mn-ea"/>
                          <a:cs typeface="+mn-cs"/>
                        </a:rPr>
                        <a:t>portada</a:t>
                      </a:r>
                      <a:r>
                        <a:rPr kumimoji="0" lang="en-US" sz="1800" b="0" i="0" u="none" strike="noStrike" cap="none" normalizeH="0" baseline="0" dirty="0">
                          <a:ln>
                            <a:noFill/>
                          </a:ln>
                          <a:solidFill>
                            <a:srgbClr val="333333"/>
                          </a:solidFill>
                          <a:effectLst/>
                          <a:latin typeface="+mn-lt"/>
                          <a:ea typeface="+mn-ea"/>
                          <a:cs typeface="+mn-cs"/>
                        </a:rPr>
                        <a:t> de “Abbey Road” (a la </a:t>
                      </a:r>
                      <a:r>
                        <a:rPr kumimoji="0" lang="en-US" sz="1800" b="0" i="0" u="none" strike="noStrike" cap="none" normalizeH="0" baseline="0" dirty="0" err="1">
                          <a:ln>
                            <a:noFill/>
                          </a:ln>
                          <a:solidFill>
                            <a:srgbClr val="333333"/>
                          </a:solidFill>
                          <a:effectLst/>
                          <a:latin typeface="+mn-lt"/>
                          <a:ea typeface="+mn-ea"/>
                          <a:cs typeface="+mn-cs"/>
                        </a:rPr>
                        <a:t>dreta</a:t>
                      </a:r>
                      <a:r>
                        <a:rPr kumimoji="0" lang="en-US" sz="18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Paul </a:t>
                      </a:r>
                      <a:r>
                        <a:rPr kumimoji="0" lang="en-US" sz="1800" b="0" i="0" u="none" strike="noStrike" cap="none" normalizeH="0" baseline="0" dirty="0" err="1">
                          <a:ln>
                            <a:noFill/>
                          </a:ln>
                          <a:solidFill>
                            <a:srgbClr val="333333"/>
                          </a:solidFill>
                          <a:effectLst/>
                          <a:latin typeface="+mn-lt"/>
                          <a:ea typeface="+mn-ea"/>
                          <a:cs typeface="+mn-cs"/>
                        </a:rPr>
                        <a:t>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descalç</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molt </a:t>
                      </a:r>
                      <a:r>
                        <a:rPr kumimoji="0" lang="en-US" sz="1800" b="0" i="0" u="none" strike="noStrike" cap="none" normalizeH="0" baseline="0" dirty="0" err="1">
                          <a:ln>
                            <a:noFill/>
                          </a:ln>
                          <a:solidFill>
                            <a:srgbClr val="333333"/>
                          </a:solidFill>
                          <a:effectLst/>
                          <a:latin typeface="+mn-lt"/>
                          <a:ea typeface="+mn-ea"/>
                          <a:cs typeface="+mn-cs"/>
                        </a:rPr>
                        <a:t>pàlid</a:t>
                      </a:r>
                      <a:r>
                        <a:rPr kumimoji="0" lang="en-US" sz="18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Paul </a:t>
                      </a:r>
                      <a:r>
                        <a:rPr kumimoji="0" lang="en-US" sz="1800" b="0" i="0" u="none" strike="noStrike" cap="none" normalizeH="0" baseline="0" dirty="0" err="1">
                          <a:ln>
                            <a:noFill/>
                          </a:ln>
                          <a:solidFill>
                            <a:srgbClr val="333333"/>
                          </a:solidFill>
                          <a:effectLst/>
                          <a:latin typeface="+mn-lt"/>
                          <a:ea typeface="+mn-ea"/>
                          <a:cs typeface="+mn-cs"/>
                        </a:rPr>
                        <a:t>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esquerrà</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però</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té</a:t>
                      </a:r>
                      <a:r>
                        <a:rPr kumimoji="0" lang="en-US" sz="1800" b="0" i="0" u="none" strike="noStrike" cap="none" normalizeH="0" baseline="0" dirty="0">
                          <a:ln>
                            <a:noFill/>
                          </a:ln>
                          <a:solidFill>
                            <a:srgbClr val="333333"/>
                          </a:solidFill>
                          <a:effectLst/>
                          <a:latin typeface="+mn-lt"/>
                          <a:ea typeface="+mn-ea"/>
                          <a:cs typeface="+mn-cs"/>
                        </a:rPr>
                        <a:t> la </a:t>
                      </a:r>
                      <a:r>
                        <a:rPr kumimoji="0" lang="en-US" sz="1800" b="0" i="0" u="none" strike="noStrike" cap="none" normalizeH="0" baseline="0" dirty="0" err="1">
                          <a:ln>
                            <a:noFill/>
                          </a:ln>
                          <a:solidFill>
                            <a:srgbClr val="333333"/>
                          </a:solidFill>
                          <a:effectLst/>
                          <a:latin typeface="+mn-lt"/>
                          <a:ea typeface="+mn-ea"/>
                          <a:cs typeface="+mn-cs"/>
                        </a:rPr>
                        <a:t>cigarreta</a:t>
                      </a:r>
                      <a:r>
                        <a:rPr kumimoji="0" lang="en-US" sz="1800" b="0" i="0" u="none" strike="noStrike" cap="none" normalizeH="0" baseline="0" dirty="0">
                          <a:ln>
                            <a:noFill/>
                          </a:ln>
                          <a:solidFill>
                            <a:srgbClr val="333333"/>
                          </a:solidFill>
                          <a:effectLst/>
                          <a:latin typeface="+mn-lt"/>
                          <a:ea typeface="+mn-ea"/>
                          <a:cs typeface="+mn-cs"/>
                        </a:rPr>
                        <a:t> a la </a:t>
                      </a:r>
                      <a:r>
                        <a:rPr kumimoji="0" lang="en-US" sz="1800" b="0" i="0" u="none" strike="noStrike" cap="none" normalizeH="0" baseline="0" dirty="0" err="1">
                          <a:ln>
                            <a:noFill/>
                          </a:ln>
                          <a:solidFill>
                            <a:srgbClr val="333333"/>
                          </a:solidFill>
                          <a:effectLst/>
                          <a:latin typeface="+mn-lt"/>
                          <a:ea typeface="+mn-ea"/>
                          <a:cs typeface="+mn-cs"/>
                        </a:rPr>
                        <a:t>mà</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dreta</a:t>
                      </a:r>
                      <a:r>
                        <a:rPr kumimoji="0" lang="en-US" sz="18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mn-lt"/>
                          <a:ea typeface="+mn-ea"/>
                          <a:cs typeface="+mn-cs"/>
                        </a:rPr>
                        <a:t>Matrícula</a:t>
                      </a:r>
                      <a:r>
                        <a:rPr kumimoji="0" lang="en-US" sz="1800" b="0" i="0" u="none" strike="noStrike" cap="none" normalizeH="0" baseline="0" dirty="0">
                          <a:ln>
                            <a:noFill/>
                          </a:ln>
                          <a:solidFill>
                            <a:srgbClr val="333333"/>
                          </a:solidFill>
                          <a:effectLst/>
                          <a:latin typeface="+mn-lt"/>
                          <a:ea typeface="+mn-ea"/>
                          <a:cs typeface="+mn-cs"/>
                        </a:rPr>
                        <a:t> “LMW” (</a:t>
                      </a:r>
                      <a:r>
                        <a:rPr kumimoji="0" lang="en-US" sz="1800" b="0" i="0" u="none" strike="noStrike" cap="none" normalizeH="0" baseline="0" dirty="0" err="1">
                          <a:ln>
                            <a:noFill/>
                          </a:ln>
                          <a:solidFill>
                            <a:srgbClr val="333333"/>
                          </a:solidFill>
                          <a:effectLst/>
                          <a:latin typeface="+mn-lt"/>
                          <a:ea typeface="+mn-ea"/>
                          <a:cs typeface="+mn-cs"/>
                        </a:rPr>
                        <a:t>veure</a:t>
                      </a:r>
                      <a:r>
                        <a:rPr kumimoji="0" lang="en-US" sz="1800" b="0" i="0" u="none" strike="noStrike" cap="none" normalizeH="0" baseline="0" dirty="0">
                          <a:ln>
                            <a:noFill/>
                          </a:ln>
                          <a:solidFill>
                            <a:srgbClr val="333333"/>
                          </a:solidFill>
                          <a:effectLst/>
                          <a:latin typeface="+mn-lt"/>
                          <a:ea typeface="+mn-ea"/>
                          <a:cs typeface="+mn-cs"/>
                        </a:rPr>
                        <a:t> la </a:t>
                      </a:r>
                      <a:r>
                        <a:rPr kumimoji="0" lang="en-US" sz="1800" b="0" i="0" u="none" strike="noStrike" cap="none" normalizeH="0" baseline="0" dirty="0" err="1">
                          <a:ln>
                            <a:noFill/>
                          </a:ln>
                          <a:solidFill>
                            <a:srgbClr val="333333"/>
                          </a:solidFill>
                          <a:effectLst/>
                          <a:latin typeface="+mn-lt"/>
                          <a:ea typeface="+mn-ea"/>
                          <a:cs typeface="+mn-cs"/>
                        </a:rPr>
                        <a:t>fletxa</a:t>
                      </a:r>
                      <a:r>
                        <a:rPr kumimoji="0" lang="en-US" sz="1800" b="0" i="0" u="none" strike="noStrike" cap="none" normalizeH="0" baseline="0" dirty="0">
                          <a:ln>
                            <a:noFill/>
                          </a:ln>
                          <a:solidFill>
                            <a:srgbClr val="333333"/>
                          </a:solidFill>
                          <a:effectLst/>
                          <a:latin typeface="+mn-lt"/>
                          <a:ea typeface="+mn-ea"/>
                          <a:cs typeface="+mn-cs"/>
                        </a:rPr>
                        <a:t>): “Linda McCartney Weeping”.</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800" b="1" i="0" u="none" strike="noStrike" cap="none" normalizeH="0" baseline="0" dirty="0" err="1">
                          <a:ln>
                            <a:noFill/>
                          </a:ln>
                          <a:solidFill>
                            <a:srgbClr val="333333"/>
                          </a:solidFill>
                          <a:effectLst/>
                          <a:latin typeface="+mn-lt"/>
                          <a:ea typeface="+mn-ea"/>
                          <a:cs typeface="+mn-cs"/>
                        </a:rPr>
                        <a:t>En</a:t>
                      </a:r>
                      <a:r>
                        <a:rPr kumimoji="0" lang="en-US" sz="1800" b="1" i="0" u="none" strike="noStrike" cap="none" normalizeH="0" baseline="0" dirty="0">
                          <a:ln>
                            <a:noFill/>
                          </a:ln>
                          <a:solidFill>
                            <a:srgbClr val="333333"/>
                          </a:solidFill>
                          <a:effectLst/>
                          <a:latin typeface="+mn-lt"/>
                          <a:ea typeface="+mn-ea"/>
                          <a:cs typeface="+mn-cs"/>
                        </a:rPr>
                        <a:t> Contra: </a:t>
                      </a:r>
                      <a:r>
                        <a:rPr kumimoji="0" lang="en-US" sz="1800" b="0" i="0" u="none" strike="noStrike" cap="none" normalizeH="0" baseline="0" dirty="0">
                          <a:ln>
                            <a:noFill/>
                          </a:ln>
                          <a:solidFill>
                            <a:srgbClr val="004992"/>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mn-lt"/>
                          <a:ea typeface="+mn-ea"/>
                          <a:cs typeface="+mn-cs"/>
                        </a:rPr>
                        <a:t>La </a:t>
                      </a:r>
                      <a:r>
                        <a:rPr kumimoji="0" lang="en-US" sz="1800" b="0" i="0" u="none" strike="noStrike" cap="none" normalizeH="0" baseline="0" dirty="0" err="1">
                          <a:ln>
                            <a:noFill/>
                          </a:ln>
                          <a:solidFill>
                            <a:srgbClr val="FFFFFF"/>
                          </a:solidFill>
                          <a:effectLst/>
                          <a:latin typeface="+mn-lt"/>
                          <a:ea typeface="+mn-ea"/>
                          <a:cs typeface="+mn-cs"/>
                        </a:rPr>
                        <a:t>mateixa</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aparença</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i</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veu</a:t>
                      </a:r>
                      <a:r>
                        <a:rPr kumimoji="0" lang="en-US" sz="1800" b="0" i="0" u="none" strike="noStrike" cap="none" normalizeH="0" baseline="0" dirty="0">
                          <a:ln>
                            <a:noFill/>
                          </a:ln>
                          <a:solidFill>
                            <a:srgbClr val="FFFFFF"/>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en-US" sz="1800" b="0" i="0" u="none" strike="noStrike" cap="none" normalizeH="0" baseline="0" dirty="0" err="1">
                          <a:ln>
                            <a:noFill/>
                          </a:ln>
                          <a:solidFill>
                            <a:srgbClr val="FFFFFF"/>
                          </a:solidFill>
                          <a:effectLst/>
                          <a:latin typeface="+mn-lt"/>
                          <a:ea typeface="+mn-ea"/>
                          <a:cs typeface="+mn-cs"/>
                        </a:rPr>
                        <a:t>L'evidència</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sembla</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fabricada</a:t>
                      </a:r>
                      <a:r>
                        <a:rPr kumimoji="0" lang="en-US" sz="1800" b="0" i="0" u="none" strike="noStrike" cap="none" normalizeH="0" baseline="0" dirty="0">
                          <a:ln>
                            <a:noFill/>
                          </a:ln>
                          <a:solidFill>
                            <a:srgbClr val="FFFFFF"/>
                          </a:solidFill>
                          <a:effectLst/>
                          <a:latin typeface="+mn-lt"/>
                          <a:ea typeface="+mn-ea"/>
                          <a:cs typeface="+mn-cs"/>
                        </a:rPr>
                        <a:t>, les </a:t>
                      </a:r>
                      <a:r>
                        <a:rPr kumimoji="0" lang="en-US" sz="1800" b="0" i="0" u="none" strike="noStrike" cap="none" normalizeH="0" baseline="0" dirty="0" err="1">
                          <a:ln>
                            <a:noFill/>
                          </a:ln>
                          <a:solidFill>
                            <a:srgbClr val="FFFFFF"/>
                          </a:solidFill>
                          <a:effectLst/>
                          <a:latin typeface="+mn-lt"/>
                          <a:ea typeface="+mn-ea"/>
                          <a:cs typeface="+mn-cs"/>
                        </a:rPr>
                        <a:t>inicials</a:t>
                      </a:r>
                      <a:r>
                        <a:rPr kumimoji="0" lang="en-US" sz="1800" b="0" i="0" u="none" strike="noStrike" cap="none" normalizeH="0" baseline="0" dirty="0">
                          <a:ln>
                            <a:noFill/>
                          </a:ln>
                          <a:solidFill>
                            <a:srgbClr val="FFFFFF"/>
                          </a:solidFill>
                          <a:effectLst/>
                          <a:latin typeface="+mn-lt"/>
                          <a:ea typeface="+mn-ea"/>
                          <a:cs typeface="+mn-cs"/>
                        </a:rPr>
                        <a:t> LMW </a:t>
                      </a:r>
                      <a:r>
                        <a:rPr kumimoji="0" lang="en-US" sz="1800" b="0" i="0" u="none" strike="noStrike" cap="none" normalizeH="0" baseline="0" dirty="0" err="1">
                          <a:ln>
                            <a:noFill/>
                          </a:ln>
                          <a:solidFill>
                            <a:srgbClr val="FFFFFF"/>
                          </a:solidFill>
                          <a:effectLst/>
                          <a:latin typeface="+mn-lt"/>
                          <a:ea typeface="+mn-ea"/>
                          <a:cs typeface="+mn-cs"/>
                        </a:rPr>
                        <a:t>poden</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significar</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qualsevol</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cosa</a:t>
                      </a:r>
                      <a:r>
                        <a:rPr kumimoji="0" lang="en-US" sz="1800" b="0" i="0" u="none" strike="noStrike" cap="none" normalizeH="0" baseline="0" dirty="0">
                          <a:ln>
                            <a:noFill/>
                          </a:ln>
                          <a:solidFill>
                            <a:srgbClr val="FFFFFF"/>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mn-lt"/>
                          <a:ea typeface="+mn-ea"/>
                          <a:cs typeface="+mn-cs"/>
                        </a:rPr>
                        <a:t>Origen: la </a:t>
                      </a:r>
                      <a:r>
                        <a:rPr kumimoji="0" lang="en-US" sz="1800" b="0" i="0" u="none" strike="noStrike" cap="none" normalizeH="0" baseline="0" dirty="0" err="1">
                          <a:ln>
                            <a:noFill/>
                          </a:ln>
                          <a:solidFill>
                            <a:srgbClr val="FFFFFF"/>
                          </a:solidFill>
                          <a:effectLst/>
                          <a:latin typeface="+mn-lt"/>
                          <a:ea typeface="+mn-ea"/>
                          <a:cs typeface="+mn-cs"/>
                        </a:rPr>
                        <a:t>llegenda</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va</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néixer</a:t>
                      </a:r>
                      <a:r>
                        <a:rPr kumimoji="0" lang="en-US" sz="1800" b="0" i="0" u="none" strike="noStrike" cap="none" normalizeH="0" baseline="0" dirty="0">
                          <a:ln>
                            <a:noFill/>
                          </a:ln>
                          <a:solidFill>
                            <a:srgbClr val="FFFFFF"/>
                          </a:solidFill>
                          <a:effectLst/>
                          <a:latin typeface="+mn-lt"/>
                          <a:ea typeface="+mn-ea"/>
                          <a:cs typeface="+mn-cs"/>
                        </a:rPr>
                        <a:t> el 1969 d' un </a:t>
                      </a:r>
                      <a:r>
                        <a:rPr kumimoji="0" lang="en-US" sz="1800" b="0" i="0" u="none" strike="noStrike" cap="none" normalizeH="0" baseline="0" dirty="0" err="1">
                          <a:ln>
                            <a:noFill/>
                          </a:ln>
                          <a:solidFill>
                            <a:srgbClr val="FFFFFF"/>
                          </a:solidFill>
                          <a:effectLst/>
                          <a:latin typeface="+mn-lt"/>
                          <a:ea typeface="+mn-ea"/>
                          <a:cs typeface="+mn-cs"/>
                        </a:rPr>
                        <a:t>diari</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sensacionalista</a:t>
                      </a:r>
                      <a:r>
                        <a:rPr kumimoji="0" lang="en-US" sz="1800" b="0" i="0" u="none" strike="noStrike" cap="none" normalizeH="0" baseline="0" dirty="0">
                          <a:ln>
                            <a:noFill/>
                          </a:ln>
                          <a:solidFill>
                            <a:srgbClr val="FFFFFF"/>
                          </a:solidFill>
                          <a:effectLst/>
                          <a:latin typeface="+mn-lt"/>
                          <a:ea typeface="+mn-ea"/>
                          <a:cs typeface="+mn-cs"/>
                        </a:rPr>
                        <a:t>.</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12169050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Saltar a </a:t>
            </a:r>
            <a:r>
              <a:rPr lang="es-ES" sz="3600" dirty="0" err="1">
                <a:solidFill>
                  <a:srgbClr val="004992"/>
                </a:solidFill>
                <a:latin typeface="+mn-lt"/>
                <a:ea typeface="+mn-ea"/>
                <a:cs typeface="+mn-cs"/>
              </a:rPr>
              <a:t>Conclusions</a:t>
            </a:r>
            <a:r>
              <a:rPr lang="es-ES" sz="3600" dirty="0">
                <a:solidFill>
                  <a:srgbClr val="004992"/>
                </a:solidFill>
                <a:latin typeface="+mn-lt"/>
                <a:ea typeface="+mn-ea"/>
                <a:cs typeface="+mn-cs"/>
              </a:rPr>
              <a:t>: En </a:t>
            </a:r>
            <a:r>
              <a:rPr lang="es-ES" sz="3600" dirty="0" err="1">
                <a:solidFill>
                  <a:srgbClr val="004992"/>
                </a:solidFill>
                <a:latin typeface="+mn-lt"/>
                <a:ea typeface="+mn-ea"/>
                <a:cs typeface="+mn-cs"/>
              </a:rPr>
              <a:t>Acció</a:t>
            </a:r>
            <a:br>
              <a:rPr lang="es-ES" sz="3600" dirty="0">
                <a:solidFill>
                  <a:srgbClr val="004992"/>
                </a:solidFill>
                <a:latin typeface="+mn-lt"/>
                <a:ea typeface="+mn-ea"/>
                <a:cs typeface="+mn-cs"/>
              </a:rPr>
            </a:br>
            <a:r>
              <a:rPr lang="es-ES" dirty="0">
                <a:solidFill>
                  <a:srgbClr val="004992"/>
                </a:solidFill>
                <a:latin typeface="+mn-lt"/>
                <a:ea typeface="+mn-ea"/>
                <a:cs typeface="+mn-cs"/>
              </a:rPr>
              <a:t>- Mites </a:t>
            </a:r>
            <a:r>
              <a:rPr lang="es-ES" dirty="0" err="1">
                <a:solidFill>
                  <a:srgbClr val="004992"/>
                </a:solidFill>
                <a:latin typeface="+mn-lt"/>
                <a:ea typeface="+mn-ea"/>
                <a:cs typeface="+mn-cs"/>
              </a:rPr>
              <a:t>Moderns</a:t>
            </a:r>
            <a:r>
              <a:rPr lang="es-ES" dirty="0">
                <a:solidFill>
                  <a:srgbClr val="004992"/>
                </a:solidFill>
                <a:latin typeface="+mn-lt"/>
                <a:ea typeface="+mn-ea"/>
                <a:cs typeface="+mn-cs"/>
              </a:rPr>
              <a:t> -</a:t>
            </a:r>
            <a:br>
              <a:rPr lang="es-ES" sz="3600" dirty="0">
                <a:solidFill>
                  <a:srgbClr val="004992"/>
                </a:solidFill>
                <a:latin typeface="+mn-lt"/>
                <a:ea typeface="+mn-ea"/>
                <a:cs typeface="+mn-cs"/>
              </a:rPr>
            </a:br>
            <a:r>
              <a:rPr lang="es-ES" sz="1800" dirty="0">
                <a:solidFill>
                  <a:srgbClr val="004992"/>
                </a:solidFill>
                <a:latin typeface="+mn-lt"/>
                <a:ea typeface="+mn-ea"/>
                <a:cs typeface="+mn-cs"/>
              </a:rPr>
              <a:t>(per a un </a:t>
            </a:r>
            <a:r>
              <a:rPr lang="es-ES" sz="1800" dirty="0" err="1">
                <a:solidFill>
                  <a:srgbClr val="004992"/>
                </a:solidFill>
                <a:latin typeface="+mn-lt"/>
                <a:ea typeface="+mn-ea"/>
                <a:cs typeface="+mn-cs"/>
              </a:rPr>
              <a:t>exercici</a:t>
            </a:r>
            <a:r>
              <a:rPr lang="es-ES" sz="1800" dirty="0">
                <a:solidFill>
                  <a:srgbClr val="004992"/>
                </a:solidFill>
                <a:latin typeface="+mn-lt"/>
                <a:ea typeface="+mn-ea"/>
                <a:cs typeface="+mn-cs"/>
              </a:rPr>
              <a:t> </a:t>
            </a:r>
            <a:r>
              <a:rPr lang="es-ES" sz="1800" dirty="0" err="1">
                <a:solidFill>
                  <a:srgbClr val="004992"/>
                </a:solidFill>
                <a:latin typeface="+mn-lt"/>
                <a:ea typeface="+mn-ea"/>
                <a:cs typeface="+mn-cs"/>
              </a:rPr>
              <a:t>alternatiu</a:t>
            </a:r>
            <a:r>
              <a:rPr lang="es-ES" sz="1800" dirty="0">
                <a:solidFill>
                  <a:srgbClr val="004992"/>
                </a:solidFill>
                <a:latin typeface="+mn-lt"/>
                <a:ea typeface="+mn-ea"/>
                <a:cs typeface="+mn-cs"/>
              </a:rPr>
              <a:t> </a:t>
            </a:r>
            <a:r>
              <a:rPr lang="es-ES" sz="1800" dirty="0" err="1">
                <a:solidFill>
                  <a:srgbClr val="004992"/>
                </a:solidFill>
                <a:latin typeface="+mn-lt"/>
                <a:ea typeface="+mn-ea"/>
                <a:cs typeface="+mn-cs"/>
              </a:rPr>
              <a:t>anar</a:t>
            </a:r>
            <a:r>
              <a:rPr lang="es-ES" sz="1800" dirty="0">
                <a:solidFill>
                  <a:srgbClr val="004992"/>
                </a:solidFill>
                <a:latin typeface="+mn-lt"/>
                <a:ea typeface="+mn-ea"/>
                <a:cs typeface="+mn-cs"/>
              </a:rPr>
              <a:t> al final de la </a:t>
            </a:r>
            <a:r>
              <a:rPr lang="es-ES" sz="1800" dirty="0" err="1">
                <a:solidFill>
                  <a:srgbClr val="004992"/>
                </a:solidFill>
                <a:latin typeface="+mn-lt"/>
                <a:ea typeface="+mn-ea"/>
                <a:cs typeface="+mn-cs"/>
              </a:rPr>
              <a:t>presentació</a:t>
            </a:r>
            <a:r>
              <a:rPr lang="es-ES" sz="1800"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15</a:t>
            </a:fld>
            <a:endParaRPr lang="de-DE" altLang="de-DE">
              <a:latin typeface="+mn-lt"/>
              <a:ea typeface="+mn-ea"/>
            </a:endParaRPr>
          </a:p>
        </p:txBody>
      </p:sp>
      <p:graphicFrame>
        <p:nvGraphicFramePr>
          <p:cNvPr id="11" name="Group 21"/>
          <p:cNvGraphicFramePr>
            <a:graphicFrameLocks noGrp="1"/>
          </p:cNvGraphicFramePr>
          <p:nvPr>
            <p:extLst>
              <p:ext uri="{D42A27DB-BD31-4B8C-83A1-F6EECF244321}">
                <p14:modId xmlns:p14="http://schemas.microsoft.com/office/powerpoint/2010/main" val="674862153"/>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Mite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mn-lt"/>
                          <a:ea typeface="+mn-ea"/>
                          <a:cs typeface="+mn-cs"/>
                        </a:rPr>
                        <a:t>A favor i en contra: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mn-lt"/>
                          <a:ea typeface="+mn-ea"/>
                          <a:cs typeface="+mn-cs"/>
                        </a:rPr>
                        <a:t>Paul McCartney (Beatles) va morir el 1966 en un accident i va ser reemplaçat per un doble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1" i="0" u="none" strike="noStrike" cap="none" normalizeH="0" baseline="0" dirty="0">
                          <a:ln>
                            <a:noFill/>
                          </a:ln>
                          <a:solidFill>
                            <a:srgbClr val="333333"/>
                          </a:solidFill>
                          <a:effectLst/>
                          <a:latin typeface="+mn-lt"/>
                          <a:ea typeface="+mn-ea"/>
                          <a:cs typeface="+mn-cs"/>
                        </a:rPr>
                        <a:t>A favor: </a:t>
                      </a:r>
                      <a:r>
                        <a:rPr kumimoji="0" lang="en-US" sz="1800" b="0" i="0" u="none" strike="noStrike" cap="none" normalizeH="0" baseline="0" dirty="0" err="1">
                          <a:ln>
                            <a:noFill/>
                          </a:ln>
                          <a:solidFill>
                            <a:srgbClr val="333333"/>
                          </a:solidFill>
                          <a:effectLst/>
                          <a:latin typeface="+mn-lt"/>
                          <a:ea typeface="+mn-ea"/>
                          <a:cs typeface="+mn-cs"/>
                        </a:rPr>
                        <a:t>Presumptament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existeixen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més</a:t>
                      </a:r>
                      <a:r>
                        <a:rPr kumimoji="0" lang="en-US" sz="1800" b="0" i="0" u="none" strike="noStrike" cap="none" normalizeH="0" baseline="0" dirty="0">
                          <a:ln>
                            <a:noFill/>
                          </a:ln>
                          <a:solidFill>
                            <a:srgbClr val="333333"/>
                          </a:solidFill>
                          <a:effectLst/>
                          <a:latin typeface="+mn-lt"/>
                          <a:ea typeface="+mn-ea"/>
                          <a:cs typeface="+mn-cs"/>
                        </a:rPr>
                        <a:t> de 70 </a:t>
                      </a:r>
                      <a:r>
                        <a:rPr kumimoji="0" lang="en-US" sz="1800" b="0" i="0" u="none" strike="noStrike" cap="none" normalizeH="0" baseline="0" dirty="0" err="1">
                          <a:ln>
                            <a:noFill/>
                          </a:ln>
                          <a:solidFill>
                            <a:srgbClr val="333333"/>
                          </a:solidFill>
                          <a:effectLst/>
                          <a:latin typeface="+mn-lt"/>
                          <a:ea typeface="+mn-ea"/>
                          <a:cs typeface="+mn-cs"/>
                        </a:rPr>
                        <a:t>claus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ocultes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algunes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en</a:t>
                      </a:r>
                      <a:r>
                        <a:rPr kumimoji="0" lang="en-US" sz="1800" b="0" i="0" u="none" strike="noStrike" cap="none" normalizeH="0" baseline="0" dirty="0">
                          <a:ln>
                            <a:noFill/>
                          </a:ln>
                          <a:solidFill>
                            <a:srgbClr val="333333"/>
                          </a:solidFill>
                          <a:effectLst/>
                          <a:latin typeface="+mn-lt"/>
                          <a:ea typeface="+mn-ea"/>
                          <a:cs typeface="+mn-cs"/>
                        </a:rPr>
                        <a:t> la </a:t>
                      </a:r>
                      <a:r>
                        <a:rPr kumimoji="0" lang="en-US" sz="1800" b="0" i="0" u="none" strike="noStrike" cap="none" normalizeH="0" baseline="0" dirty="0" err="1">
                          <a:ln>
                            <a:noFill/>
                          </a:ln>
                          <a:solidFill>
                            <a:srgbClr val="333333"/>
                          </a:solidFill>
                          <a:effectLst/>
                          <a:latin typeface="+mn-lt"/>
                          <a:ea typeface="+mn-ea"/>
                          <a:cs typeface="+mn-cs"/>
                        </a:rPr>
                        <a:t>portada</a:t>
                      </a:r>
                      <a:r>
                        <a:rPr kumimoji="0" lang="en-US" sz="1800" b="0" i="0" u="none" strike="noStrike" cap="none" normalizeH="0" baseline="0" dirty="0">
                          <a:ln>
                            <a:noFill/>
                          </a:ln>
                          <a:solidFill>
                            <a:srgbClr val="333333"/>
                          </a:solidFill>
                          <a:effectLst/>
                          <a:latin typeface="+mn-lt"/>
                          <a:ea typeface="+mn-ea"/>
                          <a:cs typeface="+mn-cs"/>
                        </a:rPr>
                        <a:t> de “Abbey Road” (a la </a:t>
                      </a:r>
                      <a:r>
                        <a:rPr kumimoji="0" lang="en-US" sz="1800" b="0" i="0" u="none" strike="noStrike" cap="none" normalizeH="0" baseline="0" dirty="0" err="1">
                          <a:ln>
                            <a:noFill/>
                          </a:ln>
                          <a:solidFill>
                            <a:srgbClr val="333333"/>
                          </a:solidFill>
                          <a:effectLst/>
                          <a:latin typeface="+mn-lt"/>
                          <a:ea typeface="+mn-ea"/>
                          <a:cs typeface="+mn-cs"/>
                        </a:rPr>
                        <a:t>dreta</a:t>
                      </a:r>
                      <a:r>
                        <a:rPr kumimoji="0" lang="en-US" sz="18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Paul </a:t>
                      </a:r>
                      <a:r>
                        <a:rPr kumimoji="0" lang="en-US" sz="1800" b="0" i="0" u="none" strike="noStrike" cap="none" normalizeH="0" baseline="0" dirty="0" err="1">
                          <a:ln>
                            <a:noFill/>
                          </a:ln>
                          <a:solidFill>
                            <a:srgbClr val="333333"/>
                          </a:solidFill>
                          <a:effectLst/>
                          <a:latin typeface="+mn-lt"/>
                          <a:ea typeface="+mn-ea"/>
                          <a:cs typeface="+mn-cs"/>
                        </a:rPr>
                        <a:t>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descalç</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molt </a:t>
                      </a:r>
                      <a:r>
                        <a:rPr kumimoji="0" lang="en-US" sz="1800" b="0" i="0" u="none" strike="noStrike" cap="none" normalizeH="0" baseline="0" dirty="0" err="1">
                          <a:ln>
                            <a:noFill/>
                          </a:ln>
                          <a:solidFill>
                            <a:srgbClr val="333333"/>
                          </a:solidFill>
                          <a:effectLst/>
                          <a:latin typeface="+mn-lt"/>
                          <a:ea typeface="+mn-ea"/>
                          <a:cs typeface="+mn-cs"/>
                        </a:rPr>
                        <a:t>pàlid</a:t>
                      </a:r>
                      <a:r>
                        <a:rPr kumimoji="0" lang="en-US" sz="18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Paul </a:t>
                      </a:r>
                      <a:r>
                        <a:rPr kumimoji="0" lang="en-US" sz="1800" b="0" i="0" u="none" strike="noStrike" cap="none" normalizeH="0" baseline="0" dirty="0" err="1">
                          <a:ln>
                            <a:noFill/>
                          </a:ln>
                          <a:solidFill>
                            <a:srgbClr val="333333"/>
                          </a:solidFill>
                          <a:effectLst/>
                          <a:latin typeface="+mn-lt"/>
                          <a:ea typeface="+mn-ea"/>
                          <a:cs typeface="+mn-cs"/>
                        </a:rPr>
                        <a:t>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esquerrà</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però</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té</a:t>
                      </a:r>
                      <a:r>
                        <a:rPr kumimoji="0" lang="en-US" sz="1800" b="0" i="0" u="none" strike="noStrike" cap="none" normalizeH="0" baseline="0" dirty="0">
                          <a:ln>
                            <a:noFill/>
                          </a:ln>
                          <a:solidFill>
                            <a:srgbClr val="333333"/>
                          </a:solidFill>
                          <a:effectLst/>
                          <a:latin typeface="+mn-lt"/>
                          <a:ea typeface="+mn-ea"/>
                          <a:cs typeface="+mn-cs"/>
                        </a:rPr>
                        <a:t> la </a:t>
                      </a:r>
                      <a:r>
                        <a:rPr kumimoji="0" lang="en-US" sz="1800" b="0" i="0" u="none" strike="noStrike" cap="none" normalizeH="0" baseline="0" dirty="0" err="1">
                          <a:ln>
                            <a:noFill/>
                          </a:ln>
                          <a:solidFill>
                            <a:srgbClr val="333333"/>
                          </a:solidFill>
                          <a:effectLst/>
                          <a:latin typeface="+mn-lt"/>
                          <a:ea typeface="+mn-ea"/>
                          <a:cs typeface="+mn-cs"/>
                        </a:rPr>
                        <a:t>cigarreta</a:t>
                      </a:r>
                      <a:r>
                        <a:rPr kumimoji="0" lang="en-US" sz="1800" b="0" i="0" u="none" strike="noStrike" cap="none" normalizeH="0" baseline="0" dirty="0">
                          <a:ln>
                            <a:noFill/>
                          </a:ln>
                          <a:solidFill>
                            <a:srgbClr val="333333"/>
                          </a:solidFill>
                          <a:effectLst/>
                          <a:latin typeface="+mn-lt"/>
                          <a:ea typeface="+mn-ea"/>
                          <a:cs typeface="+mn-cs"/>
                        </a:rPr>
                        <a:t> a la </a:t>
                      </a:r>
                      <a:r>
                        <a:rPr kumimoji="0" lang="en-US" sz="1800" b="0" i="0" u="none" strike="noStrike" cap="none" normalizeH="0" baseline="0" dirty="0" err="1">
                          <a:ln>
                            <a:noFill/>
                          </a:ln>
                          <a:solidFill>
                            <a:srgbClr val="333333"/>
                          </a:solidFill>
                          <a:effectLst/>
                          <a:latin typeface="+mn-lt"/>
                          <a:ea typeface="+mn-ea"/>
                          <a:cs typeface="+mn-cs"/>
                        </a:rPr>
                        <a:t>mà</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dreta</a:t>
                      </a:r>
                      <a:r>
                        <a:rPr kumimoji="0" lang="en-US" sz="18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mn-lt"/>
                          <a:ea typeface="+mn-ea"/>
                          <a:cs typeface="+mn-cs"/>
                        </a:rPr>
                        <a:t>Matrícula</a:t>
                      </a:r>
                      <a:r>
                        <a:rPr kumimoji="0" lang="en-US" sz="1800" b="0" i="0" u="none" strike="noStrike" cap="none" normalizeH="0" baseline="0" dirty="0">
                          <a:ln>
                            <a:noFill/>
                          </a:ln>
                          <a:solidFill>
                            <a:srgbClr val="333333"/>
                          </a:solidFill>
                          <a:effectLst/>
                          <a:latin typeface="+mn-lt"/>
                          <a:ea typeface="+mn-ea"/>
                          <a:cs typeface="+mn-cs"/>
                        </a:rPr>
                        <a:t> “LMW” (</a:t>
                      </a:r>
                      <a:r>
                        <a:rPr kumimoji="0" lang="en-US" sz="1800" b="0" i="0" u="none" strike="noStrike" cap="none" normalizeH="0" baseline="0" dirty="0" err="1">
                          <a:ln>
                            <a:noFill/>
                          </a:ln>
                          <a:solidFill>
                            <a:srgbClr val="333333"/>
                          </a:solidFill>
                          <a:effectLst/>
                          <a:latin typeface="+mn-lt"/>
                          <a:ea typeface="+mn-ea"/>
                          <a:cs typeface="+mn-cs"/>
                        </a:rPr>
                        <a:t>veure</a:t>
                      </a:r>
                      <a:r>
                        <a:rPr kumimoji="0" lang="en-US" sz="1800" b="0" i="0" u="none" strike="noStrike" cap="none" normalizeH="0" baseline="0" dirty="0">
                          <a:ln>
                            <a:noFill/>
                          </a:ln>
                          <a:solidFill>
                            <a:srgbClr val="333333"/>
                          </a:solidFill>
                          <a:effectLst/>
                          <a:latin typeface="+mn-lt"/>
                          <a:ea typeface="+mn-ea"/>
                          <a:cs typeface="+mn-cs"/>
                        </a:rPr>
                        <a:t> la </a:t>
                      </a:r>
                      <a:r>
                        <a:rPr kumimoji="0" lang="en-US" sz="1800" b="0" i="0" u="none" strike="noStrike" cap="none" normalizeH="0" baseline="0" dirty="0" err="1">
                          <a:ln>
                            <a:noFill/>
                          </a:ln>
                          <a:solidFill>
                            <a:srgbClr val="333333"/>
                          </a:solidFill>
                          <a:effectLst/>
                          <a:latin typeface="+mn-lt"/>
                          <a:ea typeface="+mn-ea"/>
                          <a:cs typeface="+mn-cs"/>
                        </a:rPr>
                        <a:t>fletxa</a:t>
                      </a:r>
                      <a:r>
                        <a:rPr kumimoji="0" lang="en-US" sz="1800" b="0" i="0" u="none" strike="noStrike" cap="none" normalizeH="0" baseline="0" dirty="0">
                          <a:ln>
                            <a:noFill/>
                          </a:ln>
                          <a:solidFill>
                            <a:srgbClr val="333333"/>
                          </a:solidFill>
                          <a:effectLst/>
                          <a:latin typeface="+mn-lt"/>
                          <a:ea typeface="+mn-ea"/>
                          <a:cs typeface="+mn-cs"/>
                        </a:rPr>
                        <a:t>): “Linda McCartney Weeping”.</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800" b="1" i="0" u="none" strike="noStrike" cap="none" normalizeH="0" baseline="0" dirty="0" err="1">
                          <a:ln>
                            <a:noFill/>
                          </a:ln>
                          <a:solidFill>
                            <a:srgbClr val="333333"/>
                          </a:solidFill>
                          <a:effectLst/>
                          <a:latin typeface="+mn-lt"/>
                          <a:ea typeface="+mn-ea"/>
                          <a:cs typeface="+mn-cs"/>
                        </a:rPr>
                        <a:t>En</a:t>
                      </a:r>
                      <a:r>
                        <a:rPr kumimoji="0" lang="en-US" sz="1800" b="1" i="0" u="none" strike="noStrike" cap="none" normalizeH="0" baseline="0" dirty="0">
                          <a:ln>
                            <a:noFill/>
                          </a:ln>
                          <a:solidFill>
                            <a:srgbClr val="333333"/>
                          </a:solidFill>
                          <a:effectLst/>
                          <a:latin typeface="+mn-lt"/>
                          <a:ea typeface="+mn-ea"/>
                          <a:cs typeface="+mn-cs"/>
                        </a:rPr>
                        <a:t> Contra:</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La </a:t>
                      </a:r>
                      <a:r>
                        <a:rPr kumimoji="0" lang="en-US" sz="1800" b="0" i="0" u="none" strike="noStrike" cap="none" normalizeH="0" baseline="0" dirty="0" err="1">
                          <a:ln>
                            <a:noFill/>
                          </a:ln>
                          <a:solidFill>
                            <a:srgbClr val="333333"/>
                          </a:solidFill>
                          <a:effectLst/>
                          <a:latin typeface="+mn-lt"/>
                          <a:ea typeface="+mn-ea"/>
                          <a:cs typeface="+mn-cs"/>
                        </a:rPr>
                        <a:t>mateixa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aparença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veu</a:t>
                      </a:r>
                      <a:r>
                        <a:rPr kumimoji="0" lang="en-US" sz="18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mn-lt"/>
                          <a:ea typeface="+mn-ea"/>
                          <a:cs typeface="+mn-cs"/>
                        </a:rPr>
                        <a:t>L'evidència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sembla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fabricada</a:t>
                      </a:r>
                      <a:r>
                        <a:rPr kumimoji="0" lang="en-US" sz="1800" b="0" i="0" u="none" strike="noStrike" cap="none" normalizeH="0" baseline="0" dirty="0">
                          <a:ln>
                            <a:noFill/>
                          </a:ln>
                          <a:solidFill>
                            <a:srgbClr val="333333"/>
                          </a:solidFill>
                          <a:effectLst/>
                          <a:latin typeface="+mn-lt"/>
                          <a:ea typeface="+mn-ea"/>
                          <a:cs typeface="+mn-cs"/>
                        </a:rPr>
                        <a:t>, les </a:t>
                      </a:r>
                      <a:r>
                        <a:rPr kumimoji="0" lang="en-US" sz="1800" b="0" i="0" u="none" strike="noStrike" cap="none" normalizeH="0" baseline="0" dirty="0" err="1">
                          <a:ln>
                            <a:noFill/>
                          </a:ln>
                          <a:solidFill>
                            <a:srgbClr val="333333"/>
                          </a:solidFill>
                          <a:effectLst/>
                          <a:latin typeface="+mn-lt"/>
                          <a:ea typeface="+mn-ea"/>
                          <a:cs typeface="+mn-cs"/>
                        </a:rPr>
                        <a:t>inicials</a:t>
                      </a:r>
                      <a:r>
                        <a:rPr kumimoji="0" lang="en-US" sz="1800" b="0" i="0" u="none" strike="noStrike" cap="none" normalizeH="0" baseline="0" dirty="0">
                          <a:ln>
                            <a:noFill/>
                          </a:ln>
                          <a:solidFill>
                            <a:srgbClr val="333333"/>
                          </a:solidFill>
                          <a:effectLst/>
                          <a:latin typeface="+mn-lt"/>
                          <a:ea typeface="+mn-ea"/>
                          <a:cs typeface="+mn-cs"/>
                        </a:rPr>
                        <a:t> LMW </a:t>
                      </a:r>
                      <a:r>
                        <a:rPr kumimoji="0" lang="en-US" sz="1800" b="0" i="0" u="none" strike="noStrike" cap="none" normalizeH="0" baseline="0" dirty="0" err="1">
                          <a:ln>
                            <a:noFill/>
                          </a:ln>
                          <a:solidFill>
                            <a:srgbClr val="333333"/>
                          </a:solidFill>
                          <a:effectLst/>
                          <a:latin typeface="+mn-lt"/>
                          <a:ea typeface="+mn-ea"/>
                          <a:cs typeface="+mn-cs"/>
                        </a:rPr>
                        <a:t>poden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significar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qualsevol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cosa</a:t>
                      </a:r>
                      <a:r>
                        <a:rPr kumimoji="0" lang="en-US" sz="18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Origen: la </a:t>
                      </a:r>
                      <a:r>
                        <a:rPr kumimoji="0" lang="en-US" sz="1800" b="0" i="0" u="none" strike="noStrike" cap="none" normalizeH="0" baseline="0" dirty="0" err="1">
                          <a:ln>
                            <a:noFill/>
                          </a:ln>
                          <a:solidFill>
                            <a:srgbClr val="333333"/>
                          </a:solidFill>
                          <a:effectLst/>
                          <a:latin typeface="+mn-lt"/>
                          <a:ea typeface="+mn-ea"/>
                          <a:cs typeface="+mn-cs"/>
                        </a:rPr>
                        <a:t>llegenda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néixer</a:t>
                      </a:r>
                      <a:r>
                        <a:rPr kumimoji="0" lang="en-US" sz="1800" b="0" i="0" u="none" strike="noStrike" cap="none" normalizeH="0" baseline="0" dirty="0">
                          <a:ln>
                            <a:noFill/>
                          </a:ln>
                          <a:solidFill>
                            <a:srgbClr val="333333"/>
                          </a:solidFill>
                          <a:effectLst/>
                          <a:latin typeface="+mn-lt"/>
                          <a:ea typeface="+mn-ea"/>
                          <a:cs typeface="+mn-cs"/>
                        </a:rPr>
                        <a:t> el 1969 d'un </a:t>
                      </a:r>
                      <a:r>
                        <a:rPr kumimoji="0" lang="en-US" sz="1800" b="0" i="0" u="none" strike="noStrike" cap="none" normalizeH="0" baseline="0" dirty="0" err="1">
                          <a:ln>
                            <a:noFill/>
                          </a:ln>
                          <a:solidFill>
                            <a:srgbClr val="333333"/>
                          </a:solidFill>
                          <a:effectLst/>
                          <a:latin typeface="+mn-lt"/>
                          <a:ea typeface="+mn-ea"/>
                          <a:cs typeface="+mn-cs"/>
                        </a:rPr>
                        <a:t>diari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sensacionalista</a:t>
                      </a:r>
                      <a:r>
                        <a:rPr kumimoji="0" lang="en-US" sz="1800" b="0" i="0" u="none" strike="noStrike" cap="none" normalizeH="0" baseline="0" dirty="0">
                          <a:ln>
                            <a:noFill/>
                          </a:ln>
                          <a:solidFill>
                            <a:srgbClr val="333333"/>
                          </a:solidFill>
                          <a:effectLst/>
                          <a:latin typeface="+mn-lt"/>
                          <a:ea typeface="+mn-ea"/>
                          <a:cs typeface="+mn-cs"/>
                        </a:rPr>
                        <a:t>.</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35902762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Mites Moderns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16</a:t>
            </a:fld>
            <a:endParaRPr lang="de-DE" altLang="de-DE">
              <a:latin typeface="+mn-lt"/>
              <a:ea typeface="+mn-ea"/>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mn-lt"/>
                <a:ea typeface="+mn-ea"/>
              </a:rPr>
              <a:t>¡Fals!</a:t>
            </a:r>
            <a:endParaRPr lang="de-DE" altLang="de-DE" sz="4000" dirty="0">
              <a:latin typeface="+mn-lt"/>
              <a:ea typeface="+mn-ea"/>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en-US" altLang="de-DE" sz="2400">
                <a:solidFill>
                  <a:srgbClr val="333333"/>
                </a:solidFill>
                <a:latin typeface="+mn-lt"/>
                <a:ea typeface="+mn-ea"/>
              </a:rPr>
              <a:t>Paul McCartney va ser substituït per un doble?</a:t>
            </a:r>
            <a:endParaRPr lang="de-DE" altLang="de-DE" sz="2400" dirty="0">
              <a:solidFill>
                <a:srgbClr val="333333"/>
              </a:solidFill>
              <a:latin typeface="+mn-lt"/>
              <a:ea typeface="+mn-ea"/>
            </a:endParaRPr>
          </a:p>
        </p:txBody>
      </p:sp>
      <p:sp>
        <p:nvSpPr>
          <p:cNvPr id="19" name="Caption_18"/>
          <p:cNvSpPr txBox="1">
            <a:spLocks noChangeArrowheads="1"/>
          </p:cNvSpPr>
          <p:nvPr/>
        </p:nvSpPr>
        <p:spPr bwMode="auto">
          <a:xfrm>
            <a:off x="4945459"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solidFill>
                  <a:srgbClr val="333333"/>
                </a:solidFill>
                <a:latin typeface="+mn-lt"/>
                <a:ea typeface="+mn-ea"/>
              </a:rPr>
              <a:t>En resposta a tots els rumors, Paul McCartney va titular el seu àlbum “Paul is Live” (Paul en Viu). Va fer la portada semblant a la de “Abbey Road”, mostrada abans. </a:t>
            </a:r>
            <a:endParaRPr lang="de-DE" altLang="de-DE" sz="2400" dirty="0">
              <a:solidFill>
                <a:srgbClr val="333333"/>
              </a:solidFill>
              <a:latin typeface="+mn-lt"/>
              <a:ea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a:latin typeface="+mn-lt"/>
                <a:ea typeface="+mn-ea"/>
                <a:cs typeface="+mn-cs"/>
              </a:rPr>
              <a:t>Com apareixen aquestes teories de conspiració?</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004992"/>
              </a:buClr>
            </a:pPr>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17</a:t>
            </a:fld>
            <a:endParaRPr lang="de-DE" altLang="de-DE">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a:latin typeface="+mn-lt"/>
                <a:ea typeface="+mn-ea"/>
                <a:cs typeface="+mn-cs"/>
              </a:rPr>
              <a:t>Com apareixen aquestes teories de conspiració?</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a:solidFill>
                  <a:srgbClr val="333333"/>
                </a:solidFill>
              </a:rPr>
              <a:t>Són més emocionants que la mateixa realitat.</a:t>
            </a:r>
          </a:p>
          <a:p>
            <a:pPr marL="342900" lvl="0" indent="-342900" defTabSz="914400" fontAlgn="base">
              <a:buClr>
                <a:srgbClr val="333333"/>
              </a:buClr>
              <a:buFont typeface="WingDings"/>
              <a:buChar char=""/>
              <a:defRPr/>
            </a:pPr>
            <a:r>
              <a:rPr lang="de-DE" sz="2400" dirty="0">
                <a:solidFill>
                  <a:srgbClr val="333333"/>
                </a:solidFill>
              </a:rPr>
              <a:t>Es basen en informació que és difícil de verificar o comprovar.</a:t>
            </a:r>
          </a:p>
          <a:p>
            <a:pPr marL="342900" lvl="0" indent="-342900" defTabSz="914400" fontAlgn="base">
              <a:buClr>
                <a:srgbClr val="333333"/>
              </a:buClr>
              <a:buFont typeface="WingDings"/>
              <a:buChar char=""/>
              <a:defRPr/>
            </a:pPr>
            <a:r>
              <a:rPr lang="de-DE" sz="2400" dirty="0">
                <a:solidFill>
                  <a:srgbClr val="333333"/>
                </a:solidFill>
              </a:rPr>
              <a:t>Les llegendas de vegades es basen en fets trets de context. El significat dels detalls és molt exagerat (per exemple, Paul McCartney és esquerrà, però això no vol dir que no pugui aguantar la seva cigarreta amb la mà dreta).</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18</a:t>
            </a:fld>
            <a:endParaRPr lang="de-DE" altLang="de-DE">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a:latin typeface="+mn-lt"/>
                <a:ea typeface="+mn-ea"/>
                <a:cs typeface="+mn-cs"/>
              </a:rPr>
              <a:t>Com apareixen aquestes teories de conspiració?</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err="1">
                <a:solidFill>
                  <a:srgbClr val="333333"/>
                </a:solidFill>
              </a:rPr>
              <a:t>Existeixen</a:t>
            </a:r>
            <a:r>
              <a:rPr lang="de-DE" altLang="de-DE" sz="2400" dirty="0">
                <a:solidFill>
                  <a:srgbClr val="333333"/>
                </a:solidFill>
              </a:rPr>
              <a:t> </a:t>
            </a:r>
            <a:r>
              <a:rPr lang="de-DE" altLang="de-DE" sz="2400" dirty="0" err="1">
                <a:solidFill>
                  <a:srgbClr val="333333"/>
                </a:solidFill>
              </a:rPr>
              <a:t>nombrosos</a:t>
            </a:r>
            <a:r>
              <a:rPr lang="de-DE" altLang="de-DE" sz="2400" dirty="0">
                <a:solidFill>
                  <a:srgbClr val="333333"/>
                </a:solidFill>
              </a:rPr>
              <a:t> </a:t>
            </a:r>
            <a:r>
              <a:rPr lang="de-DE" altLang="de-DE" sz="2400" dirty="0" err="1">
                <a:solidFill>
                  <a:srgbClr val="333333"/>
                </a:solidFill>
              </a:rPr>
              <a:t>exemples</a:t>
            </a:r>
            <a:r>
              <a:rPr lang="de-DE" altLang="de-DE" sz="2400" dirty="0">
                <a:solidFill>
                  <a:srgbClr val="333333"/>
                </a:solidFill>
              </a:rPr>
              <a:t> </a:t>
            </a:r>
            <a:r>
              <a:rPr lang="de-DE" altLang="de-DE" sz="2400" dirty="0" err="1">
                <a:solidFill>
                  <a:srgbClr val="333333"/>
                </a:solidFill>
              </a:rPr>
              <a:t>històrics</a:t>
            </a:r>
            <a:r>
              <a:rPr lang="de-DE" altLang="de-DE" sz="2400" dirty="0">
                <a:solidFill>
                  <a:srgbClr val="333333"/>
                </a:solidFill>
              </a:rPr>
              <a:t> en </a:t>
            </a:r>
            <a:r>
              <a:rPr lang="de-DE" altLang="de-DE" sz="2400" dirty="0" err="1">
                <a:solidFill>
                  <a:srgbClr val="333333"/>
                </a:solidFill>
              </a:rPr>
              <a:t>els</a:t>
            </a:r>
            <a:r>
              <a:rPr lang="de-DE" altLang="de-DE" sz="2400" dirty="0">
                <a:solidFill>
                  <a:srgbClr val="333333"/>
                </a:solidFill>
              </a:rPr>
              <a:t> </a:t>
            </a:r>
            <a:r>
              <a:rPr lang="de-DE" altLang="de-DE" sz="2400" dirty="0" err="1">
                <a:solidFill>
                  <a:srgbClr val="333333"/>
                </a:solidFill>
              </a:rPr>
              <a:t>que</a:t>
            </a:r>
            <a:r>
              <a:rPr lang="de-DE" altLang="de-DE" sz="2400" dirty="0">
                <a:solidFill>
                  <a:srgbClr val="333333"/>
                </a:solidFill>
              </a:rPr>
              <a:t> </a:t>
            </a:r>
            <a:r>
              <a:rPr lang="de-DE" altLang="de-DE" sz="2400" dirty="0" err="1">
                <a:solidFill>
                  <a:srgbClr val="333333"/>
                </a:solidFill>
              </a:rPr>
              <a:t>s'ha</a:t>
            </a:r>
            <a:r>
              <a:rPr lang="de-DE" altLang="de-DE" sz="2400" dirty="0">
                <a:solidFill>
                  <a:srgbClr val="333333"/>
                </a:solidFill>
              </a:rPr>
              <a:t> </a:t>
            </a:r>
            <a:r>
              <a:rPr lang="de-DE" altLang="de-DE" sz="2400" dirty="0" err="1">
                <a:solidFill>
                  <a:srgbClr val="333333"/>
                </a:solidFill>
              </a:rPr>
              <a:t>culpat</a:t>
            </a:r>
            <a:r>
              <a:rPr lang="de-DE" altLang="de-DE" sz="2400" dirty="0">
                <a:solidFill>
                  <a:srgbClr val="333333"/>
                </a:solidFill>
              </a:rPr>
              <a:t> </a:t>
            </a:r>
            <a:r>
              <a:rPr lang="de-DE" altLang="de-DE" sz="2400" dirty="0" err="1">
                <a:solidFill>
                  <a:srgbClr val="333333"/>
                </a:solidFill>
              </a:rPr>
              <a:t>persones</a:t>
            </a:r>
            <a:r>
              <a:rPr lang="de-DE" altLang="de-DE" sz="2400" dirty="0">
                <a:solidFill>
                  <a:srgbClr val="333333"/>
                </a:solidFill>
              </a:rPr>
              <a:t> en </a:t>
            </a:r>
            <a:r>
              <a:rPr lang="de-DE" altLang="de-DE" sz="2400" dirty="0" err="1">
                <a:solidFill>
                  <a:srgbClr val="333333"/>
                </a:solidFill>
              </a:rPr>
              <a:t>desavantatge</a:t>
            </a:r>
            <a:r>
              <a:rPr lang="de-DE" altLang="de-DE" sz="2400" dirty="0">
                <a:solidFill>
                  <a:srgbClr val="333333"/>
                </a:solidFill>
              </a:rPr>
              <a:t> o a </a:t>
            </a:r>
            <a:r>
              <a:rPr lang="de-DE" altLang="de-DE" sz="2400" dirty="0" err="1">
                <a:solidFill>
                  <a:srgbClr val="333333"/>
                </a:solidFill>
              </a:rPr>
              <a:t>grups</a:t>
            </a:r>
            <a:r>
              <a:rPr lang="de-DE" altLang="de-DE" sz="2400" dirty="0">
                <a:solidFill>
                  <a:srgbClr val="333333"/>
                </a:solidFill>
              </a:rPr>
              <a:t> </a:t>
            </a:r>
            <a:r>
              <a:rPr lang="de-DE" altLang="de-DE" sz="2400" dirty="0" err="1">
                <a:solidFill>
                  <a:srgbClr val="333333"/>
                </a:solidFill>
              </a:rPr>
              <a:t>minoritaris</a:t>
            </a:r>
            <a:r>
              <a:rPr lang="de-DE" altLang="de-DE" sz="2400" dirty="0">
                <a:solidFill>
                  <a:srgbClr val="333333"/>
                </a:solidFill>
              </a:rPr>
              <a:t> per </a:t>
            </a:r>
            <a:r>
              <a:rPr lang="de-DE" altLang="de-DE" sz="2400" dirty="0" err="1">
                <a:solidFill>
                  <a:srgbClr val="333333"/>
                </a:solidFill>
              </a:rPr>
              <a:t>coses</a:t>
            </a:r>
            <a:r>
              <a:rPr lang="de-DE" altLang="de-DE" sz="2400" dirty="0">
                <a:solidFill>
                  <a:srgbClr val="333333"/>
                </a:solidFill>
              </a:rPr>
              <a:t> </a:t>
            </a:r>
            <a:r>
              <a:rPr lang="de-DE" altLang="de-DE" sz="2400" dirty="0" err="1">
                <a:solidFill>
                  <a:srgbClr val="333333"/>
                </a:solidFill>
              </a:rPr>
              <a:t>que</a:t>
            </a:r>
            <a:r>
              <a:rPr lang="de-DE" altLang="de-DE" sz="2400" dirty="0">
                <a:solidFill>
                  <a:srgbClr val="333333"/>
                </a:solidFill>
              </a:rPr>
              <a:t> </a:t>
            </a:r>
            <a:r>
              <a:rPr lang="de-DE" altLang="de-DE" sz="2400" dirty="0" err="1">
                <a:solidFill>
                  <a:srgbClr val="333333"/>
                </a:solidFill>
              </a:rPr>
              <a:t>estaven</a:t>
            </a:r>
            <a:r>
              <a:rPr lang="de-DE" altLang="de-DE" sz="2400" dirty="0">
                <a:solidFill>
                  <a:srgbClr val="333333"/>
                </a:solidFill>
              </a:rPr>
              <a:t> </a:t>
            </a:r>
            <a:r>
              <a:rPr lang="de-DE" altLang="de-DE" sz="2400" dirty="0" err="1">
                <a:solidFill>
                  <a:srgbClr val="333333"/>
                </a:solidFill>
              </a:rPr>
              <a:t>fora</a:t>
            </a:r>
            <a:r>
              <a:rPr lang="de-DE" altLang="de-DE" sz="2400" dirty="0">
                <a:solidFill>
                  <a:srgbClr val="333333"/>
                </a:solidFill>
              </a:rPr>
              <a:t> del </a:t>
            </a:r>
            <a:r>
              <a:rPr lang="de-DE" altLang="de-DE" sz="2400" dirty="0" err="1">
                <a:solidFill>
                  <a:srgbClr val="333333"/>
                </a:solidFill>
              </a:rPr>
              <a:t>seu</a:t>
            </a:r>
            <a:r>
              <a:rPr lang="de-DE" altLang="de-DE" sz="2400" dirty="0">
                <a:solidFill>
                  <a:srgbClr val="333333"/>
                </a:solidFill>
              </a:rPr>
              <a:t> </a:t>
            </a:r>
            <a:r>
              <a:rPr lang="de-DE" altLang="de-DE" sz="2400" dirty="0" err="1">
                <a:solidFill>
                  <a:srgbClr val="333333"/>
                </a:solidFill>
              </a:rPr>
              <a:t>control</a:t>
            </a:r>
            <a:r>
              <a:rPr lang="de-DE" altLang="de-DE" sz="2400" dirty="0">
                <a:solidFill>
                  <a:srgbClr val="333333"/>
                </a:solidFill>
              </a:rPr>
              <a:t>. Per exemple, a </a:t>
            </a:r>
            <a:r>
              <a:rPr lang="de-DE" altLang="de-DE" sz="2400" dirty="0" err="1">
                <a:solidFill>
                  <a:srgbClr val="333333"/>
                </a:solidFill>
              </a:rPr>
              <a:t>l'Edat</a:t>
            </a:r>
            <a:r>
              <a:rPr lang="de-DE" altLang="de-DE" sz="2400" dirty="0">
                <a:solidFill>
                  <a:srgbClr val="333333"/>
                </a:solidFill>
              </a:rPr>
              <a:t> Mitjana, es culpava les bruixes o altres persones de religions minoritàries per la mala collita.</a:t>
            </a:r>
          </a:p>
          <a:p>
            <a:pPr marL="342900" lvl="0" indent="-342900" defTabSz="914400" fontAlgn="base">
              <a:buClr>
                <a:srgbClr val="333333"/>
              </a:buClr>
              <a:buFont typeface="WingDings"/>
              <a:buChar char=""/>
            </a:pPr>
            <a:r>
              <a:rPr lang="de-DE" altLang="de-DE" sz="2400" dirty="0">
                <a:solidFill>
                  <a:srgbClr val="333333"/>
                </a:solidFill>
              </a:rPr>
              <a:t>Aquestes explicacions són massa simples. Tanmateix, redueixen la tensió i els temors, a la vegada que ens proporcionen una il.lusió de control.</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19</a:t>
            </a:fld>
            <a:endParaRPr lang="de-DE" altLang="de-DE">
              <a:latin typeface="+mn-lt"/>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Quina rellevància té això?</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de-DE" altLang="de-DE" sz="2400" dirty="0">
                <a:solidFill>
                  <a:srgbClr val="333333"/>
                </a:solidFill>
              </a:rPr>
              <a:t>Hi ha estudis que demostren que moltes persones amb psicosi (però no totes!) </a:t>
            </a:r>
            <a:r>
              <a:rPr lang="de-DE" altLang="de-DE" sz="2400" dirty="0">
                <a:solidFill>
                  <a:srgbClr val="004992"/>
                </a:solidFill>
              </a:rPr>
              <a:t>prenen decisions basades en molt poca </a:t>
            </a:r>
            <a:r>
              <a:rPr lang="de-DE" altLang="de-DE" sz="2400">
                <a:solidFill>
                  <a:srgbClr val="004992"/>
                </a:solidFill>
              </a:rPr>
              <a:t>informació</a:t>
            </a:r>
            <a:r>
              <a:rPr lang="de-DE" altLang="de-DE"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3" name="Slide Number Placeholder 2"/>
          <p:cNvSpPr>
            <a:spLocks noGrp="1"/>
          </p:cNvSpPr>
          <p:nvPr>
            <p:ph type="sldNum" sz="quarter" idx="12"/>
          </p:nvPr>
        </p:nvSpPr>
        <p:spPr/>
        <p:txBody>
          <a:bodyPr/>
          <a:lstStyle/>
          <a:p>
            <a:fld id="{CE48C61C-3842-41FE-B0CA-0C556E78958D}" type="slidenum">
              <a:rPr lang="de-DE" altLang="de-DE" smtClean="0">
                <a:latin typeface="+mn-lt"/>
                <a:ea typeface="+mn-ea"/>
              </a:rPr>
              <a:pPr/>
              <a:t>20</a:t>
            </a:fld>
            <a:endParaRPr lang="de-DE" altLang="de-DE">
              <a:latin typeface="+mn-lt"/>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Quina rellevància té això?</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de-DE" altLang="de-DE" sz="2400" dirty="0">
                <a:solidFill>
                  <a:srgbClr val="333333"/>
                </a:solidFill>
              </a:rPr>
              <a:t>Hi ha estudis que demostren que moltes persones amb psicosi (però no totes!) </a:t>
            </a:r>
            <a:r>
              <a:rPr lang="de-DE" altLang="de-DE" sz="2400" dirty="0">
                <a:solidFill>
                  <a:srgbClr val="004992"/>
                </a:solidFill>
              </a:rPr>
              <a:t>prenen decisions basades en molt poca informació</a:t>
            </a:r>
            <a:r>
              <a:rPr lang="de-DE" altLang="de-DE" sz="2400" dirty="0">
                <a:solidFill>
                  <a:srgbClr val="333333"/>
                </a:solidFill>
              </a:rPr>
              <a:t>.</a:t>
            </a:r>
          </a:p>
          <a:p>
            <a:pPr marL="342900" lvl="0" indent="-342900" defTabSz="914377">
              <a:buClr>
                <a:srgbClr val="333333"/>
              </a:buClr>
              <a:buFont typeface="WingDings"/>
              <a:buChar char=""/>
            </a:pPr>
            <a:r>
              <a:rPr lang="de-DE" altLang="de-DE" sz="2400" dirty="0">
                <a:solidFill>
                  <a:srgbClr val="333333"/>
                </a:solidFill>
              </a:rPr>
              <a:t>Aquest estil de prendre decisions pot conduir fàcilment a errors. Per tant, cal preferir un estil més deliberat de presa de decisions, fent un examen a fons de tota la informació disponible.</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3" name="Slide Number Placeholder 2"/>
          <p:cNvSpPr>
            <a:spLocks noGrp="1"/>
          </p:cNvSpPr>
          <p:nvPr>
            <p:ph type="sldNum" sz="quarter" idx="12"/>
          </p:nvPr>
        </p:nvSpPr>
        <p:spPr/>
        <p:txBody>
          <a:bodyPr/>
          <a:lstStyle/>
          <a:p>
            <a:fld id="{CE48C61C-3842-41FE-B0CA-0C556E78958D}" type="slidenum">
              <a:rPr lang="de-DE" altLang="de-DE" smtClean="0">
                <a:latin typeface="+mn-lt"/>
                <a:ea typeface="+mn-ea"/>
              </a:rPr>
              <a:pPr/>
              <a:t>21</a:t>
            </a:fld>
            <a:endParaRPr lang="de-DE" altLang="de-DE">
              <a:latin typeface="+mn-lt"/>
              <a:ea typeface="+mn-ea"/>
            </a:endParaRPr>
          </a:p>
        </p:txBody>
      </p:sp>
    </p:spTree>
    <p:extLst>
      <p:ext uri="{BB962C8B-B14F-4D97-AF65-F5344CB8AC3E}">
        <p14:creationId xmlns:p14="http://schemas.microsoft.com/office/powerpoint/2010/main" val="36265001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dirty="0">
                <a:solidFill>
                  <a:srgbClr val="004992"/>
                </a:solidFill>
                <a:latin typeface="+mn-lt"/>
                <a:ea typeface="+mn-ea"/>
                <a:cs typeface="+mn-cs"/>
              </a:rPr>
              <a:t>A </a:t>
            </a:r>
            <a:r>
              <a:rPr lang="en-US" sz="3600" dirty="0" err="1">
                <a:solidFill>
                  <a:srgbClr val="004992"/>
                </a:solidFill>
                <a:latin typeface="+mn-lt"/>
                <a:ea typeface="+mn-ea"/>
                <a:cs typeface="+mn-cs"/>
              </a:rPr>
              <a:t>continuació</a:t>
            </a:r>
            <a:r>
              <a:rPr lang="en-US" sz="3600" dirty="0">
                <a:solidFill>
                  <a:srgbClr val="004992"/>
                </a:solidFill>
                <a:latin typeface="+mn-lt"/>
                <a:ea typeface="+mn-ea"/>
                <a:cs typeface="+mn-cs"/>
              </a:rPr>
              <a:t> us </a:t>
            </a:r>
            <a:r>
              <a:rPr lang="en-US" sz="3600" dirty="0" err="1">
                <a:solidFill>
                  <a:srgbClr val="004992"/>
                </a:solidFill>
                <a:latin typeface="+mn-lt"/>
                <a:ea typeface="+mn-ea"/>
                <a:cs typeface="+mn-cs"/>
              </a:rPr>
              <a:t>mostrem</a:t>
            </a:r>
            <a:r>
              <a:rPr lang="en-US" sz="3600" dirty="0">
                <a:solidFill>
                  <a:srgbClr val="004992"/>
                </a:solidFill>
                <a:latin typeface="+mn-lt"/>
                <a:ea typeface="+mn-ea"/>
                <a:cs typeface="+mn-cs"/>
              </a:rPr>
              <a:t> com </a:t>
            </a:r>
            <a:r>
              <a:rPr lang="en-US" sz="3600" dirty="0" err="1">
                <a:solidFill>
                  <a:srgbClr val="004992"/>
                </a:solidFill>
                <a:latin typeface="+mn-lt"/>
                <a:ea typeface="+mn-ea"/>
                <a:cs typeface="+mn-cs"/>
              </a:rPr>
              <a:t>el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saltar</a:t>
            </a:r>
            <a:r>
              <a:rPr lang="en-US" sz="3600" dirty="0">
                <a:solidFill>
                  <a:srgbClr val="004992"/>
                </a:solidFill>
                <a:latin typeface="+mn-lt"/>
                <a:ea typeface="+mn-ea"/>
                <a:cs typeface="+mn-cs"/>
              </a:rPr>
              <a:t> a conclusions pot </a:t>
            </a:r>
            <a:r>
              <a:rPr lang="en-US" sz="3600" dirty="0" err="1">
                <a:solidFill>
                  <a:srgbClr val="004992"/>
                </a:solidFill>
                <a:latin typeface="+mn-lt"/>
                <a:ea typeface="+mn-ea"/>
                <a:cs typeface="+mn-cs"/>
              </a:rPr>
              <a:t>produir</a:t>
            </a:r>
            <a:r>
              <a:rPr lang="en-US" sz="3600" dirty="0">
                <a:solidFill>
                  <a:srgbClr val="004992"/>
                </a:solidFill>
                <a:latin typeface="+mn-lt"/>
                <a:ea typeface="+mn-ea"/>
                <a:cs typeface="+mn-cs"/>
              </a:rPr>
              <a:t> errors </a:t>
            </a:r>
            <a:r>
              <a:rPr lang="en-US" sz="3600" dirty="0" err="1">
                <a:solidFill>
                  <a:srgbClr val="004992"/>
                </a:solidFill>
                <a:latin typeface="+mn-lt"/>
                <a:ea typeface="+mn-ea"/>
                <a:cs typeface="+mn-cs"/>
              </a:rPr>
              <a:t>d'interpretació</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durant</a:t>
            </a:r>
            <a:r>
              <a:rPr lang="en-US" sz="3600" dirty="0">
                <a:solidFill>
                  <a:srgbClr val="004992"/>
                </a:solidFill>
                <a:latin typeface="+mn-lt"/>
                <a:ea typeface="+mn-ea"/>
                <a:cs typeface="+mn-cs"/>
              </a:rPr>
              <a:t> la </a:t>
            </a:r>
            <a:r>
              <a:rPr lang="en-US" sz="3600" dirty="0" err="1">
                <a:solidFill>
                  <a:srgbClr val="004992"/>
                </a:solidFill>
                <a:latin typeface="+mn-lt"/>
                <a:ea typeface="+mn-ea"/>
                <a:cs typeface="+mn-cs"/>
              </a:rPr>
              <a:t>psicosi</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22</a:t>
            </a:fld>
            <a:endParaRPr lang="de-DE" altLang="de-DE">
              <a:latin typeface="+mn-lt"/>
              <a:ea typeface="+mn-ea"/>
            </a:endParaRPr>
          </a:p>
        </p:txBody>
      </p:sp>
      <p:sp>
        <p:nvSpPr>
          <p:cNvPr id="45082" name="Rechteck 1"/>
          <p:cNvSpPr>
            <a:spLocks noChangeArrowheads="1"/>
          </p:cNvSpPr>
          <p:nvPr/>
        </p:nvSpPr>
        <p:spPr bwMode="auto">
          <a:xfrm>
            <a:off x="408955" y="6156613"/>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algn="ctr" eaLnBrk="1" hangingPunct="1">
              <a:spcBef>
                <a:spcPct val="0"/>
              </a:spcBef>
              <a:buClrTx/>
              <a:buFontTx/>
              <a:buNone/>
            </a:pPr>
            <a:r>
              <a:rPr lang="en-US" altLang="de-DE" sz="2000" dirty="0">
                <a:solidFill>
                  <a:srgbClr val="004992"/>
                </a:solidFill>
                <a:latin typeface="+mn-lt"/>
                <a:ea typeface="+mn-ea"/>
              </a:rPr>
              <a:t>Vol </a:t>
            </a:r>
            <a:r>
              <a:rPr lang="en-US" altLang="de-DE" sz="2000" dirty="0" err="1">
                <a:solidFill>
                  <a:srgbClr val="004992"/>
                </a:solidFill>
                <a:latin typeface="+mn-lt"/>
                <a:ea typeface="+mn-ea"/>
              </a:rPr>
              <a:t>contribuir</a:t>
            </a:r>
            <a:r>
              <a:rPr lang="en-US" altLang="de-DE" sz="2000" dirty="0">
                <a:solidFill>
                  <a:srgbClr val="004992"/>
                </a:solidFill>
                <a:latin typeface="+mn-lt"/>
                <a:ea typeface="+mn-ea"/>
              </a:rPr>
              <a:t> </a:t>
            </a:r>
            <a:r>
              <a:rPr lang="en-US" altLang="de-DE" sz="2000" dirty="0" err="1">
                <a:solidFill>
                  <a:srgbClr val="004992"/>
                </a:solidFill>
                <a:latin typeface="+mn-lt"/>
                <a:ea typeface="+mn-ea"/>
              </a:rPr>
              <a:t>algú</a:t>
            </a:r>
            <a:r>
              <a:rPr lang="en-US" altLang="de-DE" sz="2000" dirty="0">
                <a:solidFill>
                  <a:srgbClr val="004992"/>
                </a:solidFill>
                <a:latin typeface="+mn-lt"/>
                <a:ea typeface="+mn-ea"/>
              </a:rPr>
              <a:t> </a:t>
            </a:r>
            <a:r>
              <a:rPr lang="en-US" altLang="de-DE" sz="2000" dirty="0" err="1">
                <a:solidFill>
                  <a:srgbClr val="004992"/>
                </a:solidFill>
                <a:latin typeface="+mn-lt"/>
                <a:ea typeface="+mn-ea"/>
              </a:rPr>
              <a:t>amb</a:t>
            </a:r>
            <a:r>
              <a:rPr lang="en-US" altLang="de-DE" sz="2000" dirty="0">
                <a:solidFill>
                  <a:srgbClr val="004992"/>
                </a:solidFill>
                <a:latin typeface="+mn-lt"/>
                <a:ea typeface="+mn-ea"/>
              </a:rPr>
              <a:t> </a:t>
            </a:r>
            <a:r>
              <a:rPr lang="en-US" altLang="de-DE" sz="2000" dirty="0" err="1">
                <a:solidFill>
                  <a:srgbClr val="004992"/>
                </a:solidFill>
                <a:latin typeface="+mn-lt"/>
                <a:ea typeface="+mn-ea"/>
              </a:rPr>
              <a:t>alguna</a:t>
            </a:r>
            <a:r>
              <a:rPr lang="en-US" altLang="de-DE" sz="2000" dirty="0">
                <a:solidFill>
                  <a:srgbClr val="004992"/>
                </a:solidFill>
                <a:latin typeface="+mn-lt"/>
                <a:ea typeface="+mn-ea"/>
              </a:rPr>
              <a:t> </a:t>
            </a:r>
            <a:r>
              <a:rPr lang="en-US" altLang="de-DE" sz="2000" dirty="0" err="1">
                <a:solidFill>
                  <a:srgbClr val="004992"/>
                </a:solidFill>
                <a:latin typeface="+mn-lt"/>
                <a:ea typeface="+mn-ea"/>
              </a:rPr>
              <a:t>experiència</a:t>
            </a:r>
            <a:r>
              <a:rPr lang="en-US" altLang="de-DE" sz="2000" dirty="0">
                <a:solidFill>
                  <a:srgbClr val="004992"/>
                </a:solidFill>
                <a:latin typeface="+mn-lt"/>
                <a:ea typeface="+mn-ea"/>
              </a:rPr>
              <a:t> personal </a:t>
            </a:r>
            <a:r>
              <a:rPr lang="en-US" altLang="de-DE" sz="2000" dirty="0" err="1">
                <a:solidFill>
                  <a:srgbClr val="004992"/>
                </a:solidFill>
                <a:latin typeface="+mn-lt"/>
                <a:ea typeface="+mn-ea"/>
              </a:rPr>
              <a:t>breu</a:t>
            </a:r>
            <a:r>
              <a:rPr lang="en-US" altLang="de-DE" sz="2000" dirty="0">
                <a:solidFill>
                  <a:srgbClr val="004992"/>
                </a:solidFill>
                <a:latin typeface="+mn-lt"/>
                <a:ea typeface="+mn-ea"/>
              </a:rPr>
              <a:t>? </a:t>
            </a:r>
            <a:endParaRPr lang="de-DE" altLang="de-DE" sz="2000" dirty="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1230958781"/>
              </p:ext>
            </p:extLst>
          </p:nvPr>
        </p:nvGraphicFramePr>
        <p:xfrm>
          <a:off x="408954" y="2295017"/>
          <a:ext cx="11376000" cy="362700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Esdeveniment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dirty="0">
                          <a:ln>
                            <a:noFill/>
                          </a:ln>
                          <a:solidFill>
                            <a:srgbClr val="333333"/>
                          </a:solidFill>
                          <a:effectLst/>
                          <a:latin typeface="+mn-lt"/>
                          <a:ea typeface="+mn-ea"/>
                          <a:cs typeface="+mn-cs"/>
                        </a:rPr>
                        <a:t>Explicació de l'esdeveniment durant la psicosi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Altres explicacions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rgbClr val="333333"/>
                          </a:solidFill>
                          <a:effectLst/>
                          <a:latin typeface="+mn-lt"/>
                          <a:ea typeface="+mn-ea"/>
                          <a:cs typeface="+mn-cs"/>
                        </a:rPr>
                        <a:t>Que es </a:t>
                      </a:r>
                      <a:r>
                        <a:rPr kumimoji="0" lang="es-ES" sz="2000" b="0" i="0" u="none" strike="noStrike" cap="none" normalizeH="0" baseline="0" dirty="0" err="1">
                          <a:ln>
                            <a:noFill/>
                          </a:ln>
                          <a:solidFill>
                            <a:srgbClr val="333333"/>
                          </a:solidFill>
                          <a:effectLst/>
                          <a:latin typeface="+mn-lt"/>
                          <a:ea typeface="+mn-ea"/>
                          <a:cs typeface="+mn-cs"/>
                        </a:rPr>
                        <a:t>senti</a:t>
                      </a:r>
                      <a:r>
                        <a:rPr kumimoji="0" lang="es-ES" sz="2000" b="0" i="0" u="none" strike="noStrike" cap="none" normalizeH="0" baseline="0" dirty="0">
                          <a:ln>
                            <a:noFill/>
                          </a:ln>
                          <a:solidFill>
                            <a:srgbClr val="333333"/>
                          </a:solidFill>
                          <a:effectLst/>
                          <a:latin typeface="+mn-lt"/>
                          <a:ea typeface="+mn-ea"/>
                          <a:cs typeface="+mn-cs"/>
                        </a:rPr>
                        <a:t> un </a:t>
                      </a:r>
                      <a:r>
                        <a:rPr kumimoji="0" lang="es-ES" sz="2000" b="0" i="0" u="none" strike="noStrike" cap="none" normalizeH="0" baseline="0" dirty="0" err="1">
                          <a:ln>
                            <a:noFill/>
                          </a:ln>
                          <a:solidFill>
                            <a:srgbClr val="333333"/>
                          </a:solidFill>
                          <a:effectLst/>
                          <a:latin typeface="+mn-lt"/>
                          <a:ea typeface="+mn-ea"/>
                          <a:cs typeface="+mn-cs"/>
                        </a:rPr>
                        <a:t>soroll</a:t>
                      </a:r>
                      <a:r>
                        <a:rPr kumimoji="0" lang="es-ES" sz="2000" b="0" i="0" u="none" strike="noStrike" cap="none" normalizeH="0" baseline="0" dirty="0">
                          <a:ln>
                            <a:noFill/>
                          </a:ln>
                          <a:solidFill>
                            <a:srgbClr val="333333"/>
                          </a:solidFill>
                          <a:effectLst/>
                          <a:latin typeface="+mn-lt"/>
                          <a:ea typeface="+mn-ea"/>
                          <a:cs typeface="+mn-cs"/>
                        </a:rPr>
                        <a:t> </a:t>
                      </a:r>
                      <a:r>
                        <a:rPr kumimoji="0" lang="es-ES" sz="2000" b="0" i="0" u="none" strike="noStrike" cap="none" normalizeH="0" baseline="0" dirty="0" err="1">
                          <a:ln>
                            <a:noFill/>
                          </a:ln>
                          <a:solidFill>
                            <a:srgbClr val="333333"/>
                          </a:solidFill>
                          <a:effectLst/>
                          <a:latin typeface="+mn-lt"/>
                          <a:ea typeface="+mn-ea"/>
                          <a:cs typeface="+mn-cs"/>
                        </a:rPr>
                        <a:t>estrany</a:t>
                      </a:r>
                      <a:r>
                        <a:rPr kumimoji="0" lang="es-ES" sz="2000" b="0" i="0" u="none" strike="noStrike" cap="none" normalizeH="0" baseline="0" dirty="0">
                          <a:ln>
                            <a:noFill/>
                          </a:ln>
                          <a:solidFill>
                            <a:srgbClr val="333333"/>
                          </a:solidFill>
                          <a:effectLst/>
                          <a:latin typeface="+mn-lt"/>
                          <a:ea typeface="+mn-ea"/>
                          <a:cs typeface="+mn-cs"/>
                        </a:rPr>
                        <a:t> en la </a:t>
                      </a:r>
                      <a:r>
                        <a:rPr kumimoji="0" lang="es-ES" sz="2000" b="0" i="0" u="none" strike="noStrike" cap="none" normalizeH="0" baseline="0" dirty="0" err="1">
                          <a:ln>
                            <a:noFill/>
                          </a:ln>
                          <a:solidFill>
                            <a:srgbClr val="333333"/>
                          </a:solidFill>
                          <a:effectLst/>
                          <a:latin typeface="+mn-lt"/>
                          <a:ea typeface="+mn-ea"/>
                          <a:cs typeface="+mn-cs"/>
                        </a:rPr>
                        <a:t>línia</a:t>
                      </a:r>
                      <a:r>
                        <a:rPr kumimoji="0" lang="es-ES" sz="2000" b="0" i="0" u="none" strike="noStrike" cap="none" normalizeH="0" baseline="0" dirty="0">
                          <a:ln>
                            <a:noFill/>
                          </a:ln>
                          <a:solidFill>
                            <a:srgbClr val="333333"/>
                          </a:solidFill>
                          <a:effectLst/>
                          <a:latin typeface="+mn-lt"/>
                          <a:ea typeface="+mn-ea"/>
                          <a:cs typeface="+mn-cs"/>
                        </a:rPr>
                        <a:t> </a:t>
                      </a:r>
                      <a:r>
                        <a:rPr kumimoji="0" lang="es-ES" sz="2000" b="0" i="0" u="none" strike="noStrike" cap="none" normalizeH="0" baseline="0" dirty="0" err="1">
                          <a:ln>
                            <a:noFill/>
                          </a:ln>
                          <a:solidFill>
                            <a:srgbClr val="333333"/>
                          </a:solidFill>
                          <a:effectLst/>
                          <a:latin typeface="+mn-lt"/>
                          <a:ea typeface="+mn-ea"/>
                          <a:cs typeface="+mn-cs"/>
                        </a:rPr>
                        <a:t>telefònica</a:t>
                      </a:r>
                      <a:r>
                        <a:rPr kumimoji="0" lang="es-E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mn-lt"/>
                          <a:ea typeface="+mn-ea"/>
                          <a:cs typeface="+mn-cs"/>
                        </a:rPr>
                        <a:t>La CIA </a:t>
                      </a:r>
                      <a:r>
                        <a:rPr kumimoji="0" lang="en-US" sz="2000" b="0" i="0" u="none" strike="noStrike" cap="none" normalizeH="0" baseline="0" dirty="0" err="1">
                          <a:ln>
                            <a:noFill/>
                          </a:ln>
                          <a:solidFill>
                            <a:srgbClr val="333333"/>
                          </a:solidFill>
                          <a:effectLst/>
                          <a:latin typeface="+mn-lt"/>
                          <a:ea typeface="+mn-ea"/>
                          <a:cs typeface="+mn-cs"/>
                        </a:rPr>
                        <a:t>està</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espiant</a:t>
                      </a:r>
                      <a:r>
                        <a:rPr kumimoji="0" lang="en-US" sz="2000" b="0" i="0" u="none" strike="noStrike" cap="none" normalizeH="0" baseline="0" dirty="0">
                          <a:ln>
                            <a:noFill/>
                          </a:ln>
                          <a:solidFill>
                            <a:srgbClr val="333333"/>
                          </a:solidFill>
                          <a:effectLst/>
                          <a:latin typeface="+mn-lt"/>
                          <a:ea typeface="+mn-ea"/>
                          <a:cs typeface="+mn-cs"/>
                        </a:rPr>
                        <a:t> les </a:t>
                      </a:r>
                      <a:r>
                        <a:rPr kumimoji="0" lang="en-US" sz="2000" b="0" i="0" u="none" strike="noStrike" cap="none" normalizeH="0" baseline="0" dirty="0" err="1">
                          <a:ln>
                            <a:noFill/>
                          </a:ln>
                          <a:solidFill>
                            <a:srgbClr val="333333"/>
                          </a:solidFill>
                          <a:effectLst/>
                          <a:latin typeface="+mn-lt"/>
                          <a:ea typeface="+mn-ea"/>
                          <a:cs typeface="+mn-cs"/>
                        </a:rPr>
                        <a:t>seves</a:t>
                      </a:r>
                      <a:r>
                        <a:rPr kumimoji="0" lang="en-US" sz="2000" b="0" i="0" u="none" strike="noStrike" cap="none" normalizeH="0" baseline="0" dirty="0">
                          <a:ln>
                            <a:noFill/>
                          </a:ln>
                          <a:solidFill>
                            <a:srgbClr val="333333"/>
                          </a:solidFill>
                          <a:effectLst/>
                          <a:latin typeface="+mn-lt"/>
                          <a:ea typeface="+mn-ea"/>
                          <a:cs typeface="+mn-cs"/>
                        </a:rPr>
                        <a:t> converses.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dirty="0">
                          <a:ln>
                            <a:noFill/>
                          </a:ln>
                          <a:solidFill>
                            <a:srgbClr val="333333"/>
                          </a:solidFill>
                          <a:effectLst/>
                          <a:latin typeface="+mn-lt"/>
                          <a:ea typeface="+mn-ea"/>
                          <a:cs typeface="+mn-cs"/>
                        </a:rPr>
                        <a:t>Mala connexió; so típic de les trucades a llarga distància.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rgbClr val="333333"/>
                          </a:solidFill>
                          <a:effectLst/>
                          <a:latin typeface="+mn-lt"/>
                          <a:ea typeface="+mn-ea"/>
                          <a:cs typeface="+mn-cs"/>
                        </a:rPr>
                        <a:t>A la ràdio se sent la cançó “Toxic” de Britney Spears.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mn-lt"/>
                          <a:ea typeface="+mn-ea"/>
                          <a:cs typeface="+mn-cs"/>
                        </a:rPr>
                        <a:t>Clau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secreta</a:t>
                      </a:r>
                      <a:r>
                        <a:rPr kumimoji="0" lang="en-US" sz="2000" b="0" i="0" u="none" strike="noStrike" cap="none" normalizeH="0" baseline="0" dirty="0">
                          <a:ln>
                            <a:noFill/>
                          </a:ln>
                          <a:solidFill>
                            <a:srgbClr val="333333"/>
                          </a:solidFill>
                          <a:effectLst/>
                          <a:latin typeface="+mn-lt"/>
                          <a:ea typeface="+mn-ea"/>
                          <a:cs typeface="+mn-cs"/>
                        </a:rPr>
                        <a:t> per a un </a:t>
                      </a:r>
                      <a:r>
                        <a:rPr kumimoji="0" lang="en-US" sz="2000" b="0" i="0" u="none" strike="noStrike" cap="none" normalizeH="0" baseline="0" dirty="0" err="1">
                          <a:ln>
                            <a:noFill/>
                          </a:ln>
                          <a:solidFill>
                            <a:srgbClr val="333333"/>
                          </a:solidFill>
                          <a:effectLst/>
                          <a:latin typeface="+mn-lt"/>
                          <a:ea typeface="+mn-ea"/>
                          <a:cs typeface="+mn-cs"/>
                        </a:rPr>
                        <a:t>atac</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terrorista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amb</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químics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tòxics</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mn-lt"/>
                          <a:ea typeface="+mn-ea"/>
                          <a:cs typeface="+mn-cs"/>
                        </a:rPr>
                        <a:t>És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una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emisora</a:t>
                      </a:r>
                      <a:r>
                        <a:rPr kumimoji="0" lang="en-US" sz="2000" b="0" i="0" u="none" strike="noStrike" cap="none" normalizeH="0" baseline="0" dirty="0">
                          <a:ln>
                            <a:noFill/>
                          </a:ln>
                          <a:solidFill>
                            <a:srgbClr val="333333"/>
                          </a:solidFill>
                          <a:effectLst/>
                          <a:latin typeface="+mn-lt"/>
                          <a:ea typeface="+mn-ea"/>
                          <a:cs typeface="+mn-cs"/>
                        </a:rPr>
                        <a:t> de </a:t>
                      </a:r>
                      <a:r>
                        <a:rPr kumimoji="0" lang="en-US" sz="2000" b="0" i="0" u="none" strike="noStrike" cap="none" normalizeH="0" baseline="0" dirty="0" err="1">
                          <a:ln>
                            <a:noFill/>
                          </a:ln>
                          <a:solidFill>
                            <a:srgbClr val="333333"/>
                          </a:solidFill>
                          <a:effectLst/>
                          <a:latin typeface="+mn-lt"/>
                          <a:ea typeface="+mn-ea"/>
                          <a:cs typeface="+mn-cs"/>
                        </a:rPr>
                        <a:t>ràdio</a:t>
                      </a:r>
                      <a:r>
                        <a:rPr kumimoji="0" lang="en-US" sz="2000" b="0" i="0" u="none" strike="noStrike" cap="none" normalizeH="0" baseline="0" dirty="0">
                          <a:ln>
                            <a:noFill/>
                          </a:ln>
                          <a:solidFill>
                            <a:srgbClr val="333333"/>
                          </a:solidFill>
                          <a:effectLst/>
                          <a:latin typeface="+mn-lt"/>
                          <a:ea typeface="+mn-ea"/>
                          <a:cs typeface="+mn-cs"/>
                        </a:rPr>
                        <a:t> que </a:t>
                      </a:r>
                      <a:r>
                        <a:rPr kumimoji="0" lang="en-US" sz="2000" b="0" i="0" u="none" strike="noStrike" cap="none" normalizeH="0" baseline="0" dirty="0" err="1">
                          <a:ln>
                            <a:noFill/>
                          </a:ln>
                          <a:solidFill>
                            <a:srgbClr val="333333"/>
                          </a:solidFill>
                          <a:effectLst/>
                          <a:latin typeface="+mn-lt"/>
                          <a:ea typeface="+mn-ea"/>
                          <a:cs typeface="+mn-cs"/>
                        </a:rPr>
                        <a:t>posa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música</a:t>
                      </a:r>
                      <a:r>
                        <a:rPr kumimoji="0" lang="en-US" sz="2000" b="0" i="0" u="none" strike="noStrike" cap="none" normalizeH="0" baseline="0" dirty="0">
                          <a:ln>
                            <a:noFill/>
                          </a:ln>
                          <a:solidFill>
                            <a:srgbClr val="333333"/>
                          </a:solidFill>
                          <a:effectLst/>
                          <a:latin typeface="+mn-lt"/>
                          <a:ea typeface="+mn-ea"/>
                          <a:cs typeface="+mn-cs"/>
                        </a:rPr>
                        <a:t> pop.</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mn-lt"/>
                          <a:ea typeface="+mn-ea"/>
                          <a:cs typeface="+mn-cs"/>
                        </a:rPr>
                        <a:t>Pols blanc sobre la taula de la cuina, no estava allí abans.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mn-lt"/>
                          <a:ea typeface="+mn-ea"/>
                          <a:cs typeface="+mn-cs"/>
                        </a:rPr>
                        <a:t>Un intent </a:t>
                      </a:r>
                      <a:r>
                        <a:rPr kumimoji="0" lang="en-US" sz="2000" b="0" i="0" u="none" strike="noStrike" cap="none" normalizeH="0" baseline="0" dirty="0" err="1">
                          <a:ln>
                            <a:noFill/>
                          </a:ln>
                          <a:solidFill>
                            <a:srgbClr val="333333"/>
                          </a:solidFill>
                          <a:effectLst/>
                          <a:latin typeface="+mn-lt"/>
                          <a:ea typeface="+mn-ea"/>
                          <a:cs typeface="+mn-cs"/>
                        </a:rPr>
                        <a:t>d'enverinar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amb</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àntrax</a:t>
                      </a:r>
                      <a:r>
                        <a:rPr kumimoji="0" lang="en-US" sz="2000" b="0" i="0" u="none" strike="noStrike" cap="none" normalizeH="0" baseline="0" dirty="0">
                          <a:ln>
                            <a:noFill/>
                          </a:ln>
                          <a:solidFill>
                            <a:srgbClr val="333333"/>
                          </a:solidFill>
                          <a:effectLst/>
                          <a:latin typeface="+mn-lt"/>
                          <a:ea typeface="+mn-ea"/>
                          <a:cs typeface="+mn-cs"/>
                        </a:rPr>
                        <a:t>; La </a:t>
                      </a:r>
                      <a:r>
                        <a:rPr kumimoji="0" lang="en-US" sz="2000" b="0" i="0" u="none" strike="noStrike" cap="none" normalizeH="0" baseline="0" dirty="0" err="1">
                          <a:ln>
                            <a:noFill/>
                          </a:ln>
                          <a:solidFill>
                            <a:srgbClr val="333333"/>
                          </a:solidFill>
                          <a:effectLst/>
                          <a:latin typeface="+mn-lt"/>
                          <a:ea typeface="+mn-ea"/>
                          <a:cs typeface="+mn-cs"/>
                        </a:rPr>
                        <a:t>policia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posar</a:t>
                      </a:r>
                      <a:r>
                        <a:rPr kumimoji="0" lang="en-US" sz="2000" b="0" i="0" u="none" strike="noStrike" cap="none" normalizeH="0" baseline="0" dirty="0">
                          <a:ln>
                            <a:noFill/>
                          </a:ln>
                          <a:solidFill>
                            <a:srgbClr val="333333"/>
                          </a:solidFill>
                          <a:effectLst/>
                          <a:latin typeface="+mn-lt"/>
                          <a:ea typeface="+mn-ea"/>
                          <a:cs typeface="+mn-cs"/>
                        </a:rPr>
                        <a:t> drogues per a </a:t>
                      </a:r>
                      <a:r>
                        <a:rPr kumimoji="0" lang="en-US" sz="2000" b="0" i="0" u="none" strike="noStrike" cap="none" normalizeH="0" baseline="0" dirty="0" err="1">
                          <a:ln>
                            <a:noFill/>
                          </a:ln>
                          <a:solidFill>
                            <a:srgbClr val="333333"/>
                          </a:solidFill>
                          <a:effectLst/>
                          <a:latin typeface="+mn-lt"/>
                          <a:ea typeface="+mn-ea"/>
                          <a:cs typeface="+mn-cs"/>
                        </a:rPr>
                        <a:t>intentar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incriminar</a:t>
                      </a:r>
                      <a:r>
                        <a:rPr kumimoji="0" lang="en-US" sz="2000" b="0" i="0" u="none" strike="noStrike" cap="none" normalizeH="0" baseline="0" dirty="0">
                          <a:ln>
                            <a:noFill/>
                          </a:ln>
                          <a:solidFill>
                            <a:srgbClr val="333333"/>
                          </a:solidFill>
                          <a:effectLst/>
                          <a:latin typeface="+mn-lt"/>
                          <a:ea typeface="+mn-ea"/>
                          <a:cs typeface="+mn-cs"/>
                        </a:rPr>
                        <a:t>-la.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err="1">
                          <a:ln>
                            <a:noFill/>
                          </a:ln>
                          <a:solidFill>
                            <a:srgbClr val="333333"/>
                          </a:solidFill>
                          <a:effectLst/>
                          <a:latin typeface="+mn-lt"/>
                          <a:ea typeface="+mn-ea"/>
                          <a:cs typeface="+mn-cs"/>
                        </a:rPr>
                        <a:t>Algú</a:t>
                      </a:r>
                      <a:r>
                        <a:rPr kumimoji="0" lang="es-ES" sz="2000" b="0" i="0" u="none" strike="noStrike" cap="none" normalizeH="0" baseline="0" dirty="0">
                          <a:ln>
                            <a:noFill/>
                          </a:ln>
                          <a:solidFill>
                            <a:srgbClr val="333333"/>
                          </a:solidFill>
                          <a:effectLst/>
                          <a:latin typeface="+mn-lt"/>
                          <a:ea typeface="+mn-ea"/>
                          <a:cs typeface="+mn-cs"/>
                        </a:rPr>
                        <a:t> acaba de </a:t>
                      </a:r>
                      <a:r>
                        <a:rPr kumimoji="0" lang="es-ES" sz="2000" b="0" i="0" u="none" strike="noStrike" cap="none" normalizeH="0" baseline="0" dirty="0" err="1">
                          <a:ln>
                            <a:noFill/>
                          </a:ln>
                          <a:solidFill>
                            <a:srgbClr val="333333"/>
                          </a:solidFill>
                          <a:effectLst/>
                          <a:latin typeface="+mn-lt"/>
                          <a:ea typeface="+mn-ea"/>
                          <a:cs typeface="+mn-cs"/>
                        </a:rPr>
                        <a:t>fornejar</a:t>
                      </a:r>
                      <a:r>
                        <a:rPr kumimoji="0" lang="es-ES" sz="2000" b="0" i="0" u="none" strike="noStrike" cap="none" normalizeH="0" baseline="0" dirty="0">
                          <a:ln>
                            <a:noFill/>
                          </a:ln>
                          <a:solidFill>
                            <a:srgbClr val="333333"/>
                          </a:solidFill>
                          <a:effectLst/>
                          <a:latin typeface="+mn-lt"/>
                          <a:ea typeface="+mn-ea"/>
                          <a:cs typeface="+mn-cs"/>
                        </a:rPr>
                        <a:t>; No han </a:t>
                      </a:r>
                      <a:r>
                        <a:rPr kumimoji="0" lang="es-ES" sz="2000" b="0" i="0" u="none" strike="noStrike" cap="none" normalizeH="0" baseline="0" dirty="0" err="1">
                          <a:ln>
                            <a:noFill/>
                          </a:ln>
                          <a:solidFill>
                            <a:srgbClr val="333333"/>
                          </a:solidFill>
                          <a:effectLst/>
                          <a:latin typeface="+mn-lt"/>
                          <a:ea typeface="+mn-ea"/>
                          <a:cs typeface="+mn-cs"/>
                        </a:rPr>
                        <a:t>netejat</a:t>
                      </a:r>
                      <a:r>
                        <a:rPr kumimoji="0" lang="es-ES" sz="2000" b="0" i="0" u="none" strike="noStrike" cap="none" normalizeH="0" baseline="0" dirty="0">
                          <a:ln>
                            <a:noFill/>
                          </a:ln>
                          <a:solidFill>
                            <a:srgbClr val="333333"/>
                          </a:solidFill>
                          <a:effectLst/>
                          <a:latin typeface="+mn-lt"/>
                          <a:ea typeface="+mn-ea"/>
                          <a:cs typeface="+mn-cs"/>
                        </a:rPr>
                        <a:t> la taula fa </a:t>
                      </a:r>
                      <a:r>
                        <a:rPr kumimoji="0" lang="es-ES" sz="2000" b="0" i="0" u="none" strike="noStrike" cap="none" normalizeH="0" baseline="0" dirty="0" err="1">
                          <a:ln>
                            <a:noFill/>
                          </a:ln>
                          <a:solidFill>
                            <a:srgbClr val="333333"/>
                          </a:solidFill>
                          <a:effectLst/>
                          <a:latin typeface="+mn-lt"/>
                          <a:ea typeface="+mn-ea"/>
                          <a:cs typeface="+mn-cs"/>
                        </a:rPr>
                        <a:t>temps</a:t>
                      </a:r>
                      <a:r>
                        <a:rPr kumimoji="0" lang="es-E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Conjunt de Tasques 1:</a:t>
            </a:r>
          </a:p>
        </p:txBody>
      </p:sp>
      <p:sp>
        <p:nvSpPr>
          <p:cNvPr id="51203"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A continuació, es mostraran </a:t>
            </a:r>
            <a:r>
              <a:rPr lang="es-ES" altLang="de-DE" sz="2400" dirty="0">
                <a:solidFill>
                  <a:srgbClr val="333333"/>
                </a:solidFill>
              </a:rPr>
              <a:t>una sèrie d'imatges. </a:t>
            </a:r>
            <a:r>
              <a:rPr lang="es-ES" altLang="de-DE" sz="2400" dirty="0" err="1">
                <a:solidFill>
                  <a:srgbClr val="333333"/>
                </a:solidFill>
              </a:rPr>
              <a:t>Començarem</a:t>
            </a:r>
            <a:r>
              <a:rPr lang="es-ES" altLang="de-DE" sz="2400" dirty="0">
                <a:solidFill>
                  <a:srgbClr val="333333"/>
                </a:solidFill>
              </a:rPr>
              <a:t> </a:t>
            </a:r>
            <a:r>
              <a:rPr lang="es-ES" altLang="de-DE" sz="2400" dirty="0" err="1">
                <a:solidFill>
                  <a:srgbClr val="333333"/>
                </a:solidFill>
              </a:rPr>
              <a:t>mostrant</a:t>
            </a:r>
            <a:r>
              <a:rPr lang="es-ES" altLang="de-DE" sz="2400" dirty="0">
                <a:solidFill>
                  <a:srgbClr val="333333"/>
                </a:solidFill>
              </a:rPr>
              <a:t> un sol </a:t>
            </a:r>
            <a:r>
              <a:rPr lang="es-ES" altLang="de-DE" sz="2400" dirty="0" err="1">
                <a:solidFill>
                  <a:srgbClr val="333333"/>
                </a:solidFill>
              </a:rPr>
              <a:t>detall</a:t>
            </a:r>
            <a:r>
              <a:rPr lang="es-ES" altLang="de-DE" sz="2400" dirty="0">
                <a:solidFill>
                  <a:srgbClr val="333333"/>
                </a:solidFill>
              </a:rPr>
              <a:t> de la </a:t>
            </a:r>
            <a:r>
              <a:rPr lang="es-ES" altLang="de-DE" sz="2400" dirty="0" err="1">
                <a:solidFill>
                  <a:srgbClr val="333333"/>
                </a:solidFill>
              </a:rPr>
              <a:t>imatge</a:t>
            </a:r>
            <a:r>
              <a:rPr lang="es-ES" altLang="de-DE" sz="2400" dirty="0">
                <a:solidFill>
                  <a:srgbClr val="333333"/>
                </a:solidFill>
              </a:rPr>
              <a:t>. Posteriorment, s'afegirà un altre detall. I </a:t>
            </a:r>
            <a:r>
              <a:rPr lang="es-ES" altLang="de-DE" sz="2400" dirty="0" err="1">
                <a:solidFill>
                  <a:srgbClr val="333333"/>
                </a:solidFill>
              </a:rPr>
              <a:t>així</a:t>
            </a:r>
            <a:r>
              <a:rPr lang="es-ES" altLang="de-DE" sz="2400" dirty="0">
                <a:solidFill>
                  <a:srgbClr val="333333"/>
                </a:solidFill>
              </a:rPr>
              <a:t> </a:t>
            </a:r>
            <a:r>
              <a:rPr lang="es-ES" altLang="de-DE" sz="2400" dirty="0" err="1">
                <a:solidFill>
                  <a:srgbClr val="333333"/>
                </a:solidFill>
              </a:rPr>
              <a:t>successivament</a:t>
            </a:r>
            <a:r>
              <a:rPr lang="es-ES" altLang="de-DE" sz="2400" dirty="0">
                <a:solidFill>
                  <a:srgbClr val="333333"/>
                </a:solidFill>
              </a:rPr>
              <a:t> </a:t>
            </a:r>
            <a:r>
              <a:rPr lang="es-ES" altLang="de-DE" sz="2400" dirty="0" err="1">
                <a:solidFill>
                  <a:srgbClr val="333333"/>
                </a:solidFill>
              </a:rPr>
              <a:t>fins</a:t>
            </a:r>
            <a:r>
              <a:rPr lang="es-ES" altLang="de-DE" sz="2400" dirty="0">
                <a:solidFill>
                  <a:srgbClr val="333333"/>
                </a:solidFill>
              </a:rPr>
              <a:t> que es </a:t>
            </a:r>
            <a:r>
              <a:rPr lang="es-ES" altLang="de-DE" sz="2400" dirty="0" err="1">
                <a:solidFill>
                  <a:srgbClr val="333333"/>
                </a:solidFill>
              </a:rPr>
              <a:t>vegi</a:t>
            </a:r>
            <a:r>
              <a:rPr lang="es-ES" altLang="de-DE" sz="2400" dirty="0">
                <a:solidFill>
                  <a:srgbClr val="333333"/>
                </a:solidFill>
              </a:rPr>
              <a:t> la </a:t>
            </a:r>
            <a:r>
              <a:rPr lang="es-ES" altLang="de-DE" sz="2400" dirty="0" err="1">
                <a:solidFill>
                  <a:srgbClr val="333333"/>
                </a:solidFill>
              </a:rPr>
              <a:t>imatge</a:t>
            </a:r>
            <a:r>
              <a:rPr lang="es-ES" altLang="de-DE" sz="2400" dirty="0">
                <a:solidFill>
                  <a:srgbClr val="333333"/>
                </a:solidFill>
              </a:rPr>
              <a:t> completa.</a:t>
            </a:r>
          </a:p>
          <a:p>
            <a:pPr marL="342900" lvl="1" indent="-342900" eaLnBrk="1" hangingPunct="1">
              <a:spcBef>
                <a:spcPts val="1999"/>
              </a:spcBef>
              <a:spcAft>
                <a:spcPts val="0"/>
              </a:spcAft>
              <a:buClr>
                <a:srgbClr val="333333"/>
              </a:buClr>
              <a:buFont typeface="WingDings"/>
              <a:buChar char=""/>
            </a:pPr>
            <a:r>
              <a:rPr lang="es-ES" altLang="de-DE" sz="2400" dirty="0">
                <a:solidFill>
                  <a:srgbClr val="333333"/>
                </a:solidFill>
                <a:latin typeface="+mn-lt"/>
              </a:rPr>
              <a:t>La seva tasca consisteix en identificar l'objecte.</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23</a:t>
            </a:fld>
            <a:endParaRPr lang="de-DE" altLang="de-DE">
              <a:latin typeface="+mn-lt"/>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Conjunt de Tasques 1:</a:t>
            </a:r>
          </a:p>
        </p:txBody>
      </p:sp>
      <p:sp>
        <p:nvSpPr>
          <p:cNvPr id="51203"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A continuació, es mostraran </a:t>
            </a:r>
            <a:r>
              <a:rPr lang="es-ES" altLang="de-DE" sz="2400" dirty="0">
                <a:solidFill>
                  <a:srgbClr val="333333"/>
                </a:solidFill>
              </a:rPr>
              <a:t>una sèrie d'imatges. </a:t>
            </a:r>
            <a:r>
              <a:rPr lang="es-ES" altLang="de-DE" sz="2400" dirty="0" err="1">
                <a:solidFill>
                  <a:srgbClr val="333333"/>
                </a:solidFill>
              </a:rPr>
              <a:t>Començarem</a:t>
            </a:r>
            <a:r>
              <a:rPr lang="es-ES" altLang="de-DE" sz="2400" dirty="0">
                <a:solidFill>
                  <a:srgbClr val="333333"/>
                </a:solidFill>
              </a:rPr>
              <a:t> </a:t>
            </a:r>
            <a:r>
              <a:rPr lang="es-ES" altLang="de-DE" sz="2400" dirty="0" err="1">
                <a:solidFill>
                  <a:srgbClr val="333333"/>
                </a:solidFill>
              </a:rPr>
              <a:t>mostrant</a:t>
            </a:r>
            <a:r>
              <a:rPr lang="es-ES" altLang="de-DE" sz="2400" dirty="0">
                <a:solidFill>
                  <a:srgbClr val="333333"/>
                </a:solidFill>
              </a:rPr>
              <a:t> un sol </a:t>
            </a:r>
            <a:r>
              <a:rPr lang="es-ES" altLang="de-DE" sz="2400" dirty="0" err="1">
                <a:solidFill>
                  <a:srgbClr val="333333"/>
                </a:solidFill>
              </a:rPr>
              <a:t>detall</a:t>
            </a:r>
            <a:r>
              <a:rPr lang="es-ES" altLang="de-DE" sz="2400" dirty="0">
                <a:solidFill>
                  <a:srgbClr val="333333"/>
                </a:solidFill>
              </a:rPr>
              <a:t> de la </a:t>
            </a:r>
            <a:r>
              <a:rPr lang="es-ES" altLang="de-DE" sz="2400" dirty="0" err="1">
                <a:solidFill>
                  <a:srgbClr val="333333"/>
                </a:solidFill>
              </a:rPr>
              <a:t>imatge</a:t>
            </a:r>
            <a:r>
              <a:rPr lang="es-ES" altLang="de-DE" sz="2400" dirty="0">
                <a:solidFill>
                  <a:srgbClr val="333333"/>
                </a:solidFill>
              </a:rPr>
              <a:t>. Posteriorment, s'afegirà un altre detall. I </a:t>
            </a:r>
            <a:r>
              <a:rPr lang="es-ES" altLang="de-DE" sz="2400" dirty="0" err="1">
                <a:solidFill>
                  <a:srgbClr val="333333"/>
                </a:solidFill>
              </a:rPr>
              <a:t>així</a:t>
            </a:r>
            <a:r>
              <a:rPr lang="es-ES" altLang="de-DE" sz="2400" dirty="0">
                <a:solidFill>
                  <a:srgbClr val="333333"/>
                </a:solidFill>
              </a:rPr>
              <a:t> </a:t>
            </a:r>
            <a:r>
              <a:rPr lang="es-ES" altLang="de-DE" sz="2400" dirty="0" err="1">
                <a:solidFill>
                  <a:srgbClr val="333333"/>
                </a:solidFill>
              </a:rPr>
              <a:t>successivament</a:t>
            </a:r>
            <a:r>
              <a:rPr lang="es-ES" altLang="de-DE" sz="2400" dirty="0">
                <a:solidFill>
                  <a:srgbClr val="333333"/>
                </a:solidFill>
              </a:rPr>
              <a:t> </a:t>
            </a:r>
            <a:r>
              <a:rPr lang="es-ES" altLang="de-DE" sz="2400" dirty="0" err="1">
                <a:solidFill>
                  <a:srgbClr val="333333"/>
                </a:solidFill>
              </a:rPr>
              <a:t>fins</a:t>
            </a:r>
            <a:r>
              <a:rPr lang="es-ES" altLang="de-DE" sz="2400" dirty="0">
                <a:solidFill>
                  <a:srgbClr val="333333"/>
                </a:solidFill>
              </a:rPr>
              <a:t> que es </a:t>
            </a:r>
            <a:r>
              <a:rPr lang="es-ES" altLang="de-DE" sz="2400" dirty="0" err="1">
                <a:solidFill>
                  <a:srgbClr val="333333"/>
                </a:solidFill>
              </a:rPr>
              <a:t>vegi</a:t>
            </a:r>
            <a:r>
              <a:rPr lang="es-ES" altLang="de-DE" sz="2400" dirty="0">
                <a:solidFill>
                  <a:srgbClr val="333333"/>
                </a:solidFill>
              </a:rPr>
              <a:t> la </a:t>
            </a:r>
            <a:r>
              <a:rPr lang="es-ES" altLang="de-DE" sz="2400" dirty="0" err="1">
                <a:solidFill>
                  <a:srgbClr val="333333"/>
                </a:solidFill>
              </a:rPr>
              <a:t>imatge</a:t>
            </a:r>
            <a:r>
              <a:rPr lang="es-ES" altLang="de-DE" sz="2400" dirty="0">
                <a:solidFill>
                  <a:srgbClr val="333333"/>
                </a:solidFill>
              </a:rPr>
              <a:t> completa.</a:t>
            </a:r>
          </a:p>
          <a:p>
            <a:pPr marL="342900" lvl="1" indent="-342900" eaLnBrk="1" hangingPunct="1">
              <a:spcBef>
                <a:spcPts val="1999"/>
              </a:spcBef>
              <a:spcAft>
                <a:spcPts val="0"/>
              </a:spcAft>
              <a:buClr>
                <a:srgbClr val="333333"/>
              </a:buClr>
              <a:buFont typeface="WingDings"/>
              <a:buChar char=""/>
            </a:pPr>
            <a:r>
              <a:rPr lang="es-ES" altLang="de-DE" sz="2400" dirty="0">
                <a:solidFill>
                  <a:srgbClr val="333333"/>
                </a:solidFill>
                <a:latin typeface="+mn-lt"/>
              </a:rPr>
              <a:t>La seva tasca consisteix en identificar l'objecte.</a:t>
            </a:r>
          </a:p>
          <a:p>
            <a:pPr marL="342900" lvl="1" indent="-342900" eaLnBrk="1" hangingPunct="1">
              <a:spcBef>
                <a:spcPts val="1999"/>
              </a:spcBef>
              <a:spcAft>
                <a:spcPts val="0"/>
              </a:spcAft>
              <a:buClr>
                <a:srgbClr val="333333"/>
              </a:buClr>
              <a:buFont typeface="WingDings"/>
              <a:buChar char=""/>
            </a:pPr>
            <a:r>
              <a:rPr lang="es-ES" altLang="de-DE" sz="2400" dirty="0">
                <a:solidFill>
                  <a:srgbClr val="333333"/>
                </a:solidFill>
                <a:latin typeface="+mn-lt"/>
              </a:rPr>
              <a:t>Tracti d'evitar decisions precipitades, així com un retard de les mateixes.</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24</a:t>
            </a:fld>
            <a:endParaRPr lang="de-DE" altLang="de-DE">
              <a:latin typeface="+mn-lt"/>
              <a:ea typeface="+mn-ea"/>
            </a:endParaRPr>
          </a:p>
        </p:txBody>
      </p:sp>
    </p:spTree>
    <p:extLst>
      <p:ext uri="{BB962C8B-B14F-4D97-AF65-F5344CB8AC3E}">
        <p14:creationId xmlns:p14="http://schemas.microsoft.com/office/powerpoint/2010/main" val="34252289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Conjunt de Tasques 1:</a:t>
            </a:r>
          </a:p>
        </p:txBody>
      </p:sp>
      <p:sp>
        <p:nvSpPr>
          <p:cNvPr id="51203"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A continuació, es mostraran </a:t>
            </a:r>
            <a:r>
              <a:rPr lang="es-ES" altLang="de-DE" sz="2400" dirty="0">
                <a:solidFill>
                  <a:srgbClr val="333333"/>
                </a:solidFill>
              </a:rPr>
              <a:t>una sèrie d'imatges. </a:t>
            </a:r>
            <a:r>
              <a:rPr lang="es-ES" altLang="de-DE" sz="2400" dirty="0" err="1">
                <a:solidFill>
                  <a:srgbClr val="333333"/>
                </a:solidFill>
              </a:rPr>
              <a:t>Començarem</a:t>
            </a:r>
            <a:r>
              <a:rPr lang="es-ES" altLang="de-DE" sz="2400" dirty="0">
                <a:solidFill>
                  <a:srgbClr val="333333"/>
                </a:solidFill>
              </a:rPr>
              <a:t> </a:t>
            </a:r>
            <a:r>
              <a:rPr lang="es-ES" altLang="de-DE" sz="2400" dirty="0" err="1">
                <a:solidFill>
                  <a:srgbClr val="333333"/>
                </a:solidFill>
              </a:rPr>
              <a:t>mostrant</a:t>
            </a:r>
            <a:r>
              <a:rPr lang="es-ES" altLang="de-DE" sz="2400" dirty="0">
                <a:solidFill>
                  <a:srgbClr val="333333"/>
                </a:solidFill>
              </a:rPr>
              <a:t> un sol </a:t>
            </a:r>
            <a:r>
              <a:rPr lang="es-ES" altLang="de-DE" sz="2400" dirty="0" err="1">
                <a:solidFill>
                  <a:srgbClr val="333333"/>
                </a:solidFill>
              </a:rPr>
              <a:t>detall</a:t>
            </a:r>
            <a:r>
              <a:rPr lang="es-ES" altLang="de-DE" sz="2400" dirty="0">
                <a:solidFill>
                  <a:srgbClr val="333333"/>
                </a:solidFill>
              </a:rPr>
              <a:t> de la </a:t>
            </a:r>
            <a:r>
              <a:rPr lang="es-ES" altLang="de-DE" sz="2400" dirty="0" err="1">
                <a:solidFill>
                  <a:srgbClr val="333333"/>
                </a:solidFill>
              </a:rPr>
              <a:t>imatge</a:t>
            </a:r>
            <a:r>
              <a:rPr lang="es-ES" altLang="de-DE" sz="2400" dirty="0">
                <a:solidFill>
                  <a:srgbClr val="333333"/>
                </a:solidFill>
              </a:rPr>
              <a:t>. Posteriorment, s'afegirà un altre detall. I </a:t>
            </a:r>
            <a:r>
              <a:rPr lang="es-ES" altLang="de-DE" sz="2400" dirty="0" err="1">
                <a:solidFill>
                  <a:srgbClr val="333333"/>
                </a:solidFill>
              </a:rPr>
              <a:t>així</a:t>
            </a:r>
            <a:r>
              <a:rPr lang="es-ES" altLang="de-DE" sz="2400" dirty="0">
                <a:solidFill>
                  <a:srgbClr val="333333"/>
                </a:solidFill>
              </a:rPr>
              <a:t> </a:t>
            </a:r>
            <a:r>
              <a:rPr lang="es-ES" altLang="de-DE" sz="2400" dirty="0" err="1">
                <a:solidFill>
                  <a:srgbClr val="333333"/>
                </a:solidFill>
              </a:rPr>
              <a:t>successivament</a:t>
            </a:r>
            <a:r>
              <a:rPr lang="es-ES" altLang="de-DE" sz="2400" dirty="0">
                <a:solidFill>
                  <a:srgbClr val="333333"/>
                </a:solidFill>
              </a:rPr>
              <a:t> </a:t>
            </a:r>
            <a:r>
              <a:rPr lang="es-ES" altLang="de-DE" sz="2400" dirty="0" err="1">
                <a:solidFill>
                  <a:srgbClr val="333333"/>
                </a:solidFill>
              </a:rPr>
              <a:t>fins</a:t>
            </a:r>
            <a:r>
              <a:rPr lang="es-ES" altLang="de-DE" sz="2400" dirty="0">
                <a:solidFill>
                  <a:srgbClr val="333333"/>
                </a:solidFill>
              </a:rPr>
              <a:t> que es </a:t>
            </a:r>
            <a:r>
              <a:rPr lang="es-ES" altLang="de-DE" sz="2400" dirty="0" err="1">
                <a:solidFill>
                  <a:srgbClr val="333333"/>
                </a:solidFill>
              </a:rPr>
              <a:t>vegi</a:t>
            </a:r>
            <a:r>
              <a:rPr lang="es-ES" altLang="de-DE" sz="2400" dirty="0">
                <a:solidFill>
                  <a:srgbClr val="333333"/>
                </a:solidFill>
              </a:rPr>
              <a:t> la </a:t>
            </a:r>
            <a:r>
              <a:rPr lang="es-ES" altLang="de-DE" sz="2400" dirty="0" err="1">
                <a:solidFill>
                  <a:srgbClr val="333333"/>
                </a:solidFill>
              </a:rPr>
              <a:t>imatge</a:t>
            </a:r>
            <a:r>
              <a:rPr lang="es-ES" altLang="de-DE" sz="2400" dirty="0">
                <a:solidFill>
                  <a:srgbClr val="333333"/>
                </a:solidFill>
              </a:rPr>
              <a:t> completa.</a:t>
            </a:r>
          </a:p>
          <a:p>
            <a:pPr marL="342900" lvl="1" indent="-342900" eaLnBrk="1" hangingPunct="1">
              <a:spcBef>
                <a:spcPts val="1999"/>
              </a:spcBef>
              <a:spcAft>
                <a:spcPts val="0"/>
              </a:spcAft>
              <a:buClr>
                <a:srgbClr val="333333"/>
              </a:buClr>
              <a:buFont typeface="WingDings"/>
              <a:buChar char=""/>
            </a:pPr>
            <a:r>
              <a:rPr lang="es-ES" altLang="de-DE" sz="2400" dirty="0">
                <a:solidFill>
                  <a:srgbClr val="333333"/>
                </a:solidFill>
                <a:latin typeface="+mn-lt"/>
              </a:rPr>
              <a:t>La seva tasca consisteix en identificar l'objecte.</a:t>
            </a:r>
          </a:p>
          <a:p>
            <a:pPr marL="342900" lvl="1" indent="-342900" eaLnBrk="1" hangingPunct="1">
              <a:spcBef>
                <a:spcPts val="1999"/>
              </a:spcBef>
              <a:spcAft>
                <a:spcPts val="0"/>
              </a:spcAft>
              <a:buClr>
                <a:srgbClr val="333333"/>
              </a:buClr>
              <a:buFont typeface="WingDings"/>
              <a:buChar char=""/>
            </a:pPr>
            <a:r>
              <a:rPr lang="es-ES" altLang="de-DE" sz="2400" dirty="0">
                <a:solidFill>
                  <a:srgbClr val="333333"/>
                </a:solidFill>
                <a:latin typeface="+mn-lt"/>
              </a:rPr>
              <a:t>Tracti d'evitar decisions precipitades, així com un retard de les mateixes.</a:t>
            </a:r>
          </a:p>
          <a:p>
            <a:pPr marL="342900" lvl="1" indent="-342900" eaLnBrk="1" hangingPunct="1">
              <a:spcBef>
                <a:spcPts val="1999"/>
              </a:spcBef>
              <a:spcAft>
                <a:spcPts val="0"/>
              </a:spcAft>
              <a:buClr>
                <a:srgbClr val="333333"/>
              </a:buClr>
              <a:buFont typeface="WingDings"/>
              <a:buChar char=""/>
            </a:pPr>
            <a:r>
              <a:rPr lang="es-ES" altLang="de-DE" sz="2400" dirty="0" err="1">
                <a:solidFill>
                  <a:srgbClr val="333333"/>
                </a:solidFill>
                <a:latin typeface="+mn-lt"/>
              </a:rPr>
              <a:t>Discuteixi</a:t>
            </a:r>
            <a:r>
              <a:rPr lang="es-ES" altLang="de-DE" sz="2400" dirty="0">
                <a:solidFill>
                  <a:srgbClr val="333333"/>
                </a:solidFill>
                <a:latin typeface="+mn-lt"/>
              </a:rPr>
              <a:t> </a:t>
            </a:r>
            <a:r>
              <a:rPr lang="es-ES" altLang="de-DE" sz="2400" dirty="0" err="1">
                <a:solidFill>
                  <a:srgbClr val="333333"/>
                </a:solidFill>
                <a:latin typeface="+mn-lt"/>
              </a:rPr>
              <a:t>allò</a:t>
            </a:r>
            <a:r>
              <a:rPr lang="es-ES" altLang="de-DE" sz="2400" dirty="0">
                <a:solidFill>
                  <a:srgbClr val="333333"/>
                </a:solidFill>
                <a:latin typeface="+mn-lt"/>
              </a:rPr>
              <a:t> que </a:t>
            </a:r>
            <a:r>
              <a:rPr lang="es-ES" altLang="de-DE" sz="2400" dirty="0" err="1">
                <a:solidFill>
                  <a:srgbClr val="333333"/>
                </a:solidFill>
                <a:latin typeface="+mn-lt"/>
              </a:rPr>
              <a:t>doni</a:t>
            </a:r>
            <a:r>
              <a:rPr lang="es-ES" altLang="de-DE" sz="2400" dirty="0">
                <a:solidFill>
                  <a:srgbClr val="333333"/>
                </a:solidFill>
                <a:latin typeface="+mn-lt"/>
              </a:rPr>
              <a:t> </a:t>
            </a:r>
            <a:r>
              <a:rPr lang="es-ES" altLang="de-DE" sz="2400" dirty="0" err="1">
                <a:solidFill>
                  <a:srgbClr val="333333"/>
                </a:solidFill>
                <a:latin typeface="+mn-lt"/>
              </a:rPr>
              <a:t>suport</a:t>
            </a:r>
            <a:r>
              <a:rPr lang="es-ES" altLang="de-DE" sz="2400" dirty="0">
                <a:solidFill>
                  <a:srgbClr val="333333"/>
                </a:solidFill>
                <a:latin typeface="+mn-lt"/>
              </a:rPr>
              <a:t> o </a:t>
            </a:r>
            <a:r>
              <a:rPr lang="es-ES" altLang="de-DE" sz="2400" dirty="0" err="1">
                <a:solidFill>
                  <a:srgbClr val="333333"/>
                </a:solidFill>
                <a:latin typeface="+mn-lt"/>
              </a:rPr>
              <a:t>parli</a:t>
            </a:r>
            <a:r>
              <a:rPr lang="es-ES" altLang="de-DE" sz="2400" dirty="0">
                <a:solidFill>
                  <a:srgbClr val="333333"/>
                </a:solidFill>
                <a:latin typeface="+mn-lt"/>
              </a:rPr>
              <a:t> en contra de cada alternativa.</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25</a:t>
            </a:fld>
            <a:endParaRPr lang="de-DE" altLang="de-DE">
              <a:latin typeface="+mn-lt"/>
              <a:ea typeface="+mn-ea"/>
            </a:endParaRPr>
          </a:p>
        </p:txBody>
      </p:sp>
    </p:spTree>
    <p:extLst>
      <p:ext uri="{BB962C8B-B14F-4D97-AF65-F5344CB8AC3E}">
        <p14:creationId xmlns:p14="http://schemas.microsoft.com/office/powerpoint/2010/main" val="36092500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Dibuix 1</a:t>
            </a:r>
          </a:p>
        </p:txBody>
      </p:sp>
      <p:sp>
        <p:nvSpPr>
          <p:cNvPr id="5" name="Content Placeholder 4"/>
          <p:cNvSpPr>
            <a:spLocks noGrp="1"/>
          </p:cNvSpPr>
          <p:nvPr>
            <p:ph idx="1"/>
          </p:nvPr>
        </p:nvSpPr>
        <p:spPr/>
        <p:txBody>
          <a:bodyPr/>
          <a:lstStyle/>
          <a:p>
            <a:pPr lvl="0" defTabSz="914400" fontAlgn="base"/>
            <a:r>
              <a:rPr lang="de-DE" altLang="de-DE" sz="2400" dirty="0" err="1">
                <a:solidFill>
                  <a:srgbClr val="333333"/>
                </a:solidFill>
              </a:rPr>
              <a:t>S'ofereixen</a:t>
            </a:r>
            <a:r>
              <a:rPr lang="de-DE" altLang="de-DE" sz="2400" dirty="0">
                <a:solidFill>
                  <a:srgbClr val="333333"/>
                </a:solidFill>
              </a:rPr>
              <a:t> diverses </a:t>
            </a:r>
            <a:r>
              <a:rPr lang="de-DE" altLang="de-DE" sz="2400" dirty="0" err="1">
                <a:solidFill>
                  <a:srgbClr val="333333"/>
                </a:solidFill>
              </a:rPr>
              <a:t>interpretacions</a:t>
            </a:r>
            <a:r>
              <a:rPr lang="de-DE" altLang="de-DE" sz="2400" dirty="0">
                <a:solidFill>
                  <a:srgbClr val="333333"/>
                </a:solidFill>
              </a:rPr>
              <a:t> alternatives.</a:t>
            </a:r>
          </a:p>
          <a:p>
            <a:pPr lvl="0" defTabSz="914400" fontAlgn="base"/>
            <a:r>
              <a:rPr lang="es-ES" altLang="de-DE" sz="2400" dirty="0">
                <a:solidFill>
                  <a:srgbClr val="333333"/>
                </a:solidFill>
              </a:rPr>
              <a:t>Si </a:t>
            </a:r>
            <a:r>
              <a:rPr lang="es-ES" altLang="de-DE" sz="2400" dirty="0" err="1">
                <a:solidFill>
                  <a:srgbClr val="333333"/>
                </a:solidFill>
              </a:rPr>
              <a:t>us</a:t>
            </a:r>
            <a:r>
              <a:rPr lang="es-ES" altLang="de-DE" sz="2400" dirty="0">
                <a:solidFill>
                  <a:srgbClr val="333333"/>
                </a:solidFill>
              </a:rPr>
              <a:t> </a:t>
            </a:r>
            <a:r>
              <a:rPr lang="es-ES" altLang="de-DE" sz="2400" dirty="0" err="1">
                <a:solidFill>
                  <a:srgbClr val="333333"/>
                </a:solidFill>
              </a:rPr>
              <a:t>plau</a:t>
            </a:r>
            <a:r>
              <a:rPr lang="es-ES" altLang="de-DE" sz="2400" dirty="0">
                <a:solidFill>
                  <a:srgbClr val="333333"/>
                </a:solidFill>
              </a:rPr>
              <a:t> </a:t>
            </a:r>
            <a:r>
              <a:rPr lang="es-ES" altLang="de-DE" sz="2400" dirty="0" err="1">
                <a:solidFill>
                  <a:srgbClr val="333333"/>
                </a:solidFill>
              </a:rPr>
              <a:t>discuteixin</a:t>
            </a:r>
            <a:r>
              <a:rPr lang="es-ES" altLang="de-DE" sz="2400" dirty="0">
                <a:solidFill>
                  <a:srgbClr val="333333"/>
                </a:solidFill>
              </a:rPr>
              <a:t> en </a:t>
            </a:r>
            <a:r>
              <a:rPr lang="es-ES" altLang="de-DE" sz="2400" dirty="0" err="1">
                <a:solidFill>
                  <a:srgbClr val="333333"/>
                </a:solidFill>
              </a:rPr>
              <a:t>grup</a:t>
            </a:r>
            <a:r>
              <a:rPr lang="es-ES" altLang="de-DE" sz="2400" dirty="0">
                <a:solidFill>
                  <a:srgbClr val="333333"/>
                </a:solidFill>
              </a:rPr>
              <a:t> la </a:t>
            </a:r>
            <a:r>
              <a:rPr lang="es-ES" altLang="de-DE" sz="2400" dirty="0" err="1">
                <a:solidFill>
                  <a:srgbClr val="333333"/>
                </a:solidFill>
              </a:rPr>
              <a:t>probabilitat</a:t>
            </a:r>
            <a:r>
              <a:rPr lang="es-ES" altLang="de-DE" sz="2400" dirty="0">
                <a:solidFill>
                  <a:srgbClr val="333333"/>
                </a:solidFill>
              </a:rPr>
              <a:t> de cada </a:t>
            </a:r>
            <a:r>
              <a:rPr lang="es-ES" altLang="de-DE" sz="2400" dirty="0" err="1">
                <a:solidFill>
                  <a:srgbClr val="333333"/>
                </a:solidFill>
              </a:rPr>
              <a:t>opció</a:t>
            </a:r>
            <a:r>
              <a:rPr lang="es-ES" altLang="de-DE" sz="2400" dirty="0">
                <a:solidFill>
                  <a:srgbClr val="333333"/>
                </a:solidFill>
              </a:rPr>
              <a:t> i si </a:t>
            </a:r>
            <a:r>
              <a:rPr lang="es-ES" altLang="de-DE" sz="2400" dirty="0" err="1">
                <a:solidFill>
                  <a:srgbClr val="333333"/>
                </a:solidFill>
              </a:rPr>
              <a:t>tenen</a:t>
            </a:r>
            <a:r>
              <a:rPr lang="es-ES" altLang="de-DE" sz="2400" dirty="0">
                <a:solidFill>
                  <a:srgbClr val="333333"/>
                </a:solidFill>
              </a:rPr>
              <a:t> </a:t>
            </a:r>
            <a:r>
              <a:rPr lang="es-ES" altLang="de-DE" sz="2400" dirty="0" err="1">
                <a:solidFill>
                  <a:srgbClr val="333333"/>
                </a:solidFill>
              </a:rPr>
              <a:t>suficient</a:t>
            </a:r>
            <a:r>
              <a:rPr lang="es-ES" altLang="de-DE" sz="2400" dirty="0">
                <a:solidFill>
                  <a:srgbClr val="333333"/>
                </a:solidFill>
              </a:rPr>
              <a:t> </a:t>
            </a:r>
            <a:r>
              <a:rPr lang="es-ES" altLang="de-DE" sz="2400" dirty="0" err="1">
                <a:solidFill>
                  <a:srgbClr val="333333"/>
                </a:solidFill>
              </a:rPr>
              <a:t>seguretat</a:t>
            </a:r>
            <a:r>
              <a:rPr lang="es-ES" altLang="de-DE" sz="2400" dirty="0">
                <a:solidFill>
                  <a:srgbClr val="333333"/>
                </a:solidFill>
              </a:rPr>
              <a:t> per a </a:t>
            </a:r>
            <a:r>
              <a:rPr lang="es-ES" altLang="de-DE" sz="2400" dirty="0" err="1">
                <a:solidFill>
                  <a:srgbClr val="333333"/>
                </a:solidFill>
              </a:rPr>
              <a:t>prendre</a:t>
            </a:r>
            <a:r>
              <a:rPr lang="es-ES" altLang="de-DE" sz="2400" dirty="0">
                <a:solidFill>
                  <a:srgbClr val="333333"/>
                </a:solidFill>
              </a:rPr>
              <a:t> una </a:t>
            </a:r>
            <a:r>
              <a:rPr lang="es-ES" altLang="de-DE" sz="2400" dirty="0" err="1">
                <a:solidFill>
                  <a:srgbClr val="333333"/>
                </a:solidFill>
              </a:rPr>
              <a:t>decisió</a:t>
            </a:r>
            <a:r>
              <a:rPr lang="es-E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26</a:t>
            </a:fld>
            <a:endParaRPr lang="de-DE" altLang="de-DE">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27</a:t>
            </a:fld>
            <a:endParaRPr lang="de-DE" altLang="de-DE">
              <a:latin typeface="+mn-lt"/>
              <a:ea typeface="+mn-ea"/>
            </a:endParaRPr>
          </a:p>
        </p:txBody>
      </p:sp>
      <p:pic>
        <p:nvPicPr>
          <p:cNvPr id="9" name="Picture 6" descr="stuhlneu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a:solidFill>
                  <a:srgbClr val="004992"/>
                </a:solidFill>
                <a:latin typeface="+mn-lt"/>
                <a:ea typeface="+mn-ea"/>
              </a:rPr>
              <a:t>Quina seguretat en té?</a:t>
            </a:r>
          </a:p>
          <a:p>
            <a:pPr algn="ctr" eaLnBrk="1" hangingPunct="1">
              <a:lnSpc>
                <a:spcPct val="150000"/>
              </a:lnSpc>
              <a:spcBef>
                <a:spcPts val="0"/>
              </a:spcBef>
              <a:spcAft>
                <a:spcPts val="0"/>
              </a:spcAft>
              <a:buClrTx/>
              <a:buNone/>
            </a:pPr>
            <a:r>
              <a:rPr lang="es-ES" altLang="de-DE" sz="200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2"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careta feliç</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envàs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vaixell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trineu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hamaca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balancí</a:t>
            </a:r>
          </a:p>
          <a:p>
            <a:pPr marL="342900" indent="-342900" eaLnBrk="1" hangingPunct="1">
              <a:spcBef>
                <a:spcPts val="1200"/>
              </a:spcBef>
              <a:spcAft>
                <a:spcPts val="0"/>
              </a:spcAft>
              <a:buClr>
                <a:srgbClr val="333333"/>
              </a:buClr>
              <a:buFont typeface="WingDings"/>
              <a:buChar char=""/>
            </a:pPr>
            <a:r>
              <a:rPr lang="en-CA" altLang="de-DE" sz="2000" dirty="0">
                <a:solidFill>
                  <a:srgbClr val="333333"/>
                </a:solidFill>
                <a:latin typeface="+mn-lt"/>
                <a:ea typeface="+mn-ea"/>
              </a:rPr>
              <a:t>cap </a:t>
            </a:r>
            <a:r>
              <a:rPr lang="en-CA" altLang="de-DE" sz="2000" dirty="0" err="1">
                <a:solidFill>
                  <a:srgbClr val="333333"/>
                </a:solidFill>
                <a:latin typeface="+mn-lt"/>
                <a:ea typeface="+mn-ea"/>
              </a:rPr>
              <a:t>d'elefant</a:t>
            </a:r>
            <a:endParaRPr lang="de-DE" altLang="de-DE" sz="2000" dirty="0">
              <a:solidFill>
                <a:srgbClr val="333333"/>
              </a:solidFill>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28</a:t>
            </a:fld>
            <a:endParaRPr lang="de-DE" altLang="de-DE">
              <a:latin typeface="+mn-lt"/>
              <a:ea typeface="+mn-ea"/>
            </a:endParaRPr>
          </a:p>
        </p:txBody>
      </p:sp>
      <p:pic>
        <p:nvPicPr>
          <p:cNvPr id="9" name="Picture 6" descr="stuhlneu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a:solidFill>
                  <a:srgbClr val="004992"/>
                </a:solidFill>
                <a:latin typeface="+mn-lt"/>
                <a:ea typeface="+mn-ea"/>
              </a:rPr>
              <a:t>Quina seguretat en té?</a:t>
            </a:r>
          </a:p>
          <a:p>
            <a:pPr algn="ctr" eaLnBrk="1" hangingPunct="1">
              <a:lnSpc>
                <a:spcPct val="150000"/>
              </a:lnSpc>
              <a:spcBef>
                <a:spcPts val="0"/>
              </a:spcBef>
              <a:spcAft>
                <a:spcPts val="0"/>
              </a:spcAft>
              <a:buClrTx/>
              <a:buNone/>
            </a:pPr>
            <a:r>
              <a:rPr lang="es-ES" altLang="de-DE" sz="200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careta feliç</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envàs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vaixell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trineu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hamaca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balancí</a:t>
            </a:r>
          </a:p>
          <a:p>
            <a:pPr marL="342900" indent="-342900" eaLnBrk="1" hangingPunct="1">
              <a:spcBef>
                <a:spcPts val="1200"/>
              </a:spcBef>
              <a:spcAft>
                <a:spcPts val="0"/>
              </a:spcAft>
              <a:buClr>
                <a:srgbClr val="333333"/>
              </a:buClr>
              <a:buFont typeface="WingDings"/>
              <a:buChar char=""/>
            </a:pPr>
            <a:r>
              <a:rPr lang="en-CA" altLang="de-DE" sz="2000" dirty="0">
                <a:solidFill>
                  <a:srgbClr val="333333"/>
                </a:solidFill>
                <a:latin typeface="+mn-lt"/>
                <a:ea typeface="+mn-ea"/>
              </a:rPr>
              <a:t>cap </a:t>
            </a:r>
            <a:r>
              <a:rPr lang="en-CA" altLang="de-DE" sz="2000" dirty="0" err="1">
                <a:solidFill>
                  <a:srgbClr val="333333"/>
                </a:solidFill>
                <a:latin typeface="+mn-lt"/>
                <a:ea typeface="+mn-ea"/>
              </a:rPr>
              <a:t>d'elefant</a:t>
            </a:r>
            <a:endParaRPr lang="de-DE" altLang="de-DE" sz="2000" dirty="0">
              <a:solidFill>
                <a:srgbClr val="333333"/>
              </a:solidFill>
              <a:latin typeface="+mn-lt"/>
              <a:ea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29</a:t>
            </a:fld>
            <a:endParaRPr lang="de-DE" altLang="de-DE">
              <a:latin typeface="+mn-lt"/>
              <a:ea typeface="+mn-ea"/>
            </a:endParaRPr>
          </a:p>
        </p:txBody>
      </p:sp>
      <p:pic>
        <p:nvPicPr>
          <p:cNvPr id="9" name="Picture 6" descr="stuhlneu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a:solidFill>
                  <a:srgbClr val="004992"/>
                </a:solidFill>
                <a:latin typeface="+mn-lt"/>
                <a:ea typeface="+mn-ea"/>
              </a:rPr>
              <a:t>Quina seguretat en té?</a:t>
            </a:r>
          </a:p>
          <a:p>
            <a:pPr algn="ctr" eaLnBrk="1" hangingPunct="1">
              <a:lnSpc>
                <a:spcPct val="150000"/>
              </a:lnSpc>
              <a:spcBef>
                <a:spcPts val="0"/>
              </a:spcBef>
              <a:spcAft>
                <a:spcPts val="0"/>
              </a:spcAft>
              <a:buClrTx/>
              <a:buNone/>
            </a:pPr>
            <a:r>
              <a:rPr lang="es-ES" altLang="de-DE" sz="200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careta feliç</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envàs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vaixell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trineu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hamaca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balancí</a:t>
            </a:r>
          </a:p>
          <a:p>
            <a:pPr marL="342900" indent="-342900" eaLnBrk="1" hangingPunct="1">
              <a:spcBef>
                <a:spcPts val="1200"/>
              </a:spcBef>
              <a:spcAft>
                <a:spcPts val="0"/>
              </a:spcAft>
              <a:buClr>
                <a:srgbClr val="333333"/>
              </a:buClr>
              <a:buFont typeface="WingDings"/>
              <a:buChar char=""/>
            </a:pPr>
            <a:r>
              <a:rPr lang="en-CA" altLang="de-DE" sz="2000" dirty="0">
                <a:solidFill>
                  <a:srgbClr val="333333"/>
                </a:solidFill>
                <a:latin typeface="+mn-lt"/>
                <a:ea typeface="+mn-ea"/>
              </a:rPr>
              <a:t>cap </a:t>
            </a:r>
            <a:r>
              <a:rPr lang="en-CA" altLang="de-DE" sz="2000" dirty="0" err="1">
                <a:solidFill>
                  <a:srgbClr val="333333"/>
                </a:solidFill>
                <a:latin typeface="+mn-lt"/>
                <a:ea typeface="+mn-ea"/>
              </a:rPr>
              <a:t>d'elefant</a:t>
            </a:r>
            <a:endParaRPr lang="de-DE" altLang="de-DE" sz="2000" dirty="0">
              <a:solidFill>
                <a:srgbClr val="333333"/>
              </a:solidFill>
              <a:latin typeface="+mn-lt"/>
              <a:ea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30</a:t>
            </a:fld>
            <a:endParaRPr lang="de-DE" altLang="de-DE">
              <a:latin typeface="+mn-lt"/>
              <a:ea typeface="+mn-ea"/>
            </a:endParaRPr>
          </a:p>
        </p:txBody>
      </p:sp>
      <p:pic>
        <p:nvPicPr>
          <p:cNvPr id="9" name="Picture 6" descr="stuhl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a:solidFill>
                  <a:srgbClr val="004992"/>
                </a:solidFill>
                <a:latin typeface="+mn-lt"/>
                <a:ea typeface="+mn-ea"/>
              </a:rPr>
              <a:t>Quina seguretat en té?</a:t>
            </a:r>
          </a:p>
          <a:p>
            <a:pPr algn="ctr" eaLnBrk="1" hangingPunct="1">
              <a:lnSpc>
                <a:spcPct val="150000"/>
              </a:lnSpc>
              <a:spcBef>
                <a:spcPts val="0"/>
              </a:spcBef>
              <a:spcAft>
                <a:spcPts val="0"/>
              </a:spcAft>
              <a:buClrTx/>
              <a:buNone/>
            </a:pPr>
            <a:r>
              <a:rPr lang="es-ES" altLang="de-DE" sz="200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careta feliç</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envàs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vaixell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trineu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hamaca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balancí</a:t>
            </a:r>
          </a:p>
          <a:p>
            <a:pPr marL="342900" indent="-342900" eaLnBrk="1" hangingPunct="1">
              <a:spcBef>
                <a:spcPts val="1200"/>
              </a:spcBef>
              <a:spcAft>
                <a:spcPts val="0"/>
              </a:spcAft>
              <a:buClr>
                <a:srgbClr val="333333"/>
              </a:buClr>
              <a:buFont typeface="WingDings"/>
              <a:buChar char=""/>
            </a:pPr>
            <a:r>
              <a:rPr lang="en-CA" altLang="de-DE" sz="2000" dirty="0">
                <a:solidFill>
                  <a:srgbClr val="333333"/>
                </a:solidFill>
                <a:latin typeface="+mn-lt"/>
                <a:ea typeface="+mn-ea"/>
              </a:rPr>
              <a:t>cap </a:t>
            </a:r>
            <a:r>
              <a:rPr lang="en-CA" altLang="de-DE" sz="2000" dirty="0" err="1">
                <a:solidFill>
                  <a:srgbClr val="333333"/>
                </a:solidFill>
                <a:latin typeface="+mn-lt"/>
                <a:ea typeface="+mn-ea"/>
              </a:rPr>
              <a:t>d'elefant</a:t>
            </a:r>
            <a:endParaRPr lang="de-DE" altLang="de-DE" sz="2000" dirty="0">
              <a:solidFill>
                <a:srgbClr val="333333"/>
              </a:solidFill>
              <a:latin typeface="+mn-lt"/>
              <a:ea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31</a:t>
            </a:fld>
            <a:endParaRPr lang="de-DE" altLang="de-DE">
              <a:latin typeface="+mn-lt"/>
              <a:ea typeface="+mn-ea"/>
            </a:endParaRPr>
          </a:p>
        </p:txBody>
      </p:sp>
      <p:pic>
        <p:nvPicPr>
          <p:cNvPr id="9" name="Picture 6" descr="stuhlneu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a:solidFill>
                  <a:srgbClr val="004992"/>
                </a:solidFill>
                <a:latin typeface="+mn-lt"/>
                <a:ea typeface="+mn-ea"/>
              </a:rPr>
              <a:t>Quina seguretat en té?</a:t>
            </a:r>
          </a:p>
          <a:p>
            <a:pPr algn="ctr" eaLnBrk="1" hangingPunct="1">
              <a:lnSpc>
                <a:spcPct val="150000"/>
              </a:lnSpc>
              <a:spcBef>
                <a:spcPts val="0"/>
              </a:spcBef>
              <a:spcAft>
                <a:spcPts val="0"/>
              </a:spcAft>
              <a:buClrTx/>
              <a:buNone/>
            </a:pPr>
            <a:r>
              <a:rPr lang="es-ES" altLang="de-DE" sz="200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careta feliç</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envàs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vaixell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trineu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hamaca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balancí</a:t>
            </a:r>
          </a:p>
          <a:p>
            <a:pPr marL="342900" indent="-342900" eaLnBrk="1" hangingPunct="1">
              <a:spcBef>
                <a:spcPts val="1200"/>
              </a:spcBef>
              <a:spcAft>
                <a:spcPts val="0"/>
              </a:spcAft>
              <a:buClr>
                <a:srgbClr val="333333"/>
              </a:buClr>
              <a:buFont typeface="WingDings"/>
              <a:buChar char=""/>
            </a:pPr>
            <a:r>
              <a:rPr lang="en-CA" altLang="de-DE" sz="2000" dirty="0">
                <a:solidFill>
                  <a:srgbClr val="333333"/>
                </a:solidFill>
                <a:latin typeface="+mn-lt"/>
                <a:ea typeface="+mn-ea"/>
              </a:rPr>
              <a:t>cap </a:t>
            </a:r>
            <a:r>
              <a:rPr lang="en-CA" altLang="de-DE" sz="2000" dirty="0" err="1">
                <a:solidFill>
                  <a:srgbClr val="333333"/>
                </a:solidFill>
                <a:latin typeface="+mn-lt"/>
                <a:ea typeface="+mn-ea"/>
              </a:rPr>
              <a:t>d'elefant</a:t>
            </a:r>
            <a:endParaRPr lang="de-DE" altLang="de-DE" sz="2000" dirty="0">
              <a:solidFill>
                <a:srgbClr val="333333"/>
              </a:solidFill>
              <a:latin typeface="+mn-lt"/>
              <a:ea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32</a:t>
            </a:fld>
            <a:endParaRPr lang="de-DE" altLang="de-DE">
              <a:latin typeface="+mn-lt"/>
              <a:ea typeface="+mn-ea"/>
            </a:endParaRPr>
          </a:p>
        </p:txBody>
      </p:sp>
      <p:pic>
        <p:nvPicPr>
          <p:cNvPr id="9" name="Picture 6" descr="Stuhl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a:solidFill>
                  <a:srgbClr val="004992"/>
                </a:solidFill>
                <a:latin typeface="+mn-lt"/>
                <a:ea typeface="+mn-ea"/>
              </a:rPr>
              <a:t>Quina seguretat en té?</a:t>
            </a:r>
          </a:p>
          <a:p>
            <a:pPr algn="ctr" eaLnBrk="1" hangingPunct="1">
              <a:lnSpc>
                <a:spcPct val="150000"/>
              </a:lnSpc>
              <a:spcBef>
                <a:spcPts val="0"/>
              </a:spcBef>
              <a:spcAft>
                <a:spcPts val="0"/>
              </a:spcAft>
              <a:buClrTx/>
              <a:buNone/>
            </a:pPr>
            <a:r>
              <a:rPr lang="es-ES" altLang="de-DE" sz="200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careta feliç</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envàs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vaixell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trineu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hamaca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balancí</a:t>
            </a:r>
          </a:p>
          <a:p>
            <a:pPr marL="342900" indent="-342900" eaLnBrk="1" hangingPunct="1">
              <a:spcBef>
                <a:spcPts val="1200"/>
              </a:spcBef>
              <a:spcAft>
                <a:spcPts val="0"/>
              </a:spcAft>
              <a:buClr>
                <a:srgbClr val="333333"/>
              </a:buClr>
              <a:buFont typeface="WingDings"/>
              <a:buChar char=""/>
            </a:pPr>
            <a:r>
              <a:rPr lang="en-CA" altLang="de-DE" sz="2000" dirty="0">
                <a:solidFill>
                  <a:srgbClr val="333333"/>
                </a:solidFill>
                <a:latin typeface="+mn-lt"/>
                <a:ea typeface="+mn-ea"/>
              </a:rPr>
              <a:t>cap </a:t>
            </a:r>
            <a:r>
              <a:rPr lang="en-CA" altLang="de-DE" sz="2000" dirty="0" err="1">
                <a:solidFill>
                  <a:srgbClr val="333333"/>
                </a:solidFill>
                <a:latin typeface="+mn-lt"/>
                <a:ea typeface="+mn-ea"/>
              </a:rPr>
              <a:t>d'elefant</a:t>
            </a:r>
            <a:endParaRPr lang="de-DE" altLang="de-DE" sz="2000" dirty="0">
              <a:solidFill>
                <a:srgbClr val="333333"/>
              </a:solidFill>
              <a:latin typeface="+mn-lt"/>
              <a:ea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33</a:t>
            </a:fld>
            <a:endParaRPr lang="de-DE" altLang="de-DE">
              <a:latin typeface="+mn-lt"/>
              <a:ea typeface="+mn-ea"/>
            </a:endParaRPr>
          </a:p>
        </p:txBody>
      </p:sp>
      <p:pic>
        <p:nvPicPr>
          <p:cNvPr id="9" name="Picture 6" descr="Stuhl 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a:solidFill>
                  <a:srgbClr val="004992"/>
                </a:solidFill>
                <a:latin typeface="+mn-lt"/>
                <a:ea typeface="+mn-ea"/>
              </a:rPr>
              <a:t>Quina seguretat en té?</a:t>
            </a:r>
          </a:p>
          <a:p>
            <a:pPr algn="ctr" eaLnBrk="1" hangingPunct="1">
              <a:lnSpc>
                <a:spcPct val="150000"/>
              </a:lnSpc>
              <a:spcBef>
                <a:spcPts val="0"/>
              </a:spcBef>
              <a:spcAft>
                <a:spcPts val="0"/>
              </a:spcAft>
              <a:buClrTx/>
              <a:buNone/>
            </a:pPr>
            <a:r>
              <a:rPr lang="es-ES" altLang="de-DE" sz="200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careta feliç</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envàs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vaixell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trineu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hamaca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balancí</a:t>
            </a:r>
          </a:p>
          <a:p>
            <a:pPr marL="342900" indent="-342900" eaLnBrk="1" hangingPunct="1">
              <a:spcBef>
                <a:spcPts val="1200"/>
              </a:spcBef>
              <a:spcAft>
                <a:spcPts val="0"/>
              </a:spcAft>
              <a:buClr>
                <a:srgbClr val="333333"/>
              </a:buClr>
              <a:buFont typeface="WingDings"/>
              <a:buChar char=""/>
            </a:pPr>
            <a:r>
              <a:rPr lang="en-CA" altLang="de-DE" sz="2000" dirty="0">
                <a:solidFill>
                  <a:srgbClr val="333333"/>
                </a:solidFill>
                <a:latin typeface="+mn-lt"/>
                <a:ea typeface="+mn-ea"/>
              </a:rPr>
              <a:t>cap </a:t>
            </a:r>
            <a:r>
              <a:rPr lang="en-CA" altLang="de-DE" sz="2000" dirty="0" err="1">
                <a:solidFill>
                  <a:srgbClr val="333333"/>
                </a:solidFill>
                <a:latin typeface="+mn-lt"/>
                <a:ea typeface="+mn-ea"/>
              </a:rPr>
              <a:t>d'elefant</a:t>
            </a:r>
            <a:endParaRPr lang="de-DE" altLang="de-DE" sz="2000" dirty="0">
              <a:solidFill>
                <a:srgbClr val="333333"/>
              </a:solidFill>
              <a:latin typeface="+mn-lt"/>
              <a:ea typeface="+mn-e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34</a:t>
            </a:fld>
            <a:endParaRPr lang="de-DE" altLang="de-DE">
              <a:latin typeface="+mn-lt"/>
              <a:ea typeface="+mn-ea"/>
            </a:endParaRPr>
          </a:p>
        </p:txBody>
      </p:sp>
      <p:pic>
        <p:nvPicPr>
          <p:cNvPr id="9" name="Picture 6" descr="stuhl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a:solidFill>
                  <a:srgbClr val="004992"/>
                </a:solidFill>
                <a:latin typeface="+mn-lt"/>
                <a:ea typeface="+mn-ea"/>
              </a:rPr>
              <a:t>Quina seguretat en té?</a:t>
            </a:r>
          </a:p>
          <a:p>
            <a:pPr algn="ctr" eaLnBrk="1" hangingPunct="1">
              <a:lnSpc>
                <a:spcPct val="150000"/>
              </a:lnSpc>
              <a:spcBef>
                <a:spcPts val="0"/>
              </a:spcBef>
              <a:spcAft>
                <a:spcPts val="0"/>
              </a:spcAft>
              <a:buClrTx/>
              <a:buNone/>
            </a:pPr>
            <a:r>
              <a:rPr lang="es-ES" altLang="de-DE" sz="200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careta feliç</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envàs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vaixell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trineu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hamaca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balancí</a:t>
            </a:r>
          </a:p>
          <a:p>
            <a:pPr marL="342900" indent="-342900" eaLnBrk="1" hangingPunct="1">
              <a:spcBef>
                <a:spcPts val="1200"/>
              </a:spcBef>
              <a:spcAft>
                <a:spcPts val="0"/>
              </a:spcAft>
              <a:buClr>
                <a:srgbClr val="333333"/>
              </a:buClr>
              <a:buFont typeface="WingDings"/>
              <a:buChar char=""/>
            </a:pPr>
            <a:r>
              <a:rPr lang="en-CA" altLang="de-DE" sz="2000" dirty="0">
                <a:solidFill>
                  <a:srgbClr val="333333"/>
                </a:solidFill>
                <a:latin typeface="+mn-lt"/>
                <a:ea typeface="+mn-ea"/>
              </a:rPr>
              <a:t>cap </a:t>
            </a:r>
            <a:r>
              <a:rPr lang="en-CA" altLang="de-DE" sz="2000" dirty="0" err="1">
                <a:solidFill>
                  <a:srgbClr val="333333"/>
                </a:solidFill>
                <a:latin typeface="+mn-lt"/>
                <a:ea typeface="+mn-ea"/>
              </a:rPr>
              <a:t>d'elefant</a:t>
            </a:r>
            <a:endParaRPr lang="de-DE" altLang="de-DE" sz="2000" dirty="0">
              <a:solidFill>
                <a:srgbClr val="333333"/>
              </a:solidFill>
              <a:latin typeface="+mn-lt"/>
              <a:ea typeface="+mn-ea"/>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Dibuix 2</a:t>
            </a:r>
          </a:p>
        </p:txBody>
      </p:sp>
      <p:sp>
        <p:nvSpPr>
          <p:cNvPr id="5" name="Content Placeholder 4"/>
          <p:cNvSpPr>
            <a:spLocks noGrp="1"/>
          </p:cNvSpPr>
          <p:nvPr>
            <p:ph idx="1"/>
          </p:nvPr>
        </p:nvSpPr>
        <p:spPr/>
        <p:txBody>
          <a:bodyPr/>
          <a:lstStyle/>
          <a:p>
            <a:pPr lvl="0" defTabSz="914400" fontAlgn="base"/>
            <a:r>
              <a:rPr lang="es-ES" altLang="de-DE" sz="2400" dirty="0">
                <a:solidFill>
                  <a:srgbClr val="333333"/>
                </a:solidFill>
              </a:rPr>
              <a:t>En el proper exercici, no se li presentaran alternatives per a la resposta. </a:t>
            </a:r>
            <a:r>
              <a:rPr lang="es-ES" altLang="de-DE" sz="2400" dirty="0" err="1">
                <a:solidFill>
                  <a:srgbClr val="333333"/>
                </a:solidFill>
              </a:rPr>
              <a:t>Vostè</a:t>
            </a:r>
            <a:r>
              <a:rPr lang="es-ES" altLang="de-DE" sz="2400" dirty="0">
                <a:solidFill>
                  <a:srgbClr val="333333"/>
                </a:solidFill>
              </a:rPr>
              <a:t> </a:t>
            </a:r>
            <a:r>
              <a:rPr lang="es-ES" altLang="de-DE" sz="2400" dirty="0" err="1">
                <a:solidFill>
                  <a:srgbClr val="333333"/>
                </a:solidFill>
              </a:rPr>
              <a:t>haurà</a:t>
            </a:r>
            <a:r>
              <a:rPr lang="es-ES" altLang="de-DE" sz="2400" dirty="0">
                <a:solidFill>
                  <a:srgbClr val="333333"/>
                </a:solidFill>
              </a:rPr>
              <a:t> de formar-se les </a:t>
            </a:r>
            <a:r>
              <a:rPr lang="es-ES" altLang="de-DE" sz="2400" dirty="0" err="1">
                <a:solidFill>
                  <a:srgbClr val="333333"/>
                </a:solidFill>
              </a:rPr>
              <a:t>seves</a:t>
            </a:r>
            <a:r>
              <a:rPr lang="es-ES" altLang="de-DE" sz="2400" dirty="0">
                <a:solidFill>
                  <a:srgbClr val="333333"/>
                </a:solidFill>
              </a:rPr>
              <a:t> </a:t>
            </a:r>
            <a:r>
              <a:rPr lang="es-ES" altLang="de-DE" sz="2400" dirty="0" err="1">
                <a:solidFill>
                  <a:srgbClr val="333333"/>
                </a:solidFill>
              </a:rPr>
              <a:t>pròpies</a:t>
            </a:r>
            <a:r>
              <a:rPr lang="es-ES" altLang="de-DE" sz="2400" dirty="0">
                <a:solidFill>
                  <a:srgbClr val="333333"/>
                </a:solidFill>
              </a:rPr>
              <a:t> idees sobre la </a:t>
            </a:r>
            <a:r>
              <a:rPr lang="es-ES" altLang="de-DE" sz="2400" dirty="0" err="1">
                <a:solidFill>
                  <a:srgbClr val="333333"/>
                </a:solidFill>
              </a:rPr>
              <a:t>imatge</a:t>
            </a:r>
            <a:r>
              <a:rPr lang="es-ES" altLang="de-DE" sz="2400" dirty="0">
                <a:solidFill>
                  <a:srgbClr val="333333"/>
                </a:solidFill>
              </a:rPr>
              <a:t>. Ofereixi més d'una alternativa </a:t>
            </a:r>
            <a:r>
              <a:rPr lang="es-ES" altLang="ko-KR" sz="2400" dirty="0">
                <a:solidFill>
                  <a:srgbClr val="333333"/>
                </a:solidFill>
              </a:rPr>
              <a:t>Si us plau discuteixin les avaluacions en grup!</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35</a:t>
            </a:fld>
            <a:endParaRPr lang="de-DE" altLang="de-DE">
              <a:latin typeface="+mn-lt"/>
              <a:ea typeface="+mn-e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36</a:t>
            </a:fld>
            <a:endParaRPr lang="de-DE" altLang="de-DE">
              <a:latin typeface="+mn-lt"/>
              <a:ea typeface="+mn-ea"/>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37</a:t>
            </a:fld>
            <a:endParaRPr lang="de-DE" altLang="de-DE">
              <a:latin typeface="+mn-lt"/>
              <a:ea typeface="+mn-ea"/>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38</a:t>
            </a:fld>
            <a:endParaRPr lang="de-DE" altLang="de-DE">
              <a:latin typeface="+mn-lt"/>
              <a:ea typeface="+mn-ea"/>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39</a:t>
            </a:fld>
            <a:endParaRPr lang="de-DE" altLang="de-DE">
              <a:latin typeface="+mn-lt"/>
              <a:ea typeface="+mn-ea"/>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40</a:t>
            </a:fld>
            <a:endParaRPr lang="de-DE" altLang="de-DE">
              <a:latin typeface="+mn-lt"/>
              <a:ea typeface="+mn-ea"/>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41</a:t>
            </a:fld>
            <a:endParaRPr lang="de-DE" altLang="de-DE">
              <a:latin typeface="+mn-lt"/>
              <a:ea typeface="+mn-ea"/>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42</a:t>
            </a:fld>
            <a:endParaRPr lang="de-DE" altLang="de-DE">
              <a:latin typeface="+mn-lt"/>
              <a:ea typeface="+mn-ea"/>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43</a:t>
            </a:fld>
            <a:endParaRPr lang="de-DE" altLang="de-DE">
              <a:latin typeface="+mn-lt"/>
              <a:ea typeface="+mn-ea"/>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Dibuix 3</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44</a:t>
            </a:fld>
            <a:endParaRPr lang="de-DE" altLang="de-DE">
              <a:latin typeface="+mn-lt"/>
              <a:ea typeface="+mn-ea"/>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45</a:t>
            </a:fld>
            <a:endParaRPr lang="de-DE" altLang="de-DE">
              <a:latin typeface="+mn-lt"/>
              <a:ea typeface="+mn-ea"/>
            </a:endParaRPr>
          </a:p>
        </p:txBody>
      </p:sp>
      <p:pic>
        <p:nvPicPr>
          <p:cNvPr id="8" name="Picture 4" descr="elefant paint 8"/>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39441548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46</a:t>
            </a:fld>
            <a:endParaRPr lang="de-DE" altLang="de-DE">
              <a:latin typeface="+mn-lt"/>
              <a:ea typeface="+mn-ea"/>
            </a:endParaRPr>
          </a:p>
        </p:txBody>
      </p:sp>
      <p:pic>
        <p:nvPicPr>
          <p:cNvPr id="8" name="Picture 4" descr="elefant paint 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34040056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47</a:t>
            </a:fld>
            <a:endParaRPr lang="de-DE" altLang="de-DE">
              <a:latin typeface="+mn-lt"/>
              <a:ea typeface="+mn-ea"/>
            </a:endParaRPr>
          </a:p>
        </p:txBody>
      </p:sp>
      <p:pic>
        <p:nvPicPr>
          <p:cNvPr id="8" name="Picture 4" descr="elefant paint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7438273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48</a:t>
            </a:fld>
            <a:endParaRPr lang="de-DE" altLang="de-DE">
              <a:latin typeface="+mn-lt"/>
              <a:ea typeface="+mn-ea"/>
            </a:endParaRPr>
          </a:p>
        </p:txBody>
      </p:sp>
      <p:pic>
        <p:nvPicPr>
          <p:cNvPr id="8" name="Picture 4" descr="elefant paint 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2070965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49</a:t>
            </a:fld>
            <a:endParaRPr lang="de-DE" altLang="de-DE">
              <a:latin typeface="+mn-lt"/>
              <a:ea typeface="+mn-ea"/>
            </a:endParaRPr>
          </a:p>
        </p:txBody>
      </p:sp>
      <p:pic>
        <p:nvPicPr>
          <p:cNvPr id="8" name="Picture 4" descr="elefant paint 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160188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50</a:t>
            </a:fld>
            <a:endParaRPr lang="de-DE" altLang="de-DE">
              <a:latin typeface="+mn-lt"/>
              <a:ea typeface="+mn-ea"/>
            </a:endParaRPr>
          </a:p>
        </p:txBody>
      </p:sp>
      <p:pic>
        <p:nvPicPr>
          <p:cNvPr id="8" name="Picture 4" descr="elefant paint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14740628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51</a:t>
            </a:fld>
            <a:endParaRPr lang="de-DE" altLang="de-DE">
              <a:latin typeface="+mn-lt"/>
              <a:ea typeface="+mn-ea"/>
            </a:endParaRPr>
          </a:p>
        </p:txBody>
      </p:sp>
      <p:pic>
        <p:nvPicPr>
          <p:cNvPr id="8" name="Picture 4" descr="elefant paint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13990455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52</a:t>
            </a:fld>
            <a:endParaRPr lang="de-DE" altLang="de-DE">
              <a:latin typeface="+mn-lt"/>
              <a:ea typeface="+mn-ea"/>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9828" y="2203704"/>
            <a:ext cx="2255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3935865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Dibuix</a:t>
            </a:r>
            <a:r>
              <a:rPr lang="en-US" sz="3600" dirty="0">
                <a:latin typeface="+mn-lt"/>
                <a:ea typeface="+mn-ea"/>
                <a:cs typeface="+mn-cs"/>
              </a:rPr>
              <a:t> 4</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53</a:t>
            </a:fld>
            <a:endParaRPr lang="de-DE" altLang="de-DE">
              <a:latin typeface="+mn-lt"/>
              <a:ea typeface="+mn-ea"/>
            </a:endParaRPr>
          </a:p>
        </p:txBody>
      </p:sp>
    </p:spTree>
    <p:extLst>
      <p:ext uri="{BB962C8B-B14F-4D97-AF65-F5344CB8AC3E}">
        <p14:creationId xmlns:p14="http://schemas.microsoft.com/office/powerpoint/2010/main" val="40420993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54</a:t>
            </a:fld>
            <a:endParaRPr lang="de-DE" altLang="de-DE">
              <a:latin typeface="+mn-lt"/>
              <a:ea typeface="+mn-ea"/>
            </a:endParaRPr>
          </a:p>
        </p:txBody>
      </p:sp>
      <p:pic>
        <p:nvPicPr>
          <p:cNvPr id="8" name="Picture 7" descr="mühle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9740" y="2203704"/>
            <a:ext cx="545569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55</a:t>
            </a:fld>
            <a:endParaRPr lang="de-DE" altLang="de-DE">
              <a:latin typeface="+mn-lt"/>
              <a:ea typeface="+mn-ea"/>
            </a:endParaRPr>
          </a:p>
        </p:txBody>
      </p:sp>
      <p:pic>
        <p:nvPicPr>
          <p:cNvPr id="8" name="Picture 6" descr="mühl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56</a:t>
            </a:fld>
            <a:endParaRPr lang="de-DE" altLang="de-DE">
              <a:latin typeface="+mn-lt"/>
              <a:ea typeface="+mn-ea"/>
            </a:endParaRPr>
          </a:p>
        </p:txBody>
      </p:sp>
      <p:pic>
        <p:nvPicPr>
          <p:cNvPr id="8" name="Picture 6" descr="mühl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57</a:t>
            </a:fld>
            <a:endParaRPr lang="de-DE" altLang="de-DE">
              <a:latin typeface="+mn-lt"/>
              <a:ea typeface="+mn-ea"/>
            </a:endParaRPr>
          </a:p>
        </p:txBody>
      </p:sp>
      <p:pic>
        <p:nvPicPr>
          <p:cNvPr id="8" name="Picture 6" descr="mühle6"/>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58</a:t>
            </a:fld>
            <a:endParaRPr lang="de-DE" altLang="de-DE">
              <a:latin typeface="+mn-lt"/>
              <a:ea typeface="+mn-ea"/>
            </a:endParaRPr>
          </a:p>
        </p:txBody>
      </p:sp>
      <p:pic>
        <p:nvPicPr>
          <p:cNvPr id="8" name="Picture 6" descr="mühl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59</a:t>
            </a:fld>
            <a:endParaRPr lang="de-DE" altLang="de-DE">
              <a:latin typeface="+mn-lt"/>
              <a:ea typeface="+mn-ea"/>
            </a:endParaRPr>
          </a:p>
        </p:txBody>
      </p:sp>
      <p:pic>
        <p:nvPicPr>
          <p:cNvPr id="8" name="Picture 6" descr="mühl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60</a:t>
            </a:fld>
            <a:endParaRPr lang="de-DE" altLang="de-DE">
              <a:latin typeface="+mn-lt"/>
              <a:ea typeface="+mn-ea"/>
            </a:endParaRPr>
          </a:p>
        </p:txBody>
      </p:sp>
      <p:pic>
        <p:nvPicPr>
          <p:cNvPr id="8" name="Picture 6" descr="mühl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61</a:t>
            </a:fld>
            <a:endParaRPr lang="de-DE" altLang="de-DE">
              <a:latin typeface="+mn-lt"/>
              <a:ea typeface="+mn-ea"/>
            </a:endParaRPr>
          </a:p>
        </p:txBody>
      </p:sp>
      <p:pic>
        <p:nvPicPr>
          <p:cNvPr id="8" name="Picture 6" descr="mühl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013" y="2203704"/>
            <a:ext cx="545314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Dibuix</a:t>
            </a:r>
            <a:r>
              <a:rPr lang="en-US" sz="3600" dirty="0">
                <a:latin typeface="+mn-lt"/>
                <a:ea typeface="+mn-ea"/>
                <a:cs typeface="+mn-cs"/>
              </a:rPr>
              <a:t> 5</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62</a:t>
            </a:fld>
            <a:endParaRPr lang="de-DE" altLang="de-DE">
              <a:latin typeface="+mn-lt"/>
              <a:ea typeface="+mn-ea"/>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63</a:t>
            </a:fld>
            <a:endParaRPr lang="de-DE" altLang="de-DE">
              <a:latin typeface="+mn-lt"/>
              <a:ea typeface="+mn-ea"/>
            </a:endParaRPr>
          </a:p>
        </p:txBody>
      </p:sp>
      <p:pic>
        <p:nvPicPr>
          <p:cNvPr id="8" name="Picture 4" descr="Schwein09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64</a:t>
            </a:fld>
            <a:endParaRPr lang="de-DE" altLang="de-DE">
              <a:latin typeface="+mn-lt"/>
              <a:ea typeface="+mn-ea"/>
            </a:endParaRPr>
          </a:p>
        </p:txBody>
      </p:sp>
      <p:pic>
        <p:nvPicPr>
          <p:cNvPr id="8" name="Picture 4" descr="Schwein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65</a:t>
            </a:fld>
            <a:endParaRPr lang="de-DE" altLang="de-DE">
              <a:latin typeface="+mn-lt"/>
              <a:ea typeface="+mn-ea"/>
            </a:endParaRPr>
          </a:p>
        </p:txBody>
      </p:sp>
      <p:pic>
        <p:nvPicPr>
          <p:cNvPr id="8" name="Picture 4" descr="Schwein07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66</a:t>
            </a:fld>
            <a:endParaRPr lang="de-DE" altLang="de-DE">
              <a:latin typeface="+mn-lt"/>
              <a:ea typeface="+mn-ea"/>
            </a:endParaRPr>
          </a:p>
        </p:txBody>
      </p:sp>
      <p:pic>
        <p:nvPicPr>
          <p:cNvPr id="8" name="Picture 4" descr="Schwein06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67</a:t>
            </a:fld>
            <a:endParaRPr lang="de-DE" altLang="de-DE">
              <a:latin typeface="+mn-lt"/>
              <a:ea typeface="+mn-ea"/>
            </a:endParaRPr>
          </a:p>
        </p:txBody>
      </p:sp>
      <p:pic>
        <p:nvPicPr>
          <p:cNvPr id="8" name="Picture 4" descr="Schwein03_4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68</a:t>
            </a:fld>
            <a:endParaRPr lang="de-DE" altLang="de-DE">
              <a:latin typeface="+mn-lt"/>
              <a:ea typeface="+mn-ea"/>
            </a:endParaRPr>
          </a:p>
        </p:txBody>
      </p:sp>
      <p:pic>
        <p:nvPicPr>
          <p:cNvPr id="8" name="Picture 4" descr="Schwein03_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69</a:t>
            </a:fld>
            <a:endParaRPr lang="de-DE" altLang="de-DE">
              <a:latin typeface="+mn-lt"/>
              <a:ea typeface="+mn-ea"/>
            </a:endParaRPr>
          </a:p>
        </p:txBody>
      </p:sp>
      <p:pic>
        <p:nvPicPr>
          <p:cNvPr id="8" name="Picture 4" descr="Schwein0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70</a:t>
            </a:fld>
            <a:endParaRPr lang="de-DE" altLang="de-DE">
              <a:latin typeface="+mn-lt"/>
              <a:ea typeface="+mn-ea"/>
            </a:endParaRPr>
          </a:p>
        </p:txBody>
      </p:sp>
      <p:pic>
        <p:nvPicPr>
          <p:cNvPr id="8" name="Picture 4" descr="Schwein01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s-ES" altLang="ko-KR" sz="2400" dirty="0">
                <a:solidFill>
                  <a:srgbClr val="004992"/>
                </a:solidFill>
              </a:rPr>
              <a:t>Opcional: Els vídeos sobre el tema d'avui estan disponibles a la següent pàgina web</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s-ES" altLang="ko-KR" sz="2400" dirty="0">
                <a:solidFill>
                  <a:srgbClr val="333333"/>
                </a:solidFill>
              </a:rPr>
              <a:t>Després de veure'l, es comentarà la relació entre el video i el tema d'avui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71</a:t>
            </a:fld>
            <a:endParaRPr lang="de-DE" altLang="de-DE">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ea typeface="+mn-ea"/>
              </a:rPr>
              <a:t>[</a:t>
            </a:r>
            <a:r>
              <a:rPr lang="en-US" altLang="ko-KR" sz="1800" i="1" spc="-5" dirty="0">
                <a:solidFill>
                  <a:srgbClr val="333333"/>
                </a:solidFill>
                <a:ea typeface="+mn-ea"/>
              </a:rPr>
              <a:t>Per </a:t>
            </a:r>
            <a:r>
              <a:rPr lang="en-US" altLang="ko-KR" sz="1800" i="1" spc="-5" dirty="0" err="1">
                <a:solidFill>
                  <a:srgbClr val="333333"/>
                </a:solidFill>
                <a:ea typeface="+mn-ea"/>
              </a:rPr>
              <a:t>als</a:t>
            </a:r>
            <a:r>
              <a:rPr lang="en-US" altLang="ko-KR" sz="1800" i="1" spc="-5" dirty="0">
                <a:solidFill>
                  <a:srgbClr val="333333"/>
                </a:solidFill>
                <a:ea typeface="+mn-ea"/>
              </a:rPr>
              <a:t> </a:t>
            </a:r>
            <a:r>
              <a:rPr lang="en-US" altLang="ko-KR" sz="1800" i="1" spc="-5" dirty="0" err="1">
                <a:solidFill>
                  <a:srgbClr val="333333"/>
                </a:solidFill>
                <a:ea typeface="+mn-ea"/>
              </a:rPr>
              <a:t>i</a:t>
            </a:r>
            <a:r>
              <a:rPr lang="en-US" altLang="ko-KR" sz="1800" i="1" spc="-5" dirty="0">
                <a:solidFill>
                  <a:srgbClr val="333333"/>
                </a:solidFill>
                <a:ea typeface="+mn-ea"/>
              </a:rPr>
              <a:t> les </a:t>
            </a:r>
            <a:r>
              <a:rPr lang="en-US" altLang="ko-KR" sz="1800" i="1" spc="-5" dirty="0" err="1">
                <a:solidFill>
                  <a:srgbClr val="333333"/>
                </a:solidFill>
                <a:ea typeface="+mn-ea"/>
              </a:rPr>
              <a:t>conductores</a:t>
            </a:r>
            <a:r>
              <a:rPr lang="en-US" altLang="ko-KR" sz="1800" i="1" spc="-5" dirty="0">
                <a:solidFill>
                  <a:srgbClr val="333333"/>
                </a:solidFill>
                <a:ea typeface="+mn-ea"/>
              </a:rPr>
              <a:t>:</a:t>
            </a:r>
            <a:endParaRPr sz="1800" dirty="0">
              <a:solidFill>
                <a:srgbClr val="333333"/>
              </a:solidFill>
              <a:ea typeface="+mn-ea"/>
            </a:endParaRPr>
          </a:p>
          <a:p>
            <a:pPr marL="12700" marR="5080" defTabSz="914400" eaLnBrk="0" fontAlgn="base" hangingPunct="0">
              <a:spcBef>
                <a:spcPts val="800"/>
              </a:spcBef>
              <a:spcAft>
                <a:spcPct val="0"/>
              </a:spcAft>
            </a:pPr>
            <a:r>
              <a:rPr lang="es-ES" altLang="ko-KR" sz="1800" dirty="0" err="1">
                <a:solidFill>
                  <a:srgbClr val="333333"/>
                </a:solidFill>
                <a:ea typeface="+mn-ea"/>
              </a:rPr>
              <a:t>alguns</a:t>
            </a:r>
            <a:r>
              <a:rPr lang="es-ES" altLang="ko-KR" sz="1800" dirty="0">
                <a:solidFill>
                  <a:srgbClr val="333333"/>
                </a:solidFill>
                <a:ea typeface="+mn-ea"/>
              </a:rPr>
              <a:t> vídeos poden </a:t>
            </a:r>
            <a:r>
              <a:rPr lang="es-ES" altLang="ko-KR" sz="1800" dirty="0" err="1">
                <a:solidFill>
                  <a:srgbClr val="333333"/>
                </a:solidFill>
                <a:ea typeface="+mn-ea"/>
              </a:rPr>
              <a:t>contenir</a:t>
            </a:r>
            <a:r>
              <a:rPr lang="es-ES" altLang="ko-KR" sz="1800" dirty="0">
                <a:solidFill>
                  <a:srgbClr val="333333"/>
                </a:solidFill>
                <a:ea typeface="+mn-ea"/>
              </a:rPr>
              <a:t> </a:t>
            </a:r>
            <a:r>
              <a:rPr lang="es-ES" altLang="ko-KR" sz="1800" dirty="0" err="1">
                <a:solidFill>
                  <a:srgbClr val="333333"/>
                </a:solidFill>
                <a:ea typeface="+mn-ea"/>
              </a:rPr>
              <a:t>llenguatge</a:t>
            </a:r>
            <a:r>
              <a:rPr lang="es-ES" altLang="ko-KR" sz="1800" dirty="0">
                <a:solidFill>
                  <a:srgbClr val="333333"/>
                </a:solidFill>
                <a:ea typeface="+mn-ea"/>
              </a:rPr>
              <a:t> no </a:t>
            </a:r>
            <a:r>
              <a:rPr lang="es-ES" altLang="ko-KR" sz="1800" dirty="0" err="1">
                <a:solidFill>
                  <a:srgbClr val="333333"/>
                </a:solidFill>
                <a:ea typeface="+mn-ea"/>
              </a:rPr>
              <a:t>apropiat</a:t>
            </a:r>
            <a:r>
              <a:rPr lang="es-ES" altLang="ko-KR" sz="1800" dirty="0">
                <a:solidFill>
                  <a:srgbClr val="333333"/>
                </a:solidFill>
                <a:ea typeface="+mn-ea"/>
              </a:rPr>
              <a:t> per a </a:t>
            </a:r>
            <a:r>
              <a:rPr lang="es-ES" altLang="ko-KR" sz="1800" dirty="0" err="1">
                <a:solidFill>
                  <a:srgbClr val="333333"/>
                </a:solidFill>
                <a:ea typeface="+mn-ea"/>
              </a:rPr>
              <a:t>tots</a:t>
            </a:r>
            <a:r>
              <a:rPr lang="es-ES" altLang="ko-KR" sz="1800" dirty="0">
                <a:solidFill>
                  <a:srgbClr val="333333"/>
                </a:solidFill>
                <a:ea typeface="+mn-ea"/>
              </a:rPr>
              <a:t> </a:t>
            </a:r>
            <a:r>
              <a:rPr lang="es-ES" altLang="ko-KR" sz="1800" dirty="0" err="1">
                <a:solidFill>
                  <a:srgbClr val="333333"/>
                </a:solidFill>
                <a:ea typeface="+mn-ea"/>
              </a:rPr>
              <a:t>els</a:t>
            </a:r>
            <a:r>
              <a:rPr lang="es-ES" altLang="ko-KR" sz="1800" dirty="0">
                <a:solidFill>
                  <a:srgbClr val="333333"/>
                </a:solidFill>
                <a:ea typeface="+mn-ea"/>
              </a:rPr>
              <a:t> </a:t>
            </a:r>
            <a:r>
              <a:rPr lang="es-ES" altLang="ko-KR" sz="1800" dirty="0" err="1">
                <a:solidFill>
                  <a:srgbClr val="333333"/>
                </a:solidFill>
                <a:ea typeface="+mn-ea"/>
              </a:rPr>
              <a:t>públics</a:t>
            </a:r>
            <a:r>
              <a:rPr lang="es-ES" altLang="ko-KR" sz="1800" dirty="0">
                <a:solidFill>
                  <a:srgbClr val="333333"/>
                </a:solidFill>
                <a:ea typeface="+mn-ea"/>
              </a:rPr>
              <a:t> o no ser </a:t>
            </a:r>
            <a:r>
              <a:rPr lang="es-ES" altLang="ko-KR" sz="1800" dirty="0" err="1">
                <a:solidFill>
                  <a:srgbClr val="333333"/>
                </a:solidFill>
                <a:ea typeface="+mn-ea"/>
              </a:rPr>
              <a:t>vàlids</a:t>
            </a:r>
            <a:r>
              <a:rPr lang="es-ES" altLang="ko-KR" sz="1800" dirty="0">
                <a:solidFill>
                  <a:srgbClr val="333333"/>
                </a:solidFill>
                <a:ea typeface="+mn-ea"/>
              </a:rPr>
              <a:t> en </a:t>
            </a:r>
            <a:r>
              <a:rPr lang="es-ES" altLang="ko-KR" sz="1800" dirty="0" err="1">
                <a:solidFill>
                  <a:srgbClr val="333333"/>
                </a:solidFill>
                <a:ea typeface="+mn-ea"/>
              </a:rPr>
              <a:t>diferents</a:t>
            </a:r>
            <a:r>
              <a:rPr lang="es-ES" altLang="ko-KR" sz="1800" dirty="0">
                <a:solidFill>
                  <a:srgbClr val="333333"/>
                </a:solidFill>
                <a:ea typeface="+mn-ea"/>
              </a:rPr>
              <a:t> cultures. Si </a:t>
            </a:r>
            <a:r>
              <a:rPr lang="es-ES" altLang="ko-KR" sz="1800" dirty="0" err="1">
                <a:solidFill>
                  <a:srgbClr val="333333"/>
                </a:solidFill>
                <a:ea typeface="+mn-ea"/>
              </a:rPr>
              <a:t>us</a:t>
            </a:r>
            <a:r>
              <a:rPr lang="es-ES" altLang="ko-KR" sz="1800" dirty="0">
                <a:solidFill>
                  <a:srgbClr val="333333"/>
                </a:solidFill>
                <a:ea typeface="+mn-ea"/>
              </a:rPr>
              <a:t> </a:t>
            </a:r>
            <a:r>
              <a:rPr lang="es-ES" altLang="ko-KR" sz="1800" dirty="0" err="1">
                <a:solidFill>
                  <a:srgbClr val="333333"/>
                </a:solidFill>
                <a:ea typeface="+mn-ea"/>
              </a:rPr>
              <a:t>plau</a:t>
            </a:r>
            <a:r>
              <a:rPr lang="es-ES" altLang="ko-KR" sz="1800" dirty="0">
                <a:solidFill>
                  <a:srgbClr val="333333"/>
                </a:solidFill>
                <a:ea typeface="+mn-ea"/>
              </a:rPr>
              <a:t>, </a:t>
            </a:r>
            <a:r>
              <a:rPr lang="es-ES" altLang="ko-KR" sz="1800" dirty="0" err="1">
                <a:solidFill>
                  <a:srgbClr val="333333"/>
                </a:solidFill>
                <a:ea typeface="+mn-ea"/>
              </a:rPr>
              <a:t>revisi</a:t>
            </a:r>
            <a:r>
              <a:rPr lang="es-ES" altLang="ko-KR" sz="1800" dirty="0">
                <a:solidFill>
                  <a:srgbClr val="333333"/>
                </a:solidFill>
                <a:ea typeface="+mn-ea"/>
              </a:rPr>
              <a:t> </a:t>
            </a:r>
            <a:r>
              <a:rPr lang="es-ES" altLang="ko-KR" sz="1800" dirty="0" err="1">
                <a:solidFill>
                  <a:srgbClr val="333333"/>
                </a:solidFill>
                <a:ea typeface="+mn-ea"/>
              </a:rPr>
              <a:t>amb</a:t>
            </a:r>
            <a:r>
              <a:rPr lang="es-ES" altLang="ko-KR" sz="1800" dirty="0">
                <a:solidFill>
                  <a:srgbClr val="333333"/>
                </a:solidFill>
                <a:ea typeface="+mn-ea"/>
              </a:rPr>
              <a:t> cura el vídeos </a:t>
            </a:r>
            <a:r>
              <a:rPr lang="es-ES" altLang="ko-KR" sz="1800" dirty="0" err="1">
                <a:solidFill>
                  <a:srgbClr val="333333"/>
                </a:solidFill>
                <a:ea typeface="+mn-ea"/>
              </a:rPr>
              <a:t>abans</a:t>
            </a:r>
            <a:r>
              <a:rPr lang="es-ES" altLang="ko-KR" sz="1800" dirty="0">
                <a:solidFill>
                  <a:srgbClr val="333333"/>
                </a:solidFill>
                <a:ea typeface="+mn-ea"/>
              </a:rPr>
              <a:t> de mostrar-los</a:t>
            </a:r>
            <a:r>
              <a:rPr lang="de-DE" sz="1800" dirty="0">
                <a:solidFill>
                  <a:srgbClr val="333333"/>
                </a:solidFill>
                <a:ea typeface="+mn-ea"/>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109723832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Dibuix</a:t>
            </a:r>
            <a:r>
              <a:rPr lang="en-US" sz="3600" dirty="0">
                <a:latin typeface="+mn-lt"/>
                <a:ea typeface="+mn-ea"/>
                <a:cs typeface="+mn-cs"/>
              </a:rPr>
              <a:t> 6</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72</a:t>
            </a:fld>
            <a:endParaRPr lang="de-DE" altLang="de-DE">
              <a:latin typeface="+mn-lt"/>
              <a:ea typeface="+mn-ea"/>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73</a:t>
            </a:fld>
            <a:endParaRPr lang="de-DE" altLang="de-DE">
              <a:latin typeface="+mn-lt"/>
              <a:ea typeface="+mn-ea"/>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xerrac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porc espí</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drac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arbust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punky</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vall</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74</a:t>
            </a:fld>
            <a:endParaRPr lang="de-DE" altLang="de-DE">
              <a:latin typeface="+mn-lt"/>
              <a:ea typeface="+mn-ea"/>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xerrac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porc espí</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drac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arbust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punky</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vall</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75</a:t>
            </a:fld>
            <a:endParaRPr lang="de-DE" altLang="de-DE">
              <a:latin typeface="+mn-lt"/>
              <a:ea typeface="+mn-ea"/>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xerrac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porc espí</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drac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arbust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punky</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vall</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76</a:t>
            </a:fld>
            <a:endParaRPr lang="de-DE" altLang="de-DE">
              <a:latin typeface="+mn-lt"/>
              <a:ea typeface="+mn-ea"/>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89"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xerrac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porc espí</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drac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arbust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punky</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vall</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77</a:t>
            </a:fld>
            <a:endParaRPr lang="de-DE" altLang="de-DE">
              <a:latin typeface="+mn-lt"/>
              <a:ea typeface="+mn-ea"/>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xerrac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porc espí</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drac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arbust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punky</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vall</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78</a:t>
            </a:fld>
            <a:endParaRPr lang="de-DE" altLang="de-DE">
              <a:latin typeface="+mn-lt"/>
              <a:ea typeface="+mn-ea"/>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xerrac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porc espí</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drac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arbust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punky</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vall</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79</a:t>
            </a:fld>
            <a:endParaRPr lang="de-DE" altLang="de-DE">
              <a:latin typeface="+mn-lt"/>
              <a:ea typeface="+mn-ea"/>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xerrac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porc espí</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drac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arbust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punky</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vall</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Dibuix</a:t>
            </a:r>
            <a:r>
              <a:rPr lang="en-US" sz="3600" dirty="0">
                <a:latin typeface="+mn-lt"/>
                <a:ea typeface="+mn-ea"/>
                <a:cs typeface="+mn-cs"/>
              </a:rPr>
              <a:t> 7</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80</a:t>
            </a:fld>
            <a:endParaRPr lang="de-DE" altLang="de-DE">
              <a:latin typeface="+mn-lt"/>
              <a:ea typeface="+mn-ea"/>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81</a:t>
            </a:fld>
            <a:endParaRPr lang="de-DE" altLang="de-DE">
              <a:latin typeface="+mn-lt"/>
              <a:ea typeface="+mn-ea"/>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64" y="2203704"/>
            <a:ext cx="285964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82</a:t>
            </a:fld>
            <a:endParaRPr lang="de-DE" altLang="de-DE">
              <a:latin typeface="+mn-lt"/>
              <a:ea typeface="+mn-ea"/>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83</a:t>
            </a:fld>
            <a:endParaRPr lang="de-DE" altLang="de-DE">
              <a:latin typeface="+mn-lt"/>
              <a:ea typeface="+mn-ea"/>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84</a:t>
            </a:fld>
            <a:endParaRPr lang="de-DE" altLang="de-DE">
              <a:latin typeface="+mn-lt"/>
              <a:ea typeface="+mn-ea"/>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85</a:t>
            </a:fld>
            <a:endParaRPr lang="de-DE" altLang="de-DE">
              <a:latin typeface="+mn-lt"/>
              <a:ea typeface="+mn-ea"/>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86</a:t>
            </a:fld>
            <a:endParaRPr lang="de-DE" altLang="de-DE">
              <a:latin typeface="+mn-lt"/>
              <a:ea typeface="+mn-ea"/>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87</a:t>
            </a:fld>
            <a:endParaRPr lang="de-DE" altLang="de-DE">
              <a:latin typeface="+mn-lt"/>
              <a:ea typeface="+mn-ea"/>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88</a:t>
            </a:fld>
            <a:endParaRPr lang="de-DE" altLang="de-DE">
              <a:latin typeface="+mn-lt"/>
              <a:ea typeface="+mn-ea"/>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b="5618"/>
          <a:stretch/>
        </p:blipFill>
        <p:spPr bwMode="auto">
          <a:xfrm>
            <a:off x="4667748" y="2203704"/>
            <a:ext cx="285967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Dibuix</a:t>
            </a:r>
            <a:r>
              <a:rPr lang="en-US" sz="3600" dirty="0">
                <a:latin typeface="+mn-lt"/>
                <a:ea typeface="+mn-ea"/>
                <a:cs typeface="+mn-cs"/>
              </a:rPr>
              <a:t> 8</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89</a:t>
            </a:fld>
            <a:endParaRPr lang="de-DE" altLang="de-DE">
              <a:latin typeface="+mn-lt"/>
              <a:ea typeface="+mn-ea"/>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90</a:t>
            </a:fld>
            <a:endParaRPr lang="de-DE" altLang="de-DE">
              <a:latin typeface="+mn-lt"/>
              <a:ea typeface="+mn-ea"/>
            </a:endParaRPr>
          </a:p>
        </p:txBody>
      </p:sp>
      <p:pic>
        <p:nvPicPr>
          <p:cNvPr id="9" name="Picture 1027" descr="Ros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5"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soga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àncora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collar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cotorra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espagueti</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flor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autopista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serp</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91</a:t>
            </a:fld>
            <a:endParaRPr lang="de-DE" altLang="de-DE">
              <a:latin typeface="+mn-lt"/>
              <a:ea typeface="+mn-ea"/>
            </a:endParaRPr>
          </a:p>
        </p:txBody>
      </p:sp>
      <p:pic>
        <p:nvPicPr>
          <p:cNvPr id="11" name="Picture 3" descr="Ros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soga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àncora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collar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cotorra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espagueti</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flor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autopista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serp</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92</a:t>
            </a:fld>
            <a:endParaRPr lang="de-DE" altLang="de-DE">
              <a:latin typeface="+mn-lt"/>
              <a:ea typeface="+mn-ea"/>
            </a:endParaRPr>
          </a:p>
        </p:txBody>
      </p:sp>
      <p:pic>
        <p:nvPicPr>
          <p:cNvPr id="12" name="Picture 2" descr="Ros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soga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àncora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collar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cotorra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espagueti</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flor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autopista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serp</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93</a:t>
            </a:fld>
            <a:endParaRPr lang="de-DE" altLang="de-DE">
              <a:latin typeface="+mn-lt"/>
              <a:ea typeface="+mn-ea"/>
            </a:endParaRPr>
          </a:p>
        </p:txBody>
      </p:sp>
      <p:pic>
        <p:nvPicPr>
          <p:cNvPr id="12" name="Picture 3" descr="Ros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soga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àncora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collar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cotorra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espagueti</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flor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autopista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serp</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94</a:t>
            </a:fld>
            <a:endParaRPr lang="de-DE" altLang="de-DE">
              <a:latin typeface="+mn-lt"/>
              <a:ea typeface="+mn-ea"/>
            </a:endParaRPr>
          </a:p>
        </p:txBody>
      </p:sp>
      <p:pic>
        <p:nvPicPr>
          <p:cNvPr id="12" name="Picture 3" descr="Ros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soga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àncora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collar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cotorra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espagueti</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flor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autopista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serp</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95</a:t>
            </a:fld>
            <a:endParaRPr lang="de-DE" altLang="de-DE">
              <a:latin typeface="+mn-lt"/>
              <a:ea typeface="+mn-ea"/>
            </a:endParaRPr>
          </a:p>
        </p:txBody>
      </p:sp>
      <p:pic>
        <p:nvPicPr>
          <p:cNvPr id="12" name="Picture 3" descr="Ros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soga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àncora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collar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cotorra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espagueti</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flor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autopista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serp</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96</a:t>
            </a:fld>
            <a:endParaRPr lang="de-DE" altLang="de-DE">
              <a:latin typeface="+mn-lt"/>
              <a:ea typeface="+mn-ea"/>
            </a:endParaRPr>
          </a:p>
        </p:txBody>
      </p:sp>
      <p:pic>
        <p:nvPicPr>
          <p:cNvPr id="11" name="Picture 3" descr="Ros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soga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àncora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collar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cotorra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espagueti</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flor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autopista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serp</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97</a:t>
            </a:fld>
            <a:endParaRPr lang="de-DE" altLang="de-DE">
              <a:latin typeface="+mn-lt"/>
              <a:ea typeface="+mn-ea"/>
            </a:endParaRPr>
          </a:p>
        </p:txBody>
      </p:sp>
      <p:pic>
        <p:nvPicPr>
          <p:cNvPr id="11" name="Picture 3" descr="Ro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soga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àncora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collar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cotorra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espagueti</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flor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autopista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serp</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Dibuix</a:t>
            </a:r>
            <a:r>
              <a:rPr lang="en-US" sz="3600" dirty="0">
                <a:latin typeface="+mn-lt"/>
                <a:ea typeface="+mn-ea"/>
                <a:cs typeface="+mn-cs"/>
              </a:rPr>
              <a:t> 9</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98</a:t>
            </a:fld>
            <a:endParaRPr lang="de-DE" altLang="de-DE">
              <a:latin typeface="+mn-lt"/>
              <a:ea typeface="+mn-ea"/>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99</a:t>
            </a:fld>
            <a:endParaRPr lang="de-DE" altLang="de-DE">
              <a:latin typeface="+mn-lt"/>
              <a:ea typeface="+mn-ea"/>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5967" y="2203704"/>
            <a:ext cx="2723241"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100</a:t>
            </a:fld>
            <a:endParaRPr lang="de-DE" altLang="de-DE">
              <a:latin typeface="+mn-lt"/>
              <a:ea typeface="+mn-ea"/>
            </a:endParaRPr>
          </a:p>
        </p:txBody>
      </p:sp>
      <p:pic>
        <p:nvPicPr>
          <p:cNvPr id="8" name="Picture 3" descr="maulwur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101</a:t>
            </a:fld>
            <a:endParaRPr lang="de-DE" altLang="de-DE">
              <a:latin typeface="+mn-lt"/>
              <a:ea typeface="+mn-ea"/>
            </a:endParaRPr>
          </a:p>
        </p:txBody>
      </p:sp>
      <p:pic>
        <p:nvPicPr>
          <p:cNvPr id="8" name="Picture 3" descr="maulwurf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102</a:t>
            </a:fld>
            <a:endParaRPr lang="de-DE" altLang="de-DE">
              <a:latin typeface="+mn-lt"/>
              <a:ea typeface="+mn-ea"/>
            </a:endParaRPr>
          </a:p>
        </p:txBody>
      </p:sp>
      <p:pic>
        <p:nvPicPr>
          <p:cNvPr id="8" name="Picture 3" descr="maulwurf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103</a:t>
            </a:fld>
            <a:endParaRPr lang="de-DE" altLang="de-DE">
              <a:latin typeface="+mn-lt"/>
              <a:ea typeface="+mn-ea"/>
            </a:endParaRPr>
          </a:p>
        </p:txBody>
      </p:sp>
      <p:pic>
        <p:nvPicPr>
          <p:cNvPr id="8" name="Picture 3" descr="maulwurf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104</a:t>
            </a:fld>
            <a:endParaRPr lang="de-DE" altLang="de-DE">
              <a:latin typeface="+mn-lt"/>
              <a:ea typeface="+mn-ea"/>
            </a:endParaRPr>
          </a:p>
        </p:txBody>
      </p:sp>
      <p:pic>
        <p:nvPicPr>
          <p:cNvPr id="8" name="Picture 3" descr="maulwurf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105</a:t>
            </a:fld>
            <a:endParaRPr lang="de-DE" altLang="de-DE">
              <a:latin typeface="+mn-lt"/>
              <a:ea typeface="+mn-ea"/>
            </a:endParaRPr>
          </a:p>
        </p:txBody>
      </p:sp>
      <p:pic>
        <p:nvPicPr>
          <p:cNvPr id="8" name="Picture 3" descr="maulwurf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106</a:t>
            </a:fld>
            <a:endParaRPr lang="de-DE" altLang="de-DE">
              <a:latin typeface="+mn-lt"/>
              <a:ea typeface="+mn-ea"/>
            </a:endParaRPr>
          </a:p>
        </p:txBody>
      </p:sp>
      <p:pic>
        <p:nvPicPr>
          <p:cNvPr id="8" name="Picture 3" descr="maulwurf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Dibuix</a:t>
            </a:r>
            <a:r>
              <a:rPr lang="en-US" sz="3600" dirty="0">
                <a:latin typeface="+mn-lt"/>
                <a:ea typeface="+mn-ea"/>
                <a:cs typeface="+mn-cs"/>
              </a:rPr>
              <a:t> 10</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107</a:t>
            </a:fld>
            <a:endParaRPr lang="de-DE" altLang="de-DE">
              <a:latin typeface="+mn-lt"/>
              <a:ea typeface="+mn-ea"/>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108</a:t>
            </a:fld>
            <a:endParaRPr lang="de-DE" altLang="de-DE">
              <a:latin typeface="+mn-lt"/>
              <a:ea typeface="+mn-ea"/>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foca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flor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peix</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sirena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pop</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arpa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cloïssa</a:t>
            </a:r>
          </a:p>
          <a:p>
            <a:pPr marL="342900" indent="-342900"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roba</a:t>
            </a:r>
            <a:r>
              <a:rPr lang="de-DE" altLang="de-DE" sz="2000" dirty="0">
                <a:solidFill>
                  <a:srgbClr val="333333"/>
                </a:solidFill>
                <a:latin typeface="+mn-lt"/>
                <a:ea typeface="+mn-ea"/>
              </a:rPr>
              <a:t> </a:t>
            </a:r>
            <a:r>
              <a:rPr lang="de-DE" altLang="de-DE" sz="2000" dirty="0" err="1">
                <a:solidFill>
                  <a:srgbClr val="333333"/>
                </a:solidFill>
                <a:latin typeface="+mn-lt"/>
                <a:ea typeface="+mn-ea"/>
              </a:rPr>
              <a:t>d'hivern</a:t>
            </a:r>
            <a:endParaRPr lang="de-DE" altLang="de-DE" sz="2000" dirty="0">
              <a:solidFill>
                <a:srgbClr val="333333"/>
              </a:solidFill>
              <a:latin typeface="+mn-lt"/>
              <a:ea typeface="+mn-ea"/>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109</a:t>
            </a:fld>
            <a:endParaRPr lang="de-DE" altLang="de-DE">
              <a:latin typeface="+mn-lt"/>
              <a:ea typeface="+mn-ea"/>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foca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flor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peix</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sirena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pop</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arpa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cloïssa</a:t>
            </a:r>
          </a:p>
          <a:p>
            <a:pPr marL="342900" indent="-342900"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roba</a:t>
            </a:r>
            <a:r>
              <a:rPr lang="de-DE" altLang="de-DE" sz="2000" dirty="0">
                <a:solidFill>
                  <a:srgbClr val="333333"/>
                </a:solidFill>
                <a:latin typeface="+mn-lt"/>
                <a:ea typeface="+mn-ea"/>
              </a:rPr>
              <a:t> </a:t>
            </a:r>
            <a:r>
              <a:rPr lang="de-DE" altLang="de-DE" sz="2000" dirty="0" err="1">
                <a:solidFill>
                  <a:srgbClr val="333333"/>
                </a:solidFill>
                <a:latin typeface="+mn-lt"/>
                <a:ea typeface="+mn-ea"/>
              </a:rPr>
              <a:t>d'hivern</a:t>
            </a:r>
            <a:endParaRPr lang="de-DE" altLang="de-DE" sz="2000" dirty="0">
              <a:solidFill>
                <a:srgbClr val="333333"/>
              </a:solidFill>
              <a:latin typeface="+mn-lt"/>
              <a:ea typeface="+mn-ea"/>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110</a:t>
            </a:fld>
            <a:endParaRPr lang="de-DE" altLang="de-DE">
              <a:latin typeface="+mn-lt"/>
              <a:ea typeface="+mn-ea"/>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foca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flor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peix</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sirena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pop</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arpa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cloïssa</a:t>
            </a:r>
          </a:p>
          <a:p>
            <a:pPr marL="342900" indent="-342900"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roba</a:t>
            </a:r>
            <a:r>
              <a:rPr lang="de-DE" altLang="de-DE" sz="2000" dirty="0">
                <a:solidFill>
                  <a:srgbClr val="333333"/>
                </a:solidFill>
                <a:latin typeface="+mn-lt"/>
                <a:ea typeface="+mn-ea"/>
              </a:rPr>
              <a:t> </a:t>
            </a:r>
            <a:r>
              <a:rPr lang="de-DE" altLang="de-DE" sz="2000" dirty="0" err="1">
                <a:solidFill>
                  <a:srgbClr val="333333"/>
                </a:solidFill>
                <a:latin typeface="+mn-lt"/>
                <a:ea typeface="+mn-ea"/>
              </a:rPr>
              <a:t>d'hivern</a:t>
            </a:r>
            <a:endParaRPr lang="de-DE" altLang="de-DE" sz="2000" dirty="0">
              <a:solidFill>
                <a:srgbClr val="333333"/>
              </a:solidFill>
              <a:latin typeface="+mn-lt"/>
              <a:ea typeface="+mn-ea"/>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111</a:t>
            </a:fld>
            <a:endParaRPr lang="de-DE" altLang="de-DE">
              <a:latin typeface="+mn-lt"/>
              <a:ea typeface="+mn-ea"/>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foca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flor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peix</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sirena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pop</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arpa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cloïssa</a:t>
            </a:r>
          </a:p>
          <a:p>
            <a:pPr marL="342900" indent="-342900"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roba</a:t>
            </a:r>
            <a:r>
              <a:rPr lang="de-DE" altLang="de-DE" sz="2000" dirty="0">
                <a:solidFill>
                  <a:srgbClr val="333333"/>
                </a:solidFill>
                <a:latin typeface="+mn-lt"/>
                <a:ea typeface="+mn-ea"/>
              </a:rPr>
              <a:t> </a:t>
            </a:r>
            <a:r>
              <a:rPr lang="de-DE" altLang="de-DE" sz="2000" dirty="0" err="1">
                <a:solidFill>
                  <a:srgbClr val="333333"/>
                </a:solidFill>
                <a:latin typeface="+mn-lt"/>
                <a:ea typeface="+mn-ea"/>
              </a:rPr>
              <a:t>d'hivern</a:t>
            </a:r>
            <a:endParaRPr lang="de-DE" altLang="de-DE" sz="2000" dirty="0">
              <a:solidFill>
                <a:srgbClr val="333333"/>
              </a:solidFill>
              <a:latin typeface="+mn-lt"/>
              <a:ea typeface="+mn-ea"/>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112</a:t>
            </a:fld>
            <a:endParaRPr lang="de-DE" altLang="de-DE">
              <a:latin typeface="+mn-lt"/>
              <a:ea typeface="+mn-ea"/>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foca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flor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peix</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sirena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pop</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arpa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cloïssa</a:t>
            </a:r>
          </a:p>
          <a:p>
            <a:pPr marL="342900" indent="-342900"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roba</a:t>
            </a:r>
            <a:r>
              <a:rPr lang="de-DE" altLang="de-DE" sz="2000" dirty="0">
                <a:solidFill>
                  <a:srgbClr val="333333"/>
                </a:solidFill>
                <a:latin typeface="+mn-lt"/>
                <a:ea typeface="+mn-ea"/>
              </a:rPr>
              <a:t> </a:t>
            </a:r>
            <a:r>
              <a:rPr lang="de-DE" altLang="de-DE" sz="2000" dirty="0" err="1">
                <a:solidFill>
                  <a:srgbClr val="333333"/>
                </a:solidFill>
                <a:latin typeface="+mn-lt"/>
                <a:ea typeface="+mn-ea"/>
              </a:rPr>
              <a:t>d'hivern</a:t>
            </a:r>
            <a:endParaRPr lang="de-DE" altLang="de-DE" sz="2000" dirty="0">
              <a:solidFill>
                <a:srgbClr val="333333"/>
              </a:solidFill>
              <a:latin typeface="+mn-lt"/>
              <a:ea typeface="+mn-ea"/>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113</a:t>
            </a:fld>
            <a:endParaRPr lang="de-DE" altLang="de-DE">
              <a:latin typeface="+mn-lt"/>
              <a:ea typeface="+mn-ea"/>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foca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flor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peix</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sirena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pop</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arpa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cloïssa</a:t>
            </a:r>
          </a:p>
          <a:p>
            <a:pPr marL="342900" indent="-342900"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roba</a:t>
            </a:r>
            <a:r>
              <a:rPr lang="de-DE" altLang="de-DE" sz="2000" dirty="0">
                <a:solidFill>
                  <a:srgbClr val="333333"/>
                </a:solidFill>
                <a:latin typeface="+mn-lt"/>
                <a:ea typeface="+mn-ea"/>
              </a:rPr>
              <a:t> </a:t>
            </a:r>
            <a:r>
              <a:rPr lang="de-DE" altLang="de-DE" sz="2000" dirty="0" err="1">
                <a:solidFill>
                  <a:srgbClr val="333333"/>
                </a:solidFill>
                <a:latin typeface="+mn-lt"/>
                <a:ea typeface="+mn-ea"/>
              </a:rPr>
              <a:t>d'hivern</a:t>
            </a:r>
            <a:endParaRPr lang="de-DE" altLang="de-DE" sz="2000" dirty="0">
              <a:solidFill>
                <a:srgbClr val="333333"/>
              </a:solidFill>
              <a:latin typeface="+mn-lt"/>
              <a:ea typeface="+mn-ea"/>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114</a:t>
            </a:fld>
            <a:endParaRPr lang="de-DE" altLang="de-DE">
              <a:latin typeface="+mn-lt"/>
              <a:ea typeface="+mn-ea"/>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foca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flor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peix</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sirena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pop</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arpa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cloïssa</a:t>
            </a:r>
          </a:p>
          <a:p>
            <a:pPr marL="342900" indent="-342900"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roba</a:t>
            </a:r>
            <a:r>
              <a:rPr lang="de-DE" altLang="de-DE" sz="2000" dirty="0">
                <a:solidFill>
                  <a:srgbClr val="333333"/>
                </a:solidFill>
                <a:latin typeface="+mn-lt"/>
                <a:ea typeface="+mn-ea"/>
              </a:rPr>
              <a:t> </a:t>
            </a:r>
            <a:r>
              <a:rPr lang="de-DE" altLang="de-DE" sz="2000" dirty="0" err="1">
                <a:solidFill>
                  <a:srgbClr val="333333"/>
                </a:solidFill>
                <a:latin typeface="+mn-lt"/>
                <a:ea typeface="+mn-ea"/>
              </a:rPr>
              <a:t>d'hivern</a:t>
            </a:r>
            <a:endParaRPr lang="de-DE" altLang="de-DE" sz="2000" dirty="0">
              <a:solidFill>
                <a:srgbClr val="333333"/>
              </a:solidFill>
              <a:latin typeface="+mn-lt"/>
              <a:ea typeface="+mn-ea"/>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115</a:t>
            </a:fld>
            <a:endParaRPr lang="de-DE" altLang="de-DE">
              <a:latin typeface="+mn-lt"/>
              <a:ea typeface="+mn-ea"/>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foca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flor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peix</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sirena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pop</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arpa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cloïssa</a:t>
            </a:r>
          </a:p>
          <a:p>
            <a:pPr marL="342900" indent="-342900"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roba</a:t>
            </a:r>
            <a:r>
              <a:rPr lang="de-DE" altLang="de-DE" sz="2000" dirty="0">
                <a:solidFill>
                  <a:srgbClr val="333333"/>
                </a:solidFill>
                <a:latin typeface="+mn-lt"/>
                <a:ea typeface="+mn-ea"/>
              </a:rPr>
              <a:t> </a:t>
            </a:r>
            <a:r>
              <a:rPr lang="de-DE" altLang="de-DE" sz="2000" dirty="0" err="1">
                <a:solidFill>
                  <a:srgbClr val="333333"/>
                </a:solidFill>
                <a:latin typeface="+mn-lt"/>
                <a:ea typeface="+mn-ea"/>
              </a:rPr>
              <a:t>d'hivern</a:t>
            </a:r>
            <a:endParaRPr lang="de-DE" altLang="de-DE" sz="2000" dirty="0">
              <a:solidFill>
                <a:srgbClr val="333333"/>
              </a:solidFill>
              <a:latin typeface="+mn-lt"/>
              <a:ea typeface="+mn-ea"/>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Conjunt de Tasques 2:</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116</a:t>
            </a:fld>
            <a:endParaRPr lang="de-DE" altLang="de-DE">
              <a:latin typeface="+mn-lt"/>
              <a:ea typeface="+mn-ea"/>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Què hi veu vostè?</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117</a:t>
            </a:fld>
            <a:endParaRPr lang="de-DE" altLang="de-DE">
              <a:latin typeface="+mn-lt"/>
              <a:ea typeface="+mn-ea"/>
            </a:endParaRP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a:latin typeface="+mn-lt"/>
                <a:ea typeface="+mn-ea"/>
                <a:cs typeface="+mn-cs"/>
              </a:rPr>
              <a:t>Què hi veu vostè ara?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118</a:t>
            </a:fld>
            <a:endParaRPr lang="de-DE" altLang="de-DE">
              <a:latin typeface="+mn-lt"/>
              <a:ea typeface="+mn-ea"/>
            </a:endParaRP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dirty="0">
                <a:solidFill>
                  <a:srgbClr val="333333"/>
                </a:solidFill>
                <a:latin typeface="+mn-lt"/>
                <a:ea typeface="+mn-ea"/>
              </a:rPr>
              <a:t>Parella d'ancians, grial, o… ?</a:t>
            </a:r>
            <a:endParaRPr lang="en-US" sz="2400" dirty="0">
              <a:solidFill>
                <a:srgbClr val="333333"/>
              </a:solidFill>
              <a:latin typeface="+mn-lt"/>
              <a:ea typeface="+mn-ea"/>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Què hi veu vostè?</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119</a:t>
            </a:fld>
            <a:endParaRPr lang="de-DE" altLang="de-DE">
              <a:latin typeface="+mn-lt"/>
              <a:ea typeface="+mn-ea"/>
            </a:endParaRP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Què hi veu vostè?</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120</a:t>
            </a:fld>
            <a:endParaRPr lang="de-DE" altLang="de-DE">
              <a:latin typeface="+mn-lt"/>
              <a:ea typeface="+mn-ea"/>
            </a:endParaRP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es-ES" altLang="de-DE" sz="2400" dirty="0">
                <a:solidFill>
                  <a:srgbClr val="333333"/>
                </a:solidFill>
              </a:rPr>
              <a:t>Les </a:t>
            </a:r>
            <a:r>
              <a:rPr lang="es-ES" altLang="de-DE" sz="2400" dirty="0" err="1">
                <a:solidFill>
                  <a:srgbClr val="333333"/>
                </a:solidFill>
              </a:rPr>
              <a:t>decisions</a:t>
            </a:r>
            <a:r>
              <a:rPr lang="es-ES" altLang="de-DE" sz="2400" dirty="0">
                <a:solidFill>
                  <a:srgbClr val="333333"/>
                </a:solidFill>
              </a:rPr>
              <a:t> </a:t>
            </a:r>
            <a:r>
              <a:rPr lang="es-ES" altLang="de-DE" sz="2400" dirty="0" err="1">
                <a:solidFill>
                  <a:srgbClr val="333333"/>
                </a:solidFill>
              </a:rPr>
              <a:t>precipitades</a:t>
            </a:r>
            <a:r>
              <a:rPr lang="es-ES" altLang="de-DE" sz="2400" dirty="0">
                <a:solidFill>
                  <a:srgbClr val="333333"/>
                </a:solidFill>
              </a:rPr>
              <a:t> no </a:t>
            </a:r>
            <a:r>
              <a:rPr lang="es-ES" altLang="de-DE" sz="2400" dirty="0" err="1">
                <a:solidFill>
                  <a:srgbClr val="333333"/>
                </a:solidFill>
              </a:rPr>
              <a:t>sempre</a:t>
            </a:r>
            <a:r>
              <a:rPr lang="es-ES" altLang="de-DE" sz="2400" dirty="0">
                <a:solidFill>
                  <a:srgbClr val="333333"/>
                </a:solidFill>
              </a:rPr>
              <a:t> </a:t>
            </a:r>
            <a:r>
              <a:rPr lang="es-ES" altLang="de-DE" sz="2400" dirty="0" err="1">
                <a:solidFill>
                  <a:srgbClr val="333333"/>
                </a:solidFill>
              </a:rPr>
              <a:t>condueixen</a:t>
            </a:r>
            <a:r>
              <a:rPr lang="es-ES" altLang="de-DE" sz="2400" dirty="0">
                <a:solidFill>
                  <a:srgbClr val="333333"/>
                </a:solidFill>
              </a:rPr>
              <a:t> a </a:t>
            </a:r>
            <a:r>
              <a:rPr lang="es-ES" altLang="de-DE" sz="2400" dirty="0" err="1">
                <a:solidFill>
                  <a:srgbClr val="333333"/>
                </a:solidFill>
              </a:rPr>
              <a:t>errors</a:t>
            </a:r>
            <a:r>
              <a:rPr lang="es-ES" altLang="de-DE" sz="2400" dirty="0">
                <a:solidFill>
                  <a:srgbClr val="333333"/>
                </a:solidFill>
              </a:rPr>
              <a:t>, </a:t>
            </a:r>
            <a:r>
              <a:rPr lang="es-ES" altLang="de-DE" sz="2400" dirty="0" err="1">
                <a:solidFill>
                  <a:srgbClr val="333333"/>
                </a:solidFill>
              </a:rPr>
              <a:t>però</a:t>
            </a:r>
            <a:r>
              <a:rPr lang="es-ES" altLang="de-DE" sz="2400" dirty="0">
                <a:solidFill>
                  <a:srgbClr val="333333"/>
                </a:solidFill>
              </a:rPr>
              <a:t> de </a:t>
            </a:r>
            <a:r>
              <a:rPr lang="es-ES" altLang="de-DE" sz="2400" dirty="0" err="1">
                <a:solidFill>
                  <a:srgbClr val="333333"/>
                </a:solidFill>
              </a:rPr>
              <a:t>vegades</a:t>
            </a:r>
            <a:r>
              <a:rPr lang="es-ES" altLang="de-DE" sz="2400" dirty="0">
                <a:solidFill>
                  <a:srgbClr val="333333"/>
                </a:solidFill>
              </a:rPr>
              <a:t> </a:t>
            </a:r>
            <a:r>
              <a:rPr lang="es-ES" altLang="de-DE" sz="2400" dirty="0" err="1">
                <a:solidFill>
                  <a:srgbClr val="333333"/>
                </a:solidFill>
              </a:rPr>
              <a:t>diuen</a:t>
            </a:r>
            <a:r>
              <a:rPr lang="es-ES" altLang="de-DE" sz="2400" dirty="0">
                <a:solidFill>
                  <a:srgbClr val="333333"/>
                </a:solidFill>
              </a:rPr>
              <a:t> </a:t>
            </a:r>
            <a:r>
              <a:rPr lang="es-ES" altLang="de-DE" sz="2400" dirty="0" err="1">
                <a:solidFill>
                  <a:srgbClr val="333333"/>
                </a:solidFill>
              </a:rPr>
              <a:t>sols</a:t>
            </a:r>
            <a:r>
              <a:rPr lang="es-ES" altLang="de-DE" sz="2400" dirty="0">
                <a:solidFill>
                  <a:srgbClr val="333333"/>
                </a:solidFill>
              </a:rPr>
              <a:t> la </a:t>
            </a:r>
            <a:r>
              <a:rPr lang="es-ES" altLang="de-DE" sz="2400" dirty="0" err="1">
                <a:solidFill>
                  <a:srgbClr val="333333"/>
                </a:solidFill>
              </a:rPr>
              <a:t>meitat</a:t>
            </a:r>
            <a:r>
              <a:rPr lang="es-ES" altLang="de-DE" sz="2400" dirty="0">
                <a:solidFill>
                  <a:srgbClr val="333333"/>
                </a:solidFill>
              </a:rPr>
              <a:t> de la </a:t>
            </a:r>
            <a:r>
              <a:rPr lang="es-ES" altLang="de-DE" sz="2400" dirty="0" err="1">
                <a:solidFill>
                  <a:srgbClr val="333333"/>
                </a:solidFill>
              </a:rPr>
              <a:t>veritat</a:t>
            </a:r>
            <a:r>
              <a:rPr lang="es-ES" altLang="de-DE" sz="2400" dirty="0">
                <a:solidFill>
                  <a:srgbClr val="333333"/>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121</a:t>
            </a:fld>
            <a:endParaRPr lang="de-DE" altLang="de-DE">
              <a:latin typeface="+mn-lt"/>
              <a:ea typeface="+mn-ea"/>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es-ES" altLang="de-DE" sz="2400" dirty="0">
                <a:solidFill>
                  <a:srgbClr val="333333"/>
                </a:solidFill>
              </a:rPr>
              <a:t>Les </a:t>
            </a:r>
            <a:r>
              <a:rPr lang="es-ES" altLang="de-DE" sz="2400" dirty="0" err="1">
                <a:solidFill>
                  <a:srgbClr val="333333"/>
                </a:solidFill>
              </a:rPr>
              <a:t>decisions</a:t>
            </a:r>
            <a:r>
              <a:rPr lang="es-ES" altLang="de-DE" sz="2400" dirty="0">
                <a:solidFill>
                  <a:srgbClr val="333333"/>
                </a:solidFill>
              </a:rPr>
              <a:t> </a:t>
            </a:r>
            <a:r>
              <a:rPr lang="es-ES" altLang="de-DE" sz="2400" dirty="0" err="1">
                <a:solidFill>
                  <a:srgbClr val="333333"/>
                </a:solidFill>
              </a:rPr>
              <a:t>precipitades</a:t>
            </a:r>
            <a:r>
              <a:rPr lang="es-ES" altLang="de-DE" sz="2400" dirty="0">
                <a:solidFill>
                  <a:srgbClr val="333333"/>
                </a:solidFill>
              </a:rPr>
              <a:t> no </a:t>
            </a:r>
            <a:r>
              <a:rPr lang="es-ES" altLang="de-DE" sz="2400" dirty="0" err="1">
                <a:solidFill>
                  <a:srgbClr val="333333"/>
                </a:solidFill>
              </a:rPr>
              <a:t>sempre</a:t>
            </a:r>
            <a:r>
              <a:rPr lang="es-ES" altLang="de-DE" sz="2400" dirty="0">
                <a:solidFill>
                  <a:srgbClr val="333333"/>
                </a:solidFill>
              </a:rPr>
              <a:t> </a:t>
            </a:r>
            <a:r>
              <a:rPr lang="es-ES" altLang="de-DE" sz="2400" dirty="0" err="1">
                <a:solidFill>
                  <a:srgbClr val="333333"/>
                </a:solidFill>
              </a:rPr>
              <a:t>condueixen</a:t>
            </a:r>
            <a:r>
              <a:rPr lang="es-ES" altLang="de-DE" sz="2400" dirty="0">
                <a:solidFill>
                  <a:srgbClr val="333333"/>
                </a:solidFill>
              </a:rPr>
              <a:t> a </a:t>
            </a:r>
            <a:r>
              <a:rPr lang="es-ES" altLang="de-DE" sz="2400" dirty="0" err="1">
                <a:solidFill>
                  <a:srgbClr val="333333"/>
                </a:solidFill>
              </a:rPr>
              <a:t>errors</a:t>
            </a:r>
            <a:r>
              <a:rPr lang="es-ES" altLang="de-DE" sz="2400" dirty="0">
                <a:solidFill>
                  <a:srgbClr val="333333"/>
                </a:solidFill>
              </a:rPr>
              <a:t>, </a:t>
            </a:r>
            <a:r>
              <a:rPr lang="es-ES" altLang="de-DE" sz="2400" dirty="0" err="1">
                <a:solidFill>
                  <a:srgbClr val="333333"/>
                </a:solidFill>
              </a:rPr>
              <a:t>però</a:t>
            </a:r>
            <a:r>
              <a:rPr lang="es-ES" altLang="de-DE" sz="2400" dirty="0">
                <a:solidFill>
                  <a:srgbClr val="333333"/>
                </a:solidFill>
              </a:rPr>
              <a:t> de </a:t>
            </a:r>
            <a:r>
              <a:rPr lang="es-ES" altLang="de-DE" sz="2400" dirty="0" err="1">
                <a:solidFill>
                  <a:srgbClr val="333333"/>
                </a:solidFill>
              </a:rPr>
              <a:t>vegades</a:t>
            </a:r>
            <a:r>
              <a:rPr lang="es-ES" altLang="de-DE" sz="2400" dirty="0">
                <a:solidFill>
                  <a:srgbClr val="333333"/>
                </a:solidFill>
              </a:rPr>
              <a:t> </a:t>
            </a:r>
            <a:r>
              <a:rPr lang="es-ES" altLang="de-DE" sz="2400" dirty="0" err="1">
                <a:solidFill>
                  <a:srgbClr val="333333"/>
                </a:solidFill>
              </a:rPr>
              <a:t>diuen</a:t>
            </a:r>
            <a:r>
              <a:rPr lang="es-ES" altLang="de-DE" sz="2400" dirty="0">
                <a:solidFill>
                  <a:srgbClr val="333333"/>
                </a:solidFill>
              </a:rPr>
              <a:t> </a:t>
            </a:r>
            <a:r>
              <a:rPr lang="es-ES" altLang="de-DE" sz="2400" dirty="0" err="1">
                <a:solidFill>
                  <a:srgbClr val="333333"/>
                </a:solidFill>
              </a:rPr>
              <a:t>sols</a:t>
            </a:r>
            <a:r>
              <a:rPr lang="es-ES" altLang="de-DE" sz="2400" dirty="0">
                <a:solidFill>
                  <a:srgbClr val="333333"/>
                </a:solidFill>
              </a:rPr>
              <a:t> la </a:t>
            </a:r>
            <a:r>
              <a:rPr lang="es-ES" altLang="de-DE" sz="2400" dirty="0" err="1">
                <a:solidFill>
                  <a:srgbClr val="333333"/>
                </a:solidFill>
              </a:rPr>
              <a:t>meitat</a:t>
            </a:r>
            <a:r>
              <a:rPr lang="es-ES" altLang="de-DE" sz="2400" dirty="0">
                <a:solidFill>
                  <a:srgbClr val="333333"/>
                </a:solidFill>
              </a:rPr>
              <a:t> de la </a:t>
            </a:r>
            <a:r>
              <a:rPr lang="es-ES" altLang="de-DE" sz="2400" dirty="0" err="1">
                <a:solidFill>
                  <a:srgbClr val="333333"/>
                </a:solidFill>
              </a:rPr>
              <a:t>veritat</a:t>
            </a:r>
            <a:r>
              <a:rPr lang="es-ES" altLang="de-DE" sz="2400" dirty="0">
                <a:solidFill>
                  <a:srgbClr val="333333"/>
                </a:solidFill>
              </a:rPr>
              <a:t>!</a:t>
            </a:r>
          </a:p>
          <a:p>
            <a:pPr lvl="0" algn="ctr" defTabSz="914400" fontAlgn="base"/>
            <a:r>
              <a:rPr lang="es-ES" altLang="de-DE" sz="2400" dirty="0" err="1">
                <a:solidFill>
                  <a:srgbClr val="004992"/>
                </a:solidFill>
              </a:rPr>
              <a:t>Tracti</a:t>
            </a:r>
            <a:r>
              <a:rPr lang="es-ES" altLang="de-DE" sz="2400" dirty="0">
                <a:solidFill>
                  <a:srgbClr val="004992"/>
                </a:solidFill>
              </a:rPr>
              <a:t> de </a:t>
            </a:r>
            <a:r>
              <a:rPr lang="es-ES" altLang="de-DE" sz="2400" dirty="0" err="1">
                <a:solidFill>
                  <a:srgbClr val="004992"/>
                </a:solidFill>
              </a:rPr>
              <a:t>descobrir</a:t>
            </a:r>
            <a:r>
              <a:rPr lang="es-ES" altLang="de-DE" sz="2400" dirty="0">
                <a:solidFill>
                  <a:srgbClr val="004992"/>
                </a:solidFill>
              </a:rPr>
              <a:t> </a:t>
            </a:r>
            <a:r>
              <a:rPr lang="es-ES" altLang="de-DE" sz="2400" dirty="0" err="1">
                <a:solidFill>
                  <a:srgbClr val="004992"/>
                </a:solidFill>
              </a:rPr>
              <a:t>tots</a:t>
            </a:r>
            <a:r>
              <a:rPr lang="es-ES" altLang="de-DE" sz="2400" dirty="0">
                <a:solidFill>
                  <a:srgbClr val="004992"/>
                </a:solidFill>
              </a:rPr>
              <a:t> </a:t>
            </a:r>
            <a:r>
              <a:rPr lang="es-ES" altLang="de-DE" sz="2400" dirty="0" err="1">
                <a:solidFill>
                  <a:srgbClr val="004992"/>
                </a:solidFill>
              </a:rPr>
              <a:t>els</a:t>
            </a:r>
            <a:r>
              <a:rPr lang="es-ES" altLang="de-DE" sz="2400" dirty="0">
                <a:solidFill>
                  <a:srgbClr val="004992"/>
                </a:solidFill>
              </a:rPr>
              <a:t> </a:t>
            </a:r>
            <a:r>
              <a:rPr lang="es-ES" altLang="de-DE" sz="2400" dirty="0" err="1">
                <a:solidFill>
                  <a:srgbClr val="004992"/>
                </a:solidFill>
              </a:rPr>
              <a:t>detalls</a:t>
            </a:r>
            <a:r>
              <a:rPr lang="es-ES" altLang="de-DE" sz="2400" dirty="0">
                <a:solidFill>
                  <a:srgbClr val="004992"/>
                </a:solidFill>
              </a:rPr>
              <a:t> i figures a les </a:t>
            </a:r>
            <a:r>
              <a:rPr lang="es-ES" altLang="de-DE" sz="2400" dirty="0" err="1">
                <a:solidFill>
                  <a:srgbClr val="004992"/>
                </a:solidFill>
              </a:rPr>
              <a:t>sigüents</a:t>
            </a:r>
            <a:r>
              <a:rPr lang="es-ES" altLang="de-DE" sz="2400" dirty="0">
                <a:solidFill>
                  <a:srgbClr val="004992"/>
                </a:solidFill>
              </a:rPr>
              <a:t> </a:t>
            </a:r>
            <a:r>
              <a:rPr lang="es-ES" altLang="de-DE" sz="2400" dirty="0" err="1">
                <a:solidFill>
                  <a:srgbClr val="004992"/>
                </a:solidFill>
              </a:rPr>
              <a:t>imatges</a:t>
            </a:r>
            <a:r>
              <a:rPr lang="es-ES" altLang="de-DE" sz="2400"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122</a:t>
            </a:fld>
            <a:endParaRPr lang="de-DE" altLang="de-DE">
              <a:latin typeface="+mn-lt"/>
              <a:ea typeface="+mn-ea"/>
            </a:endParaRPr>
          </a:p>
        </p:txBody>
      </p:sp>
    </p:spTree>
    <p:extLst>
      <p:ext uri="{BB962C8B-B14F-4D97-AF65-F5344CB8AC3E}">
        <p14:creationId xmlns:p14="http://schemas.microsoft.com/office/powerpoint/2010/main" val="281184366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123</a:t>
            </a:fld>
            <a:endParaRPr lang="de-DE" altLang="de-DE">
              <a:latin typeface="+mn-lt"/>
              <a:ea typeface="+mn-ea"/>
            </a:endParaRPr>
          </a:p>
        </p:txBody>
      </p:sp>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124</a:t>
            </a:fld>
            <a:endParaRPr lang="de-DE" altLang="de-DE">
              <a:latin typeface="+mn-lt"/>
              <a:ea typeface="+mn-ea"/>
            </a:endParaRPr>
          </a:p>
        </p:txBody>
      </p:sp>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Senyora, senyoreta o senyor amb bigotis?</a:t>
            </a:r>
            <a:endParaRPr lang="en-US" sz="2400" dirty="0">
              <a:solidFill>
                <a:srgbClr val="333333"/>
              </a:solidFill>
              <a:latin typeface="+mn-lt"/>
              <a:ea typeface="+mn-ea"/>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125</a:t>
            </a:fld>
            <a:endParaRPr lang="de-DE" altLang="de-DE">
              <a:latin typeface="+mn-lt"/>
              <a:ea typeface="+mn-ea"/>
            </a:endParaRPr>
          </a:p>
        </p:txBody>
      </p:sp>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126</a:t>
            </a:fld>
            <a:endParaRPr lang="de-DE" altLang="de-DE">
              <a:latin typeface="+mn-lt"/>
              <a:ea typeface="+mn-ea"/>
            </a:endParaRPr>
          </a:p>
        </p:txBody>
      </p:sp>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Ancià o Genet?</a:t>
            </a:r>
            <a:endParaRPr lang="en-US" sz="2400" dirty="0">
              <a:solidFill>
                <a:srgbClr val="333333"/>
              </a:solidFill>
              <a:latin typeface="+mn-lt"/>
              <a:ea typeface="+mn-ea"/>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127</a:t>
            </a:fld>
            <a:endParaRPr lang="de-DE" altLang="de-DE">
              <a:latin typeface="+mn-lt"/>
              <a:ea typeface="+mn-ea"/>
            </a:endParaRPr>
          </a:p>
        </p:txBody>
      </p:sp>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128</a:t>
            </a:fld>
            <a:endParaRPr lang="de-DE" altLang="de-DE">
              <a:latin typeface="+mn-lt"/>
              <a:ea typeface="+mn-ea"/>
            </a:endParaRPr>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Ànec o Conill?</a:t>
            </a:r>
            <a:endParaRPr lang="en-US" sz="2400" dirty="0">
              <a:solidFill>
                <a:srgbClr val="333333"/>
              </a:solidFill>
              <a:latin typeface="+mn-lt"/>
              <a:ea typeface="+mn-ea"/>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129</a:t>
            </a:fld>
            <a:endParaRPr lang="de-DE" altLang="de-DE">
              <a:latin typeface="+mn-lt"/>
              <a:ea typeface="+mn-ea"/>
            </a:endParaRPr>
          </a:p>
        </p:txBody>
      </p:sp>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130</a:t>
            </a:fld>
            <a:endParaRPr lang="de-DE" altLang="de-DE">
              <a:latin typeface="+mn-lt"/>
              <a:ea typeface="+mn-ea"/>
            </a:endParaRPr>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Què hi veuria si es posés el quadre cap amunt?</a:t>
            </a:r>
            <a:endParaRPr lang="en-US" sz="2400" dirty="0">
              <a:solidFill>
                <a:srgbClr val="333333"/>
              </a:solidFill>
              <a:latin typeface="+mn-lt"/>
              <a:ea typeface="+mn-ea"/>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131</a:t>
            </a:fld>
            <a:endParaRPr lang="de-DE" altLang="de-DE">
              <a:latin typeface="+mn-lt"/>
              <a:ea typeface="+mn-ea"/>
            </a:endParaRPr>
          </a:p>
        </p:txBody>
      </p:sp>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Cavall o Genet?</a:t>
            </a:r>
            <a:endParaRPr lang="en-US" sz="2400" dirty="0">
              <a:solidFill>
                <a:srgbClr val="333333"/>
              </a:solidFill>
              <a:latin typeface="+mn-lt"/>
              <a:ea typeface="+mn-ea"/>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132</a:t>
            </a:fld>
            <a:endParaRPr lang="de-DE" altLang="de-DE">
              <a:latin typeface="+mn-lt"/>
              <a:ea typeface="+mn-ea"/>
            </a:endParaRPr>
          </a:p>
        </p:txBody>
      </p:sp>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133</a:t>
            </a:fld>
            <a:endParaRPr lang="de-DE" altLang="de-DE">
              <a:latin typeface="+mn-lt"/>
              <a:ea typeface="+mn-ea"/>
            </a:endParaRPr>
          </a:p>
        </p:txBody>
      </p:sp>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Crani o Forn?</a:t>
            </a:r>
            <a:endParaRPr lang="en-US" sz="2400" dirty="0">
              <a:solidFill>
                <a:srgbClr val="333333"/>
              </a:solidFill>
              <a:latin typeface="+mn-lt"/>
              <a:ea typeface="+mn-ea"/>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Què hi pot veure?</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134</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Intenti trobar tots els detalls!</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135</a:t>
            </a:fld>
            <a:endParaRPr lang="de-DE" altLang="de-DE">
              <a:latin typeface="+mn-lt"/>
              <a:ea typeface="+mn-ea"/>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136</a:t>
            </a:fld>
            <a:endParaRPr lang="de-DE" altLang="de-DE">
              <a:latin typeface="+mn-lt"/>
              <a:ea typeface="+mn-ea"/>
            </a:endParaRPr>
          </a:p>
        </p:txBody>
      </p:sp>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Les darreres diapositives demostren com les decisions ràpides acostumen a conduir a errors i sols es reconeix “la meitat de la veritat”.</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137</a:t>
            </a:fld>
            <a:endParaRPr lang="de-DE" altLang="de-DE">
              <a:latin typeface="+mn-lt"/>
              <a:ea typeface="+mn-ea"/>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Les darreres diapositives demostren com les decisions ràpides acostumen a conduir a errors i sols es reconeix “la meitat de la veritat”.</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004992"/>
                </a:solidFill>
              </a:rPr>
              <a:t>Per tant, buscar la major quantitat possible d'informació </a:t>
            </a:r>
            <a:r>
              <a:rPr lang="es-ES" altLang="de-DE" sz="2000" dirty="0">
                <a:solidFill>
                  <a:srgbClr val="333333"/>
                </a:solidFill>
              </a:rPr>
              <a:t>i intercanviar opinions amb altres persones, especialment si les decisions són transcendentals (per exemple, sensació que el seu veí l'està perseguint </a:t>
            </a:r>
            <a:r>
              <a:rPr lang="es-ES" altLang="de-DE" sz="2000" dirty="0">
                <a:solidFill>
                  <a:srgbClr val="333333"/>
                </a:solidFill>
                <a:latin typeface="Times New Roman"/>
                <a:sym typeface="Wingdings" pitchFamily="2" charset="2"/>
              </a:rPr>
              <a:t>→</a:t>
            </a:r>
            <a:r>
              <a:rPr lang="es-ES" altLang="de-DE" sz="2000" dirty="0">
                <a:solidFill>
                  <a:srgbClr val="333333"/>
                </a:solidFill>
              </a:rPr>
              <a:t> ¡ no atacar el presumpte enemic inmediatament!).</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138</a:t>
            </a:fld>
            <a:endParaRPr lang="de-DE" altLang="de-DE">
              <a:latin typeface="+mn-lt"/>
              <a:ea typeface="+mn-ea"/>
            </a:endParaRPr>
          </a:p>
        </p:txBody>
      </p:sp>
    </p:spTree>
    <p:extLst>
      <p:ext uri="{BB962C8B-B14F-4D97-AF65-F5344CB8AC3E}">
        <p14:creationId xmlns:p14="http://schemas.microsoft.com/office/powerpoint/2010/main" val="66744279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Les darreres diapositives demostren com les decisions ràpides acostumen a conduir a errors i sols es reconeix “la meitat de la veritat”.</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004992"/>
                </a:solidFill>
              </a:rPr>
              <a:t>Per tant, buscar la major quantitat possible d'informació </a:t>
            </a:r>
            <a:r>
              <a:rPr lang="es-ES" altLang="de-DE" sz="2000" dirty="0">
                <a:solidFill>
                  <a:srgbClr val="333333"/>
                </a:solidFill>
              </a:rPr>
              <a:t>i intercanviar opinions amb altres persones, especialment si les decisions són transcendentals (per exemple, sensació que el seu veí l'està perseguint </a:t>
            </a:r>
            <a:r>
              <a:rPr lang="es-ES" altLang="de-DE" sz="2000" dirty="0">
                <a:solidFill>
                  <a:srgbClr val="333333"/>
                </a:solidFill>
                <a:latin typeface="Times New Roman"/>
                <a:sym typeface="Wingdings" pitchFamily="2" charset="2"/>
              </a:rPr>
              <a:t>→</a:t>
            </a:r>
            <a:r>
              <a:rPr lang="es-ES" altLang="de-DE" sz="2000" dirty="0">
                <a:solidFill>
                  <a:srgbClr val="333333"/>
                </a:solidFill>
              </a:rPr>
              <a:t> ¡ no atacar el presumpte enemic inmediatament!).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Per a esdeveniments (fets, temes) de menor importància, és possible decidir ràpidament (per exemple l'elecció d'una marca de iogurt o un pastís determinat, comprar números de loteria).</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139</a:t>
            </a:fld>
            <a:endParaRPr lang="de-DE" altLang="de-DE">
              <a:latin typeface="+mn-lt"/>
              <a:ea typeface="+mn-ea"/>
            </a:endParaRPr>
          </a:p>
        </p:txBody>
      </p:sp>
    </p:spTree>
    <p:extLst>
      <p:ext uri="{BB962C8B-B14F-4D97-AF65-F5344CB8AC3E}">
        <p14:creationId xmlns:p14="http://schemas.microsoft.com/office/powerpoint/2010/main" val="204791454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Les darreres diapositives demostren com les decisions ràpides acostumen a conduir a errors i sols es reconeix “la meitat de la veritat”.</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004992"/>
                </a:solidFill>
              </a:rPr>
              <a:t>Per tant, buscar la major quantitat possible d'informació </a:t>
            </a:r>
            <a:r>
              <a:rPr lang="es-ES" altLang="de-DE" sz="2000" dirty="0">
                <a:solidFill>
                  <a:srgbClr val="333333"/>
                </a:solidFill>
              </a:rPr>
              <a:t>i intercanviar opinions amb altres persones, especialment si les decisions són transcendentals (per exemple, sensació que el seu veí l'està perseguint </a:t>
            </a:r>
            <a:r>
              <a:rPr lang="es-ES" altLang="de-DE" sz="2000" dirty="0">
                <a:solidFill>
                  <a:srgbClr val="333333"/>
                </a:solidFill>
                <a:latin typeface="Times New Roman"/>
                <a:sym typeface="Wingdings" pitchFamily="2" charset="2"/>
              </a:rPr>
              <a:t>→</a:t>
            </a:r>
            <a:r>
              <a:rPr lang="es-ES" altLang="de-DE" sz="2000" dirty="0">
                <a:solidFill>
                  <a:srgbClr val="333333"/>
                </a:solidFill>
              </a:rPr>
              <a:t> ¡ no atacar el presumpte enemic inmediatament!).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Per a esdeveniments (fets, temes) de menor importància, és possible decidir ràpidament (per exemple l'elecció d'una marca de iogurt o un pastís determinat, comprar números de loteria).</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Errar és humà, estigui preparada o preparat per a la possibilitat d'equivocar-se.</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140</a:t>
            </a:fld>
            <a:endParaRPr lang="de-DE" altLang="de-DE">
              <a:latin typeface="+mn-lt"/>
              <a:ea typeface="+mn-ea"/>
            </a:endParaRPr>
          </a:p>
        </p:txBody>
      </p:sp>
    </p:spTree>
    <p:extLst>
      <p:ext uri="{BB962C8B-B14F-4D97-AF65-F5344CB8AC3E}">
        <p14:creationId xmlns:p14="http://schemas.microsoft.com/office/powerpoint/2010/main" val="393033286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Les darreres diapositives demostren com les decisions ràpides acostumen a conduir a errors i sols es reconeix “la meitat de la veritat”.</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004992"/>
                </a:solidFill>
              </a:rPr>
              <a:t>Per tant, buscar la major quantitat possible d'informació </a:t>
            </a:r>
            <a:r>
              <a:rPr lang="es-ES" altLang="de-DE" sz="2000" dirty="0">
                <a:solidFill>
                  <a:srgbClr val="333333"/>
                </a:solidFill>
              </a:rPr>
              <a:t>i intercanviar opinions amb altres persones, especialment si les decisions són transcendentals (per exemple, sensació que el seu veí l'està perseguint </a:t>
            </a:r>
            <a:r>
              <a:rPr lang="es-ES" altLang="de-DE" sz="2000" dirty="0">
                <a:solidFill>
                  <a:srgbClr val="333333"/>
                </a:solidFill>
                <a:latin typeface="Times New Roman"/>
                <a:sym typeface="Wingdings" pitchFamily="2" charset="2"/>
              </a:rPr>
              <a:t>→</a:t>
            </a:r>
            <a:r>
              <a:rPr lang="es-ES" altLang="de-DE" sz="2000" dirty="0">
                <a:solidFill>
                  <a:srgbClr val="333333"/>
                </a:solidFill>
              </a:rPr>
              <a:t> ¡ no atacar el presumpte enemic inmediatament!).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Per a esdeveniments (fets, temes) de menor importància, és possible decidir ràpidament (per exemple l'elecció d'una marca de iogurt o un pastís determinat, comprar números de loteria).</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Errar és humà, estigui preparada o preparat per a la possibilitat d'equivocar-se.</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Les </a:t>
            </a:r>
            <a:r>
              <a:rPr lang="es-ES" altLang="de-DE" sz="2000" dirty="0" err="1">
                <a:solidFill>
                  <a:srgbClr val="333333"/>
                </a:solidFill>
              </a:rPr>
              <a:t>decisions</a:t>
            </a:r>
            <a:r>
              <a:rPr lang="es-ES" altLang="de-DE" sz="2000" dirty="0">
                <a:solidFill>
                  <a:srgbClr val="333333"/>
                </a:solidFill>
              </a:rPr>
              <a:t> </a:t>
            </a:r>
            <a:r>
              <a:rPr lang="es-ES" altLang="de-DE" sz="2000" dirty="0" err="1">
                <a:solidFill>
                  <a:srgbClr val="333333"/>
                </a:solidFill>
              </a:rPr>
              <a:t>importants</a:t>
            </a:r>
            <a:r>
              <a:rPr lang="es-ES" altLang="de-DE" sz="2000" dirty="0">
                <a:solidFill>
                  <a:srgbClr val="333333"/>
                </a:solidFill>
              </a:rPr>
              <a:t> han de basar-se en </a:t>
            </a:r>
            <a:r>
              <a:rPr lang="es-ES" altLang="de-DE" sz="2000" dirty="0" err="1">
                <a:solidFill>
                  <a:srgbClr val="333333"/>
                </a:solidFill>
              </a:rPr>
              <a:t>fets</a:t>
            </a:r>
            <a:r>
              <a:rPr lang="es-ES" altLang="de-DE" sz="2000" dirty="0">
                <a:solidFill>
                  <a:srgbClr val="333333"/>
                </a:solidFill>
              </a:rPr>
              <a:t> </a:t>
            </a:r>
            <a:r>
              <a:rPr lang="es-ES" altLang="de-DE" sz="2000" dirty="0" err="1">
                <a:solidFill>
                  <a:srgbClr val="333333"/>
                </a:solidFill>
              </a:rPr>
              <a:t>sòlids</a:t>
            </a:r>
            <a:r>
              <a:rPr lang="es-ES" altLang="de-DE" sz="2000" dirty="0">
                <a:solidFill>
                  <a:srgbClr val="333333"/>
                </a:solidFill>
              </a:rPr>
              <a:t>. Les simples conjectures són “males conselleres”. S'ha de tenir en compte sempre les conseqüències d'un judici erroni.</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141</a:t>
            </a:fld>
            <a:endParaRPr lang="de-DE" altLang="de-DE">
              <a:latin typeface="+mn-lt"/>
              <a:ea typeface="+mn-ea"/>
            </a:endParaRPr>
          </a:p>
        </p:txBody>
      </p:sp>
    </p:spTree>
    <p:extLst>
      <p:ext uri="{BB962C8B-B14F-4D97-AF65-F5344CB8AC3E}">
        <p14:creationId xmlns:p14="http://schemas.microsoft.com/office/powerpoint/2010/main" val="77232080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hi </a:t>
            </a:r>
            <a:r>
              <a:rPr lang="en-US" sz="3600" dirty="0" err="1">
                <a:solidFill>
                  <a:srgbClr val="004992"/>
                </a:solidFill>
                <a:latin typeface="+mn-lt"/>
                <a:ea typeface="+mn-ea"/>
                <a:cs typeface="+mn-cs"/>
              </a:rPr>
              <a:t>té</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veure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això</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amb</a:t>
            </a:r>
            <a:r>
              <a:rPr lang="en-US" sz="3600" dirty="0">
                <a:solidFill>
                  <a:srgbClr val="004992"/>
                </a:solidFill>
                <a:latin typeface="+mn-lt"/>
                <a:ea typeface="+mn-ea"/>
                <a:cs typeface="+mn-cs"/>
              </a:rPr>
              <a:t> la </a:t>
            </a:r>
            <a:r>
              <a:rPr lang="en-US" sz="3600" dirty="0" err="1">
                <a:solidFill>
                  <a:srgbClr val="004992"/>
                </a:solidFill>
                <a:latin typeface="+mn-lt"/>
                <a:ea typeface="+mn-ea"/>
                <a:cs typeface="+mn-cs"/>
              </a:rPr>
              <a:t>psicosi</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s-ES" altLang="de-DE" sz="2400" dirty="0" err="1">
                <a:solidFill>
                  <a:srgbClr val="333333"/>
                </a:solidFill>
              </a:rPr>
              <a:t>Moltes</a:t>
            </a:r>
            <a:r>
              <a:rPr lang="es-ES" altLang="de-DE" sz="2400" dirty="0">
                <a:solidFill>
                  <a:srgbClr val="333333"/>
                </a:solidFill>
              </a:rPr>
              <a:t> (</a:t>
            </a:r>
            <a:r>
              <a:rPr lang="es-ES" altLang="de-DE" sz="2400" dirty="0" err="1">
                <a:solidFill>
                  <a:srgbClr val="333333"/>
                </a:solidFill>
              </a:rPr>
              <a:t>però</a:t>
            </a:r>
            <a:r>
              <a:rPr lang="es-ES" altLang="de-DE" sz="2400" dirty="0">
                <a:solidFill>
                  <a:srgbClr val="333333"/>
                </a:solidFill>
              </a:rPr>
              <a:t> no totes!) de les persones </a:t>
            </a:r>
            <a:r>
              <a:rPr lang="es-ES" altLang="de-DE" sz="2400" dirty="0" err="1">
                <a:solidFill>
                  <a:srgbClr val="333333"/>
                </a:solidFill>
              </a:rPr>
              <a:t>amb</a:t>
            </a:r>
            <a:r>
              <a:rPr lang="es-ES" altLang="de-DE" sz="2400" dirty="0">
                <a:solidFill>
                  <a:srgbClr val="333333"/>
                </a:solidFill>
              </a:rPr>
              <a:t> </a:t>
            </a:r>
            <a:r>
              <a:rPr lang="es-ES" altLang="de-DE" sz="2400" dirty="0" err="1">
                <a:solidFill>
                  <a:srgbClr val="333333"/>
                </a:solidFill>
              </a:rPr>
              <a:t>psicosi</a:t>
            </a:r>
            <a:r>
              <a:rPr lang="es-ES" altLang="de-DE" sz="2400" dirty="0">
                <a:solidFill>
                  <a:srgbClr val="333333"/>
                </a:solidFill>
              </a:rPr>
              <a:t> </a:t>
            </a:r>
            <a:r>
              <a:rPr lang="es-ES" altLang="de-DE" sz="2400" dirty="0" err="1">
                <a:solidFill>
                  <a:srgbClr val="333333"/>
                </a:solidFill>
              </a:rPr>
              <a:t>tendeixen</a:t>
            </a:r>
            <a:r>
              <a:rPr lang="es-ES" altLang="de-DE" sz="2400" dirty="0">
                <a:solidFill>
                  <a:srgbClr val="333333"/>
                </a:solidFill>
              </a:rPr>
              <a:t> a saltar a </a:t>
            </a:r>
            <a:r>
              <a:rPr lang="es-ES" altLang="de-DE" sz="2400" dirty="0" err="1">
                <a:solidFill>
                  <a:srgbClr val="333333"/>
                </a:solidFill>
              </a:rPr>
              <a:t>conclusions</a:t>
            </a:r>
            <a:r>
              <a:rPr lang="es-ES" altLang="de-DE" sz="2400" dirty="0">
                <a:solidFill>
                  <a:srgbClr val="333333"/>
                </a:solidFill>
              </a:rPr>
              <a:t> i a formar-se </a:t>
            </a:r>
            <a:r>
              <a:rPr lang="es-ES" altLang="de-DE" sz="2400" dirty="0" err="1">
                <a:solidFill>
                  <a:srgbClr val="333333"/>
                </a:solidFill>
              </a:rPr>
              <a:t>opinions</a:t>
            </a:r>
            <a:r>
              <a:rPr lang="es-ES" altLang="de-DE" sz="2400" dirty="0">
                <a:solidFill>
                  <a:srgbClr val="333333"/>
                </a:solidFill>
              </a:rPr>
              <a:t> extremes.</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142</a:t>
            </a:fld>
            <a:endParaRPr lang="de-DE" altLang="de-DE">
              <a:latin typeface="+mn-lt"/>
              <a:ea typeface="+mn-ea"/>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hi </a:t>
            </a:r>
            <a:r>
              <a:rPr lang="en-US" sz="3600" dirty="0" err="1">
                <a:solidFill>
                  <a:srgbClr val="004992"/>
                </a:solidFill>
                <a:latin typeface="+mn-lt"/>
                <a:ea typeface="+mn-ea"/>
                <a:cs typeface="+mn-cs"/>
              </a:rPr>
              <a:t>té</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veure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això</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amb</a:t>
            </a:r>
            <a:r>
              <a:rPr lang="en-US" sz="3600" dirty="0">
                <a:solidFill>
                  <a:srgbClr val="004992"/>
                </a:solidFill>
                <a:latin typeface="+mn-lt"/>
                <a:ea typeface="+mn-ea"/>
                <a:cs typeface="+mn-cs"/>
              </a:rPr>
              <a:t> la </a:t>
            </a:r>
            <a:r>
              <a:rPr lang="en-US" sz="3600" dirty="0" err="1">
                <a:solidFill>
                  <a:srgbClr val="004992"/>
                </a:solidFill>
                <a:latin typeface="+mn-lt"/>
                <a:ea typeface="+mn-ea"/>
                <a:cs typeface="+mn-cs"/>
              </a:rPr>
              <a:t>psicosi</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s-ES" altLang="de-DE" sz="2400" dirty="0" err="1">
                <a:solidFill>
                  <a:srgbClr val="333333"/>
                </a:solidFill>
              </a:rPr>
              <a:t>Moltes</a:t>
            </a:r>
            <a:r>
              <a:rPr lang="es-ES" altLang="de-DE" sz="2400" dirty="0">
                <a:solidFill>
                  <a:srgbClr val="333333"/>
                </a:solidFill>
              </a:rPr>
              <a:t> (</a:t>
            </a:r>
            <a:r>
              <a:rPr lang="es-ES" altLang="de-DE" sz="2400" dirty="0" err="1">
                <a:solidFill>
                  <a:srgbClr val="333333"/>
                </a:solidFill>
              </a:rPr>
              <a:t>però</a:t>
            </a:r>
            <a:r>
              <a:rPr lang="es-ES" altLang="de-DE" sz="2400" dirty="0">
                <a:solidFill>
                  <a:srgbClr val="333333"/>
                </a:solidFill>
              </a:rPr>
              <a:t> no totes!) de les persones </a:t>
            </a:r>
            <a:r>
              <a:rPr lang="es-ES" altLang="de-DE" sz="2400" dirty="0" err="1">
                <a:solidFill>
                  <a:srgbClr val="333333"/>
                </a:solidFill>
              </a:rPr>
              <a:t>amb</a:t>
            </a:r>
            <a:r>
              <a:rPr lang="es-ES" altLang="de-DE" sz="2400" dirty="0">
                <a:solidFill>
                  <a:srgbClr val="333333"/>
                </a:solidFill>
              </a:rPr>
              <a:t> </a:t>
            </a:r>
            <a:r>
              <a:rPr lang="es-ES" altLang="de-DE" sz="2400" dirty="0" err="1">
                <a:solidFill>
                  <a:srgbClr val="333333"/>
                </a:solidFill>
              </a:rPr>
              <a:t>psicosi</a:t>
            </a:r>
            <a:r>
              <a:rPr lang="es-ES" altLang="de-DE" sz="2400" dirty="0">
                <a:solidFill>
                  <a:srgbClr val="333333"/>
                </a:solidFill>
              </a:rPr>
              <a:t> </a:t>
            </a:r>
            <a:r>
              <a:rPr lang="es-ES" altLang="de-DE" sz="2400" dirty="0" err="1">
                <a:solidFill>
                  <a:srgbClr val="333333"/>
                </a:solidFill>
              </a:rPr>
              <a:t>tendeixen</a:t>
            </a:r>
            <a:r>
              <a:rPr lang="es-ES" altLang="de-DE" sz="2400" dirty="0">
                <a:solidFill>
                  <a:srgbClr val="333333"/>
                </a:solidFill>
              </a:rPr>
              <a:t> a saltar a </a:t>
            </a:r>
            <a:r>
              <a:rPr lang="es-ES" altLang="de-DE" sz="2400" dirty="0" err="1">
                <a:solidFill>
                  <a:srgbClr val="333333"/>
                </a:solidFill>
              </a:rPr>
              <a:t>conclusions</a:t>
            </a:r>
            <a:r>
              <a:rPr lang="es-ES" altLang="de-DE" sz="2400" dirty="0">
                <a:solidFill>
                  <a:srgbClr val="333333"/>
                </a:solidFill>
              </a:rPr>
              <a:t> i a formar-se </a:t>
            </a:r>
            <a:r>
              <a:rPr lang="es-ES" altLang="de-DE" sz="2400" dirty="0" err="1">
                <a:solidFill>
                  <a:srgbClr val="333333"/>
                </a:solidFill>
              </a:rPr>
              <a:t>opinions</a:t>
            </a:r>
            <a:r>
              <a:rPr lang="es-ES" altLang="de-DE" sz="2400" dirty="0">
                <a:solidFill>
                  <a:srgbClr val="333333"/>
                </a:solidFill>
              </a:rPr>
              <a:t> extremes.</a:t>
            </a:r>
          </a:p>
          <a:p>
            <a:pPr lvl="0" defTabSz="914400" fontAlgn="base"/>
            <a:r>
              <a:rPr lang="es-ES" altLang="de-DE" sz="2400" dirty="0">
                <a:solidFill>
                  <a:srgbClr val="004992"/>
                </a:solidFill>
              </a:rPr>
              <a:t>Exemple: </a:t>
            </a:r>
            <a:r>
              <a:rPr lang="es-ES" altLang="de-DE" sz="2400" dirty="0">
                <a:solidFill>
                  <a:srgbClr val="333333"/>
                </a:solidFill>
              </a:rPr>
              <a:t>Mentre assistia a un acte social públic, Carles afirma ser el proper Rei d'Alemanya.</a:t>
            </a:r>
          </a:p>
          <a:p>
            <a:pPr lvl="0" defTabSz="914400" fontAlgn="base"/>
            <a:r>
              <a:rPr lang="es-ES" altLang="de-DE" sz="2400" dirty="0">
                <a:solidFill>
                  <a:srgbClr val="004992"/>
                </a:solidFill>
              </a:rPr>
              <a:t>Antecedents: </a:t>
            </a:r>
            <a:r>
              <a:rPr lang="es-ES" altLang="de-DE" sz="2400" dirty="0">
                <a:solidFill>
                  <a:srgbClr val="333333"/>
                </a:solidFill>
              </a:rPr>
              <a:t>Carles va trobar una figura d'un rei amb una corona en un ou sorpresa. Però!: Ell no prové d'una família reial, la monarquia va ser abolida fa temps a Alemanya i, per damunt de tot: El contingut d'un ou sorpresa no pot considerar-se una prova concloent!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143</a:t>
            </a:fld>
            <a:endParaRPr lang="de-DE" altLang="de-DE">
              <a:latin typeface="+mn-lt"/>
              <a:ea typeface="+mn-ea"/>
            </a:endParaRPr>
          </a:p>
        </p:txBody>
      </p:sp>
    </p:spTree>
    <p:extLst>
      <p:ext uri="{BB962C8B-B14F-4D97-AF65-F5344CB8AC3E}">
        <p14:creationId xmlns:p14="http://schemas.microsoft.com/office/powerpoint/2010/main" val="37445807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hi </a:t>
            </a:r>
            <a:r>
              <a:rPr lang="en-US" sz="3600" dirty="0" err="1">
                <a:solidFill>
                  <a:srgbClr val="004992"/>
                </a:solidFill>
                <a:latin typeface="+mn-lt"/>
                <a:ea typeface="+mn-ea"/>
                <a:cs typeface="+mn-cs"/>
              </a:rPr>
              <a:t>té</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veure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això</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amb</a:t>
            </a:r>
            <a:r>
              <a:rPr lang="en-US" sz="3600" dirty="0">
                <a:solidFill>
                  <a:srgbClr val="004992"/>
                </a:solidFill>
                <a:latin typeface="+mn-lt"/>
                <a:ea typeface="+mn-ea"/>
                <a:cs typeface="+mn-cs"/>
              </a:rPr>
              <a:t> la </a:t>
            </a:r>
            <a:r>
              <a:rPr lang="en-US" sz="3600" dirty="0" err="1">
                <a:solidFill>
                  <a:srgbClr val="004992"/>
                </a:solidFill>
                <a:latin typeface="+mn-lt"/>
                <a:ea typeface="+mn-ea"/>
                <a:cs typeface="+mn-cs"/>
              </a:rPr>
              <a:t>psicosi</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s-ES" altLang="de-DE" sz="2400" dirty="0" err="1">
                <a:solidFill>
                  <a:srgbClr val="333333"/>
                </a:solidFill>
              </a:rPr>
              <a:t>Moltes</a:t>
            </a:r>
            <a:r>
              <a:rPr lang="es-ES" altLang="de-DE" sz="2400" dirty="0">
                <a:solidFill>
                  <a:srgbClr val="333333"/>
                </a:solidFill>
              </a:rPr>
              <a:t> (</a:t>
            </a:r>
            <a:r>
              <a:rPr lang="es-ES" altLang="de-DE" sz="2400" dirty="0" err="1">
                <a:solidFill>
                  <a:srgbClr val="333333"/>
                </a:solidFill>
              </a:rPr>
              <a:t>però</a:t>
            </a:r>
            <a:r>
              <a:rPr lang="es-ES" altLang="de-DE" sz="2400" dirty="0">
                <a:solidFill>
                  <a:srgbClr val="333333"/>
                </a:solidFill>
              </a:rPr>
              <a:t> no totes!) de les persones </a:t>
            </a:r>
            <a:r>
              <a:rPr lang="es-ES" altLang="de-DE" sz="2400" dirty="0" err="1">
                <a:solidFill>
                  <a:srgbClr val="333333"/>
                </a:solidFill>
              </a:rPr>
              <a:t>amb</a:t>
            </a:r>
            <a:r>
              <a:rPr lang="es-ES" altLang="de-DE" sz="2400" dirty="0">
                <a:solidFill>
                  <a:srgbClr val="333333"/>
                </a:solidFill>
              </a:rPr>
              <a:t> </a:t>
            </a:r>
            <a:r>
              <a:rPr lang="es-ES" altLang="de-DE" sz="2400" dirty="0" err="1">
                <a:solidFill>
                  <a:srgbClr val="333333"/>
                </a:solidFill>
              </a:rPr>
              <a:t>psicosi</a:t>
            </a:r>
            <a:r>
              <a:rPr lang="es-ES" altLang="de-DE" sz="2400" dirty="0">
                <a:solidFill>
                  <a:srgbClr val="333333"/>
                </a:solidFill>
              </a:rPr>
              <a:t> </a:t>
            </a:r>
            <a:r>
              <a:rPr lang="es-ES" altLang="de-DE" sz="2400" dirty="0" err="1">
                <a:solidFill>
                  <a:srgbClr val="333333"/>
                </a:solidFill>
              </a:rPr>
              <a:t>tendeixen</a:t>
            </a:r>
            <a:r>
              <a:rPr lang="es-ES" altLang="de-DE" sz="2400" dirty="0">
                <a:solidFill>
                  <a:srgbClr val="333333"/>
                </a:solidFill>
              </a:rPr>
              <a:t> a saltar a </a:t>
            </a:r>
            <a:r>
              <a:rPr lang="es-ES" altLang="de-DE" sz="2400" dirty="0" err="1">
                <a:solidFill>
                  <a:srgbClr val="333333"/>
                </a:solidFill>
              </a:rPr>
              <a:t>conclusions</a:t>
            </a:r>
            <a:r>
              <a:rPr lang="es-ES" altLang="de-DE" sz="2400" dirty="0">
                <a:solidFill>
                  <a:srgbClr val="333333"/>
                </a:solidFill>
              </a:rPr>
              <a:t> i a formar-se </a:t>
            </a:r>
            <a:r>
              <a:rPr lang="es-ES" altLang="de-DE" sz="2400" dirty="0" err="1">
                <a:solidFill>
                  <a:srgbClr val="333333"/>
                </a:solidFill>
              </a:rPr>
              <a:t>opinions</a:t>
            </a:r>
            <a:r>
              <a:rPr lang="es-ES" altLang="de-DE" sz="2400" dirty="0">
                <a:solidFill>
                  <a:srgbClr val="333333"/>
                </a:solidFill>
              </a:rPr>
              <a:t> extremes.</a:t>
            </a:r>
          </a:p>
          <a:p>
            <a:pPr lvl="0" defTabSz="914400" fontAlgn="base"/>
            <a:r>
              <a:rPr lang="es-ES" altLang="de-DE" sz="2400" dirty="0">
                <a:solidFill>
                  <a:srgbClr val="004992"/>
                </a:solidFill>
              </a:rPr>
              <a:t>Exemple: </a:t>
            </a:r>
            <a:r>
              <a:rPr lang="es-ES" altLang="de-DE" sz="2400" dirty="0">
                <a:solidFill>
                  <a:srgbClr val="333333"/>
                </a:solidFill>
              </a:rPr>
              <a:t>Mentre assistia a un acte social públic, Carles afirma ser el proper Rei d'Alemanya.</a:t>
            </a:r>
          </a:p>
          <a:p>
            <a:pPr lvl="0" defTabSz="914400" fontAlgn="base"/>
            <a:r>
              <a:rPr lang="es-ES" altLang="de-DE" sz="2400" dirty="0">
                <a:solidFill>
                  <a:srgbClr val="004992"/>
                </a:solidFill>
              </a:rPr>
              <a:t>Antecedents: </a:t>
            </a:r>
            <a:r>
              <a:rPr lang="es-ES" altLang="de-DE" sz="2400" dirty="0">
                <a:solidFill>
                  <a:srgbClr val="333333"/>
                </a:solidFill>
              </a:rPr>
              <a:t>Carles va trobar una figura d'un rei amb una corona en un ou sorpresa. Però!: Ell no prové d'una família reial, la monarquia va ser abolida fa temps a Alemanya i, per damunt de tot: El contingut d'un ou sorpresa no pot considerar-se una prova concloent!</a:t>
            </a:r>
          </a:p>
          <a:p>
            <a:pPr lvl="0" defTabSz="914400" fontAlgn="base"/>
            <a:r>
              <a:rPr lang="es-ES" altLang="de-DE" sz="2400" dirty="0" err="1">
                <a:solidFill>
                  <a:srgbClr val="333333"/>
                </a:solidFill>
              </a:rPr>
              <a:t>Hem</a:t>
            </a:r>
            <a:r>
              <a:rPr lang="es-ES" altLang="de-DE" sz="2400" dirty="0">
                <a:solidFill>
                  <a:srgbClr val="333333"/>
                </a:solidFill>
              </a:rPr>
              <a:t> de </a:t>
            </a:r>
            <a:r>
              <a:rPr lang="es-ES" altLang="de-DE" sz="2400" dirty="0" err="1">
                <a:solidFill>
                  <a:srgbClr val="333333"/>
                </a:solidFill>
              </a:rPr>
              <a:t>recollir</a:t>
            </a:r>
            <a:r>
              <a:rPr lang="es-ES" altLang="de-DE" sz="2400" dirty="0">
                <a:solidFill>
                  <a:srgbClr val="333333"/>
                </a:solidFill>
              </a:rPr>
              <a:t> diversos </a:t>
            </a:r>
            <a:r>
              <a:rPr lang="es-ES" altLang="de-DE" sz="2400" dirty="0" err="1">
                <a:solidFill>
                  <a:srgbClr val="333333"/>
                </a:solidFill>
              </a:rPr>
              <a:t>elements</a:t>
            </a:r>
            <a:r>
              <a:rPr lang="es-ES" altLang="de-DE" sz="2400" dirty="0">
                <a:solidFill>
                  <a:srgbClr val="333333"/>
                </a:solidFill>
              </a:rPr>
              <a:t> </a:t>
            </a:r>
            <a:r>
              <a:rPr lang="es-ES" altLang="de-DE" sz="2400" dirty="0" err="1">
                <a:solidFill>
                  <a:srgbClr val="333333"/>
                </a:solidFill>
              </a:rPr>
              <a:t>informatius</a:t>
            </a:r>
            <a:r>
              <a:rPr lang="es-ES" altLang="de-DE" sz="2400" dirty="0">
                <a:solidFill>
                  <a:srgbClr val="333333"/>
                </a:solidFill>
              </a:rPr>
              <a:t>. </a:t>
            </a:r>
            <a:r>
              <a:rPr lang="es-ES" altLang="de-DE" sz="2400" dirty="0" err="1">
                <a:solidFill>
                  <a:srgbClr val="333333"/>
                </a:solidFill>
              </a:rPr>
              <a:t>És</a:t>
            </a:r>
            <a:r>
              <a:rPr lang="es-ES" altLang="de-DE" sz="2400" dirty="0">
                <a:solidFill>
                  <a:srgbClr val="333333"/>
                </a:solidFill>
              </a:rPr>
              <a:t> </a:t>
            </a:r>
            <a:r>
              <a:rPr lang="es-ES" altLang="de-DE" sz="2400" dirty="0" err="1">
                <a:solidFill>
                  <a:srgbClr val="333333"/>
                </a:solidFill>
              </a:rPr>
              <a:t>bo</a:t>
            </a:r>
            <a:r>
              <a:rPr lang="es-ES" altLang="de-DE" sz="2400" dirty="0">
                <a:solidFill>
                  <a:srgbClr val="333333"/>
                </a:solidFill>
              </a:rPr>
              <a:t> contrastar </a:t>
            </a:r>
            <a:r>
              <a:rPr lang="es-ES" altLang="de-DE" sz="2400" dirty="0" err="1">
                <a:solidFill>
                  <a:srgbClr val="333333"/>
                </a:solidFill>
              </a:rPr>
              <a:t>opinions</a:t>
            </a:r>
            <a:r>
              <a:rPr lang="es-ES" altLang="de-DE" sz="2400" dirty="0">
                <a:solidFill>
                  <a:srgbClr val="333333"/>
                </a:solidFill>
              </a:rPr>
              <a:t> i </a:t>
            </a:r>
            <a:r>
              <a:rPr lang="es-ES" altLang="de-DE" sz="2400" dirty="0" err="1">
                <a:solidFill>
                  <a:srgbClr val="333333"/>
                </a:solidFill>
              </a:rPr>
              <a:t>explicacions</a:t>
            </a:r>
            <a:r>
              <a:rPr lang="es-ES" altLang="de-DE" sz="2400" dirty="0">
                <a:solidFill>
                  <a:srgbClr val="333333"/>
                </a:solidFill>
              </a:rPr>
              <a:t> </a:t>
            </a:r>
            <a:r>
              <a:rPr lang="es-ES" altLang="de-DE" sz="2400" dirty="0" err="1">
                <a:solidFill>
                  <a:srgbClr val="333333"/>
                </a:solidFill>
              </a:rPr>
              <a:t>diferents</a:t>
            </a:r>
            <a:r>
              <a:rPr lang="es-ES" altLang="de-DE" sz="2400" dirty="0">
                <a:solidFill>
                  <a:srgbClr val="333333"/>
                </a:solidFill>
              </a:rPr>
              <a:t> </a:t>
            </a:r>
            <a:r>
              <a:rPr lang="es-ES" altLang="de-DE" sz="2400" dirty="0" err="1">
                <a:solidFill>
                  <a:srgbClr val="333333"/>
                </a:solidFill>
              </a:rPr>
              <a:t>amb</a:t>
            </a:r>
            <a:r>
              <a:rPr lang="es-ES" altLang="de-DE" sz="2400" dirty="0">
                <a:solidFill>
                  <a:srgbClr val="333333"/>
                </a:solidFill>
              </a:rPr>
              <a:t> persones de </a:t>
            </a:r>
            <a:r>
              <a:rPr lang="es-ES" altLang="de-DE" sz="2400" dirty="0" err="1">
                <a:solidFill>
                  <a:srgbClr val="333333"/>
                </a:solidFill>
              </a:rPr>
              <a:t>confiança</a:t>
            </a:r>
            <a:r>
              <a:rPr lang="es-ES"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144</a:t>
            </a:fld>
            <a:endParaRPr lang="de-DE" altLang="de-DE">
              <a:latin typeface="+mn-lt"/>
              <a:ea typeface="+mn-ea"/>
            </a:endParaRPr>
          </a:p>
        </p:txBody>
      </p:sp>
    </p:spTree>
    <p:extLst>
      <p:ext uri="{BB962C8B-B14F-4D97-AF65-F5344CB8AC3E}">
        <p14:creationId xmlns:p14="http://schemas.microsoft.com/office/powerpoint/2010/main" val="90603272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altLang="ko-KR" sz="3600" dirty="0" err="1">
                <a:latin typeface="+mn-lt"/>
                <a:ea typeface="+mn-ea"/>
                <a:cs typeface="+mn-cs"/>
              </a:rPr>
              <a:t>Gràcies</a:t>
            </a:r>
            <a:r>
              <a:rPr lang="es-ES" altLang="ko-KR" sz="3600" dirty="0">
                <a:latin typeface="+mn-lt"/>
                <a:ea typeface="+mn-ea"/>
                <a:cs typeface="+mn-cs"/>
              </a:rPr>
              <a:t> Per La </a:t>
            </a:r>
            <a:r>
              <a:rPr lang="es-ES" altLang="ko-KR" sz="3600" dirty="0" err="1">
                <a:latin typeface="+mn-lt"/>
                <a:ea typeface="+mn-ea"/>
                <a:cs typeface="+mn-cs"/>
              </a:rPr>
              <a:t>Vostra</a:t>
            </a:r>
            <a:r>
              <a:rPr lang="es-ES" altLang="ko-KR" sz="3600" dirty="0">
                <a:latin typeface="+mn-lt"/>
                <a:ea typeface="+mn-ea"/>
                <a:cs typeface="+mn-cs"/>
              </a:rPr>
              <a:t> </a:t>
            </a:r>
            <a:r>
              <a:rPr lang="es-ES" altLang="ko-KR" sz="3600" dirty="0" err="1">
                <a:latin typeface="+mn-lt"/>
                <a:ea typeface="+mn-ea"/>
                <a:cs typeface="+mn-cs"/>
              </a:rPr>
              <a:t>Atenció</a:t>
            </a:r>
            <a:r>
              <a:rPr lang="es-E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als</a:t>
            </a:r>
            <a:r>
              <a:rPr lang="en-US" altLang="ko-KR" i="1" dirty="0">
                <a:solidFill>
                  <a:srgbClr val="004992"/>
                </a:solidFill>
              </a:rPr>
              <a:t> </a:t>
            </a:r>
            <a:r>
              <a:rPr lang="en-US" altLang="ko-KR" i="1" dirty="0" err="1">
                <a:solidFill>
                  <a:srgbClr val="004992"/>
                </a:solidFill>
              </a:rPr>
              <a:t>i</a:t>
            </a:r>
            <a:r>
              <a:rPr lang="en-US" altLang="ko-KR" i="1" dirty="0">
                <a:solidFill>
                  <a:srgbClr val="004992"/>
                </a:solidFill>
              </a:rPr>
              <a:t> les </a:t>
            </a:r>
            <a:r>
              <a:rPr lang="en-US" altLang="ko-KR" i="1" dirty="0" err="1">
                <a:solidFill>
                  <a:srgbClr val="004992"/>
                </a:solidFill>
              </a:rPr>
              <a:t>conductores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a:solidFill>
                  <a:srgbClr val="004992"/>
                </a:solidFill>
              </a:rPr>
              <a:t>Si us </a:t>
            </a:r>
            <a:r>
              <a:rPr lang="en-US" altLang="ko-KR" dirty="0" err="1">
                <a:solidFill>
                  <a:srgbClr val="004992"/>
                </a:solidFill>
              </a:rPr>
              <a:t>plau</a:t>
            </a:r>
            <a:r>
              <a:rPr lang="en-US" altLang="ko-KR" dirty="0">
                <a:solidFill>
                  <a:srgbClr val="004992"/>
                </a:solidFill>
              </a:rPr>
              <a:t>, </a:t>
            </a:r>
            <a:r>
              <a:rPr lang="en-US" altLang="ko-KR" dirty="0" err="1">
                <a:solidFill>
                  <a:srgbClr val="004992"/>
                </a:solidFill>
              </a:rPr>
              <a:t>repartiu</a:t>
            </a:r>
            <a:r>
              <a:rPr lang="en-US" altLang="ko-KR" dirty="0">
                <a:solidFill>
                  <a:srgbClr val="004992"/>
                </a:solidFill>
              </a:rPr>
              <a:t> </a:t>
            </a:r>
            <a:r>
              <a:rPr lang="en-US" altLang="ko-KR" dirty="0" err="1">
                <a:solidFill>
                  <a:srgbClr val="004992"/>
                </a:solidFill>
              </a:rPr>
              <a:t>fulls</a:t>
            </a:r>
            <a:r>
              <a:rPr lang="en-US" altLang="ko-KR" dirty="0">
                <a:solidFill>
                  <a:srgbClr val="004992"/>
                </a:solidFill>
              </a:rPr>
              <a:t> de </a:t>
            </a:r>
            <a:r>
              <a:rPr lang="en-US" altLang="ko-KR" dirty="0" err="1">
                <a:solidFill>
                  <a:srgbClr val="004992"/>
                </a:solidFill>
              </a:rPr>
              <a:t>treball</a:t>
            </a:r>
            <a:r>
              <a:rPr lang="en-US" altLang="ko-KR" dirty="0">
                <a:solidFill>
                  <a:srgbClr val="004992"/>
                </a:solidFill>
              </a:rPr>
              <a:t>. </a:t>
            </a:r>
            <a:r>
              <a:rPr lang="en-US" altLang="ko-KR" dirty="0" err="1">
                <a:solidFill>
                  <a:srgbClr val="004992"/>
                </a:solidFill>
              </a:rPr>
              <a:t>Introdueix</a:t>
            </a:r>
            <a:r>
              <a:rPr lang="en-US" altLang="ko-KR" dirty="0">
                <a:solidFill>
                  <a:srgbClr val="004992"/>
                </a:solidFill>
              </a:rPr>
              <a:t> la nostra app COGITO (</a:t>
            </a:r>
            <a:r>
              <a:rPr lang="en-US" altLang="ko-KR" dirty="0" err="1">
                <a:solidFill>
                  <a:srgbClr val="004992"/>
                </a:solidFill>
              </a:rPr>
              <a:t>descàrrega</a:t>
            </a:r>
            <a:r>
              <a:rPr lang="en-US" altLang="ko-KR" dirty="0">
                <a:solidFill>
                  <a:srgbClr val="004992"/>
                </a:solidFill>
              </a:rPr>
              <a:t> </a:t>
            </a:r>
            <a:r>
              <a:rPr lang="en-US" altLang="ko-KR" dirty="0" err="1">
                <a:solidFill>
                  <a:srgbClr val="004992"/>
                </a:solidFill>
              </a:rPr>
              <a:t>gratuïta</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145</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ea typeface="+mn-ea"/>
              </a:rPr>
              <a:t>www.uke.de/mct_app</a:t>
            </a:r>
            <a:endParaRPr lang="de-DE" sz="1800" dirty="0">
              <a:solidFill>
                <a:srgbClr val="333333"/>
              </a:solidFill>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68561850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146</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549751147"/>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des </a:t>
                      </a:r>
                      <a:r>
                        <a:rPr kumimoji="0" lang="en-GB" sz="1000" b="0" i="0" u="none" strike="noStrike" cap="none" normalizeH="0" baseline="0" dirty="0" err="1">
                          <a:ln>
                            <a:noFill/>
                          </a:ln>
                          <a:solidFill>
                            <a:srgbClr val="333333"/>
                          </a:solidFill>
                          <a:effectLst/>
                          <a:latin typeface="+mn-lt"/>
                          <a:ea typeface="+mn-ea"/>
                          <a:cs typeface="+mn-cs"/>
                        </a:rPr>
                        <a:t>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a:t>
                      </a:r>
                      <a:r>
                        <a:rPr kumimoji="0" lang="en-GB" sz="1000" b="0" i="0" u="none" strike="noStrike" cap="none" normalizeH="0" baseline="0" dirty="0" err="1">
                          <a:ln>
                            <a:noFill/>
                          </a:ln>
                          <a:solidFill>
                            <a:srgbClr val="333333"/>
                          </a:solidFill>
                          <a:effectLst/>
                          <a:latin typeface="+mn-lt"/>
                          <a:ea typeface="+mn-ea"/>
                          <a:cs typeface="+mn-cs"/>
                        </a:rPr>
                        <a:t>genutzt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unter</a:t>
                      </a:r>
                      <a:r>
                        <a:rPr kumimoji="0" lang="en-GB" sz="1000" b="0" i="0" u="none" strike="noStrike" cap="none" normalizeH="0" baseline="0" dirty="0">
                          <a:ln>
                            <a:noFill/>
                          </a:ln>
                          <a:solidFill>
                            <a:srgbClr val="333333"/>
                          </a:solidFill>
                          <a:effectLst/>
                          <a:latin typeface="+mn-lt"/>
                          <a:ea typeface="+mn-ea"/>
                          <a:cs typeface="+mn-cs"/>
                        </a:rPr>
                        <a:t> creative commons </a:t>
                      </a:r>
                      <a:r>
                        <a:rPr kumimoji="0" lang="en-GB" sz="1000" b="0" i="0" u="none" strike="noStrike" cap="none" normalizeH="0" baseline="0" dirty="0" err="1">
                          <a:ln>
                            <a:noFill/>
                          </a:ln>
                          <a:solidFill>
                            <a:srgbClr val="333333"/>
                          </a:solidFill>
                          <a:effectLst/>
                          <a:latin typeface="+mn-lt"/>
                          <a:ea typeface="+mn-ea"/>
                          <a:cs typeface="+mn-cs"/>
                        </a:rPr>
                        <a:t>Lizenz</a:t>
                      </a:r>
                      <a:r>
                        <a:rPr kumimoji="0" lang="en-GB" sz="1000" b="0" i="0" u="none" strike="noStrike" cap="none" normalizeH="0" baseline="0" dirty="0">
                          <a:ln>
                            <a:noFill/>
                          </a:ln>
                          <a:solidFill>
                            <a:srgbClr val="333333"/>
                          </a:solidFill>
                          <a:effectLst/>
                          <a:latin typeface="+mn-lt"/>
                          <a:ea typeface="+mn-ea"/>
                          <a:cs typeface="+mn-cs"/>
                        </a:rPr>
                        <a:t>, PP = </a:t>
                      </a:r>
                      <a:r>
                        <a:rPr kumimoji="0" lang="en-GB" sz="1000" b="0" i="0" u="none" strike="noStrike" cap="none" normalizeH="0" baseline="0" dirty="0" err="1">
                          <a:ln>
                            <a:noFill/>
                          </a:ln>
                          <a:solidFill>
                            <a:srgbClr val="333333"/>
                          </a:solidFill>
                          <a:effectLst/>
                          <a:latin typeface="+mn-lt"/>
                          <a:ea typeface="+mn-ea"/>
                          <a:cs typeface="+mn-cs"/>
                        </a:rPr>
                        <a:t>verwendet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mit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persönlicher</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Zustimmung</a:t>
                      </a:r>
                      <a:r>
                        <a:rPr kumimoji="0" lang="en-GB" sz="1000" b="0" i="0" u="none" strike="noStrike" cap="none" normalizeH="0" baseline="0" dirty="0">
                          <a:ln>
                            <a:noFill/>
                          </a:ln>
                          <a:solidFill>
                            <a:srgbClr val="333333"/>
                          </a:solidFill>
                          <a:effectLst/>
                          <a:latin typeface="+mn-lt"/>
                          <a:ea typeface="+mn-ea"/>
                          <a:cs typeface="+mn-cs"/>
                        </a:rPr>
                        <a:t> des </a:t>
                      </a:r>
                      <a:r>
                        <a:rPr kumimoji="0" lang="en-GB" sz="1000" b="0" i="0" u="none" strike="noStrike" cap="none" normalizeH="0" baseline="0" dirty="0" err="1">
                          <a:ln>
                            <a:noFill/>
                          </a:ln>
                          <a:solidFill>
                            <a:srgbClr val="333333"/>
                          </a:solidFill>
                          <a:effectLst/>
                          <a:latin typeface="+mn-lt"/>
                          <a:ea typeface="+mn-ea"/>
                          <a:cs typeface="+mn-cs"/>
                        </a:rPr>
                        <a:t>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sprinsy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cover.beatles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Abbey road</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mharrsch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Beatle Paul McCartney 2</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/Paul McCartney als junger Mann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Alan Light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Paul McCartney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Älterer Paul McCartney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/Schwarz-weiß Zeichnungen fragmentierter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Schaukelstuhl, Elefant etc.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American Journal of Psychology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Mother, father, and daughter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Old woman, young woman, man with mustache/Alte Frau, junge Frau, Mann mit Schnurrbart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Jastrow, J.</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Popular Science Monthly, 54, 299-312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The mind's eye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public domain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rabbit-duck/Hase-Ente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Octavio Ocampo - Vexierbilder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rockypointcollectibles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PP by rockypointcollectibles</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147</a:t>
            </a:fld>
            <a:endParaRPr lang="de-DE" altLang="de-DE">
              <a:latin typeface="+mn-lt"/>
              <a:ea typeface="+mn-ea"/>
            </a:endParaRPr>
          </a:p>
        </p:txBody>
      </p:sp>
      <p:graphicFrame>
        <p:nvGraphicFramePr>
          <p:cNvPr id="8" name="Group 45"/>
          <p:cNvGraphicFramePr>
            <a:graphicFrameLocks noGrp="1"/>
          </p:cNvGraphicFramePr>
          <p:nvPr>
            <p:extLst>
              <p:ext uri="{D42A27DB-BD31-4B8C-83A1-F6EECF244321}">
                <p14:modId xmlns:p14="http://schemas.microsoft.com/office/powerpoint/2010/main" val="76133483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Mite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Teories conspiratòries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mn-lt"/>
                          <a:ea typeface="+mn-ea"/>
                          <a:cs typeface="+mn-cs"/>
                        </a:rPr>
                        <a:t>L'arribada de l'home a la lluna el 1969 no va passar i no va ser més que una farsa.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a:solidFill>
                            <a:srgbClr val="333333"/>
                          </a:solidFill>
                          <a:latin typeface="+mn-lt"/>
                          <a:ea typeface="+mn-ea"/>
                          <a:cs typeface="+mn-cs"/>
                        </a:rPr>
                        <a:t>Arguments a favor?</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148</a:t>
            </a:fld>
            <a:endParaRPr lang="de-DE" altLang="de-DE">
              <a:latin typeface="+mn-lt"/>
              <a:ea typeface="+mn-ea"/>
            </a:endParaRPr>
          </a:p>
        </p:txBody>
      </p:sp>
      <p:graphicFrame>
        <p:nvGraphicFramePr>
          <p:cNvPr id="8" name="Group 45"/>
          <p:cNvGraphicFramePr>
            <a:graphicFrameLocks noGrp="1"/>
          </p:cNvGraphicFramePr>
          <p:nvPr>
            <p:extLst>
              <p:ext uri="{D42A27DB-BD31-4B8C-83A1-F6EECF244321}">
                <p14:modId xmlns:p14="http://schemas.microsoft.com/office/powerpoint/2010/main" val="238687542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Mite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Teories conspiratòries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mn-lt"/>
                          <a:ea typeface="+mn-ea"/>
                          <a:cs typeface="+mn-cs"/>
                        </a:rPr>
                        <a:t>L'arribada de l'home a la lluna el 1969 no va passar i no va ser més que una farsa.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err="1">
                          <a:solidFill>
                            <a:srgbClr val="333333"/>
                          </a:solidFill>
                          <a:latin typeface="+mn-lt"/>
                          <a:ea typeface="+mn-ea"/>
                          <a:cs typeface="+mn-cs"/>
                        </a:rPr>
                        <a:t>Motivacions</a:t>
                      </a:r>
                      <a:r>
                        <a:rPr lang="en-US" sz="1800" b="0" i="0" u="none" dirty="0">
                          <a:solidFill>
                            <a:srgbClr val="333333"/>
                          </a:solidFill>
                          <a:latin typeface="+mn-lt"/>
                          <a:ea typeface="+mn-ea"/>
                          <a:cs typeface="+mn-cs"/>
                        </a:rPr>
                        <a:t> que </a:t>
                      </a:r>
                      <a:r>
                        <a:rPr lang="en-US" sz="1800" b="0" i="0" u="none" dirty="0" err="1">
                          <a:solidFill>
                            <a:srgbClr val="333333"/>
                          </a:solidFill>
                          <a:latin typeface="+mn-lt"/>
                          <a:ea typeface="+mn-ea"/>
                          <a:cs typeface="+mn-cs"/>
                        </a:rPr>
                        <a:t>s'atribueixen</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als</a:t>
                      </a:r>
                      <a:r>
                        <a:rPr lang="en-US" sz="1800" b="0" i="0" u="none" dirty="0">
                          <a:solidFill>
                            <a:srgbClr val="333333"/>
                          </a:solidFill>
                          <a:latin typeface="+mn-lt"/>
                          <a:ea typeface="+mn-ea"/>
                          <a:cs typeface="+mn-cs"/>
                        </a:rPr>
                        <a:t> EEUU:</a:t>
                      </a:r>
                    </a:p>
                    <a:p>
                      <a:pPr marL="342900" indent="-342900">
                        <a:lnSpc>
                          <a:spcPct val="100000"/>
                        </a:lnSpc>
                        <a:spcBef>
                          <a:spcPts val="1200"/>
                        </a:spcBef>
                        <a:buFont typeface="+mj-lt"/>
                        <a:buAutoNum type="arabicPeriod"/>
                      </a:pPr>
                      <a:r>
                        <a:rPr lang="en-US" sz="1800" b="0" i="0" u="none" dirty="0">
                          <a:solidFill>
                            <a:srgbClr val="333333"/>
                          </a:solidFill>
                          <a:latin typeface="+mn-lt"/>
                          <a:ea typeface="+mn-ea"/>
                          <a:cs typeface="+mn-cs"/>
                        </a:rPr>
                        <a:t>“</a:t>
                      </a:r>
                      <a:r>
                        <a:rPr lang="en-US" sz="1800" b="0" i="0" u="none" dirty="0" err="1">
                          <a:solidFill>
                            <a:srgbClr val="333333"/>
                          </a:solidFill>
                          <a:latin typeface="+mn-lt"/>
                          <a:ea typeface="+mn-ea"/>
                          <a:cs typeface="+mn-cs"/>
                        </a:rPr>
                        <a:t>Victòria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tecnològica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en</a:t>
                      </a:r>
                      <a:r>
                        <a:rPr lang="en-US" sz="1800" b="0" i="0" u="none" dirty="0">
                          <a:solidFill>
                            <a:srgbClr val="333333"/>
                          </a:solidFill>
                          <a:latin typeface="+mn-lt"/>
                          <a:ea typeface="+mn-ea"/>
                          <a:cs typeface="+mn-cs"/>
                        </a:rPr>
                        <a:t> la </a:t>
                      </a:r>
                      <a:r>
                        <a:rPr lang="en-US" sz="1800" b="0" i="0" u="none" dirty="0" err="1">
                          <a:solidFill>
                            <a:srgbClr val="333333"/>
                          </a:solidFill>
                          <a:latin typeface="+mn-lt"/>
                          <a:ea typeface="+mn-ea"/>
                          <a:cs typeface="+mn-cs"/>
                        </a:rPr>
                        <a:t>competició</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espacial</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amb</a:t>
                      </a:r>
                      <a:r>
                        <a:rPr lang="en-US" sz="1800" b="0" i="0" u="none" dirty="0">
                          <a:solidFill>
                            <a:srgbClr val="333333"/>
                          </a:solidFill>
                          <a:latin typeface="+mn-lt"/>
                          <a:ea typeface="+mn-ea"/>
                          <a:cs typeface="+mn-cs"/>
                        </a:rPr>
                        <a:t> la </a:t>
                      </a:r>
                      <a:r>
                        <a:rPr lang="en-US" sz="1800" b="0" i="0" u="none" dirty="0" err="1">
                          <a:solidFill>
                            <a:srgbClr val="333333"/>
                          </a:solidFill>
                          <a:latin typeface="+mn-lt"/>
                          <a:ea typeface="+mn-ea"/>
                          <a:cs typeface="+mn-cs"/>
                        </a:rPr>
                        <a:t>Unió</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Soviètica</a:t>
                      </a:r>
                      <a:r>
                        <a:rPr lang="en-US" sz="1800" b="0" i="0" u="none" dirty="0">
                          <a:solidFill>
                            <a:srgbClr val="333333"/>
                          </a:solidFill>
                          <a:latin typeface="+mn-lt"/>
                          <a:ea typeface="+mn-ea"/>
                          <a:cs typeface="+mn-cs"/>
                        </a:rPr>
                        <a:t>, que </a:t>
                      </a:r>
                      <a:r>
                        <a:rPr lang="en-US" sz="1800" b="0" i="0" u="none" dirty="0" err="1">
                          <a:solidFill>
                            <a:srgbClr val="333333"/>
                          </a:solidFill>
                          <a:latin typeface="+mn-lt"/>
                          <a:ea typeface="+mn-ea"/>
                          <a:cs typeface="+mn-cs"/>
                        </a:rPr>
                        <a:t>havia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llançat</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abans</a:t>
                      </a:r>
                      <a:r>
                        <a:rPr lang="en-US" sz="1800" b="0" i="0" u="none" dirty="0">
                          <a:solidFill>
                            <a:srgbClr val="333333"/>
                          </a:solidFill>
                          <a:latin typeface="+mn-lt"/>
                          <a:ea typeface="+mn-ea"/>
                          <a:cs typeface="+mn-cs"/>
                        </a:rPr>
                        <a:t> un </a:t>
                      </a:r>
                      <a:r>
                        <a:rPr lang="en-US" sz="1800" b="0" i="0" u="none" dirty="0" err="1">
                          <a:solidFill>
                            <a:srgbClr val="333333"/>
                          </a:solidFill>
                          <a:latin typeface="+mn-lt"/>
                          <a:ea typeface="+mn-ea"/>
                          <a:cs typeface="+mn-cs"/>
                        </a:rPr>
                        <a:t>satèl·lit</a:t>
                      </a:r>
                      <a:r>
                        <a:rPr lang="en-US" sz="1800" b="0" i="0" u="none" dirty="0">
                          <a:solidFill>
                            <a:srgbClr val="333333"/>
                          </a:solidFill>
                          <a:latin typeface="+mn-lt"/>
                          <a:ea typeface="+mn-ea"/>
                          <a:cs typeface="+mn-cs"/>
                        </a:rPr>
                        <a:t> a </a:t>
                      </a:r>
                      <a:r>
                        <a:rPr lang="en-US" sz="1800" b="0" i="0" u="none" dirty="0" err="1">
                          <a:solidFill>
                            <a:srgbClr val="333333"/>
                          </a:solidFill>
                          <a:latin typeface="+mn-lt"/>
                          <a:ea typeface="+mn-ea"/>
                          <a:cs typeface="+mn-cs"/>
                        </a:rPr>
                        <a:t>l'espai</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amb</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èxit</a:t>
                      </a:r>
                      <a:endParaRPr lang="en-US" sz="1800" b="0" i="0" u="none" dirty="0">
                        <a:solidFill>
                          <a:srgbClr val="333333"/>
                        </a:solidFill>
                        <a:latin typeface="+mn-lt"/>
                        <a:ea typeface="+mn-ea"/>
                        <a:cs typeface="+mn-cs"/>
                      </a:endParaRPr>
                    </a:p>
                    <a:p>
                      <a:pPr marL="342900" indent="-342900">
                        <a:lnSpc>
                          <a:spcPct val="100000"/>
                        </a:lnSpc>
                        <a:spcBef>
                          <a:spcPts val="1200"/>
                        </a:spcBef>
                        <a:buFont typeface="+mj-lt"/>
                        <a:buAutoNum type="arabicPeriod"/>
                      </a:pPr>
                      <a:r>
                        <a:rPr lang="en-US" sz="1800" b="0" i="0" u="none" dirty="0" err="1">
                          <a:solidFill>
                            <a:srgbClr val="333333"/>
                          </a:solidFill>
                          <a:latin typeface="+mn-lt"/>
                          <a:ea typeface="+mn-ea"/>
                          <a:cs typeface="+mn-cs"/>
                        </a:rPr>
                        <a:t>Distracció</a:t>
                      </a:r>
                      <a:r>
                        <a:rPr lang="en-US" sz="1800" b="0" i="0" u="none" dirty="0">
                          <a:solidFill>
                            <a:srgbClr val="333333"/>
                          </a:solidFill>
                          <a:latin typeface="+mn-lt"/>
                          <a:ea typeface="+mn-ea"/>
                          <a:cs typeface="+mn-cs"/>
                        </a:rPr>
                        <a:t> de la </a:t>
                      </a:r>
                      <a:r>
                        <a:rPr lang="en-US" sz="1800" b="0" i="0" u="none" dirty="0" err="1">
                          <a:solidFill>
                            <a:srgbClr val="333333"/>
                          </a:solidFill>
                          <a:latin typeface="+mn-lt"/>
                          <a:ea typeface="+mn-ea"/>
                          <a:cs typeface="+mn-cs"/>
                        </a:rPr>
                        <a:t>guerra</a:t>
                      </a:r>
                      <a:r>
                        <a:rPr lang="en-US" sz="1800" b="0" i="0" u="none" dirty="0">
                          <a:solidFill>
                            <a:srgbClr val="333333"/>
                          </a:solidFill>
                          <a:latin typeface="+mn-lt"/>
                          <a:ea typeface="+mn-ea"/>
                          <a:cs typeface="+mn-cs"/>
                        </a:rPr>
                        <a:t> de Vietnam</a:t>
                      </a:r>
                    </a:p>
                    <a:p>
                      <a:pPr marL="342900" indent="-342900">
                        <a:lnSpc>
                          <a:spcPct val="100000"/>
                        </a:lnSpc>
                        <a:spcBef>
                          <a:spcPts val="1200"/>
                        </a:spcBef>
                        <a:buFont typeface="+mj-lt"/>
                        <a:buAutoNum type="arabicPeriod"/>
                      </a:pPr>
                      <a:r>
                        <a:rPr lang="en-US" sz="1800" b="0" i="0" u="none" dirty="0">
                          <a:solidFill>
                            <a:srgbClr val="333333"/>
                          </a:solidFill>
                          <a:latin typeface="+mn-lt"/>
                          <a:ea typeface="+mn-ea"/>
                          <a:cs typeface="+mn-cs"/>
                        </a:rPr>
                        <a:t>La </a:t>
                      </a:r>
                      <a:r>
                        <a:rPr lang="en-US" sz="1800" b="0" i="0" u="none" dirty="0" err="1">
                          <a:solidFill>
                            <a:srgbClr val="333333"/>
                          </a:solidFill>
                          <a:latin typeface="+mn-lt"/>
                          <a:ea typeface="+mn-ea"/>
                          <a:cs typeface="+mn-cs"/>
                        </a:rPr>
                        <a:t>pròpia</a:t>
                      </a:r>
                      <a:r>
                        <a:rPr lang="en-US" sz="1800" b="0" i="0" u="none" dirty="0">
                          <a:solidFill>
                            <a:srgbClr val="333333"/>
                          </a:solidFill>
                          <a:latin typeface="+mn-lt"/>
                          <a:ea typeface="+mn-ea"/>
                          <a:cs typeface="+mn-cs"/>
                        </a:rPr>
                        <a:t> NASA </a:t>
                      </a:r>
                      <a:r>
                        <a:rPr lang="en-US" sz="1800" b="0" i="0" u="none" dirty="0" err="1">
                          <a:solidFill>
                            <a:srgbClr val="333333"/>
                          </a:solidFill>
                          <a:latin typeface="+mn-lt"/>
                          <a:ea typeface="+mn-ea"/>
                          <a:cs typeface="+mn-cs"/>
                        </a:rPr>
                        <a:t>va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falsificar</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l'allunatge</a:t>
                      </a:r>
                      <a:r>
                        <a:rPr lang="en-US" sz="1800" b="0" i="0" u="none" dirty="0">
                          <a:solidFill>
                            <a:srgbClr val="333333"/>
                          </a:solidFill>
                          <a:latin typeface="+mn-lt"/>
                          <a:ea typeface="+mn-ea"/>
                          <a:cs typeface="+mn-cs"/>
                        </a:rPr>
                        <a:t> per </a:t>
                      </a:r>
                      <a:r>
                        <a:rPr lang="en-US" sz="1800" b="0" i="0" u="none" dirty="0" err="1">
                          <a:solidFill>
                            <a:srgbClr val="333333"/>
                          </a:solidFill>
                          <a:latin typeface="+mn-lt"/>
                          <a:ea typeface="+mn-ea"/>
                          <a:cs typeface="+mn-cs"/>
                        </a:rPr>
                        <a:t>por</a:t>
                      </a:r>
                      <a:r>
                        <a:rPr lang="en-US" sz="1800" b="0" i="0" u="none" dirty="0">
                          <a:solidFill>
                            <a:srgbClr val="333333"/>
                          </a:solidFill>
                          <a:latin typeface="+mn-lt"/>
                          <a:ea typeface="+mn-ea"/>
                          <a:cs typeface="+mn-cs"/>
                        </a:rPr>
                        <a:t> a </a:t>
                      </a:r>
                      <a:r>
                        <a:rPr lang="en-US" sz="1800" b="0" i="0" u="none" dirty="0" err="1">
                          <a:solidFill>
                            <a:srgbClr val="333333"/>
                          </a:solidFill>
                          <a:latin typeface="+mn-lt"/>
                          <a:ea typeface="+mn-ea"/>
                          <a:cs typeface="+mn-cs"/>
                        </a:rPr>
                        <a:t>retallades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pressupostàries</a:t>
                      </a:r>
                      <a:r>
                        <a:rPr lang="en-US" sz="1800" b="0" i="0" u="none" dirty="0">
                          <a:solidFill>
                            <a:srgbClr val="333333"/>
                          </a:solidFill>
                          <a:latin typeface="+mn-lt"/>
                          <a:ea typeface="+mn-ea"/>
                          <a:cs typeface="+mn-cs"/>
                        </a:rPr>
                        <a:t> del govern</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149</a:t>
            </a:fld>
            <a:endParaRPr lang="de-DE" altLang="de-DE">
              <a:latin typeface="+mn-lt"/>
              <a:ea typeface="+mn-ea"/>
            </a:endParaRPr>
          </a:p>
        </p:txBody>
      </p:sp>
      <p:graphicFrame>
        <p:nvGraphicFramePr>
          <p:cNvPr id="8" name="Group 42"/>
          <p:cNvGraphicFramePr>
            <a:graphicFrameLocks noGrp="1"/>
          </p:cNvGraphicFramePr>
          <p:nvPr>
            <p:extLst>
              <p:ext uri="{D42A27DB-BD31-4B8C-83A1-F6EECF244321}">
                <p14:modId xmlns:p14="http://schemas.microsoft.com/office/powerpoint/2010/main" val="353206883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Mite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mn-lt"/>
                          <a:ea typeface="+mn-ea"/>
                          <a:cs typeface="+mn-cs"/>
                        </a:rPr>
                        <a:t>A favor i en contra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mn-lt"/>
                          <a:ea typeface="+mn-ea"/>
                          <a:cs typeface="+mn-cs"/>
                        </a:rPr>
                        <a:t>L'arribada de l'home a la lluna el 1969 no va passar i no va ser més que una farsa.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mn-lt"/>
                          <a:ea typeface="+mn-ea"/>
                          <a:cs typeface="+mn-cs"/>
                        </a:rPr>
                        <a:t>A favor: </a:t>
                      </a:r>
                      <a:r>
                        <a:rPr kumimoji="0" lang="de-DE" sz="18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150</a:t>
            </a:fld>
            <a:endParaRPr lang="de-DE" altLang="de-DE">
              <a:latin typeface="+mn-lt"/>
              <a:ea typeface="+mn-ea"/>
            </a:endParaRPr>
          </a:p>
        </p:txBody>
      </p:sp>
      <p:graphicFrame>
        <p:nvGraphicFramePr>
          <p:cNvPr id="8" name="Group 42"/>
          <p:cNvGraphicFramePr>
            <a:graphicFrameLocks noGrp="1"/>
          </p:cNvGraphicFramePr>
          <p:nvPr>
            <p:extLst>
              <p:ext uri="{D42A27DB-BD31-4B8C-83A1-F6EECF244321}">
                <p14:modId xmlns:p14="http://schemas.microsoft.com/office/powerpoint/2010/main" val="323906802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Mite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mn-lt"/>
                          <a:ea typeface="+mn-ea"/>
                          <a:cs typeface="+mn-cs"/>
                        </a:rPr>
                        <a:t>A favor i en contra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mn-lt"/>
                          <a:ea typeface="+mn-ea"/>
                          <a:cs typeface="+mn-cs"/>
                        </a:rPr>
                        <a:t>L'arribada de l'home a la lluna el 1969 no va passar i no va ser més que una farsa.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mn-lt"/>
                          <a:ea typeface="+mn-ea"/>
                          <a:cs typeface="+mn-cs"/>
                        </a:rPr>
                        <a:t>A favor:</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“Bandera </a:t>
                      </a:r>
                      <a:r>
                        <a:rPr kumimoji="0" lang="en-US" sz="1800" b="0" i="0" u="none" strike="noStrike" cap="none" normalizeH="0" baseline="0" dirty="0" err="1">
                          <a:ln>
                            <a:noFill/>
                          </a:ln>
                          <a:solidFill>
                            <a:srgbClr val="333333"/>
                          </a:solidFill>
                          <a:effectLst/>
                          <a:latin typeface="+mn-lt"/>
                          <a:ea typeface="+mn-ea"/>
                          <a:cs typeface="+mn-cs"/>
                        </a:rPr>
                        <a:t>onejant</a:t>
                      </a:r>
                      <a:r>
                        <a:rPr kumimoji="0" lang="en-US" sz="1800" b="0" i="0" u="none" strike="noStrike" cap="none" normalizeH="0" baseline="0" dirty="0">
                          <a:ln>
                            <a:noFill/>
                          </a:ln>
                          <a:solidFill>
                            <a:srgbClr val="333333"/>
                          </a:solidFill>
                          <a:effectLst/>
                          <a:latin typeface="+mn-lt"/>
                          <a:ea typeface="+mn-ea"/>
                          <a:cs typeface="+mn-cs"/>
                        </a:rPr>
                        <a:t>”: impossible, ja que a la </a:t>
                      </a:r>
                      <a:r>
                        <a:rPr kumimoji="0" lang="en-US" sz="1800" b="0" i="0" u="none" strike="noStrike" cap="none" normalizeH="0" baseline="0" dirty="0" err="1">
                          <a:ln>
                            <a:noFill/>
                          </a:ln>
                          <a:solidFill>
                            <a:srgbClr val="333333"/>
                          </a:solidFill>
                          <a:effectLst/>
                          <a:latin typeface="+mn-lt"/>
                          <a:ea typeface="+mn-ea"/>
                          <a:cs typeface="+mn-cs"/>
                        </a:rPr>
                        <a:t>lluna</a:t>
                      </a:r>
                      <a:r>
                        <a:rPr kumimoji="0" lang="en-US" sz="1800" b="0" i="0" u="none" strike="noStrike" cap="none" normalizeH="0" baseline="0" dirty="0">
                          <a:ln>
                            <a:noFill/>
                          </a:ln>
                          <a:solidFill>
                            <a:srgbClr val="333333"/>
                          </a:solidFill>
                          <a:effectLst/>
                          <a:latin typeface="+mn-lt"/>
                          <a:ea typeface="+mn-ea"/>
                          <a:cs typeface="+mn-cs"/>
                        </a:rPr>
                        <a:t> no hi ha </a:t>
                      </a:r>
                      <a:r>
                        <a:rPr kumimoji="0" lang="en-US" sz="1800" b="0" i="0" u="none" strike="noStrike" cap="none" normalizeH="0" baseline="0" dirty="0" err="1">
                          <a:ln>
                            <a:noFill/>
                          </a:ln>
                          <a:solidFill>
                            <a:srgbClr val="333333"/>
                          </a:solidFill>
                          <a:effectLst/>
                          <a:latin typeface="+mn-lt"/>
                          <a:ea typeface="+mn-ea"/>
                          <a:cs typeface="+mn-cs"/>
                        </a:rPr>
                        <a:t>atmosfera</a:t>
                      </a:r>
                      <a:endParaRPr kumimoji="0" lang="en-US" sz="1800" b="0" i="0" u="none" strike="noStrike" cap="none" normalizeH="0" baseline="0" dirty="0">
                        <a:ln>
                          <a:noFill/>
                        </a:ln>
                        <a:solidFill>
                          <a:srgbClr val="333333"/>
                        </a:solidFill>
                        <a:effectLst/>
                        <a:latin typeface="+mn-lt"/>
                        <a:ea typeface="+mn-ea"/>
                        <a:cs typeface="+mn-cs"/>
                      </a:endParaRP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Les </a:t>
                      </a:r>
                      <a:r>
                        <a:rPr kumimoji="0" lang="en-US" sz="1800" b="0" i="0" u="none" strike="noStrike" cap="none" normalizeH="0" baseline="0" dirty="0" err="1">
                          <a:ln>
                            <a:noFill/>
                          </a:ln>
                          <a:solidFill>
                            <a:srgbClr val="333333"/>
                          </a:solidFill>
                          <a:effectLst/>
                          <a:latin typeface="+mn-lt"/>
                          <a:ea typeface="+mn-ea"/>
                          <a:cs typeface="+mn-cs"/>
                        </a:rPr>
                        <a:t>fotos</a:t>
                      </a:r>
                      <a:r>
                        <a:rPr kumimoji="0" lang="en-US" sz="1800" b="0" i="0" u="none" strike="noStrike" cap="none" normalizeH="0" baseline="0" dirty="0">
                          <a:ln>
                            <a:noFill/>
                          </a:ln>
                          <a:solidFill>
                            <a:srgbClr val="333333"/>
                          </a:solidFill>
                          <a:effectLst/>
                          <a:latin typeface="+mn-lt"/>
                          <a:ea typeface="+mn-ea"/>
                          <a:cs typeface="+mn-cs"/>
                        </a:rPr>
                        <a:t> del </a:t>
                      </a:r>
                      <a:r>
                        <a:rPr kumimoji="0" lang="en-US" sz="1800" b="0" i="0" u="none" strike="noStrike" cap="none" normalizeH="0" baseline="0" dirty="0" err="1">
                          <a:ln>
                            <a:noFill/>
                          </a:ln>
                          <a:solidFill>
                            <a:srgbClr val="333333"/>
                          </a:solidFill>
                          <a:effectLst/>
                          <a:latin typeface="+mn-lt"/>
                          <a:ea typeface="+mn-ea"/>
                          <a:cs typeface="+mn-cs"/>
                        </a:rPr>
                        <a:t>cel</a:t>
                      </a:r>
                      <a:r>
                        <a:rPr kumimoji="0" lang="en-US" sz="1800" b="0" i="0" u="none" strike="noStrike" cap="none" normalizeH="0" baseline="0" dirty="0">
                          <a:ln>
                            <a:noFill/>
                          </a:ln>
                          <a:solidFill>
                            <a:srgbClr val="333333"/>
                          </a:solidFill>
                          <a:effectLst/>
                          <a:latin typeface="+mn-lt"/>
                          <a:ea typeface="+mn-ea"/>
                          <a:cs typeface="+mn-cs"/>
                        </a:rPr>
                        <a:t> sense </a:t>
                      </a:r>
                      <a:r>
                        <a:rPr kumimoji="0" lang="en-US" sz="1800" b="0" i="0" u="none" strike="noStrike" cap="none" normalizeH="0" baseline="0" dirty="0" err="1">
                          <a:ln>
                            <a:noFill/>
                          </a:ln>
                          <a:solidFill>
                            <a:srgbClr val="333333"/>
                          </a:solidFill>
                          <a:effectLst/>
                          <a:latin typeface="+mn-lt"/>
                          <a:ea typeface="+mn-ea"/>
                          <a:cs typeface="+mn-cs"/>
                        </a:rPr>
                        <a:t>estrelles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les ombres </a:t>
                      </a:r>
                      <a:r>
                        <a:rPr kumimoji="0" lang="en-US" sz="1800" b="0" i="0" u="none" strike="noStrike" cap="none" normalizeH="0" baseline="0" dirty="0" err="1">
                          <a:ln>
                            <a:noFill/>
                          </a:ln>
                          <a:solidFill>
                            <a:srgbClr val="333333"/>
                          </a:solidFill>
                          <a:effectLst/>
                          <a:latin typeface="+mn-lt"/>
                          <a:ea typeface="+mn-ea"/>
                          <a:cs typeface="+mn-cs"/>
                        </a:rPr>
                        <a:t>canviants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apunten</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una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gravació</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d'estudi</a:t>
                      </a:r>
                      <a:r>
                        <a:rPr kumimoji="0" lang="en-US" sz="1800" b="0" i="0" u="none" strike="noStrike" cap="none" normalizeH="0" baseline="0" dirty="0">
                          <a:ln>
                            <a:noFill/>
                          </a:ln>
                          <a:solidFill>
                            <a:srgbClr val="333333"/>
                          </a:solidFill>
                          <a:effectLst/>
                          <a:latin typeface="+mn-lt"/>
                          <a:ea typeface="+mn-ea"/>
                          <a:cs typeface="+mn-cs"/>
                        </a:rPr>
                        <a:t>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El </a:t>
                      </a:r>
                      <a:r>
                        <a:rPr kumimoji="0" lang="en-US" sz="1800" b="0" i="0" u="none" strike="noStrike" cap="none" normalizeH="0" baseline="0" dirty="0" err="1">
                          <a:ln>
                            <a:noFill/>
                          </a:ln>
                          <a:solidFill>
                            <a:srgbClr val="333333"/>
                          </a:solidFill>
                          <a:effectLst/>
                          <a:latin typeface="+mn-lt"/>
                          <a:ea typeface="+mn-ea"/>
                          <a:cs typeface="+mn-cs"/>
                        </a:rPr>
                        <a:t>missatge</a:t>
                      </a:r>
                      <a:r>
                        <a:rPr kumimoji="0" lang="en-US" sz="1800" b="0" i="0" u="none" strike="noStrike" cap="none" normalizeH="0" baseline="0" dirty="0">
                          <a:ln>
                            <a:noFill/>
                          </a:ln>
                          <a:solidFill>
                            <a:srgbClr val="333333"/>
                          </a:solidFill>
                          <a:effectLst/>
                          <a:latin typeface="+mn-lt"/>
                          <a:ea typeface="+mn-ea"/>
                          <a:cs typeface="+mn-cs"/>
                        </a:rPr>
                        <a:t> de </a:t>
                      </a:r>
                      <a:r>
                        <a:rPr kumimoji="0" lang="en-US" sz="1800" b="0" i="0" u="none" strike="noStrike" cap="none" normalizeH="0" baseline="0" dirty="0" err="1">
                          <a:ln>
                            <a:noFill/>
                          </a:ln>
                          <a:solidFill>
                            <a:srgbClr val="333333"/>
                          </a:solidFill>
                          <a:effectLst/>
                          <a:latin typeface="+mn-lt"/>
                          <a:ea typeface="+mn-ea"/>
                          <a:cs typeface="+mn-cs"/>
                        </a:rPr>
                        <a:t>ràdio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d'Armstrong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Respon</a:t>
                      </a:r>
                      <a:r>
                        <a:rPr kumimoji="0" lang="en-US" sz="1800" b="0" i="0" u="none" strike="noStrike" cap="none" normalizeH="0" baseline="0" dirty="0">
                          <a:ln>
                            <a:noFill/>
                          </a:ln>
                          <a:solidFill>
                            <a:srgbClr val="333333"/>
                          </a:solidFill>
                          <a:effectLst/>
                          <a:latin typeface="+mn-lt"/>
                          <a:ea typeface="+mn-ea"/>
                          <a:cs typeface="+mn-cs"/>
                        </a:rPr>
                        <a:t> molt </a:t>
                      </a:r>
                      <a:r>
                        <a:rPr kumimoji="0" lang="en-US" sz="1800" b="0" i="0" u="none" strike="noStrike" cap="none" normalizeH="0" baseline="0" dirty="0" err="1">
                          <a:ln>
                            <a:noFill/>
                          </a:ln>
                          <a:solidFill>
                            <a:srgbClr val="333333"/>
                          </a:solidFill>
                          <a:effectLst/>
                          <a:latin typeface="+mn-lt"/>
                          <a:ea typeface="+mn-ea"/>
                          <a:cs typeface="+mn-cs"/>
                        </a:rPr>
                        <a:t>ràpid</a:t>
                      </a:r>
                      <a:r>
                        <a:rPr kumimoji="0" lang="en-US" sz="1800" b="0" i="0" u="none" strike="noStrike" cap="none" normalizeH="0" baseline="0" dirty="0">
                          <a:ln>
                            <a:noFill/>
                          </a:ln>
                          <a:solidFill>
                            <a:srgbClr val="333333"/>
                          </a:solidFill>
                          <a:effectLst/>
                          <a:latin typeface="+mn-lt"/>
                          <a:ea typeface="+mn-ea"/>
                          <a:cs typeface="+mn-cs"/>
                        </a:rPr>
                        <a:t> a la </a:t>
                      </a:r>
                      <a:r>
                        <a:rPr kumimoji="0" lang="en-US" sz="1800" b="0" i="0" u="none" strike="noStrike" cap="none" normalizeH="0" baseline="0" dirty="0" err="1">
                          <a:ln>
                            <a:noFill/>
                          </a:ln>
                          <a:solidFill>
                            <a:srgbClr val="333333"/>
                          </a:solidFill>
                          <a:effectLst/>
                          <a:latin typeface="+mn-lt"/>
                          <a:ea typeface="+mn-ea"/>
                          <a:cs typeface="+mn-cs"/>
                        </a:rPr>
                        <a:t>darrera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frase</a:t>
                      </a:r>
                      <a:r>
                        <a:rPr kumimoji="0" lang="en-US" sz="1800" b="0" i="0" u="none" strike="noStrike" cap="none" normalizeH="0" baseline="0" dirty="0">
                          <a:ln>
                            <a:noFill/>
                          </a:ln>
                          <a:solidFill>
                            <a:srgbClr val="333333"/>
                          </a:solidFill>
                          <a:effectLst/>
                          <a:latin typeface="+mn-lt"/>
                          <a:ea typeface="+mn-ea"/>
                          <a:cs typeface="+mn-cs"/>
                        </a:rPr>
                        <a:t> del president Nixon. Un </a:t>
                      </a:r>
                      <a:r>
                        <a:rPr kumimoji="0" lang="en-US" sz="1800" b="0" i="0" u="none" strike="noStrike" cap="none" normalizeH="0" baseline="0" dirty="0" err="1">
                          <a:ln>
                            <a:noFill/>
                          </a:ln>
                          <a:solidFill>
                            <a:srgbClr val="333333"/>
                          </a:solidFill>
                          <a:effectLst/>
                          <a:latin typeface="+mn-lt"/>
                          <a:ea typeface="+mn-ea"/>
                          <a:cs typeface="+mn-cs"/>
                        </a:rPr>
                        <a:t>senyal</a:t>
                      </a:r>
                      <a:r>
                        <a:rPr kumimoji="0" lang="en-US" sz="1800" b="0" i="0" u="none" strike="noStrike" cap="none" normalizeH="0" baseline="0" dirty="0">
                          <a:ln>
                            <a:noFill/>
                          </a:ln>
                          <a:solidFill>
                            <a:srgbClr val="333333"/>
                          </a:solidFill>
                          <a:effectLst/>
                          <a:latin typeface="+mn-lt"/>
                          <a:ea typeface="+mn-ea"/>
                          <a:cs typeface="+mn-cs"/>
                        </a:rPr>
                        <a:t> de </a:t>
                      </a:r>
                      <a:r>
                        <a:rPr kumimoji="0" lang="en-US" sz="1800" b="0" i="0" u="none" strike="noStrike" cap="none" normalizeH="0" baseline="0" dirty="0" err="1">
                          <a:ln>
                            <a:noFill/>
                          </a:ln>
                          <a:solidFill>
                            <a:srgbClr val="333333"/>
                          </a:solidFill>
                          <a:effectLst/>
                          <a:latin typeface="+mn-lt"/>
                          <a:ea typeface="+mn-ea"/>
                          <a:cs typeface="+mn-cs"/>
                        </a:rPr>
                        <a:t>ràdio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necessita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més</a:t>
                      </a:r>
                      <a:r>
                        <a:rPr kumimoji="0" lang="en-US" sz="1800" b="0" i="0" u="none" strike="noStrike" cap="none" normalizeH="0" baseline="0" dirty="0">
                          <a:ln>
                            <a:noFill/>
                          </a:ln>
                          <a:solidFill>
                            <a:srgbClr val="333333"/>
                          </a:solidFill>
                          <a:effectLst/>
                          <a:latin typeface="+mn-lt"/>
                          <a:ea typeface="+mn-ea"/>
                          <a:cs typeface="+mn-cs"/>
                        </a:rPr>
                        <a:t> temps per ser </a:t>
                      </a:r>
                      <a:r>
                        <a:rPr kumimoji="0" lang="en-US" sz="1800" b="0" i="0" u="none" strike="noStrike" cap="none" normalizeH="0" baseline="0" dirty="0" err="1">
                          <a:ln>
                            <a:noFill/>
                          </a:ln>
                          <a:solidFill>
                            <a:srgbClr val="333333"/>
                          </a:solidFill>
                          <a:effectLst/>
                          <a:latin typeface="+mn-lt"/>
                          <a:ea typeface="+mn-ea"/>
                          <a:cs typeface="+mn-cs"/>
                        </a:rPr>
                        <a:t>transmès</a:t>
                      </a:r>
                      <a:r>
                        <a:rPr kumimoji="0" lang="en-US" sz="1800" b="0" i="0" u="none" strike="noStrike" cap="none" normalizeH="0" baseline="0" dirty="0">
                          <a:ln>
                            <a:noFill/>
                          </a:ln>
                          <a:solidFill>
                            <a:srgbClr val="333333"/>
                          </a:solidFill>
                          <a:effectLst/>
                          <a:latin typeface="+mn-lt"/>
                          <a:ea typeface="+mn-ea"/>
                          <a:cs typeface="+mn-cs"/>
                        </a:rPr>
                        <a:t> des de la terra que el que </a:t>
                      </a:r>
                      <a:r>
                        <a:rPr kumimoji="0" lang="en-US" sz="1800" b="0" i="0" u="none" strike="noStrike" cap="none" normalizeH="0" baseline="0" dirty="0" err="1">
                          <a:ln>
                            <a:noFill/>
                          </a:ln>
                          <a:solidFill>
                            <a:srgbClr val="333333"/>
                          </a:solidFill>
                          <a:effectLst/>
                          <a:latin typeface="+mn-lt"/>
                          <a:ea typeface="+mn-ea"/>
                          <a:cs typeface="+mn-cs"/>
                        </a:rPr>
                        <a:t>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necessitar</a:t>
                      </a:r>
                      <a:r>
                        <a:rPr kumimoji="0" lang="en-US" sz="1800" b="0" i="0" u="none" strike="noStrike" cap="none" normalizeH="0" baseline="0" dirty="0">
                          <a:ln>
                            <a:noFill/>
                          </a:ln>
                          <a:solidFill>
                            <a:srgbClr val="333333"/>
                          </a:solidFill>
                          <a:effectLst/>
                          <a:latin typeface="+mn-lt"/>
                          <a:ea typeface="+mn-ea"/>
                          <a:cs typeface="+mn-cs"/>
                        </a:rPr>
                        <a:t> Armstrong per responder</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151</a:t>
            </a:fld>
            <a:endParaRPr lang="de-DE" altLang="de-DE">
              <a:latin typeface="+mn-lt"/>
              <a:ea typeface="+mn-ea"/>
            </a:endParaRPr>
          </a:p>
        </p:txBody>
      </p:sp>
      <p:graphicFrame>
        <p:nvGraphicFramePr>
          <p:cNvPr id="8" name="Group 27"/>
          <p:cNvGraphicFramePr>
            <a:graphicFrameLocks noGrp="1"/>
          </p:cNvGraphicFramePr>
          <p:nvPr>
            <p:extLst>
              <p:ext uri="{D42A27DB-BD31-4B8C-83A1-F6EECF244321}">
                <p14:modId xmlns:p14="http://schemas.microsoft.com/office/powerpoint/2010/main" val="143668340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Mite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mn-lt"/>
                          <a:ea typeface="+mn-ea"/>
                          <a:cs typeface="+mn-cs"/>
                        </a:rPr>
                        <a:t>A favor i en contra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mn-lt"/>
                          <a:ea typeface="+mn-ea"/>
                          <a:cs typeface="+mn-cs"/>
                        </a:rPr>
                        <a:t>L'arribada de l'home a la lluna el 1969 no va passar i no va ser més que una farsa.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mn-lt"/>
                          <a:ea typeface="+mn-ea"/>
                          <a:cs typeface="+mn-cs"/>
                        </a:rPr>
                        <a:t>En contra: </a:t>
                      </a:r>
                      <a:r>
                        <a:rPr kumimoji="0" lang="de-DE" sz="18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152</a:t>
            </a:fld>
            <a:endParaRPr lang="de-DE" altLang="de-DE">
              <a:latin typeface="+mn-lt"/>
              <a:ea typeface="+mn-ea"/>
            </a:endParaRPr>
          </a:p>
        </p:txBody>
      </p:sp>
      <p:graphicFrame>
        <p:nvGraphicFramePr>
          <p:cNvPr id="8" name="Group 27"/>
          <p:cNvGraphicFramePr>
            <a:graphicFrameLocks noGrp="1"/>
          </p:cNvGraphicFramePr>
          <p:nvPr>
            <p:extLst>
              <p:ext uri="{D42A27DB-BD31-4B8C-83A1-F6EECF244321}">
                <p14:modId xmlns:p14="http://schemas.microsoft.com/office/powerpoint/2010/main" val="219589863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Mite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mn-lt"/>
                          <a:ea typeface="+mn-ea"/>
                          <a:cs typeface="+mn-cs"/>
                        </a:rPr>
                        <a:t>A favor i en contra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mn-lt"/>
                          <a:ea typeface="+mn-ea"/>
                          <a:cs typeface="+mn-cs"/>
                        </a:rPr>
                        <a:t>L'arribada de l'home a la lluna el 1969 no va passar i no va ser més que una farsa.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i="0" u="none" dirty="0" err="1">
                          <a:solidFill>
                            <a:srgbClr val="333333"/>
                          </a:solidFill>
                          <a:latin typeface="+mn-lt"/>
                          <a:ea typeface="+mn-ea"/>
                          <a:cs typeface="+mn-cs"/>
                        </a:rPr>
                        <a:t>En</a:t>
                      </a:r>
                      <a:r>
                        <a:rPr lang="en-US" sz="1800" b="1" i="0" u="none" dirty="0">
                          <a:solidFill>
                            <a:srgbClr val="333333"/>
                          </a:solidFill>
                          <a:latin typeface="+mn-lt"/>
                          <a:ea typeface="+mn-ea"/>
                          <a:cs typeface="+mn-cs"/>
                        </a:rPr>
                        <a:t> contra:</a:t>
                      </a:r>
                    </a:p>
                    <a:p>
                      <a:pPr marL="342900" indent="-342900">
                        <a:lnSpc>
                          <a:spcPct val="100000"/>
                        </a:lnSpc>
                        <a:spcBef>
                          <a:spcPts val="1200"/>
                        </a:spcBef>
                        <a:buClr>
                          <a:srgbClr val="333333"/>
                        </a:buClr>
                        <a:buFont typeface="+mj-lt"/>
                        <a:buAutoNum type="arabicPeriod"/>
                      </a:pPr>
                      <a:r>
                        <a:rPr lang="en-US" sz="1800" b="0" i="0" u="none" dirty="0" err="1">
                          <a:solidFill>
                            <a:srgbClr val="333333"/>
                          </a:solidFill>
                          <a:latin typeface="+mn-lt"/>
                          <a:ea typeface="+mn-ea"/>
                          <a:cs typeface="+mn-cs"/>
                        </a:rPr>
                        <a:t>L'efecte</a:t>
                      </a:r>
                      <a:r>
                        <a:rPr lang="en-US" sz="1800" b="0" i="0" u="none" dirty="0">
                          <a:solidFill>
                            <a:srgbClr val="333333"/>
                          </a:solidFill>
                          <a:latin typeface="+mn-lt"/>
                          <a:ea typeface="+mn-ea"/>
                          <a:cs typeface="+mn-cs"/>
                        </a:rPr>
                        <a:t> de la </a:t>
                      </a:r>
                      <a:r>
                        <a:rPr lang="en-US" sz="1800" b="0" i="0" u="none" dirty="0" err="1">
                          <a:solidFill>
                            <a:srgbClr val="333333"/>
                          </a:solidFill>
                          <a:latin typeface="+mn-lt"/>
                          <a:ea typeface="+mn-ea"/>
                          <a:cs typeface="+mn-cs"/>
                        </a:rPr>
                        <a:t>bandera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onejant</a:t>
                      </a:r>
                      <a:r>
                        <a:rPr lang="en-US" sz="1800" b="0" i="0" u="none" dirty="0">
                          <a:solidFill>
                            <a:srgbClr val="333333"/>
                          </a:solidFill>
                          <a:latin typeface="+mn-lt"/>
                          <a:ea typeface="+mn-ea"/>
                          <a:cs typeface="+mn-cs"/>
                        </a:rPr>
                        <a:t> es </a:t>
                      </a:r>
                      <a:r>
                        <a:rPr lang="en-US" sz="1800" b="0" i="0" u="none" dirty="0" err="1">
                          <a:solidFill>
                            <a:srgbClr val="333333"/>
                          </a:solidFill>
                          <a:latin typeface="+mn-lt"/>
                          <a:ea typeface="+mn-ea"/>
                          <a:cs typeface="+mn-cs"/>
                        </a:rPr>
                        <a:t>va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crear</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clavant</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l'asta</a:t>
                      </a:r>
                      <a:r>
                        <a:rPr lang="en-US" sz="1800" b="0" i="0" u="none" dirty="0">
                          <a:solidFill>
                            <a:srgbClr val="333333"/>
                          </a:solidFill>
                          <a:latin typeface="+mn-lt"/>
                          <a:ea typeface="+mn-ea"/>
                          <a:cs typeface="+mn-cs"/>
                        </a:rPr>
                        <a:t> a la </a:t>
                      </a:r>
                      <a:r>
                        <a:rPr lang="en-US" sz="1800" b="0" i="0" u="none" dirty="0" err="1">
                          <a:solidFill>
                            <a:srgbClr val="333333"/>
                          </a:solidFill>
                          <a:latin typeface="+mn-lt"/>
                          <a:ea typeface="+mn-ea"/>
                          <a:cs typeface="+mn-cs"/>
                        </a:rPr>
                        <a:t>superfície</a:t>
                      </a:r>
                      <a:r>
                        <a:rPr lang="en-US" sz="1800" b="0" i="0" u="none" dirty="0">
                          <a:solidFill>
                            <a:srgbClr val="333333"/>
                          </a:solidFill>
                          <a:latin typeface="+mn-lt"/>
                          <a:ea typeface="+mn-ea"/>
                          <a:cs typeface="+mn-cs"/>
                        </a:rPr>
                        <a:t> lunar </a:t>
                      </a:r>
                      <a:r>
                        <a:rPr lang="en-US" sz="1800" b="0" i="0" u="none" dirty="0" err="1">
                          <a:solidFill>
                            <a:srgbClr val="333333"/>
                          </a:solidFill>
                          <a:latin typeface="+mn-lt"/>
                          <a:ea typeface="+mn-ea"/>
                          <a:cs typeface="+mn-cs"/>
                        </a:rPr>
                        <a:t>i</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amb</a:t>
                      </a:r>
                      <a:r>
                        <a:rPr lang="en-US" sz="1800" b="0" i="0" u="none" dirty="0">
                          <a:solidFill>
                            <a:srgbClr val="333333"/>
                          </a:solidFill>
                          <a:latin typeface="+mn-lt"/>
                          <a:ea typeface="+mn-ea"/>
                          <a:cs typeface="+mn-cs"/>
                        </a:rPr>
                        <a:t> un pal superior </a:t>
                      </a:r>
                      <a:r>
                        <a:rPr lang="en-US" sz="1800" b="0" i="0" u="none" dirty="0" err="1">
                          <a:solidFill>
                            <a:srgbClr val="333333"/>
                          </a:solidFill>
                          <a:latin typeface="+mn-lt"/>
                          <a:ea typeface="+mn-ea"/>
                          <a:cs typeface="+mn-cs"/>
                        </a:rPr>
                        <a:t>horitzontal</a:t>
                      </a:r>
                      <a:r>
                        <a:rPr lang="en-US" sz="1800" b="0" i="0" u="none" dirty="0">
                          <a:solidFill>
                            <a:srgbClr val="333333"/>
                          </a:solidFill>
                          <a:latin typeface="+mn-lt"/>
                          <a:ea typeface="+mn-ea"/>
                          <a:cs typeface="+mn-cs"/>
                        </a:rPr>
                        <a:t> </a:t>
                      </a:r>
                    </a:p>
                    <a:p>
                      <a:pPr marL="342900" indent="-342900">
                        <a:lnSpc>
                          <a:spcPct val="100000"/>
                        </a:lnSpc>
                        <a:spcBef>
                          <a:spcPts val="1200"/>
                        </a:spcBef>
                        <a:buClr>
                          <a:srgbClr val="333333"/>
                        </a:buClr>
                        <a:buFont typeface="+mj-lt"/>
                        <a:buAutoNum type="arabicPeriod"/>
                      </a:pPr>
                      <a:r>
                        <a:rPr lang="en-US" sz="1800" b="0" i="0" u="none" dirty="0">
                          <a:solidFill>
                            <a:srgbClr val="333333"/>
                          </a:solidFill>
                          <a:latin typeface="+mn-lt"/>
                          <a:ea typeface="+mn-ea"/>
                          <a:cs typeface="+mn-cs"/>
                        </a:rPr>
                        <a:t>Les </a:t>
                      </a:r>
                      <a:r>
                        <a:rPr lang="en-US" sz="1800" b="0" i="0" u="none" dirty="0" err="1">
                          <a:solidFill>
                            <a:srgbClr val="333333"/>
                          </a:solidFill>
                          <a:latin typeface="+mn-lt"/>
                          <a:ea typeface="+mn-ea"/>
                          <a:cs typeface="+mn-cs"/>
                        </a:rPr>
                        <a:t>fotografies</a:t>
                      </a:r>
                      <a:r>
                        <a:rPr lang="en-US" sz="1800" b="0" i="0" u="none" dirty="0">
                          <a:solidFill>
                            <a:srgbClr val="333333"/>
                          </a:solidFill>
                          <a:latin typeface="+mn-lt"/>
                          <a:ea typeface="+mn-ea"/>
                          <a:cs typeface="+mn-cs"/>
                        </a:rPr>
                        <a:t> nocturnes no </a:t>
                      </a:r>
                      <a:r>
                        <a:rPr lang="en-US" sz="1800" b="0" i="0" u="none" dirty="0" err="1">
                          <a:solidFill>
                            <a:srgbClr val="333333"/>
                          </a:solidFill>
                          <a:latin typeface="+mn-lt"/>
                          <a:ea typeface="+mn-ea"/>
                          <a:cs typeface="+mn-cs"/>
                        </a:rPr>
                        <a:t>poden</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capturar</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els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llums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dèbils</a:t>
                      </a:r>
                      <a:r>
                        <a:rPr lang="en-US" sz="1800" b="0" i="0" u="none" dirty="0">
                          <a:solidFill>
                            <a:srgbClr val="333333"/>
                          </a:solidFill>
                          <a:latin typeface="+mn-lt"/>
                          <a:ea typeface="+mn-ea"/>
                          <a:cs typeface="+mn-cs"/>
                        </a:rPr>
                        <a:t> a causa </a:t>
                      </a:r>
                      <a:r>
                        <a:rPr lang="en-US" sz="1800" b="0" i="0" u="none" dirty="0" err="1">
                          <a:solidFill>
                            <a:srgbClr val="333333"/>
                          </a:solidFill>
                          <a:latin typeface="+mn-lt"/>
                          <a:ea typeface="+mn-ea"/>
                          <a:cs typeface="+mn-cs"/>
                        </a:rPr>
                        <a:t>dels</a:t>
                      </a:r>
                      <a:r>
                        <a:rPr lang="en-US" sz="1800" b="0" i="0" u="none" dirty="0">
                          <a:solidFill>
                            <a:srgbClr val="333333"/>
                          </a:solidFill>
                          <a:latin typeface="+mn-lt"/>
                          <a:ea typeface="+mn-ea"/>
                          <a:cs typeface="+mn-cs"/>
                        </a:rPr>
                        <a:t> temps </a:t>
                      </a:r>
                      <a:r>
                        <a:rPr lang="en-US" sz="1800" b="0" i="0" u="none" dirty="0" err="1">
                          <a:solidFill>
                            <a:srgbClr val="333333"/>
                          </a:solidFill>
                          <a:latin typeface="+mn-lt"/>
                          <a:ea typeface="+mn-ea"/>
                          <a:cs typeface="+mn-cs"/>
                        </a:rPr>
                        <a:t>d'exposició</a:t>
                      </a:r>
                      <a:r>
                        <a:rPr lang="en-US" sz="1800" b="0" i="0" u="none" dirty="0">
                          <a:solidFill>
                            <a:srgbClr val="333333"/>
                          </a:solidFill>
                          <a:latin typeface="+mn-lt"/>
                          <a:ea typeface="+mn-ea"/>
                          <a:cs typeface="+mn-cs"/>
                        </a:rPr>
                        <a:t> </a:t>
                      </a:r>
                      <a:r>
                        <a:rPr lang="en-US" sz="1800" b="0" i="0" u="none" dirty="0">
                          <a:solidFill>
                            <a:srgbClr val="333333"/>
                          </a:solidFill>
                          <a:latin typeface="Times New Roman"/>
                          <a:ea typeface="+mn-ea"/>
                          <a:cs typeface="+mn-cs"/>
                        </a:rPr>
                        <a:t>→</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absència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d'estrelles</a:t>
                      </a:r>
                      <a:endParaRPr lang="en-US" sz="1800" b="0" i="0" u="none" dirty="0">
                        <a:solidFill>
                          <a:srgbClr val="333333"/>
                        </a:solidFill>
                        <a:latin typeface="+mn-lt"/>
                        <a:ea typeface="+mn-ea"/>
                        <a:cs typeface="+mn-cs"/>
                      </a:endParaRPr>
                    </a:p>
                    <a:p>
                      <a:pPr marL="342900" indent="-342900">
                        <a:lnSpc>
                          <a:spcPct val="100000"/>
                        </a:lnSpc>
                        <a:spcBef>
                          <a:spcPts val="1200"/>
                        </a:spcBef>
                        <a:buClr>
                          <a:srgbClr val="333333"/>
                        </a:buClr>
                        <a:buFont typeface="+mj-lt"/>
                        <a:buAutoNum type="arabicPeriod"/>
                      </a:pPr>
                      <a:r>
                        <a:rPr lang="en-US" sz="1800" b="0" i="0" u="none" dirty="0">
                          <a:solidFill>
                            <a:srgbClr val="333333"/>
                          </a:solidFill>
                          <a:latin typeface="+mn-lt"/>
                          <a:ea typeface="+mn-ea"/>
                          <a:cs typeface="+mn-cs"/>
                        </a:rPr>
                        <a:t>Les </a:t>
                      </a:r>
                      <a:r>
                        <a:rPr lang="en-US" sz="1800" b="0" i="0" u="none" dirty="0" err="1">
                          <a:solidFill>
                            <a:srgbClr val="333333"/>
                          </a:solidFill>
                          <a:latin typeface="+mn-lt"/>
                          <a:ea typeface="+mn-ea"/>
                          <a:cs typeface="+mn-cs"/>
                        </a:rPr>
                        <a:t>ombres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canviants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estan</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causades</a:t>
                      </a:r>
                      <a:r>
                        <a:rPr lang="en-US" sz="1800" b="0" i="0" u="none" dirty="0">
                          <a:solidFill>
                            <a:srgbClr val="333333"/>
                          </a:solidFill>
                          <a:latin typeface="+mn-lt"/>
                          <a:ea typeface="+mn-ea"/>
                          <a:cs typeface="+mn-cs"/>
                        </a:rPr>
                        <a:t> per la </a:t>
                      </a:r>
                      <a:r>
                        <a:rPr lang="en-US" sz="1800" b="0" i="0" u="none" dirty="0" err="1">
                          <a:solidFill>
                            <a:srgbClr val="333333"/>
                          </a:solidFill>
                          <a:latin typeface="+mn-lt"/>
                          <a:ea typeface="+mn-ea"/>
                          <a:cs typeface="+mn-cs"/>
                        </a:rPr>
                        <a:t>superfície</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desigual</a:t>
                      </a:r>
                      <a:r>
                        <a:rPr lang="en-US" sz="1800" b="0" i="0" u="none" dirty="0">
                          <a:solidFill>
                            <a:srgbClr val="333333"/>
                          </a:solidFill>
                          <a:latin typeface="+mn-lt"/>
                          <a:ea typeface="+mn-ea"/>
                          <a:cs typeface="+mn-cs"/>
                        </a:rPr>
                        <a:t> de la </a:t>
                      </a:r>
                      <a:r>
                        <a:rPr lang="en-US" sz="1800" b="0" i="0" u="none" dirty="0" err="1">
                          <a:solidFill>
                            <a:srgbClr val="333333"/>
                          </a:solidFill>
                          <a:latin typeface="+mn-lt"/>
                          <a:ea typeface="+mn-ea"/>
                          <a:cs typeface="+mn-cs"/>
                        </a:rPr>
                        <a:t>lluna</a:t>
                      </a:r>
                      <a:endParaRPr lang="en-US" sz="1800" b="0" i="0" u="none" dirty="0">
                        <a:solidFill>
                          <a:srgbClr val="333333"/>
                        </a:solidFill>
                        <a:latin typeface="+mn-lt"/>
                        <a:ea typeface="+mn-ea"/>
                        <a:cs typeface="+mn-cs"/>
                      </a:endParaRPr>
                    </a:p>
                    <a:p>
                      <a:pPr marL="342900" indent="-342900">
                        <a:lnSpc>
                          <a:spcPct val="100000"/>
                        </a:lnSpc>
                        <a:spcBef>
                          <a:spcPts val="1200"/>
                        </a:spcBef>
                        <a:buClr>
                          <a:srgbClr val="333333"/>
                        </a:buClr>
                        <a:buFont typeface="+mj-lt"/>
                        <a:buAutoNum type="arabicPeriod"/>
                      </a:pPr>
                      <a:r>
                        <a:rPr lang="en-US" sz="1800" b="0" i="0" u="none" dirty="0" err="1">
                          <a:solidFill>
                            <a:srgbClr val="333333"/>
                          </a:solidFill>
                          <a:latin typeface="+mn-lt"/>
                          <a:ea typeface="+mn-ea"/>
                          <a:cs typeface="+mn-cs"/>
                        </a:rPr>
                        <a:t>L'entrevista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havia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estat</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editada</a:t>
                      </a:r>
                      <a:r>
                        <a:rPr lang="en-US" sz="1800" b="0" i="0" u="none" dirty="0">
                          <a:solidFill>
                            <a:srgbClr val="333333"/>
                          </a:solidFill>
                          <a:latin typeface="+mn-lt"/>
                          <a:ea typeface="+mn-ea"/>
                          <a:cs typeface="+mn-cs"/>
                        </a:rPr>
                        <a:t> per a </a:t>
                      </a:r>
                      <a:r>
                        <a:rPr lang="en-US" sz="1800" b="0" i="0" u="none" dirty="0" err="1">
                          <a:solidFill>
                            <a:srgbClr val="333333"/>
                          </a:solidFill>
                          <a:latin typeface="+mn-lt"/>
                          <a:ea typeface="+mn-ea"/>
                          <a:cs typeface="+mn-cs"/>
                        </a:rPr>
                        <a:t>cobrir</a:t>
                      </a:r>
                      <a:r>
                        <a:rPr lang="en-US" sz="1800" b="0" i="0" u="none" dirty="0">
                          <a:solidFill>
                            <a:srgbClr val="333333"/>
                          </a:solidFill>
                          <a:latin typeface="+mn-lt"/>
                          <a:ea typeface="+mn-ea"/>
                          <a:cs typeface="+mn-cs"/>
                        </a:rPr>
                        <a:t> el retard original </a:t>
                      </a:r>
                      <a:r>
                        <a:rPr lang="en-US" sz="1800" b="0" i="0" u="none" dirty="0" err="1">
                          <a:solidFill>
                            <a:srgbClr val="333333"/>
                          </a:solidFill>
                          <a:latin typeface="+mn-lt"/>
                          <a:ea typeface="+mn-ea"/>
                          <a:cs typeface="+mn-cs"/>
                        </a:rPr>
                        <a:t>en</a:t>
                      </a:r>
                      <a:r>
                        <a:rPr lang="en-US" sz="1800" b="0" i="0" u="none" dirty="0">
                          <a:solidFill>
                            <a:srgbClr val="333333"/>
                          </a:solidFill>
                          <a:latin typeface="+mn-lt"/>
                          <a:ea typeface="+mn-ea"/>
                          <a:cs typeface="+mn-cs"/>
                        </a:rPr>
                        <a:t> el </a:t>
                      </a:r>
                      <a:r>
                        <a:rPr lang="en-US" sz="1800" b="0" i="0" u="none" dirty="0" err="1">
                          <a:solidFill>
                            <a:srgbClr val="333333"/>
                          </a:solidFill>
                          <a:latin typeface="+mn-lt"/>
                          <a:ea typeface="+mn-ea"/>
                          <a:cs typeface="+mn-cs"/>
                        </a:rPr>
                        <a:t>diáleg</a:t>
                      </a:r>
                      <a:r>
                        <a:rPr lang="en-US" sz="1800" b="0" i="0" u="none" dirty="0">
                          <a:solidFill>
                            <a:srgbClr val="333333"/>
                          </a:solidFill>
                          <a:latin typeface="+mn-lt"/>
                          <a:ea typeface="+mn-ea"/>
                          <a:cs typeface="+mn-cs"/>
                        </a:rPr>
                        <a:t> entre Nixon </a:t>
                      </a:r>
                      <a:r>
                        <a:rPr lang="en-US" sz="1800" b="0" i="0" u="none" dirty="0" err="1">
                          <a:solidFill>
                            <a:srgbClr val="333333"/>
                          </a:solidFill>
                          <a:latin typeface="+mn-lt"/>
                          <a:ea typeface="+mn-ea"/>
                          <a:cs typeface="+mn-cs"/>
                        </a:rPr>
                        <a:t>i</a:t>
                      </a:r>
                      <a:r>
                        <a:rPr lang="en-US" sz="1800" b="0" i="0" u="none" dirty="0">
                          <a:solidFill>
                            <a:srgbClr val="333333"/>
                          </a:solidFill>
                          <a:latin typeface="+mn-lt"/>
                          <a:ea typeface="+mn-ea"/>
                          <a:cs typeface="+mn-cs"/>
                        </a:rPr>
                        <a:t> Armstrong </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153</a:t>
            </a:fld>
            <a:endParaRPr lang="de-DE" altLang="de-DE">
              <a:latin typeface="+mn-lt"/>
              <a:ea typeface="+mn-ea"/>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mn-lt"/>
                <a:ea typeface="+mn-ea"/>
              </a:rPr>
              <a:t>No! </a:t>
            </a:r>
            <a:endParaRPr lang="de-DE" altLang="de-DE" sz="4000" dirty="0">
              <a:latin typeface="+mn-lt"/>
              <a:ea typeface="+mn-ea"/>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s-ES" sz="2200" dirty="0">
                <a:solidFill>
                  <a:srgbClr val="000000"/>
                </a:solidFill>
                <a:latin typeface="+mn-lt"/>
                <a:ea typeface="+mn-ea"/>
              </a:rPr>
              <a:t>Va ser l'arribada de l'home a la lluna un engany del govern dels EEUU? </a:t>
            </a:r>
            <a:endParaRPr lang="de-DE" sz="2200" dirty="0">
              <a:solidFill>
                <a:srgbClr val="000000"/>
              </a:solidFill>
              <a:latin typeface="+mn-lt"/>
              <a:ea typeface="+mn-ea"/>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a:latin typeface="+mn-lt"/>
                <a:ea typeface="+mn-ea"/>
              </a:rPr>
              <a:t>Fuente: German television station ZDF: “Vorsicht Verschwörung” (Beware conspiracy) </a:t>
            </a:r>
            <a:endParaRPr lang="de-DE" altLang="de-DE" sz="1200" dirty="0">
              <a:latin typeface="+mn-lt"/>
              <a:ea typeface="+mn-ea"/>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dirty="0">
                <a:latin typeface="+mn-lt"/>
                <a:ea typeface="+mn-ea"/>
              </a:rPr>
              <a:t>Director Roland Emmerich (Independence Day):</a:t>
            </a:r>
            <a:br>
              <a:rPr lang="en-US" altLang="de-DE" sz="2400" dirty="0">
                <a:latin typeface="+mn-lt"/>
                <a:ea typeface="+mn-ea"/>
              </a:rPr>
            </a:br>
            <a:r>
              <a:rPr lang="en-US" altLang="de-DE" sz="2400" dirty="0">
                <a:latin typeface="+mn-lt"/>
                <a:ea typeface="+mn-ea"/>
              </a:rPr>
              <a:t>“</a:t>
            </a:r>
            <a:r>
              <a:rPr lang="en-US" altLang="de-DE" sz="2400" dirty="0" err="1">
                <a:latin typeface="+mn-lt"/>
                <a:ea typeface="+mn-ea"/>
              </a:rPr>
              <a:t>L'arribada</a:t>
            </a:r>
            <a:r>
              <a:rPr lang="en-US" altLang="de-DE" sz="2400" dirty="0">
                <a:latin typeface="+mn-lt"/>
                <a:ea typeface="+mn-ea"/>
              </a:rPr>
              <a:t> a la </a:t>
            </a:r>
            <a:r>
              <a:rPr lang="en-US" altLang="de-DE" sz="2400" dirty="0" err="1">
                <a:latin typeface="+mn-lt"/>
                <a:ea typeface="+mn-ea"/>
              </a:rPr>
              <a:t>lluna</a:t>
            </a:r>
            <a:r>
              <a:rPr lang="en-US" altLang="de-DE" sz="2400" dirty="0">
                <a:latin typeface="+mn-lt"/>
                <a:ea typeface="+mn-ea"/>
              </a:rPr>
              <a:t> (…) era </a:t>
            </a:r>
            <a:r>
              <a:rPr lang="en-US" altLang="de-DE" sz="2400" dirty="0" err="1">
                <a:latin typeface="+mn-lt"/>
                <a:ea typeface="+mn-ea"/>
              </a:rPr>
              <a:t>massa</a:t>
            </a:r>
            <a:r>
              <a:rPr lang="en-US" altLang="de-DE" sz="2400" dirty="0">
                <a:latin typeface="+mn-lt"/>
                <a:ea typeface="+mn-ea"/>
              </a:rPr>
              <a:t> bona. </a:t>
            </a:r>
            <a:r>
              <a:rPr lang="en-US" altLang="de-DE" sz="2400" dirty="0" err="1">
                <a:latin typeface="+mn-lt"/>
                <a:ea typeface="+mn-ea"/>
              </a:rPr>
              <a:t>Això</a:t>
            </a:r>
            <a:r>
              <a:rPr lang="en-US" altLang="de-DE" sz="2400" dirty="0">
                <a:latin typeface="+mn-lt"/>
                <a:ea typeface="+mn-ea"/>
              </a:rPr>
              <a:t> era impossible </a:t>
            </a:r>
            <a:r>
              <a:rPr lang="en-US" altLang="de-DE" sz="2400" dirty="0" err="1">
                <a:latin typeface="+mn-lt"/>
                <a:ea typeface="+mn-ea"/>
              </a:rPr>
              <a:t>d'aconseguir</a:t>
            </a:r>
            <a:r>
              <a:rPr lang="en-US" altLang="de-DE" sz="2400" dirty="0">
                <a:latin typeface="+mn-lt"/>
                <a:ea typeface="+mn-ea"/>
              </a:rPr>
              <a:t> </a:t>
            </a:r>
            <a:r>
              <a:rPr lang="en-US" altLang="de-DE" sz="2400" dirty="0" err="1">
                <a:latin typeface="+mn-lt"/>
                <a:ea typeface="+mn-ea"/>
              </a:rPr>
              <a:t>als</a:t>
            </a:r>
            <a:r>
              <a:rPr lang="en-US" altLang="de-DE" sz="2400" dirty="0">
                <a:latin typeface="+mn-lt"/>
                <a:ea typeface="+mn-ea"/>
              </a:rPr>
              <a:t> </a:t>
            </a:r>
            <a:r>
              <a:rPr lang="en-US" altLang="de-DE" sz="2400" dirty="0" err="1">
                <a:latin typeface="+mn-lt"/>
                <a:ea typeface="+mn-ea"/>
              </a:rPr>
              <a:t>anys</a:t>
            </a:r>
            <a:r>
              <a:rPr lang="en-US" altLang="de-DE" sz="2400" dirty="0">
                <a:latin typeface="+mn-lt"/>
                <a:ea typeface="+mn-ea"/>
              </a:rPr>
              <a:t> 60. Fins </a:t>
            </a:r>
            <a:r>
              <a:rPr lang="en-US" altLang="de-DE" sz="2400" dirty="0" err="1">
                <a:latin typeface="+mn-lt"/>
                <a:ea typeface="+mn-ea"/>
              </a:rPr>
              <a:t>i</a:t>
            </a:r>
            <a:r>
              <a:rPr lang="en-US" altLang="de-DE" sz="2400" dirty="0">
                <a:latin typeface="+mn-lt"/>
                <a:ea typeface="+mn-ea"/>
              </a:rPr>
              <a:t> tot </a:t>
            </a:r>
            <a:r>
              <a:rPr lang="en-US" altLang="de-DE" sz="2400" dirty="0" err="1">
                <a:latin typeface="+mn-lt"/>
                <a:ea typeface="+mn-ea"/>
              </a:rPr>
              <a:t>amb</a:t>
            </a:r>
            <a:r>
              <a:rPr lang="en-US" altLang="de-DE" sz="2400" dirty="0">
                <a:latin typeface="+mn-lt"/>
                <a:ea typeface="+mn-ea"/>
              </a:rPr>
              <a:t> </a:t>
            </a:r>
            <a:r>
              <a:rPr lang="en-US" altLang="de-DE" sz="2400" dirty="0" err="1">
                <a:latin typeface="+mn-lt"/>
                <a:ea typeface="+mn-ea"/>
              </a:rPr>
              <a:t>tecnologia</a:t>
            </a:r>
            <a:r>
              <a:rPr lang="en-US" altLang="de-DE" sz="2400" dirty="0">
                <a:latin typeface="+mn-lt"/>
                <a:ea typeface="+mn-ea"/>
              </a:rPr>
              <a:t> actual </a:t>
            </a:r>
            <a:r>
              <a:rPr lang="en-US" altLang="de-DE" sz="2400" dirty="0" err="1">
                <a:latin typeface="+mn-lt"/>
                <a:ea typeface="+mn-ea"/>
              </a:rPr>
              <a:t>plantejaria</a:t>
            </a:r>
            <a:r>
              <a:rPr lang="en-US" altLang="de-DE" sz="2400" dirty="0">
                <a:latin typeface="+mn-lt"/>
                <a:ea typeface="+mn-ea"/>
              </a:rPr>
              <a:t> </a:t>
            </a:r>
            <a:r>
              <a:rPr lang="en-US" altLang="de-DE" sz="2400" dirty="0" err="1">
                <a:latin typeface="+mn-lt"/>
                <a:ea typeface="+mn-ea"/>
              </a:rPr>
              <a:t>problemes</a:t>
            </a:r>
            <a:r>
              <a:rPr lang="en-US" altLang="de-DE" sz="2400" dirty="0">
                <a:latin typeface="+mn-lt"/>
                <a:ea typeface="+mn-ea"/>
              </a:rPr>
              <a:t>.”</a:t>
            </a:r>
            <a:endParaRPr lang="de-DE" altLang="de-DE" sz="2400" i="1" dirty="0">
              <a:latin typeface="+mn-lt"/>
              <a:ea typeface="+mn-ea"/>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t-BR" sz="3600">
                <a:latin typeface="+mn-lt"/>
                <a:ea typeface="+mn-ea"/>
                <a:cs typeface="+mn-cs"/>
              </a:rPr>
              <a:t>Com apareixen aquesta llegenda urbana i altres teories conspiratòries?</a:t>
            </a:r>
            <a:endParaRPr lang="en-US"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5" name="Slide Number Placeholder 4"/>
          <p:cNvSpPr>
            <a:spLocks noGrp="1"/>
          </p:cNvSpPr>
          <p:nvPr>
            <p:ph type="sldNum" sz="quarter" idx="12"/>
          </p:nvPr>
        </p:nvSpPr>
        <p:spPr/>
        <p:txBody>
          <a:bodyPr/>
          <a:lstStyle/>
          <a:p>
            <a:fld id="{CE48C61C-3842-41FE-B0CA-0C556E78958D}" type="slidenum">
              <a:rPr lang="de-DE" altLang="de-DE" smtClean="0">
                <a:latin typeface="+mn-lt"/>
                <a:ea typeface="+mn-ea"/>
              </a:rPr>
              <a:pPr/>
              <a:t>154</a:t>
            </a:fld>
            <a:endParaRPr lang="de-DE" altLang="de-DE">
              <a:latin typeface="+mn-lt"/>
              <a:ea typeface="+mn-ea"/>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t-BR" sz="3600">
                <a:latin typeface="+mn-lt"/>
                <a:ea typeface="+mn-ea"/>
                <a:cs typeface="+mn-cs"/>
              </a:rPr>
              <a:t>Com apareixen aquesta llegenda urbana i altres teories conspiratòries?</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dirty="0" err="1">
                <a:solidFill>
                  <a:srgbClr val="333333"/>
                </a:solidFill>
              </a:rPr>
              <a:t>Sovint</a:t>
            </a:r>
            <a:r>
              <a:rPr lang="de-DE" sz="2400" dirty="0">
                <a:solidFill>
                  <a:srgbClr val="333333"/>
                </a:solidFill>
              </a:rPr>
              <a:t> </a:t>
            </a:r>
            <a:r>
              <a:rPr lang="de-DE" sz="2400" dirty="0" err="1">
                <a:solidFill>
                  <a:srgbClr val="333333"/>
                </a:solidFill>
              </a:rPr>
              <a:t>són</a:t>
            </a:r>
            <a:r>
              <a:rPr lang="de-DE" sz="2400" dirty="0">
                <a:solidFill>
                  <a:srgbClr val="333333"/>
                </a:solidFill>
              </a:rPr>
              <a:t> </a:t>
            </a:r>
            <a:r>
              <a:rPr lang="de-DE" sz="2400" dirty="0" err="1">
                <a:solidFill>
                  <a:srgbClr val="333333"/>
                </a:solidFill>
              </a:rPr>
              <a:t>més</a:t>
            </a:r>
            <a:r>
              <a:rPr lang="de-DE" sz="2400" dirty="0">
                <a:solidFill>
                  <a:srgbClr val="333333"/>
                </a:solidFill>
              </a:rPr>
              <a:t> </a:t>
            </a:r>
            <a:r>
              <a:rPr lang="de-DE" sz="2400" dirty="0" err="1">
                <a:solidFill>
                  <a:srgbClr val="333333"/>
                </a:solidFill>
              </a:rPr>
              <a:t>emocionants</a:t>
            </a:r>
            <a:r>
              <a:rPr lang="de-DE" sz="2400" dirty="0">
                <a:solidFill>
                  <a:srgbClr val="333333"/>
                </a:solidFill>
              </a:rPr>
              <a:t> </a:t>
            </a:r>
            <a:r>
              <a:rPr lang="de-DE" sz="2400" dirty="0" err="1">
                <a:solidFill>
                  <a:srgbClr val="333333"/>
                </a:solidFill>
              </a:rPr>
              <a:t>que</a:t>
            </a:r>
            <a:r>
              <a:rPr lang="de-DE" sz="2400" dirty="0">
                <a:solidFill>
                  <a:srgbClr val="333333"/>
                </a:solidFill>
              </a:rPr>
              <a:t> la </a:t>
            </a:r>
            <a:r>
              <a:rPr lang="de-DE" sz="2400" dirty="0" err="1">
                <a:solidFill>
                  <a:srgbClr val="333333"/>
                </a:solidFill>
              </a:rPr>
              <a:t>realitat</a:t>
            </a:r>
            <a:r>
              <a:rPr lang="en-US" sz="2400" dirty="0">
                <a:solidFill>
                  <a:srgbClr val="333333"/>
                </a:solidFill>
              </a:rPr>
              <a:t>.</a:t>
            </a:r>
          </a:p>
          <a:p>
            <a:pPr marL="342900" lvl="0" indent="-342900" defTabSz="914400" fontAlgn="base">
              <a:buClr>
                <a:srgbClr val="333333"/>
              </a:buClr>
              <a:buFont typeface="WingDings"/>
              <a:buChar char=""/>
              <a:defRPr/>
            </a:pPr>
            <a:r>
              <a:rPr lang="de-DE" sz="2400" dirty="0">
                <a:solidFill>
                  <a:srgbClr val="333333"/>
                </a:solidFill>
              </a:rPr>
              <a:t>Es basen en informació que es difícil de comprobar i la gent ho creu fàcilment</a:t>
            </a:r>
            <a:r>
              <a:rPr lang="en-US" sz="2400" dirty="0">
                <a:solidFill>
                  <a:srgbClr val="333333"/>
                </a:solidFill>
              </a:rPr>
              <a:t> (ex. </a:t>
            </a:r>
            <a:r>
              <a:rPr lang="en-US" sz="2400" dirty="0" err="1">
                <a:solidFill>
                  <a:srgbClr val="333333"/>
                </a:solidFill>
              </a:rPr>
              <a:t>L'onejar</a:t>
            </a:r>
            <a:r>
              <a:rPr lang="en-US" sz="2400" dirty="0">
                <a:solidFill>
                  <a:srgbClr val="333333"/>
                </a:solidFill>
              </a:rPr>
              <a:t> de la </a:t>
            </a:r>
            <a:r>
              <a:rPr lang="en-US" sz="2400" dirty="0" err="1">
                <a:solidFill>
                  <a:srgbClr val="333333"/>
                </a:solidFill>
              </a:rPr>
              <a:t>bandera</a:t>
            </a:r>
            <a:r>
              <a:rPr lang="en-US" sz="2400" dirty="0">
                <a:solidFill>
                  <a:srgbClr val="333333"/>
                </a:solidFill>
              </a:rPr>
              <a:t> </a:t>
            </a:r>
            <a:r>
              <a:rPr lang="en-US" sz="2400" dirty="0" err="1">
                <a:solidFill>
                  <a:srgbClr val="333333"/>
                </a:solidFill>
              </a:rPr>
              <a:t>suggereix</a:t>
            </a:r>
            <a:r>
              <a:rPr lang="en-US" sz="2400" dirty="0">
                <a:solidFill>
                  <a:srgbClr val="333333"/>
                </a:solidFill>
              </a:rPr>
              <a:t> que les </a:t>
            </a:r>
            <a:r>
              <a:rPr lang="en-US" sz="2400" dirty="0" err="1">
                <a:solidFill>
                  <a:srgbClr val="333333"/>
                </a:solidFill>
              </a:rPr>
              <a:t>fotos</a:t>
            </a:r>
            <a:r>
              <a:rPr lang="en-US" sz="2400" dirty="0">
                <a:solidFill>
                  <a:srgbClr val="333333"/>
                </a:solidFill>
              </a:rPr>
              <a:t> van ser </a:t>
            </a:r>
            <a:r>
              <a:rPr lang="en-US" sz="2400" dirty="0" err="1">
                <a:solidFill>
                  <a:srgbClr val="333333"/>
                </a:solidFill>
              </a:rPr>
              <a:t>preses</a:t>
            </a:r>
            <a:r>
              <a:rPr lang="en-US" sz="2400" dirty="0">
                <a:solidFill>
                  <a:srgbClr val="333333"/>
                </a:solidFill>
              </a:rPr>
              <a:t> a la terra).</a:t>
            </a:r>
          </a:p>
          <a:p>
            <a:pPr marL="342900" lvl="0" indent="-342900" defTabSz="914400" fontAlgn="base">
              <a:buClr>
                <a:srgbClr val="333333"/>
              </a:buClr>
              <a:buFont typeface="WingDings"/>
              <a:buChar char=""/>
              <a:defRPr/>
            </a:pPr>
            <a:r>
              <a:rPr lang="en-US" sz="2400" dirty="0" err="1">
                <a:solidFill>
                  <a:srgbClr val="333333"/>
                </a:solidFill>
              </a:rPr>
              <a:t>S'amaguen</a:t>
            </a:r>
            <a:r>
              <a:rPr lang="en-US" sz="2400" dirty="0">
                <a:solidFill>
                  <a:srgbClr val="333333"/>
                </a:solidFill>
              </a:rPr>
              <a:t> </a:t>
            </a:r>
            <a:r>
              <a:rPr lang="en-US" sz="2400" dirty="0" err="1">
                <a:solidFill>
                  <a:srgbClr val="333333"/>
                </a:solidFill>
              </a:rPr>
              <a:t>explicacions</a:t>
            </a:r>
            <a:r>
              <a:rPr lang="en-US" sz="2400" dirty="0">
                <a:solidFill>
                  <a:srgbClr val="333333"/>
                </a:solidFill>
              </a:rPr>
              <a:t> alternatives (ex. el </a:t>
            </a:r>
            <a:r>
              <a:rPr lang="en-US" sz="2400" dirty="0" err="1">
                <a:solidFill>
                  <a:srgbClr val="333333"/>
                </a:solidFill>
              </a:rPr>
              <a:t>cel</a:t>
            </a:r>
            <a:r>
              <a:rPr lang="en-US" sz="2400" dirty="0">
                <a:solidFill>
                  <a:srgbClr val="333333"/>
                </a:solidFill>
              </a:rPr>
              <a:t> sense </a:t>
            </a:r>
            <a:r>
              <a:rPr lang="en-US" sz="2400" dirty="0" err="1">
                <a:solidFill>
                  <a:srgbClr val="333333"/>
                </a:solidFill>
              </a:rPr>
              <a:t>estrelles</a:t>
            </a:r>
            <a:r>
              <a:rPr lang="en-US" sz="2400" dirty="0">
                <a:solidFill>
                  <a:srgbClr val="333333"/>
                </a:solidFill>
              </a:rPr>
              <a:t> </a:t>
            </a:r>
            <a:r>
              <a:rPr lang="en-US" sz="2400" dirty="0" err="1">
                <a:solidFill>
                  <a:srgbClr val="333333"/>
                </a:solidFill>
              </a:rPr>
              <a:t>es</a:t>
            </a:r>
            <a:r>
              <a:rPr lang="en-US" sz="2400" dirty="0">
                <a:solidFill>
                  <a:srgbClr val="333333"/>
                </a:solidFill>
              </a:rPr>
              <a:t> pot </a:t>
            </a:r>
            <a:r>
              <a:rPr lang="en-US" sz="2400" dirty="0" err="1">
                <a:solidFill>
                  <a:srgbClr val="333333"/>
                </a:solidFill>
              </a:rPr>
              <a:t>explicar</a:t>
            </a:r>
            <a:r>
              <a:rPr lang="en-US" sz="2400" dirty="0">
                <a:solidFill>
                  <a:srgbClr val="333333"/>
                </a:solidFill>
              </a:rPr>
              <a:t> per les </a:t>
            </a:r>
            <a:r>
              <a:rPr lang="en-US" sz="2400" dirty="0" err="1">
                <a:solidFill>
                  <a:srgbClr val="333333"/>
                </a:solidFill>
              </a:rPr>
              <a:t>limitacions</a:t>
            </a:r>
            <a:r>
              <a:rPr lang="en-US" sz="2400" dirty="0">
                <a:solidFill>
                  <a:srgbClr val="333333"/>
                </a:solidFill>
              </a:rPr>
              <a:t> </a:t>
            </a:r>
            <a:r>
              <a:rPr lang="en-US" sz="2400" dirty="0" err="1">
                <a:solidFill>
                  <a:srgbClr val="333333"/>
                </a:solidFill>
              </a:rPr>
              <a:t>tècniques</a:t>
            </a:r>
            <a:r>
              <a:rPr lang="en-US" sz="2400" dirty="0">
                <a:solidFill>
                  <a:srgbClr val="333333"/>
                </a:solidFill>
              </a:rPr>
              <a:t> de les </a:t>
            </a:r>
            <a:r>
              <a:rPr lang="en-US" sz="2400" dirty="0" err="1">
                <a:solidFill>
                  <a:srgbClr val="333333"/>
                </a:solidFill>
              </a:rPr>
              <a:t>fotografies</a:t>
            </a:r>
            <a:r>
              <a:rPr lang="en-US" sz="2400" dirty="0">
                <a:solidFill>
                  <a:srgbClr val="333333"/>
                </a:solidFill>
              </a:rPr>
              <a:t> nocturnes).</a:t>
            </a:r>
          </a:p>
          <a:p>
            <a:pPr marL="342900" lvl="0" indent="-342900" defTabSz="914400" fontAlgn="base">
              <a:buClr>
                <a:srgbClr val="333333"/>
              </a:buClr>
              <a:buFont typeface="WingDings"/>
              <a:buChar char=""/>
              <a:defRPr/>
            </a:pPr>
            <a:r>
              <a:rPr lang="en-US" sz="2400" dirty="0">
                <a:solidFill>
                  <a:srgbClr val="333333"/>
                </a:solidFill>
              </a:rPr>
              <a:t>Les </a:t>
            </a:r>
            <a:r>
              <a:rPr lang="en-US" sz="2400" dirty="0" err="1">
                <a:solidFill>
                  <a:srgbClr val="333333"/>
                </a:solidFill>
              </a:rPr>
              <a:t>llegendes</a:t>
            </a:r>
            <a:r>
              <a:rPr lang="en-US" sz="2400" dirty="0">
                <a:solidFill>
                  <a:srgbClr val="333333"/>
                </a:solidFill>
              </a:rPr>
              <a:t> </a:t>
            </a:r>
            <a:r>
              <a:rPr lang="en-US" sz="2400" dirty="0" err="1">
                <a:solidFill>
                  <a:srgbClr val="333333"/>
                </a:solidFill>
              </a:rPr>
              <a:t>urbanes</a:t>
            </a:r>
            <a:r>
              <a:rPr lang="en-US" sz="2400" dirty="0">
                <a:solidFill>
                  <a:srgbClr val="333333"/>
                </a:solidFill>
              </a:rPr>
              <a:t> </a:t>
            </a:r>
            <a:r>
              <a:rPr lang="en-US" sz="2400" dirty="0" err="1">
                <a:solidFill>
                  <a:srgbClr val="333333"/>
                </a:solidFill>
              </a:rPr>
              <a:t>prenen</a:t>
            </a:r>
            <a:r>
              <a:rPr lang="en-US" sz="2400" dirty="0">
                <a:solidFill>
                  <a:srgbClr val="333333"/>
                </a:solidFill>
              </a:rPr>
              <a:t> </a:t>
            </a:r>
            <a:r>
              <a:rPr lang="en-US" sz="2400" dirty="0" err="1">
                <a:solidFill>
                  <a:srgbClr val="333333"/>
                </a:solidFill>
              </a:rPr>
              <a:t>fets</a:t>
            </a:r>
            <a:r>
              <a:rPr lang="en-US" sz="2400" dirty="0">
                <a:solidFill>
                  <a:srgbClr val="333333"/>
                </a:solidFill>
              </a:rPr>
              <a:t> </a:t>
            </a:r>
            <a:r>
              <a:rPr lang="en-US" sz="2400" dirty="0" err="1">
                <a:solidFill>
                  <a:srgbClr val="333333"/>
                </a:solidFill>
              </a:rPr>
              <a:t>trets</a:t>
            </a:r>
            <a:r>
              <a:rPr lang="en-US" sz="2400" dirty="0">
                <a:solidFill>
                  <a:srgbClr val="333333"/>
                </a:solidFill>
              </a:rPr>
              <a:t> de context </a:t>
            </a:r>
            <a:r>
              <a:rPr lang="en-US" sz="2400" dirty="0" err="1">
                <a:solidFill>
                  <a:srgbClr val="333333"/>
                </a:solidFill>
              </a:rPr>
              <a:t>i</a:t>
            </a:r>
            <a:r>
              <a:rPr lang="en-US" sz="2400" dirty="0">
                <a:solidFill>
                  <a:srgbClr val="333333"/>
                </a:solidFill>
              </a:rPr>
              <a:t> </a:t>
            </a:r>
            <a:r>
              <a:rPr lang="en-US" sz="2400" dirty="0" err="1">
                <a:solidFill>
                  <a:srgbClr val="333333"/>
                </a:solidFill>
              </a:rPr>
              <a:t>els</a:t>
            </a:r>
            <a:r>
              <a:rPr lang="en-US" sz="2400" dirty="0">
                <a:solidFill>
                  <a:srgbClr val="333333"/>
                </a:solidFill>
              </a:rPr>
              <a:t> </a:t>
            </a:r>
            <a:r>
              <a:rPr lang="en-US" sz="2400" dirty="0" err="1">
                <a:solidFill>
                  <a:srgbClr val="333333"/>
                </a:solidFill>
              </a:rPr>
              <a:t>porten</a:t>
            </a:r>
            <a:r>
              <a:rPr lang="en-US" sz="2400" dirty="0">
                <a:solidFill>
                  <a:srgbClr val="333333"/>
                </a:solidFill>
              </a:rPr>
              <a:t> al </a:t>
            </a:r>
            <a:r>
              <a:rPr lang="en-US" sz="2400" dirty="0" err="1">
                <a:solidFill>
                  <a:srgbClr val="333333"/>
                </a:solidFill>
              </a:rPr>
              <a:t>límit</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155</a:t>
            </a:fld>
            <a:endParaRPr lang="de-DE" altLang="de-DE">
              <a:latin typeface="+mn-lt"/>
              <a:ea typeface="+mn-ea"/>
            </a:endParaRP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7464</Words>
  <Application>Microsoft Office PowerPoint</Application>
  <PresentationFormat>Benutzerdefiniert</PresentationFormat>
  <Paragraphs>1285</Paragraphs>
  <Slides>155</Slides>
  <Notes>155</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155</vt:i4>
      </vt:variant>
    </vt:vector>
  </HeadingPairs>
  <TitlesOfParts>
    <vt:vector size="162" baseType="lpstr">
      <vt:lpstr>Arial</vt:lpstr>
      <vt:lpstr>WingDings</vt:lpstr>
      <vt:lpstr>Times New Roman</vt:lpstr>
      <vt:lpstr>Calibri Light</vt:lpstr>
      <vt:lpstr>Symbol</vt:lpstr>
      <vt:lpstr>Calibri</vt:lpstr>
      <vt:lpstr>UKE_PPT-Vorlage_16zu9</vt:lpstr>
      <vt:lpstr>EMC 2 A – Saltar a Conclusions I</vt:lpstr>
      <vt:lpstr>Saltar a Conclusions</vt:lpstr>
      <vt:lpstr>Saltar a Conclusions</vt:lpstr>
      <vt:lpstr>Saltar a Conclusions</vt:lpstr>
      <vt:lpstr>Saltar a Conclusions</vt:lpstr>
      <vt:lpstr>Saltar a Conclusions</vt:lpstr>
      <vt:lpstr>Inferències sense tenir el 100% de les proves</vt:lpstr>
      <vt:lpstr>Inferències sense tenir el 100% de les proves</vt:lpstr>
      <vt:lpstr>Inferències sense tenir el 100% de les proves</vt:lpstr>
      <vt:lpstr>Saltar a Conclusions: En Acció</vt:lpstr>
      <vt:lpstr>Saltar a Conclusions: En Acció</vt:lpstr>
      <vt:lpstr>Saltar a Conclusions: En Acció</vt:lpstr>
      <vt:lpstr>Saltar a Conclusions: En Acció - Mites Moderns - (per a un exercici alternatiu anar al final de la presentació)</vt:lpstr>
      <vt:lpstr>Saltar a Conclusions: En Acció - Mites Moderns - (per a un exercici alternatiu anar al final de la presentació)</vt:lpstr>
      <vt:lpstr>Saltar a Conclusions: En Acció - Mites Moderns - (per a un exercici alternatiu anar al final de la presentació)</vt:lpstr>
      <vt:lpstr>Saltar a Conclusions: En Acció - Mites Moderns -</vt:lpstr>
      <vt:lpstr>Com apareixen aquestes teories de conspiració?</vt:lpstr>
      <vt:lpstr>Com apareixen aquestes teories de conspiració?</vt:lpstr>
      <vt:lpstr>Com apareixen aquestes teories de conspiració?</vt:lpstr>
      <vt:lpstr>Quina rellevància té això?</vt:lpstr>
      <vt:lpstr>Quina rellevància té això?</vt:lpstr>
      <vt:lpstr>A continuació us mostrem com el saltar a conclusions pot produir errors d'interpretació durant la psicosi.</vt:lpstr>
      <vt:lpstr>Conjunt de Tasques 1:</vt:lpstr>
      <vt:lpstr>Conjunt de Tasques 1:</vt:lpstr>
      <vt:lpstr>Conjunt de Tasques 1:</vt:lpstr>
      <vt:lpstr>Dibuix 1</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Dibuix 2</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Dibuix 3</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Dibuix 4</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Dibuix 5</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Opcional: Videoclip</vt:lpstr>
      <vt:lpstr>Dibuix 6</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Dibuix 7</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Dibuix 8</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Dibuix 9</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Dibuix 10</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Conjunt de Tasques 2:</vt:lpstr>
      <vt:lpstr>Què hi veu vostè?</vt:lpstr>
      <vt:lpstr>Què hi veu vostè ara?</vt:lpstr>
      <vt:lpstr>Què hi veu vostè?</vt:lpstr>
      <vt:lpstr>Què hi veu vostè?</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Què hi pot veure?</vt:lpstr>
      <vt:lpstr>Intenti trobar tots els detalls!</vt:lpstr>
      <vt:lpstr>PowerPoint-Präsentation</vt:lpstr>
      <vt:lpstr>Traducció a la vida diària</vt:lpstr>
      <vt:lpstr>Traducció a la vida diària</vt:lpstr>
      <vt:lpstr>Traducció a la vida diària</vt:lpstr>
      <vt:lpstr>Traducció a la vida diària</vt:lpstr>
      <vt:lpstr>Traducció a la vida diària</vt:lpstr>
      <vt:lpstr>Què hi té a veure això amb la psicosi?</vt:lpstr>
      <vt:lpstr>Què hi té a veure això amb la psicosi?</vt:lpstr>
      <vt:lpstr>Què hi té a veure això amb la psicosi?</vt:lpstr>
      <vt:lpstr>Gràcies Per La Vostra Atenció!</vt:lpstr>
      <vt:lpstr>PowerPoint-Präsentation</vt:lpstr>
      <vt:lpstr>Saltar a conclusions “en acció” - Llegendes urbanes -</vt:lpstr>
      <vt:lpstr>Saltar a conclusions “en acció” - Llegendes urbanes -</vt:lpstr>
      <vt:lpstr>Saltar a conclusions “en acció” - Llegendes urbanes -</vt:lpstr>
      <vt:lpstr>Saltar a conclusions “en acció” - Llegendes urbanes -</vt:lpstr>
      <vt:lpstr>Saltar a conclusions “en acció” - Llegendes urbanes -</vt:lpstr>
      <vt:lpstr>Saltar a conclusions “en acció” - Llegendes urbanes -</vt:lpstr>
      <vt:lpstr>Saltar a conclusions “en acció” - Llegendes urbanes -</vt:lpstr>
      <vt:lpstr>Com apareixen aquesta llegenda urbana i altres teories conspiratòries?</vt:lpstr>
      <vt:lpstr>Com apareixen aquesta llegenda urbana i altres teories conspiratòries?</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Britt-Marie Larsen</cp:lastModifiedBy>
  <cp:revision>458</cp:revision>
  <dcterms:created xsi:type="dcterms:W3CDTF">2002-10-15T10:55:06Z</dcterms:created>
  <dcterms:modified xsi:type="dcterms:W3CDTF">2023-01-30T12:11:00Z</dcterms:modified>
</cp:coreProperties>
</file>