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6723" r:id="rId1"/>
  </p:sldMasterIdLst>
  <p:notesMasterIdLst>
    <p:notesMasterId r:id="rId79"/>
  </p:notesMasterIdLst>
  <p:handoutMasterIdLst>
    <p:handoutMasterId r:id="rId80"/>
  </p:handoutMasterIdLst>
  <p:sldIdLst>
    <p:sldId id="730" r:id="rId2"/>
    <p:sldId id="694" r:id="rId3"/>
    <p:sldId id="702" r:id="rId4"/>
    <p:sldId id="701" r:id="rId5"/>
    <p:sldId id="703" r:id="rId6"/>
    <p:sldId id="708" r:id="rId7"/>
    <p:sldId id="707" r:id="rId8"/>
    <p:sldId id="706" r:id="rId9"/>
    <p:sldId id="477" r:id="rId10"/>
    <p:sldId id="655" r:id="rId11"/>
    <p:sldId id="710" r:id="rId12"/>
    <p:sldId id="709" r:id="rId13"/>
    <p:sldId id="578" r:id="rId14"/>
    <p:sldId id="580" r:id="rId15"/>
    <p:sldId id="579" r:id="rId16"/>
    <p:sldId id="618" r:id="rId17"/>
    <p:sldId id="621" r:id="rId18"/>
    <p:sldId id="711" r:id="rId19"/>
    <p:sldId id="603" r:id="rId20"/>
    <p:sldId id="649" r:id="rId21"/>
    <p:sldId id="714" r:id="rId22"/>
    <p:sldId id="713" r:id="rId23"/>
    <p:sldId id="712" r:id="rId24"/>
    <p:sldId id="485" r:id="rId25"/>
    <p:sldId id="486" r:id="rId26"/>
    <p:sldId id="509" r:id="rId27"/>
    <p:sldId id="589" r:id="rId28"/>
    <p:sldId id="627" r:id="rId29"/>
    <p:sldId id="591" r:id="rId30"/>
    <p:sldId id="674" r:id="rId31"/>
    <p:sldId id="492" r:id="rId32"/>
    <p:sldId id="592" r:id="rId33"/>
    <p:sldId id="593" r:id="rId34"/>
    <p:sldId id="699" r:id="rId35"/>
    <p:sldId id="675" r:id="rId36"/>
    <p:sldId id="595" r:id="rId37"/>
    <p:sldId id="524" r:id="rId38"/>
    <p:sldId id="525" r:id="rId39"/>
    <p:sldId id="676" r:id="rId40"/>
    <p:sldId id="599" r:id="rId41"/>
    <p:sldId id="625" r:id="rId42"/>
    <p:sldId id="553" r:id="rId43"/>
    <p:sldId id="526" r:id="rId44"/>
    <p:sldId id="527" r:id="rId45"/>
    <p:sldId id="645" r:id="rId46"/>
    <p:sldId id="498" r:id="rId47"/>
    <p:sldId id="503" r:id="rId48"/>
    <p:sldId id="504" r:id="rId49"/>
    <p:sldId id="540" r:id="rId50"/>
    <p:sldId id="541" r:id="rId51"/>
    <p:sldId id="542" r:id="rId52"/>
    <p:sldId id="543" r:id="rId53"/>
    <p:sldId id="629" r:id="rId54"/>
    <p:sldId id="597" r:id="rId55"/>
    <p:sldId id="631" r:id="rId56"/>
    <p:sldId id="549" r:id="rId57"/>
    <p:sldId id="630" r:id="rId58"/>
    <p:sldId id="523" r:id="rId59"/>
    <p:sldId id="677" r:id="rId60"/>
    <p:sldId id="718" r:id="rId61"/>
    <p:sldId id="717" r:id="rId62"/>
    <p:sldId id="716" r:id="rId63"/>
    <p:sldId id="715" r:id="rId64"/>
    <p:sldId id="697" r:id="rId65"/>
    <p:sldId id="720" r:id="rId66"/>
    <p:sldId id="719" r:id="rId67"/>
    <p:sldId id="700" r:id="rId68"/>
    <p:sldId id="642" r:id="rId69"/>
    <p:sldId id="721" r:id="rId70"/>
    <p:sldId id="722" r:id="rId71"/>
    <p:sldId id="723" r:id="rId72"/>
    <p:sldId id="724" r:id="rId73"/>
    <p:sldId id="725" r:id="rId74"/>
    <p:sldId id="726" r:id="rId75"/>
    <p:sldId id="727" r:id="rId76"/>
    <p:sldId id="728" r:id="rId77"/>
    <p:sldId id="729" r:id="rId78"/>
  </p:sldIdLst>
  <p:sldSz cx="12195175" cy="6858000"/>
  <p:notesSz cx="7099300" cy="10234613"/>
  <p:embeddedFontLst>
    <p:embeddedFont>
      <p:font typeface="Calibri" panose="020F0502020204030204" pitchFamily="34" charset="0"/>
      <p:regular r:id="rId81"/>
      <p:bold r:id="rId82"/>
      <p:italic r:id="rId83"/>
      <p:boldItalic r:id="rId84"/>
    </p:embeddedFont>
    <p:embeddedFont>
      <p:font typeface="Calibri Light" panose="020F0302020204030204" pitchFamily="34" charset="0"/>
      <p:regular r:id="rId85"/>
      <p:italic r:id="rId86"/>
    </p:embeddedFont>
  </p:embeddedFontLst>
  <p:defaultTextStyle>
    <a:defPPr>
      <a:defRPr lang="de-DE"/>
    </a:defPPr>
    <a:lvl1pPr algn="l" rtl="0" eaLnBrk="0" fontAlgn="base" hangingPunct="0">
      <a:spcBef>
        <a:spcPct val="0"/>
      </a:spcBef>
      <a:spcAft>
        <a:spcPct val="0"/>
      </a:spcAft>
      <a:defRPr lang="en-US" b="1" kern="1200">
        <a:solidFill>
          <a:schemeClr val="tx1"/>
        </a:solidFill>
        <a:latin typeface="+mn-lt"/>
        <a:ea typeface="ＭＳ Ｐゴシック" pitchFamily="34" charset="-128"/>
        <a:cs typeface="+mn-cs"/>
      </a:defRPr>
    </a:lvl1pPr>
    <a:lvl2pPr marL="457200" algn="l" rtl="0" eaLnBrk="0" fontAlgn="base" hangingPunct="0">
      <a:spcBef>
        <a:spcPct val="0"/>
      </a:spcBef>
      <a:spcAft>
        <a:spcPct val="0"/>
      </a:spcAft>
      <a:defRPr lang="en-US" b="1" kern="1200">
        <a:solidFill>
          <a:schemeClr val="tx1"/>
        </a:solidFill>
        <a:latin typeface="+mn-lt"/>
        <a:ea typeface="ＭＳ Ｐゴシック" pitchFamily="34" charset="-128"/>
        <a:cs typeface="+mn-cs"/>
      </a:defRPr>
    </a:lvl2pPr>
    <a:lvl3pPr marL="914400" algn="l" rtl="0" eaLnBrk="0" fontAlgn="base" hangingPunct="0">
      <a:spcBef>
        <a:spcPct val="0"/>
      </a:spcBef>
      <a:spcAft>
        <a:spcPct val="0"/>
      </a:spcAft>
      <a:defRPr lang="en-US" b="1" kern="1200">
        <a:solidFill>
          <a:schemeClr val="tx1"/>
        </a:solidFill>
        <a:latin typeface="+mn-lt"/>
        <a:ea typeface="ＭＳ Ｐゴシック" pitchFamily="34" charset="-128"/>
        <a:cs typeface="+mn-cs"/>
      </a:defRPr>
    </a:lvl3pPr>
    <a:lvl4pPr marL="1371600" algn="l" rtl="0" eaLnBrk="0" fontAlgn="base" hangingPunct="0">
      <a:spcBef>
        <a:spcPct val="0"/>
      </a:spcBef>
      <a:spcAft>
        <a:spcPct val="0"/>
      </a:spcAft>
      <a:defRPr lang="en-US" b="1" kern="1200">
        <a:solidFill>
          <a:schemeClr val="tx1"/>
        </a:solidFill>
        <a:latin typeface="+mn-lt"/>
        <a:ea typeface="ＭＳ Ｐゴシック" pitchFamily="34" charset="-128"/>
        <a:cs typeface="+mn-cs"/>
      </a:defRPr>
    </a:lvl4pPr>
    <a:lvl5pPr marL="1828800" algn="l" rtl="0" eaLnBrk="0" fontAlgn="base" hangingPunct="0">
      <a:spcBef>
        <a:spcPct val="0"/>
      </a:spcBef>
      <a:spcAft>
        <a:spcPct val="0"/>
      </a:spcAft>
      <a:defRPr lang="en-US" b="1" kern="1200">
        <a:solidFill>
          <a:schemeClr val="tx1"/>
        </a:solidFill>
        <a:latin typeface="+mn-lt"/>
        <a:ea typeface="ＭＳ Ｐゴシック" pitchFamily="34" charset="-128"/>
        <a:cs typeface="+mn-cs"/>
      </a:defRPr>
    </a:lvl5pPr>
    <a:lvl6pPr marL="2286000" algn="l" defTabSz="914400" rtl="0" eaLnBrk="1" latinLnBrk="0" hangingPunct="1">
      <a:defRPr b="1" kern="1200">
        <a:solidFill>
          <a:schemeClr val="tx1"/>
        </a:solidFill>
        <a:latin typeface="Arial" charset="0"/>
        <a:ea typeface="ＭＳ Ｐゴシック" pitchFamily="34" charset="-128"/>
        <a:cs typeface="+mn-cs"/>
      </a:defRPr>
    </a:lvl6pPr>
    <a:lvl7pPr marL="2743200" algn="l" defTabSz="914400" rtl="0" eaLnBrk="1" latinLnBrk="0" hangingPunct="1">
      <a:defRPr b="1" kern="1200">
        <a:solidFill>
          <a:schemeClr val="tx1"/>
        </a:solidFill>
        <a:latin typeface="Arial" charset="0"/>
        <a:ea typeface="ＭＳ Ｐゴシック" pitchFamily="34" charset="-128"/>
        <a:cs typeface="+mn-cs"/>
      </a:defRPr>
    </a:lvl7pPr>
    <a:lvl8pPr marL="3200400" algn="l" defTabSz="914400" rtl="0" eaLnBrk="1" latinLnBrk="0" hangingPunct="1">
      <a:defRPr b="1" kern="1200">
        <a:solidFill>
          <a:schemeClr val="tx1"/>
        </a:solidFill>
        <a:latin typeface="Arial" charset="0"/>
        <a:ea typeface="ＭＳ Ｐゴシック" pitchFamily="34" charset="-128"/>
        <a:cs typeface="+mn-cs"/>
      </a:defRPr>
    </a:lvl8pPr>
    <a:lvl9pPr marL="3657600" algn="l" defTabSz="914400" rtl="0" eaLnBrk="1" latinLnBrk="0" hangingPunct="1">
      <a:defRPr b="1"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4201">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336699"/>
    <a:srgbClr val="FF0066"/>
    <a:srgbClr val="66FF33"/>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67" autoAdjust="0"/>
    <p:restoredTop sz="94660"/>
  </p:normalViewPr>
  <p:slideViewPr>
    <p:cSldViewPr>
      <p:cViewPr varScale="1">
        <p:scale>
          <a:sx n="95" d="100"/>
          <a:sy n="95" d="100"/>
        </p:scale>
        <p:origin x="72" y="128"/>
      </p:cViewPr>
      <p:guideLst>
        <p:guide orient="horz" pos="4201"/>
        <p:guide pos="2880"/>
        <p:guide pos="384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189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4.fntdata"/><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85"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3.fntdata"/><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font" Target="fonts/font1.fntdata"/><Relationship Id="rId86"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font" Target="fonts/font2.fntdata"/><Relationship Id="rId19" Type="http://schemas.openxmlformats.org/officeDocument/2006/relationships/slide" Target="slides/slide18.xml"/></Relationships>
</file>

<file path=ppt/_rels/viewProps.xml.rels><?xml version="1.0" encoding="UTF-8" standalone="yes"?>
<Relationships xmlns="http://schemas.openxmlformats.org/package/2006/relationships"><Relationship Id="rId1" Type="http://schemas.openxmlformats.org/officeDocument/2006/relationships/slide" Target="slides/slide6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eaLnBrk="1" hangingPunct="1">
              <a:defRPr sz="1400">
                <a:latin typeface="Arial" charset="0"/>
                <a:ea typeface="+mn-ea"/>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eaLnBrk="1" hangingPunct="1">
              <a:defRPr sz="1400">
                <a:latin typeface="Arial" charset="0"/>
                <a:ea typeface="+mn-ea"/>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eaLnBrk="1" hangingPunct="1">
              <a:defRPr sz="1400">
                <a:latin typeface="Arial" charset="0"/>
                <a:ea typeface="+mn-ea"/>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eaLnBrk="1" hangingPunct="1">
              <a:defRPr sz="1400"/>
            </a:lvl1pPr>
          </a:lstStyle>
          <a:p>
            <a:fld id="{09DB5406-CB3A-4A68-90AD-196782F02FB1}" type="slidenum">
              <a:rPr lang="en-GB" altLang="es-ES"/>
              <a:pPr/>
              <a:t>‹Nr.›</a:t>
            </a:fld>
            <a:endParaRPr lang="en-GB" altLang="es-ES"/>
          </a:p>
        </p:txBody>
      </p:sp>
    </p:spTree>
    <p:extLst>
      <p:ext uri="{BB962C8B-B14F-4D97-AF65-F5344CB8AC3E}">
        <p14:creationId xmlns:p14="http://schemas.microsoft.com/office/powerpoint/2010/main" val="23865007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eaLnBrk="1" hangingPunct="1">
              <a:defRPr sz="1400">
                <a:latin typeface="Arial"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eaLnBrk="1" hangingPunct="1">
              <a:defRPr sz="1400">
                <a:latin typeface="Arial" charset="0"/>
                <a:ea typeface="+mn-ea"/>
                <a:cs typeface="+mn-cs"/>
              </a:defRPr>
            </a:lvl1pPr>
          </a:lstStyle>
          <a:p>
            <a:pPr>
              <a:defRPr/>
            </a:pPr>
            <a:endParaRPr lang="de-DE"/>
          </a:p>
        </p:txBody>
      </p:sp>
      <p:sp>
        <p:nvSpPr>
          <p:cNvPr id="136196"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eaLnBrk="1" hangingPunct="1">
              <a:defRPr sz="1400">
                <a:latin typeface="Arial"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eaLnBrk="1" hangingPunct="1">
              <a:defRPr sz="1400"/>
            </a:lvl1pPr>
          </a:lstStyle>
          <a:p>
            <a:fld id="{BC80BB13-14CC-4FD0-9C36-25554F92F6E5}" type="slidenum">
              <a:rPr lang="de-DE" altLang="es-ES"/>
              <a:pPr/>
              <a:t>‹Nr.›</a:t>
            </a:fld>
            <a:endParaRPr lang="de-DE" altLang="es-ES"/>
          </a:p>
        </p:txBody>
      </p:sp>
    </p:spTree>
    <p:extLst>
      <p:ext uri="{BB962C8B-B14F-4D97-AF65-F5344CB8AC3E}">
        <p14:creationId xmlns:p14="http://schemas.microsoft.com/office/powerpoint/2010/main" val="6432701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F1F23DF1-A902-47FB-8190-5A0F47756228}" type="slidenum">
              <a:rPr lang="de-DE" altLang="de-DE"/>
              <a:pPr/>
              <a:t>2</a:t>
            </a:fld>
            <a:endParaRPr lang="de-DE" altLang="de-DE"/>
          </a:p>
        </p:txBody>
      </p:sp>
      <p:sp>
        <p:nvSpPr>
          <p:cNvPr id="145411"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F1F23DF1-A902-47FB-8190-5A0F47756228}" type="slidenum">
              <a:rPr lang="de-DE" altLang="de-DE"/>
              <a:pPr/>
              <a:t>3</a:t>
            </a:fld>
            <a:endParaRPr lang="de-DE" altLang="de-DE"/>
          </a:p>
        </p:txBody>
      </p:sp>
      <p:sp>
        <p:nvSpPr>
          <p:cNvPr id="145411"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F1F23DF1-A902-47FB-8190-5A0F47756228}" type="slidenum">
              <a:rPr lang="de-DE" altLang="de-DE"/>
              <a:pPr/>
              <a:t>4</a:t>
            </a:fld>
            <a:endParaRPr lang="de-DE" altLang="de-DE"/>
          </a:p>
        </p:txBody>
      </p:sp>
      <p:sp>
        <p:nvSpPr>
          <p:cNvPr id="145411"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2A66A1E3-742D-4193-8520-C54AE99AD916}" type="slidenum">
              <a:rPr lang="de-DE" altLang="de-DE"/>
              <a:pPr/>
              <a:t>5</a:t>
            </a:fld>
            <a:endParaRPr lang="de-DE" altLang="de-DE"/>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2A66A1E3-742D-4193-8520-C54AE99AD916}" type="slidenum">
              <a:rPr lang="de-DE" altLang="de-DE"/>
              <a:pPr/>
              <a:t>6</a:t>
            </a:fld>
            <a:endParaRPr lang="de-DE" altLang="de-DE"/>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2A66A1E3-742D-4193-8520-C54AE99AD916}" type="slidenum">
              <a:rPr lang="de-DE" altLang="de-DE"/>
              <a:pPr/>
              <a:t>7</a:t>
            </a:fld>
            <a:endParaRPr lang="de-DE" altLang="de-DE"/>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2A66A1E3-742D-4193-8520-C54AE99AD916}" type="slidenum">
              <a:rPr lang="de-DE" altLang="de-DE"/>
              <a:pPr/>
              <a:t>8</a:t>
            </a:fld>
            <a:endParaRPr lang="de-DE" altLang="de-DE"/>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A156D928-DD78-4A87-8331-133A16B2CB06}" type="slidenum">
              <a:rPr lang="de-DE" altLang="de-DE"/>
              <a:pPr/>
              <a:t>9</a:t>
            </a:fld>
            <a:endParaRPr lang="de-DE" altLang="de-DE"/>
          </a:p>
        </p:txBody>
      </p:sp>
      <p:sp>
        <p:nvSpPr>
          <p:cNvPr id="155651" name="Rectangle 2"/>
          <p:cNvSpPr>
            <a:spLocks noGrp="1" noRot="1" noChangeAspect="1" noChangeArrowheads="1" noTextEdit="1"/>
          </p:cNvSpPr>
          <p:nvPr>
            <p:ph type="sldImg"/>
          </p:nvPr>
        </p:nvSpPr>
        <p:spPr>
          <a:xfrm>
            <a:off x="141288" y="768350"/>
            <a:ext cx="6821487"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3A4506DD-BD1B-45EB-BDFE-8D7D63BD4939}" type="slidenum">
              <a:rPr lang="de-DE" altLang="de-DE"/>
              <a:pPr/>
              <a:t>10</a:t>
            </a:fld>
            <a:endParaRPr lang="de-DE" altLang="de-DE"/>
          </a:p>
        </p:txBody>
      </p:sp>
      <p:sp>
        <p:nvSpPr>
          <p:cNvPr id="161795" name="Rectangle 2"/>
          <p:cNvSpPr>
            <a:spLocks noGrp="1" noRot="1" noChangeAspect="1" noChangeArrowheads="1" noTextEdit="1"/>
          </p:cNvSpPr>
          <p:nvPr>
            <p:ph type="sldImg"/>
          </p:nvPr>
        </p:nvSpPr>
        <p:spPr>
          <a:xfrm>
            <a:off x="141288" y="768350"/>
            <a:ext cx="6821487"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3A4506DD-BD1B-45EB-BDFE-8D7D63BD4939}" type="slidenum">
              <a:rPr lang="de-DE" altLang="de-DE"/>
              <a:pPr/>
              <a:t>11</a:t>
            </a:fld>
            <a:endParaRPr lang="de-DE" altLang="de-DE"/>
          </a:p>
        </p:txBody>
      </p:sp>
      <p:sp>
        <p:nvSpPr>
          <p:cNvPr id="161795" name="Rectangle 2"/>
          <p:cNvSpPr>
            <a:spLocks noGrp="1" noRot="1" noChangeAspect="1" noChangeArrowheads="1" noTextEdit="1"/>
          </p:cNvSpPr>
          <p:nvPr>
            <p:ph type="sldImg"/>
          </p:nvPr>
        </p:nvSpPr>
        <p:spPr>
          <a:xfrm>
            <a:off x="141288" y="768350"/>
            <a:ext cx="6821487"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3A4506DD-BD1B-45EB-BDFE-8D7D63BD4939}" type="slidenum">
              <a:rPr lang="de-DE" altLang="de-DE"/>
              <a:pPr/>
              <a:t>12</a:t>
            </a:fld>
            <a:endParaRPr lang="de-DE" altLang="de-DE"/>
          </a:p>
        </p:txBody>
      </p:sp>
      <p:sp>
        <p:nvSpPr>
          <p:cNvPr id="161795" name="Rectangle 2"/>
          <p:cNvSpPr>
            <a:spLocks noGrp="1" noRot="1" noChangeAspect="1" noChangeArrowheads="1" noTextEdit="1"/>
          </p:cNvSpPr>
          <p:nvPr>
            <p:ph type="sldImg"/>
          </p:nvPr>
        </p:nvSpPr>
        <p:spPr>
          <a:xfrm>
            <a:off x="141288" y="768350"/>
            <a:ext cx="6821487"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389F9908-CBA3-49C1-9B98-AA3491DB53FC}" type="slidenum">
              <a:rPr lang="de-DE" altLang="de-DE"/>
              <a:pPr/>
              <a:t>13</a:t>
            </a:fld>
            <a:endParaRPr lang="de-DE" altLang="de-DE"/>
          </a:p>
        </p:txBody>
      </p:sp>
      <p:sp>
        <p:nvSpPr>
          <p:cNvPr id="163843" name="Rectangle 2"/>
          <p:cNvSpPr>
            <a:spLocks noGrp="1" noRot="1" noChangeAspect="1" noChangeArrowheads="1" noTextEdit="1"/>
          </p:cNvSpPr>
          <p:nvPr>
            <p:ph type="sldImg"/>
          </p:nvPr>
        </p:nvSpPr>
        <p:spPr>
          <a:xfrm>
            <a:off x="141288" y="768350"/>
            <a:ext cx="6821487"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18DDCFA6-4730-4BF3-A8D8-A39C2D74E233}" type="slidenum">
              <a:rPr lang="de-DE" altLang="de-DE"/>
              <a:pPr/>
              <a:t>14</a:t>
            </a:fld>
            <a:endParaRPr lang="de-DE" altLang="de-DE"/>
          </a:p>
        </p:txBody>
      </p:sp>
      <p:sp>
        <p:nvSpPr>
          <p:cNvPr id="165891" name="Rectangle 2"/>
          <p:cNvSpPr>
            <a:spLocks noGrp="1" noRot="1" noChangeAspect="1" noChangeArrowheads="1" noTextEdit="1"/>
          </p:cNvSpPr>
          <p:nvPr>
            <p:ph type="sldImg"/>
          </p:nvPr>
        </p:nvSpPr>
        <p:spPr>
          <a:xfrm>
            <a:off x="141288" y="768350"/>
            <a:ext cx="6821487"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B8499D50-A5F1-4559-B938-CAC912827C39}" type="slidenum">
              <a:rPr lang="de-DE" altLang="de-DE"/>
              <a:pPr/>
              <a:t>15</a:t>
            </a:fld>
            <a:endParaRPr lang="de-DE" altLang="de-DE"/>
          </a:p>
        </p:txBody>
      </p:sp>
      <p:sp>
        <p:nvSpPr>
          <p:cNvPr id="167939" name="Rectangle 2"/>
          <p:cNvSpPr>
            <a:spLocks noGrp="1" noRot="1" noChangeAspect="1" noChangeArrowheads="1" noTextEdit="1"/>
          </p:cNvSpPr>
          <p:nvPr>
            <p:ph type="sldImg"/>
          </p:nvPr>
        </p:nvSpPr>
        <p:spPr>
          <a:xfrm>
            <a:off x="141288" y="768350"/>
            <a:ext cx="6821487"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6B8FBF6B-2F67-4286-BA0E-ECA0B6D93C0F}" type="slidenum">
              <a:rPr lang="de-DE" altLang="de-DE"/>
              <a:pPr/>
              <a:t>16</a:t>
            </a:fld>
            <a:endParaRPr lang="de-DE" altLang="de-DE"/>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B1D9E992-059F-47B8-963E-152AC7A8EFF1}" type="slidenum">
              <a:rPr lang="de-DE" altLang="de-DE"/>
              <a:pPr/>
              <a:t>17</a:t>
            </a:fld>
            <a:endParaRPr lang="de-DE" altLang="de-DE"/>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B1D9E992-059F-47B8-963E-152AC7A8EFF1}" type="slidenum">
              <a:rPr lang="de-DE" altLang="de-DE"/>
              <a:pPr/>
              <a:t>18</a:t>
            </a:fld>
            <a:endParaRPr lang="de-DE" altLang="de-DE"/>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1B157539-61A3-41BD-A5FC-8B9C07DC0BAD}" type="slidenum">
              <a:rPr lang="de-DE" altLang="de-DE"/>
              <a:pPr/>
              <a:t>19</a:t>
            </a:fld>
            <a:endParaRPr lang="de-DE" altLang="de-DE"/>
          </a:p>
        </p:txBody>
      </p:sp>
      <p:sp>
        <p:nvSpPr>
          <p:cNvPr id="176131" name="Rectangle 2"/>
          <p:cNvSpPr>
            <a:spLocks noGrp="1" noRot="1" noChangeAspect="1" noChangeArrowheads="1" noTextEdit="1"/>
          </p:cNvSpPr>
          <p:nvPr>
            <p:ph type="sldImg"/>
          </p:nvPr>
        </p:nvSpPr>
        <p:spPr>
          <a:xfrm>
            <a:off x="139700" y="768350"/>
            <a:ext cx="6821488"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EEF3968F-A636-4325-B669-383F1779499C}" type="slidenum">
              <a:rPr lang="de-DE" altLang="de-DE"/>
              <a:pPr/>
              <a:t>20</a:t>
            </a:fld>
            <a:endParaRPr lang="de-DE" altLang="de-DE"/>
          </a:p>
        </p:txBody>
      </p:sp>
      <p:sp>
        <p:nvSpPr>
          <p:cNvPr id="184323" name="Rectangle 2"/>
          <p:cNvSpPr>
            <a:spLocks noGrp="1" noRot="1" noChangeAspect="1" noChangeArrowheads="1" noTextEdit="1"/>
          </p:cNvSpPr>
          <p:nvPr>
            <p:ph type="sldImg"/>
          </p:nvPr>
        </p:nvSpPr>
        <p:spPr>
          <a:xfrm>
            <a:off x="141288" y="768350"/>
            <a:ext cx="6821487"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EEF3968F-A636-4325-B669-383F1779499C}" type="slidenum">
              <a:rPr lang="de-DE" altLang="de-DE"/>
              <a:pPr/>
              <a:t>21</a:t>
            </a:fld>
            <a:endParaRPr lang="de-DE" altLang="de-DE"/>
          </a:p>
        </p:txBody>
      </p:sp>
      <p:sp>
        <p:nvSpPr>
          <p:cNvPr id="184323" name="Rectangle 2"/>
          <p:cNvSpPr>
            <a:spLocks noGrp="1" noRot="1" noChangeAspect="1" noChangeArrowheads="1" noTextEdit="1"/>
          </p:cNvSpPr>
          <p:nvPr>
            <p:ph type="sldImg"/>
          </p:nvPr>
        </p:nvSpPr>
        <p:spPr>
          <a:xfrm>
            <a:off x="141288" y="768350"/>
            <a:ext cx="6821487"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EEF3968F-A636-4325-B669-383F1779499C}" type="slidenum">
              <a:rPr lang="de-DE" altLang="de-DE"/>
              <a:pPr/>
              <a:t>22</a:t>
            </a:fld>
            <a:endParaRPr lang="de-DE" altLang="de-DE"/>
          </a:p>
        </p:txBody>
      </p:sp>
      <p:sp>
        <p:nvSpPr>
          <p:cNvPr id="184323" name="Rectangle 2"/>
          <p:cNvSpPr>
            <a:spLocks noGrp="1" noRot="1" noChangeAspect="1" noChangeArrowheads="1" noTextEdit="1"/>
          </p:cNvSpPr>
          <p:nvPr>
            <p:ph type="sldImg"/>
          </p:nvPr>
        </p:nvSpPr>
        <p:spPr>
          <a:xfrm>
            <a:off x="141288" y="768350"/>
            <a:ext cx="6821487"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EEF3968F-A636-4325-B669-383F1779499C}" type="slidenum">
              <a:rPr lang="de-DE" altLang="de-DE"/>
              <a:pPr/>
              <a:t>23</a:t>
            </a:fld>
            <a:endParaRPr lang="de-DE" altLang="de-DE"/>
          </a:p>
        </p:txBody>
      </p:sp>
      <p:sp>
        <p:nvSpPr>
          <p:cNvPr id="184323" name="Rectangle 2"/>
          <p:cNvSpPr>
            <a:spLocks noGrp="1" noRot="1" noChangeAspect="1" noChangeArrowheads="1" noTextEdit="1"/>
          </p:cNvSpPr>
          <p:nvPr>
            <p:ph type="sldImg"/>
          </p:nvPr>
        </p:nvSpPr>
        <p:spPr>
          <a:xfrm>
            <a:off x="141288" y="768350"/>
            <a:ext cx="6821487"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EAA61F7F-2033-4E28-9D47-B1CB316922F9}" type="slidenum">
              <a:rPr lang="de-DE" altLang="de-DE"/>
              <a:pPr/>
              <a:t>24</a:t>
            </a:fld>
            <a:endParaRPr lang="de-DE" altLang="de-DE"/>
          </a:p>
        </p:txBody>
      </p:sp>
      <p:sp>
        <p:nvSpPr>
          <p:cNvPr id="186371" name="Rectangle 2"/>
          <p:cNvSpPr>
            <a:spLocks noGrp="1" noRot="1" noChangeAspect="1" noChangeArrowheads="1" noTextEdit="1"/>
          </p:cNvSpPr>
          <p:nvPr>
            <p:ph type="sldImg"/>
          </p:nvPr>
        </p:nvSpPr>
        <p:spPr>
          <a:xfrm>
            <a:off x="141288" y="768350"/>
            <a:ext cx="6821487"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BEF96E55-CE4D-43C1-ABCD-3E52437B9D53}" type="slidenum">
              <a:rPr lang="de-DE" altLang="de-DE"/>
              <a:pPr/>
              <a:t>25</a:t>
            </a:fld>
            <a:endParaRPr lang="de-DE" altLang="de-DE"/>
          </a:p>
        </p:txBody>
      </p:sp>
      <p:sp>
        <p:nvSpPr>
          <p:cNvPr id="188419" name="Rectangle 2"/>
          <p:cNvSpPr>
            <a:spLocks noGrp="1" noRot="1" noChangeAspect="1" noChangeArrowheads="1" noTextEdit="1"/>
          </p:cNvSpPr>
          <p:nvPr>
            <p:ph type="sldImg"/>
          </p:nvPr>
        </p:nvSpPr>
        <p:spPr>
          <a:xfrm>
            <a:off x="141288" y="768350"/>
            <a:ext cx="6821487"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60E16D6E-613C-48D7-9016-C413BECCCC3E}" type="slidenum">
              <a:rPr lang="de-DE" altLang="de-DE"/>
              <a:pPr/>
              <a:t>26</a:t>
            </a:fld>
            <a:endParaRPr lang="de-DE" altLang="de-DE"/>
          </a:p>
        </p:txBody>
      </p:sp>
      <p:sp>
        <p:nvSpPr>
          <p:cNvPr id="190467" name="Rectangle 2"/>
          <p:cNvSpPr>
            <a:spLocks noGrp="1" noRot="1" noChangeAspect="1" noChangeArrowheads="1" noTextEdit="1"/>
          </p:cNvSpPr>
          <p:nvPr>
            <p:ph type="sldImg"/>
          </p:nvPr>
        </p:nvSpPr>
        <p:spPr>
          <a:xfrm>
            <a:off x="141288" y="768350"/>
            <a:ext cx="6821487"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B02DDD21-9D4C-46B3-91AE-71AABEBFC202}" type="slidenum">
              <a:rPr lang="de-DE" altLang="de-DE"/>
              <a:pPr/>
              <a:t>27</a:t>
            </a:fld>
            <a:endParaRPr lang="de-DE" altLang="de-DE"/>
          </a:p>
        </p:txBody>
      </p:sp>
      <p:sp>
        <p:nvSpPr>
          <p:cNvPr id="192515" name="Rectangle 2"/>
          <p:cNvSpPr>
            <a:spLocks noGrp="1" noRot="1" noChangeAspect="1" noChangeArrowheads="1" noTextEdit="1"/>
          </p:cNvSpPr>
          <p:nvPr>
            <p:ph type="sldImg"/>
          </p:nvPr>
        </p:nvSpPr>
        <p:spPr>
          <a:xfrm>
            <a:off x="141288" y="768350"/>
            <a:ext cx="6821487"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0F733776-AEFF-4B4B-8D87-6BAB47204520}" type="slidenum">
              <a:rPr lang="de-DE" altLang="de-DE"/>
              <a:pPr/>
              <a:t>28</a:t>
            </a:fld>
            <a:endParaRPr lang="de-DE" altLang="de-DE"/>
          </a:p>
        </p:txBody>
      </p:sp>
      <p:sp>
        <p:nvSpPr>
          <p:cNvPr id="194563" name="Rectangle 2"/>
          <p:cNvSpPr>
            <a:spLocks noGrp="1" noRot="1" noChangeAspect="1" noChangeArrowheads="1" noTextEdit="1"/>
          </p:cNvSpPr>
          <p:nvPr>
            <p:ph type="sldImg"/>
          </p:nvPr>
        </p:nvSpPr>
        <p:spPr>
          <a:xfrm>
            <a:off x="141288" y="768350"/>
            <a:ext cx="6821487"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586D2D16-2A48-4E0D-B0C1-AE37D1557C02}" type="slidenum">
              <a:rPr lang="de-DE" altLang="de-DE"/>
              <a:pPr/>
              <a:t>29</a:t>
            </a:fld>
            <a:endParaRPr lang="de-DE" altLang="de-DE"/>
          </a:p>
        </p:txBody>
      </p:sp>
      <p:sp>
        <p:nvSpPr>
          <p:cNvPr id="19661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966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897D756D-8AD2-4310-AA2A-6560EE210A42}" type="slidenum">
              <a:rPr lang="de-DE" altLang="de-DE"/>
              <a:pPr/>
              <a:t>30</a:t>
            </a:fld>
            <a:endParaRPr lang="de-DE" altLang="de-DE"/>
          </a:p>
        </p:txBody>
      </p:sp>
      <p:sp>
        <p:nvSpPr>
          <p:cNvPr id="198659" name="Rectangle 2"/>
          <p:cNvSpPr>
            <a:spLocks noGrp="1" noRot="1" noChangeAspect="1" noChangeArrowheads="1" noTextEdit="1"/>
          </p:cNvSpPr>
          <p:nvPr>
            <p:ph type="sldImg"/>
          </p:nvPr>
        </p:nvSpPr>
        <p:spPr>
          <a:xfrm>
            <a:off x="141288" y="768350"/>
            <a:ext cx="6821487"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744A890F-4B45-4FF1-BF4A-02ECBE31FDF6}" type="slidenum">
              <a:rPr lang="de-DE" altLang="de-DE"/>
              <a:pPr/>
              <a:t>31</a:t>
            </a:fld>
            <a:endParaRPr lang="de-DE" altLang="de-DE"/>
          </a:p>
        </p:txBody>
      </p:sp>
      <p:sp>
        <p:nvSpPr>
          <p:cNvPr id="200707" name="Rectangle 2"/>
          <p:cNvSpPr>
            <a:spLocks noGrp="1" noRot="1" noChangeAspect="1" noChangeArrowheads="1" noTextEdit="1"/>
          </p:cNvSpPr>
          <p:nvPr>
            <p:ph type="sldImg"/>
          </p:nvPr>
        </p:nvSpPr>
        <p:spPr>
          <a:xfrm>
            <a:off x="141288" y="768350"/>
            <a:ext cx="6821487"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C3A244C4-1F66-48B8-9D45-0A35FE75F375}" type="slidenum">
              <a:rPr lang="de-DE" altLang="de-DE"/>
              <a:pPr/>
              <a:t>32</a:t>
            </a:fld>
            <a:endParaRPr lang="de-DE" altLang="de-DE"/>
          </a:p>
        </p:txBody>
      </p:sp>
      <p:sp>
        <p:nvSpPr>
          <p:cNvPr id="20275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2027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C9677E92-DE2C-4CF7-B4A7-CDC75BA1AA4B}" type="slidenum">
              <a:rPr lang="de-DE" altLang="de-DE"/>
              <a:pPr/>
              <a:t>33</a:t>
            </a:fld>
            <a:endParaRPr lang="de-DE" altLang="de-DE"/>
          </a:p>
        </p:txBody>
      </p:sp>
      <p:sp>
        <p:nvSpPr>
          <p:cNvPr id="20480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2048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BCF4937D-3414-4728-83E4-3A24D60FBE12}" type="slidenum">
              <a:rPr lang="de-DE" altLang="de-DE"/>
              <a:pPr/>
              <a:t>35</a:t>
            </a:fld>
            <a:endParaRPr lang="de-DE" altLang="de-DE"/>
          </a:p>
        </p:txBody>
      </p:sp>
      <p:sp>
        <p:nvSpPr>
          <p:cNvPr id="207875" name="Rectangle 1026"/>
          <p:cNvSpPr>
            <a:spLocks noGrp="1" noRot="1" noChangeAspect="1" noChangeArrowheads="1" noTextEdit="1"/>
          </p:cNvSpPr>
          <p:nvPr>
            <p:ph type="sldImg"/>
          </p:nvPr>
        </p:nvSpPr>
        <p:spPr>
          <a:xfrm>
            <a:off x="141288" y="768350"/>
            <a:ext cx="6821487" cy="3836988"/>
          </a:xfrm>
          <a:solidFill>
            <a:srgbClr val="FFFFFF"/>
          </a:solidFill>
          <a:ln/>
        </p:spPr>
      </p:sp>
      <p:sp>
        <p:nvSpPr>
          <p:cNvPr id="207876"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2D26A748-45AF-498D-A6C8-BBF2BAF05443}" type="slidenum">
              <a:rPr lang="de-DE" altLang="de-DE"/>
              <a:pPr/>
              <a:t>36</a:t>
            </a:fld>
            <a:endParaRPr lang="de-DE" altLang="de-DE"/>
          </a:p>
        </p:txBody>
      </p:sp>
      <p:sp>
        <p:nvSpPr>
          <p:cNvPr id="209923" name="Rectangle 1026"/>
          <p:cNvSpPr>
            <a:spLocks noGrp="1" noRot="1" noChangeAspect="1" noChangeArrowheads="1" noTextEdit="1"/>
          </p:cNvSpPr>
          <p:nvPr>
            <p:ph type="sldImg"/>
          </p:nvPr>
        </p:nvSpPr>
        <p:spPr>
          <a:xfrm>
            <a:off x="141288" y="768350"/>
            <a:ext cx="6821487" cy="3836988"/>
          </a:xfrm>
          <a:solidFill>
            <a:srgbClr val="FFFFFF"/>
          </a:solidFill>
          <a:ln/>
        </p:spPr>
      </p:sp>
      <p:sp>
        <p:nvSpPr>
          <p:cNvPr id="209924"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F5FBA962-C902-4019-A838-ADEFD417DF1C}" type="slidenum">
              <a:rPr lang="de-DE" altLang="de-DE"/>
              <a:pPr/>
              <a:t>37</a:t>
            </a:fld>
            <a:endParaRPr lang="de-DE" altLang="de-DE"/>
          </a:p>
        </p:txBody>
      </p:sp>
      <p:sp>
        <p:nvSpPr>
          <p:cNvPr id="211971" name="Rectangle 2"/>
          <p:cNvSpPr>
            <a:spLocks noGrp="1" noRot="1" noChangeAspect="1" noChangeArrowheads="1" noTextEdit="1"/>
          </p:cNvSpPr>
          <p:nvPr>
            <p:ph type="sldImg"/>
          </p:nvPr>
        </p:nvSpPr>
        <p:spPr>
          <a:xfrm>
            <a:off x="141288" y="768350"/>
            <a:ext cx="6821487"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E2BB3C0C-0658-49E3-84D2-0B635477F6D4}" type="slidenum">
              <a:rPr lang="de-DE" altLang="de-DE"/>
              <a:pPr/>
              <a:t>38</a:t>
            </a:fld>
            <a:endParaRPr lang="de-DE" altLang="de-DE"/>
          </a:p>
        </p:txBody>
      </p:sp>
      <p:sp>
        <p:nvSpPr>
          <p:cNvPr id="214019" name="Rectangle 2"/>
          <p:cNvSpPr>
            <a:spLocks noGrp="1" noRot="1" noChangeAspect="1" noChangeArrowheads="1" noTextEdit="1"/>
          </p:cNvSpPr>
          <p:nvPr>
            <p:ph type="sldImg"/>
          </p:nvPr>
        </p:nvSpPr>
        <p:spPr>
          <a:xfrm>
            <a:off x="141288" y="768350"/>
            <a:ext cx="6821487"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340015E6-4D10-479C-87AA-AEBD53F408F6}" type="slidenum">
              <a:rPr lang="de-DE" altLang="de-DE"/>
              <a:pPr/>
              <a:t>39</a:t>
            </a:fld>
            <a:endParaRPr lang="de-DE" altLang="de-DE"/>
          </a:p>
        </p:txBody>
      </p:sp>
      <p:sp>
        <p:nvSpPr>
          <p:cNvPr id="216067" name="Rectangle 2"/>
          <p:cNvSpPr>
            <a:spLocks noGrp="1" noRot="1" noChangeAspect="1" noChangeArrowheads="1" noTextEdit="1"/>
          </p:cNvSpPr>
          <p:nvPr>
            <p:ph type="sldImg"/>
          </p:nvPr>
        </p:nvSpPr>
        <p:spPr>
          <a:xfrm>
            <a:off x="141288" y="768350"/>
            <a:ext cx="6821487"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B8A43E05-2EFB-4A4D-8D94-F49D8514BC44}" type="slidenum">
              <a:rPr lang="de-DE" altLang="de-DE"/>
              <a:pPr/>
              <a:t>40</a:t>
            </a:fld>
            <a:endParaRPr lang="de-DE" altLang="de-DE"/>
          </a:p>
        </p:txBody>
      </p:sp>
      <p:sp>
        <p:nvSpPr>
          <p:cNvPr id="218115" name="Rectangle 2"/>
          <p:cNvSpPr>
            <a:spLocks noGrp="1" noRot="1" noChangeAspect="1" noChangeArrowheads="1" noTextEdit="1"/>
          </p:cNvSpPr>
          <p:nvPr>
            <p:ph type="sldImg"/>
          </p:nvPr>
        </p:nvSpPr>
        <p:spPr>
          <a:xfrm>
            <a:off x="141288" y="768350"/>
            <a:ext cx="6821487"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B95CA2CA-309F-4D18-8B25-E728DE479EB0}" type="slidenum">
              <a:rPr lang="de-DE" altLang="de-DE"/>
              <a:pPr/>
              <a:t>41</a:t>
            </a:fld>
            <a:endParaRPr lang="de-DE" altLang="de-DE"/>
          </a:p>
        </p:txBody>
      </p:sp>
      <p:sp>
        <p:nvSpPr>
          <p:cNvPr id="220163" name="Rectangle 2"/>
          <p:cNvSpPr>
            <a:spLocks noGrp="1" noRot="1" noChangeAspect="1" noChangeArrowheads="1" noTextEdit="1"/>
          </p:cNvSpPr>
          <p:nvPr>
            <p:ph type="sldImg"/>
          </p:nvPr>
        </p:nvSpPr>
        <p:spPr>
          <a:xfrm>
            <a:off x="141288" y="768350"/>
            <a:ext cx="6821487"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67CE1D2F-F62D-4F34-A8A1-FB1A1854BF3A}" type="slidenum">
              <a:rPr lang="de-DE" altLang="de-DE"/>
              <a:pPr/>
              <a:t>42</a:t>
            </a:fld>
            <a:endParaRPr lang="de-DE" altLang="de-DE"/>
          </a:p>
        </p:txBody>
      </p:sp>
      <p:sp>
        <p:nvSpPr>
          <p:cNvPr id="222211" name="Rectangle 2"/>
          <p:cNvSpPr>
            <a:spLocks noGrp="1" noRot="1" noChangeAspect="1" noChangeArrowheads="1" noTextEdit="1"/>
          </p:cNvSpPr>
          <p:nvPr>
            <p:ph type="sldImg"/>
          </p:nvPr>
        </p:nvSpPr>
        <p:spPr>
          <a:xfrm>
            <a:off x="141288" y="768350"/>
            <a:ext cx="6821487"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619A5EA5-98E5-48B0-B456-2685006C3BA2}" type="slidenum">
              <a:rPr lang="de-DE" altLang="de-DE"/>
              <a:pPr/>
              <a:t>43</a:t>
            </a:fld>
            <a:endParaRPr lang="de-DE" altLang="de-DE"/>
          </a:p>
        </p:txBody>
      </p:sp>
      <p:sp>
        <p:nvSpPr>
          <p:cNvPr id="224259" name="Rectangle 2"/>
          <p:cNvSpPr>
            <a:spLocks noGrp="1" noRot="1" noChangeAspect="1" noChangeArrowheads="1" noTextEdit="1"/>
          </p:cNvSpPr>
          <p:nvPr>
            <p:ph type="sldImg"/>
          </p:nvPr>
        </p:nvSpPr>
        <p:spPr>
          <a:xfrm>
            <a:off x="141288" y="768350"/>
            <a:ext cx="6821487"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F9D54F31-B4D3-4C47-B667-D994C76AD03A}" type="slidenum">
              <a:rPr lang="de-DE" altLang="de-DE"/>
              <a:pPr/>
              <a:t>44</a:t>
            </a:fld>
            <a:endParaRPr lang="de-DE" altLang="de-DE"/>
          </a:p>
        </p:txBody>
      </p:sp>
      <p:sp>
        <p:nvSpPr>
          <p:cNvPr id="226307" name="Rectangle 2"/>
          <p:cNvSpPr>
            <a:spLocks noGrp="1" noRot="1" noChangeAspect="1" noChangeArrowheads="1" noTextEdit="1"/>
          </p:cNvSpPr>
          <p:nvPr>
            <p:ph type="sldImg"/>
          </p:nvPr>
        </p:nvSpPr>
        <p:spPr>
          <a:xfrm>
            <a:off x="141288" y="768350"/>
            <a:ext cx="6821487"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A5008C6F-6327-41AB-93E2-F3B55ABA712F}" type="slidenum">
              <a:rPr lang="de-DE" altLang="de-DE"/>
              <a:pPr/>
              <a:t>45</a:t>
            </a:fld>
            <a:endParaRPr lang="de-DE" altLang="de-DE"/>
          </a:p>
        </p:txBody>
      </p:sp>
      <p:sp>
        <p:nvSpPr>
          <p:cNvPr id="228355" name="Rectangle 2"/>
          <p:cNvSpPr>
            <a:spLocks noGrp="1" noRot="1" noChangeAspect="1" noChangeArrowheads="1" noTextEdit="1"/>
          </p:cNvSpPr>
          <p:nvPr>
            <p:ph type="sldImg"/>
          </p:nvPr>
        </p:nvSpPr>
        <p:spPr>
          <a:xfrm>
            <a:off x="141288" y="768350"/>
            <a:ext cx="6821487"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36C3473A-A4EA-4D71-A977-0CB30E1B742B}" type="slidenum">
              <a:rPr lang="de-DE" altLang="de-DE"/>
              <a:pPr/>
              <a:t>46</a:t>
            </a:fld>
            <a:endParaRPr lang="de-DE" altLang="de-DE"/>
          </a:p>
        </p:txBody>
      </p:sp>
      <p:sp>
        <p:nvSpPr>
          <p:cNvPr id="230403" name="Rectangle 2"/>
          <p:cNvSpPr>
            <a:spLocks noGrp="1" noRot="1" noChangeAspect="1" noChangeArrowheads="1" noTextEdit="1"/>
          </p:cNvSpPr>
          <p:nvPr>
            <p:ph type="sldImg"/>
          </p:nvPr>
        </p:nvSpPr>
        <p:spPr>
          <a:xfrm>
            <a:off x="141288" y="768350"/>
            <a:ext cx="6821487"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70F732C8-C0D1-4E44-9DBB-B62D3902EBB8}" type="slidenum">
              <a:rPr lang="de-DE" altLang="de-DE"/>
              <a:pPr/>
              <a:t>47</a:t>
            </a:fld>
            <a:endParaRPr lang="de-DE" altLang="de-DE"/>
          </a:p>
        </p:txBody>
      </p:sp>
      <p:sp>
        <p:nvSpPr>
          <p:cNvPr id="232451" name="Rectangle 2"/>
          <p:cNvSpPr>
            <a:spLocks noGrp="1" noRot="1" noChangeAspect="1" noChangeArrowheads="1" noTextEdit="1"/>
          </p:cNvSpPr>
          <p:nvPr>
            <p:ph type="sldImg"/>
          </p:nvPr>
        </p:nvSpPr>
        <p:spPr>
          <a:xfrm>
            <a:off x="141288" y="768350"/>
            <a:ext cx="6821487"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8B20A665-7EBC-4D7C-A48F-16CBE0E2B8F5}" type="slidenum">
              <a:rPr lang="de-DE" altLang="de-DE"/>
              <a:pPr/>
              <a:t>48</a:t>
            </a:fld>
            <a:endParaRPr lang="de-DE" altLang="de-DE"/>
          </a:p>
        </p:txBody>
      </p:sp>
      <p:sp>
        <p:nvSpPr>
          <p:cNvPr id="234499" name="Rectangle 2"/>
          <p:cNvSpPr>
            <a:spLocks noGrp="1" noRot="1" noChangeAspect="1" noChangeArrowheads="1" noTextEdit="1"/>
          </p:cNvSpPr>
          <p:nvPr>
            <p:ph type="sldImg"/>
          </p:nvPr>
        </p:nvSpPr>
        <p:spPr>
          <a:xfrm>
            <a:off x="141288" y="768350"/>
            <a:ext cx="6821487"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39F87556-51A5-4212-9A05-C041B38C0E41}" type="slidenum">
              <a:rPr lang="de-DE" altLang="de-DE"/>
              <a:pPr/>
              <a:t>49</a:t>
            </a:fld>
            <a:endParaRPr lang="de-DE" altLang="de-DE"/>
          </a:p>
        </p:txBody>
      </p:sp>
      <p:sp>
        <p:nvSpPr>
          <p:cNvPr id="236547" name="Rectangle 2"/>
          <p:cNvSpPr>
            <a:spLocks noGrp="1" noRot="1" noChangeAspect="1" noChangeArrowheads="1" noTextEdit="1"/>
          </p:cNvSpPr>
          <p:nvPr>
            <p:ph type="sldImg"/>
          </p:nvPr>
        </p:nvSpPr>
        <p:spPr>
          <a:xfrm>
            <a:off x="141288" y="768350"/>
            <a:ext cx="6821487"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A65CBFC1-BF17-47D5-83F0-96DCA4202935}" type="slidenum">
              <a:rPr lang="de-DE" altLang="de-DE"/>
              <a:pPr/>
              <a:t>50</a:t>
            </a:fld>
            <a:endParaRPr lang="de-DE" altLang="de-DE"/>
          </a:p>
        </p:txBody>
      </p:sp>
      <p:sp>
        <p:nvSpPr>
          <p:cNvPr id="238595" name="Rectangle 2"/>
          <p:cNvSpPr>
            <a:spLocks noGrp="1" noRot="1" noChangeAspect="1" noChangeArrowheads="1" noTextEdit="1"/>
          </p:cNvSpPr>
          <p:nvPr>
            <p:ph type="sldImg"/>
          </p:nvPr>
        </p:nvSpPr>
        <p:spPr>
          <a:xfrm>
            <a:off x="141288" y="768350"/>
            <a:ext cx="6821487"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5828FFEF-047B-4D1B-93B0-D04991322B3C}" type="slidenum">
              <a:rPr lang="de-DE" altLang="de-DE"/>
              <a:pPr/>
              <a:t>51</a:t>
            </a:fld>
            <a:endParaRPr lang="de-DE" altLang="de-DE"/>
          </a:p>
        </p:txBody>
      </p:sp>
      <p:sp>
        <p:nvSpPr>
          <p:cNvPr id="240643" name="Rectangle 2"/>
          <p:cNvSpPr>
            <a:spLocks noGrp="1" noRot="1" noChangeAspect="1" noChangeArrowheads="1" noTextEdit="1"/>
          </p:cNvSpPr>
          <p:nvPr>
            <p:ph type="sldImg"/>
          </p:nvPr>
        </p:nvSpPr>
        <p:spPr>
          <a:xfrm>
            <a:off x="141288" y="768350"/>
            <a:ext cx="6821487"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82AA1C2A-E3F6-40B3-BE9F-DC13CDE025C9}" type="slidenum">
              <a:rPr lang="de-DE" altLang="de-DE"/>
              <a:pPr/>
              <a:t>52</a:t>
            </a:fld>
            <a:endParaRPr lang="de-DE" altLang="de-DE"/>
          </a:p>
        </p:txBody>
      </p:sp>
      <p:sp>
        <p:nvSpPr>
          <p:cNvPr id="242691" name="Rectangle 2"/>
          <p:cNvSpPr>
            <a:spLocks noGrp="1" noRot="1" noChangeAspect="1" noChangeArrowheads="1" noTextEdit="1"/>
          </p:cNvSpPr>
          <p:nvPr>
            <p:ph type="sldImg"/>
          </p:nvPr>
        </p:nvSpPr>
        <p:spPr>
          <a:xfrm>
            <a:off x="141288" y="768350"/>
            <a:ext cx="6821487"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98843A0D-A436-490A-A295-B78083C96A89}" type="slidenum">
              <a:rPr lang="de-DE" altLang="de-DE"/>
              <a:pPr/>
              <a:t>53</a:t>
            </a:fld>
            <a:endParaRPr lang="de-DE" altLang="de-DE"/>
          </a:p>
        </p:txBody>
      </p:sp>
      <p:sp>
        <p:nvSpPr>
          <p:cNvPr id="244739" name="Rectangle 2"/>
          <p:cNvSpPr>
            <a:spLocks noGrp="1" noRot="1" noChangeAspect="1" noChangeArrowheads="1" noTextEdit="1"/>
          </p:cNvSpPr>
          <p:nvPr>
            <p:ph type="sldImg"/>
          </p:nvPr>
        </p:nvSpPr>
        <p:spPr>
          <a:xfrm>
            <a:off x="141288" y="768350"/>
            <a:ext cx="6821487"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F061ED31-D70C-4F11-8E88-A86016B3B564}" type="slidenum">
              <a:rPr lang="de-DE" altLang="de-DE"/>
              <a:pPr/>
              <a:t>54</a:t>
            </a:fld>
            <a:endParaRPr lang="de-DE" altLang="de-DE"/>
          </a:p>
        </p:txBody>
      </p:sp>
      <p:sp>
        <p:nvSpPr>
          <p:cNvPr id="24678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2467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1191A900-B0F4-4A0F-B15B-C4CD87EAB4B1}" type="slidenum">
              <a:rPr lang="de-DE" altLang="de-DE"/>
              <a:pPr/>
              <a:t>55</a:t>
            </a:fld>
            <a:endParaRPr lang="de-DE" altLang="de-DE"/>
          </a:p>
        </p:txBody>
      </p:sp>
      <p:sp>
        <p:nvSpPr>
          <p:cNvPr id="248835" name="Rectangle 2"/>
          <p:cNvSpPr>
            <a:spLocks noGrp="1" noRot="1" noChangeAspect="1" noChangeArrowheads="1" noTextEdit="1"/>
          </p:cNvSpPr>
          <p:nvPr>
            <p:ph type="sldImg"/>
          </p:nvPr>
        </p:nvSpPr>
        <p:spPr>
          <a:xfrm>
            <a:off x="141288" y="768350"/>
            <a:ext cx="6821487"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F37905D7-1131-4E9E-8CDF-590695F33BAE}" type="slidenum">
              <a:rPr lang="de-DE" altLang="de-DE"/>
              <a:pPr/>
              <a:t>56</a:t>
            </a:fld>
            <a:endParaRPr lang="de-DE" altLang="de-DE"/>
          </a:p>
        </p:txBody>
      </p:sp>
      <p:sp>
        <p:nvSpPr>
          <p:cNvPr id="250883" name="Rectangle 2"/>
          <p:cNvSpPr>
            <a:spLocks noGrp="1" noRot="1" noChangeAspect="1" noChangeArrowheads="1" noTextEdit="1"/>
          </p:cNvSpPr>
          <p:nvPr>
            <p:ph type="sldImg"/>
          </p:nvPr>
        </p:nvSpPr>
        <p:spPr>
          <a:xfrm>
            <a:off x="141288" y="768350"/>
            <a:ext cx="6821487"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7CD01153-D18B-4B16-B1E5-09BAD3FF5308}" type="slidenum">
              <a:rPr lang="de-DE" altLang="de-DE"/>
              <a:pPr/>
              <a:t>57</a:t>
            </a:fld>
            <a:endParaRPr lang="de-DE" altLang="de-DE"/>
          </a:p>
        </p:txBody>
      </p:sp>
      <p:sp>
        <p:nvSpPr>
          <p:cNvPr id="252931" name="Rectangle 2"/>
          <p:cNvSpPr>
            <a:spLocks noGrp="1" noRot="1" noChangeAspect="1" noChangeArrowheads="1" noTextEdit="1"/>
          </p:cNvSpPr>
          <p:nvPr>
            <p:ph type="sldImg"/>
          </p:nvPr>
        </p:nvSpPr>
        <p:spPr>
          <a:xfrm>
            <a:off x="141288" y="768350"/>
            <a:ext cx="6821487"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54FDC00C-2BBF-4F7C-AB0C-6C16843568BD}" type="slidenum">
              <a:rPr lang="de-DE" altLang="de-DE"/>
              <a:pPr/>
              <a:t>58</a:t>
            </a:fld>
            <a:endParaRPr lang="de-DE" altLang="de-DE"/>
          </a:p>
        </p:txBody>
      </p:sp>
      <p:sp>
        <p:nvSpPr>
          <p:cNvPr id="254979" name="Rectangle 2"/>
          <p:cNvSpPr>
            <a:spLocks noGrp="1" noRot="1" noChangeAspect="1" noChangeArrowheads="1" noTextEdit="1"/>
          </p:cNvSpPr>
          <p:nvPr>
            <p:ph type="sldImg"/>
          </p:nvPr>
        </p:nvSpPr>
        <p:spPr>
          <a:xfrm>
            <a:off x="141288" y="768350"/>
            <a:ext cx="6821487"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4F31B42B-6C91-48E0-89AC-18E57E7842A9}" type="slidenum">
              <a:rPr lang="de-DE" altLang="de-DE"/>
              <a:pPr/>
              <a:t>59</a:t>
            </a:fld>
            <a:endParaRPr lang="de-DE" altLang="de-DE"/>
          </a:p>
        </p:txBody>
      </p:sp>
      <p:sp>
        <p:nvSpPr>
          <p:cNvPr id="265219" name="Rectangle 2"/>
          <p:cNvSpPr>
            <a:spLocks noGrp="1" noRot="1" noChangeAspect="1" noChangeArrowheads="1" noTextEdit="1"/>
          </p:cNvSpPr>
          <p:nvPr>
            <p:ph type="sldImg"/>
          </p:nvPr>
        </p:nvSpPr>
        <p:spPr>
          <a:xfrm>
            <a:off x="141288" y="768350"/>
            <a:ext cx="6821487"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4F31B42B-6C91-48E0-89AC-18E57E7842A9}" type="slidenum">
              <a:rPr lang="de-DE" altLang="de-DE"/>
              <a:pPr/>
              <a:t>60</a:t>
            </a:fld>
            <a:endParaRPr lang="de-DE" altLang="de-DE"/>
          </a:p>
        </p:txBody>
      </p:sp>
      <p:sp>
        <p:nvSpPr>
          <p:cNvPr id="265219" name="Rectangle 2"/>
          <p:cNvSpPr>
            <a:spLocks noGrp="1" noRot="1" noChangeAspect="1" noChangeArrowheads="1" noTextEdit="1"/>
          </p:cNvSpPr>
          <p:nvPr>
            <p:ph type="sldImg"/>
          </p:nvPr>
        </p:nvSpPr>
        <p:spPr>
          <a:xfrm>
            <a:off x="141288" y="768350"/>
            <a:ext cx="6821487"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4F31B42B-6C91-48E0-89AC-18E57E7842A9}" type="slidenum">
              <a:rPr lang="de-DE" altLang="de-DE"/>
              <a:pPr/>
              <a:t>61</a:t>
            </a:fld>
            <a:endParaRPr lang="de-DE" altLang="de-DE"/>
          </a:p>
        </p:txBody>
      </p:sp>
      <p:sp>
        <p:nvSpPr>
          <p:cNvPr id="265219" name="Rectangle 2"/>
          <p:cNvSpPr>
            <a:spLocks noGrp="1" noRot="1" noChangeAspect="1" noChangeArrowheads="1" noTextEdit="1"/>
          </p:cNvSpPr>
          <p:nvPr>
            <p:ph type="sldImg"/>
          </p:nvPr>
        </p:nvSpPr>
        <p:spPr>
          <a:xfrm>
            <a:off x="141288" y="768350"/>
            <a:ext cx="6821487"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4F31B42B-6C91-48E0-89AC-18E57E7842A9}" type="slidenum">
              <a:rPr lang="de-DE" altLang="de-DE"/>
              <a:pPr/>
              <a:t>62</a:t>
            </a:fld>
            <a:endParaRPr lang="de-DE" altLang="de-DE"/>
          </a:p>
        </p:txBody>
      </p:sp>
      <p:sp>
        <p:nvSpPr>
          <p:cNvPr id="265219" name="Rectangle 2"/>
          <p:cNvSpPr>
            <a:spLocks noGrp="1" noRot="1" noChangeAspect="1" noChangeArrowheads="1" noTextEdit="1"/>
          </p:cNvSpPr>
          <p:nvPr>
            <p:ph type="sldImg"/>
          </p:nvPr>
        </p:nvSpPr>
        <p:spPr>
          <a:xfrm>
            <a:off x="141288" y="768350"/>
            <a:ext cx="6821487"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4F31B42B-6C91-48E0-89AC-18E57E7842A9}" type="slidenum">
              <a:rPr lang="de-DE" altLang="de-DE"/>
              <a:pPr/>
              <a:t>63</a:t>
            </a:fld>
            <a:endParaRPr lang="de-DE" altLang="de-DE"/>
          </a:p>
        </p:txBody>
      </p:sp>
      <p:sp>
        <p:nvSpPr>
          <p:cNvPr id="265219" name="Rectangle 2"/>
          <p:cNvSpPr>
            <a:spLocks noGrp="1" noRot="1" noChangeAspect="1" noChangeArrowheads="1" noTextEdit="1"/>
          </p:cNvSpPr>
          <p:nvPr>
            <p:ph type="sldImg"/>
          </p:nvPr>
        </p:nvSpPr>
        <p:spPr>
          <a:xfrm>
            <a:off x="141288" y="768350"/>
            <a:ext cx="6821487"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4AB00506-6146-4796-8E5A-2FA6863A2753}" type="slidenum">
              <a:rPr lang="de-DE" altLang="de-DE"/>
              <a:pPr/>
              <a:t>64</a:t>
            </a:fld>
            <a:endParaRPr lang="de-DE" altLang="de-DE"/>
          </a:p>
        </p:txBody>
      </p:sp>
      <p:sp>
        <p:nvSpPr>
          <p:cNvPr id="271363" name="Rectangle 2"/>
          <p:cNvSpPr>
            <a:spLocks noGrp="1" noRot="1" noChangeAspect="1" noChangeArrowheads="1" noTextEdit="1"/>
          </p:cNvSpPr>
          <p:nvPr>
            <p:ph type="sldImg"/>
          </p:nvPr>
        </p:nvSpPr>
        <p:spPr>
          <a:xfrm>
            <a:off x="141288" y="768350"/>
            <a:ext cx="6821487" cy="3836988"/>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4AB00506-6146-4796-8E5A-2FA6863A2753}" type="slidenum">
              <a:rPr lang="de-DE" altLang="de-DE"/>
              <a:pPr/>
              <a:t>65</a:t>
            </a:fld>
            <a:endParaRPr lang="de-DE" altLang="de-DE"/>
          </a:p>
        </p:txBody>
      </p:sp>
      <p:sp>
        <p:nvSpPr>
          <p:cNvPr id="271363" name="Rectangle 2"/>
          <p:cNvSpPr>
            <a:spLocks noGrp="1" noRot="1" noChangeAspect="1" noChangeArrowheads="1" noTextEdit="1"/>
          </p:cNvSpPr>
          <p:nvPr>
            <p:ph type="sldImg"/>
          </p:nvPr>
        </p:nvSpPr>
        <p:spPr>
          <a:xfrm>
            <a:off x="141288" y="768350"/>
            <a:ext cx="6821487" cy="3836988"/>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4AB00506-6146-4796-8E5A-2FA6863A2753}" type="slidenum">
              <a:rPr lang="de-DE" altLang="de-DE"/>
              <a:pPr/>
              <a:t>66</a:t>
            </a:fld>
            <a:endParaRPr lang="de-DE" altLang="de-DE"/>
          </a:p>
        </p:txBody>
      </p:sp>
      <p:sp>
        <p:nvSpPr>
          <p:cNvPr id="271363" name="Rectangle 2"/>
          <p:cNvSpPr>
            <a:spLocks noGrp="1" noRot="1" noChangeAspect="1" noChangeArrowheads="1" noTextEdit="1"/>
          </p:cNvSpPr>
          <p:nvPr>
            <p:ph type="sldImg"/>
          </p:nvPr>
        </p:nvSpPr>
        <p:spPr>
          <a:xfrm>
            <a:off x="141288" y="768350"/>
            <a:ext cx="6821487" cy="3836988"/>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59CD4375-EFE8-4810-8E9F-34B7D577DB7A}" type="slidenum">
              <a:rPr lang="de-DE" altLang="de-DE"/>
              <a:pPr/>
              <a:t>68</a:t>
            </a:fld>
            <a:endParaRPr lang="de-DE" altLang="de-DE"/>
          </a:p>
        </p:txBody>
      </p:sp>
      <p:sp>
        <p:nvSpPr>
          <p:cNvPr id="275459" name="Rectangle 2"/>
          <p:cNvSpPr>
            <a:spLocks noGrp="1" noRot="1" noChangeAspect="1" noChangeArrowheads="1" noTextEdit="1"/>
          </p:cNvSpPr>
          <p:nvPr>
            <p:ph type="sldImg"/>
          </p:nvPr>
        </p:nvSpPr>
        <p:spPr>
          <a:xfrm>
            <a:off x="141288" y="768350"/>
            <a:ext cx="6821487" cy="3836988"/>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itchFamily="18" charset="0"/>
                <a:ea typeface="ＭＳ Ｐゴシック" pitchFamily="34" charset="-128"/>
              </a:defRPr>
            </a:lvl1pPr>
            <a:lvl2pPr marL="770736" indent="-296437" defTabSz="989771">
              <a:spcBef>
                <a:spcPct val="30000"/>
              </a:spcBef>
              <a:defRPr sz="1200">
                <a:solidFill>
                  <a:schemeClr val="tx1"/>
                </a:solidFill>
                <a:latin typeface="Times New Roman" pitchFamily="18" charset="0"/>
                <a:ea typeface="ＭＳ Ｐゴシック" pitchFamily="34" charset="-128"/>
              </a:defRPr>
            </a:lvl2pPr>
            <a:lvl3pPr marL="1185748" indent="-237150" defTabSz="989771">
              <a:spcBef>
                <a:spcPct val="30000"/>
              </a:spcBef>
              <a:defRPr sz="1200">
                <a:solidFill>
                  <a:schemeClr val="tx1"/>
                </a:solidFill>
                <a:latin typeface="Times New Roman" pitchFamily="18" charset="0"/>
                <a:ea typeface="ＭＳ Ｐゴシック" pitchFamily="34" charset="-128"/>
              </a:defRPr>
            </a:lvl3pPr>
            <a:lvl4pPr marL="1660047" indent="-237150" defTabSz="989771">
              <a:spcBef>
                <a:spcPct val="30000"/>
              </a:spcBef>
              <a:defRPr sz="1200">
                <a:solidFill>
                  <a:schemeClr val="tx1"/>
                </a:solidFill>
                <a:latin typeface="Times New Roman" pitchFamily="18" charset="0"/>
                <a:ea typeface="ＭＳ Ｐゴシック" pitchFamily="34" charset="-128"/>
              </a:defRPr>
            </a:lvl4pPr>
            <a:lvl5pPr marL="2134347" indent="-237150" defTabSz="989771">
              <a:spcBef>
                <a:spcPct val="30000"/>
              </a:spcBef>
              <a:defRPr sz="1200">
                <a:solidFill>
                  <a:schemeClr val="tx1"/>
                </a:solidFill>
                <a:latin typeface="Times New Roman" pitchFamily="18" charset="0"/>
                <a:ea typeface="ＭＳ Ｐゴシック" pitchFamily="34" charset="-128"/>
              </a:defRPr>
            </a:lvl5pPr>
            <a:lvl6pPr marL="2608646"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30829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5572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4031544"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4D332B1C-7A5F-4849-A525-2EF99B175966}" type="slidenum">
              <a:rPr lang="de-DE" altLang="de-DE" sz="1300"/>
              <a:pPr>
                <a:spcBef>
                  <a:spcPct val="0"/>
                </a:spcBef>
              </a:pPr>
              <a:t>69</a:t>
            </a:fld>
            <a:endParaRPr lang="de-DE" altLang="de-DE" sz="1300"/>
          </a:p>
        </p:txBody>
      </p:sp>
      <p:sp>
        <p:nvSpPr>
          <p:cNvPr id="282627" name="Rectangle 2"/>
          <p:cNvSpPr>
            <a:spLocks noGrp="1" noRot="1" noChangeAspect="1" noChangeArrowheads="1" noTextEdit="1"/>
          </p:cNvSpPr>
          <p:nvPr>
            <p:ph type="sldImg"/>
          </p:nvPr>
        </p:nvSpPr>
        <p:spPr>
          <a:xfrm>
            <a:off x="138113" y="768350"/>
            <a:ext cx="6824662"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itchFamily="18" charset="0"/>
                <a:ea typeface="ＭＳ Ｐゴシック" pitchFamily="34" charset="-128"/>
              </a:defRPr>
            </a:lvl1pPr>
            <a:lvl2pPr marL="770736" indent="-296437" defTabSz="989771">
              <a:spcBef>
                <a:spcPct val="30000"/>
              </a:spcBef>
              <a:defRPr sz="1200">
                <a:solidFill>
                  <a:schemeClr val="tx1"/>
                </a:solidFill>
                <a:latin typeface="Times New Roman" pitchFamily="18" charset="0"/>
                <a:ea typeface="ＭＳ Ｐゴシック" pitchFamily="34" charset="-128"/>
              </a:defRPr>
            </a:lvl2pPr>
            <a:lvl3pPr marL="1185748" indent="-237150" defTabSz="989771">
              <a:spcBef>
                <a:spcPct val="30000"/>
              </a:spcBef>
              <a:defRPr sz="1200">
                <a:solidFill>
                  <a:schemeClr val="tx1"/>
                </a:solidFill>
                <a:latin typeface="Times New Roman" pitchFamily="18" charset="0"/>
                <a:ea typeface="ＭＳ Ｐゴシック" pitchFamily="34" charset="-128"/>
              </a:defRPr>
            </a:lvl3pPr>
            <a:lvl4pPr marL="1660047" indent="-237150" defTabSz="989771">
              <a:spcBef>
                <a:spcPct val="30000"/>
              </a:spcBef>
              <a:defRPr sz="1200">
                <a:solidFill>
                  <a:schemeClr val="tx1"/>
                </a:solidFill>
                <a:latin typeface="Times New Roman" pitchFamily="18" charset="0"/>
                <a:ea typeface="ＭＳ Ｐゴシック" pitchFamily="34" charset="-128"/>
              </a:defRPr>
            </a:lvl4pPr>
            <a:lvl5pPr marL="2134347" indent="-237150" defTabSz="989771">
              <a:spcBef>
                <a:spcPct val="30000"/>
              </a:spcBef>
              <a:defRPr sz="1200">
                <a:solidFill>
                  <a:schemeClr val="tx1"/>
                </a:solidFill>
                <a:latin typeface="Times New Roman" pitchFamily="18" charset="0"/>
                <a:ea typeface="ＭＳ Ｐゴシック" pitchFamily="34" charset="-128"/>
              </a:defRPr>
            </a:lvl5pPr>
            <a:lvl6pPr marL="2608646"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30829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5572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4031544"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FCF5C618-B141-40D2-9E62-011D7EEB1A31}" type="slidenum">
              <a:rPr lang="de-DE" altLang="de-DE" sz="1300"/>
              <a:pPr>
                <a:spcBef>
                  <a:spcPct val="0"/>
                </a:spcBef>
              </a:pPr>
              <a:t>70</a:t>
            </a:fld>
            <a:endParaRPr lang="de-DE" altLang="de-DE" sz="1300"/>
          </a:p>
        </p:txBody>
      </p:sp>
      <p:sp>
        <p:nvSpPr>
          <p:cNvPr id="284675" name="Rectangle 2"/>
          <p:cNvSpPr>
            <a:spLocks noGrp="1" noRot="1" noChangeAspect="1" noChangeArrowheads="1" noTextEdit="1"/>
          </p:cNvSpPr>
          <p:nvPr>
            <p:ph type="sldImg"/>
          </p:nvPr>
        </p:nvSpPr>
        <p:spPr>
          <a:xfrm>
            <a:off x="138113" y="768350"/>
            <a:ext cx="6824662" cy="3836988"/>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itchFamily="18" charset="0"/>
                <a:ea typeface="ＭＳ Ｐゴシック" pitchFamily="34" charset="-128"/>
              </a:defRPr>
            </a:lvl1pPr>
            <a:lvl2pPr marL="770736" indent="-296437" defTabSz="989771">
              <a:spcBef>
                <a:spcPct val="30000"/>
              </a:spcBef>
              <a:defRPr sz="1200">
                <a:solidFill>
                  <a:schemeClr val="tx1"/>
                </a:solidFill>
                <a:latin typeface="Times New Roman" pitchFamily="18" charset="0"/>
                <a:ea typeface="ＭＳ Ｐゴシック" pitchFamily="34" charset="-128"/>
              </a:defRPr>
            </a:lvl2pPr>
            <a:lvl3pPr marL="1185748" indent="-237150" defTabSz="989771">
              <a:spcBef>
                <a:spcPct val="30000"/>
              </a:spcBef>
              <a:defRPr sz="1200">
                <a:solidFill>
                  <a:schemeClr val="tx1"/>
                </a:solidFill>
                <a:latin typeface="Times New Roman" pitchFamily="18" charset="0"/>
                <a:ea typeface="ＭＳ Ｐゴシック" pitchFamily="34" charset="-128"/>
              </a:defRPr>
            </a:lvl3pPr>
            <a:lvl4pPr marL="1660047" indent="-237150" defTabSz="989771">
              <a:spcBef>
                <a:spcPct val="30000"/>
              </a:spcBef>
              <a:defRPr sz="1200">
                <a:solidFill>
                  <a:schemeClr val="tx1"/>
                </a:solidFill>
                <a:latin typeface="Times New Roman" pitchFamily="18" charset="0"/>
                <a:ea typeface="ＭＳ Ｐゴシック" pitchFamily="34" charset="-128"/>
              </a:defRPr>
            </a:lvl4pPr>
            <a:lvl5pPr marL="2134347" indent="-237150" defTabSz="989771">
              <a:spcBef>
                <a:spcPct val="30000"/>
              </a:spcBef>
              <a:defRPr sz="1200">
                <a:solidFill>
                  <a:schemeClr val="tx1"/>
                </a:solidFill>
                <a:latin typeface="Times New Roman" pitchFamily="18" charset="0"/>
                <a:ea typeface="ＭＳ Ｐゴシック" pitchFamily="34" charset="-128"/>
              </a:defRPr>
            </a:lvl5pPr>
            <a:lvl6pPr marL="2608646"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30829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5572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4031544"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5C227BBA-1A86-4F28-828A-D29B76B69BAF}" type="slidenum">
              <a:rPr lang="de-DE" altLang="de-DE" sz="1300"/>
              <a:pPr>
                <a:spcBef>
                  <a:spcPct val="0"/>
                </a:spcBef>
              </a:pPr>
              <a:t>71</a:t>
            </a:fld>
            <a:endParaRPr lang="de-DE" altLang="de-DE" sz="1300"/>
          </a:p>
        </p:txBody>
      </p:sp>
      <p:sp>
        <p:nvSpPr>
          <p:cNvPr id="286723" name="Rectangle 2"/>
          <p:cNvSpPr>
            <a:spLocks noGrp="1" noRot="1" noChangeAspect="1" noChangeArrowheads="1" noTextEdit="1"/>
          </p:cNvSpPr>
          <p:nvPr>
            <p:ph type="sldImg"/>
          </p:nvPr>
        </p:nvSpPr>
        <p:spPr>
          <a:xfrm>
            <a:off x="138113" y="768350"/>
            <a:ext cx="6824662" cy="3836988"/>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itchFamily="18" charset="0"/>
                <a:ea typeface="ＭＳ Ｐゴシック" pitchFamily="34" charset="-128"/>
              </a:defRPr>
            </a:lvl1pPr>
            <a:lvl2pPr marL="770736" indent="-296437" defTabSz="989771">
              <a:spcBef>
                <a:spcPct val="30000"/>
              </a:spcBef>
              <a:defRPr sz="1200">
                <a:solidFill>
                  <a:schemeClr val="tx1"/>
                </a:solidFill>
                <a:latin typeface="Times New Roman" pitchFamily="18" charset="0"/>
                <a:ea typeface="ＭＳ Ｐゴシック" pitchFamily="34" charset="-128"/>
              </a:defRPr>
            </a:lvl2pPr>
            <a:lvl3pPr marL="1185748" indent="-237150" defTabSz="989771">
              <a:spcBef>
                <a:spcPct val="30000"/>
              </a:spcBef>
              <a:defRPr sz="1200">
                <a:solidFill>
                  <a:schemeClr val="tx1"/>
                </a:solidFill>
                <a:latin typeface="Times New Roman" pitchFamily="18" charset="0"/>
                <a:ea typeface="ＭＳ Ｐゴシック" pitchFamily="34" charset="-128"/>
              </a:defRPr>
            </a:lvl3pPr>
            <a:lvl4pPr marL="1660047" indent="-237150" defTabSz="989771">
              <a:spcBef>
                <a:spcPct val="30000"/>
              </a:spcBef>
              <a:defRPr sz="1200">
                <a:solidFill>
                  <a:schemeClr val="tx1"/>
                </a:solidFill>
                <a:latin typeface="Times New Roman" pitchFamily="18" charset="0"/>
                <a:ea typeface="ＭＳ Ｐゴシック" pitchFamily="34" charset="-128"/>
              </a:defRPr>
            </a:lvl4pPr>
            <a:lvl5pPr marL="2134347" indent="-237150" defTabSz="989771">
              <a:spcBef>
                <a:spcPct val="30000"/>
              </a:spcBef>
              <a:defRPr sz="1200">
                <a:solidFill>
                  <a:schemeClr val="tx1"/>
                </a:solidFill>
                <a:latin typeface="Times New Roman" pitchFamily="18" charset="0"/>
                <a:ea typeface="ＭＳ Ｐゴシック" pitchFamily="34" charset="-128"/>
              </a:defRPr>
            </a:lvl5pPr>
            <a:lvl6pPr marL="2608646"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30829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5572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4031544"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5D21BED-C028-4EC1-821D-6AEB9852E8A9}" type="slidenum">
              <a:rPr lang="de-DE" altLang="de-DE" sz="1300"/>
              <a:pPr>
                <a:spcBef>
                  <a:spcPct val="0"/>
                </a:spcBef>
              </a:pPr>
              <a:t>72</a:t>
            </a:fld>
            <a:endParaRPr lang="de-DE" altLang="de-DE" sz="1300"/>
          </a:p>
        </p:txBody>
      </p:sp>
      <p:sp>
        <p:nvSpPr>
          <p:cNvPr id="288771" name="Rectangle 2"/>
          <p:cNvSpPr>
            <a:spLocks noGrp="1" noRot="1" noChangeAspect="1" noChangeArrowheads="1" noTextEdit="1"/>
          </p:cNvSpPr>
          <p:nvPr>
            <p:ph type="sldImg"/>
          </p:nvPr>
        </p:nvSpPr>
        <p:spPr>
          <a:xfrm>
            <a:off x="138113" y="768350"/>
            <a:ext cx="6824662" cy="3836988"/>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lgn="r" eaLnBrk="1" hangingPunct="1">
              <a:spcBef>
                <a:spcPct val="0"/>
              </a:spcBef>
            </a:pPr>
            <a:fld id="{283BA05D-D8CF-4662-A73D-653DE28E021A}" type="slidenum">
              <a:rPr lang="de-DE" altLang="de-DE" sz="1300"/>
              <a:pPr algn="r" eaLnBrk="1" hangingPunct="1">
                <a:spcBef>
                  <a:spcPct val="0"/>
                </a:spcBef>
              </a:pPr>
              <a:t>73</a:t>
            </a:fld>
            <a:endParaRPr lang="de-DE" altLang="de-DE" sz="1300"/>
          </a:p>
        </p:txBody>
      </p:sp>
      <p:sp>
        <p:nvSpPr>
          <p:cNvPr id="290819" name="Rectangle 2"/>
          <p:cNvSpPr>
            <a:spLocks noGrp="1" noRot="1" noChangeAspect="1" noChangeArrowheads="1" noTextEdit="1"/>
          </p:cNvSpPr>
          <p:nvPr>
            <p:ph type="sldImg"/>
          </p:nvPr>
        </p:nvSpPr>
        <p:spPr>
          <a:xfrm>
            <a:off x="138113" y="768350"/>
            <a:ext cx="6824662" cy="3836988"/>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lgn="r" eaLnBrk="1" hangingPunct="1">
              <a:spcBef>
                <a:spcPct val="0"/>
              </a:spcBef>
            </a:pPr>
            <a:fld id="{D702EE8E-2313-44B5-910C-A3C79BE9955D}" type="slidenum">
              <a:rPr lang="de-DE" altLang="de-DE" sz="1300"/>
              <a:pPr algn="r" eaLnBrk="1" hangingPunct="1">
                <a:spcBef>
                  <a:spcPct val="0"/>
                </a:spcBef>
              </a:pPr>
              <a:t>74</a:t>
            </a:fld>
            <a:endParaRPr lang="de-DE" altLang="de-DE" sz="1300"/>
          </a:p>
        </p:txBody>
      </p:sp>
      <p:sp>
        <p:nvSpPr>
          <p:cNvPr id="292867" name="Rectangle 2"/>
          <p:cNvSpPr>
            <a:spLocks noGrp="1" noRot="1" noChangeAspect="1" noChangeArrowheads="1" noTextEdit="1"/>
          </p:cNvSpPr>
          <p:nvPr>
            <p:ph type="sldImg"/>
          </p:nvPr>
        </p:nvSpPr>
        <p:spPr>
          <a:xfrm>
            <a:off x="138113" y="768350"/>
            <a:ext cx="6824662"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itchFamily="18" charset="0"/>
                <a:ea typeface="ＭＳ Ｐゴシック" pitchFamily="34" charset="-128"/>
              </a:defRPr>
            </a:lvl1pPr>
            <a:lvl2pPr marL="770736" indent="-296437" defTabSz="989771">
              <a:spcBef>
                <a:spcPct val="30000"/>
              </a:spcBef>
              <a:defRPr sz="1200">
                <a:solidFill>
                  <a:schemeClr val="tx1"/>
                </a:solidFill>
                <a:latin typeface="Times New Roman" pitchFamily="18" charset="0"/>
                <a:ea typeface="ＭＳ Ｐゴシック" pitchFamily="34" charset="-128"/>
              </a:defRPr>
            </a:lvl2pPr>
            <a:lvl3pPr marL="1185748" indent="-237150" defTabSz="989771">
              <a:spcBef>
                <a:spcPct val="30000"/>
              </a:spcBef>
              <a:defRPr sz="1200">
                <a:solidFill>
                  <a:schemeClr val="tx1"/>
                </a:solidFill>
                <a:latin typeface="Times New Roman" pitchFamily="18" charset="0"/>
                <a:ea typeface="ＭＳ Ｐゴシック" pitchFamily="34" charset="-128"/>
              </a:defRPr>
            </a:lvl3pPr>
            <a:lvl4pPr marL="1660047" indent="-237150" defTabSz="989771">
              <a:spcBef>
                <a:spcPct val="30000"/>
              </a:spcBef>
              <a:defRPr sz="1200">
                <a:solidFill>
                  <a:schemeClr val="tx1"/>
                </a:solidFill>
                <a:latin typeface="Times New Roman" pitchFamily="18" charset="0"/>
                <a:ea typeface="ＭＳ Ｐゴシック" pitchFamily="34" charset="-128"/>
              </a:defRPr>
            </a:lvl4pPr>
            <a:lvl5pPr marL="2134347" indent="-237150" defTabSz="989771">
              <a:spcBef>
                <a:spcPct val="30000"/>
              </a:spcBef>
              <a:defRPr sz="1200">
                <a:solidFill>
                  <a:schemeClr val="tx1"/>
                </a:solidFill>
                <a:latin typeface="Times New Roman" pitchFamily="18" charset="0"/>
                <a:ea typeface="ＭＳ Ｐゴシック" pitchFamily="34" charset="-128"/>
              </a:defRPr>
            </a:lvl5pPr>
            <a:lvl6pPr marL="2608646"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30829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5572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4031544"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21526D6A-4AC4-4335-AFB8-074BE4CEF659}" type="slidenum">
              <a:rPr lang="de-DE" altLang="de-DE" sz="1300"/>
              <a:pPr>
                <a:spcBef>
                  <a:spcPct val="0"/>
                </a:spcBef>
              </a:pPr>
              <a:t>75</a:t>
            </a:fld>
            <a:endParaRPr lang="de-DE" altLang="de-DE" sz="1300"/>
          </a:p>
        </p:txBody>
      </p:sp>
      <p:sp>
        <p:nvSpPr>
          <p:cNvPr id="294915" name="Rectangle 2"/>
          <p:cNvSpPr>
            <a:spLocks noGrp="1" noRot="1" noChangeAspect="1" noChangeArrowheads="1" noTextEdit="1"/>
          </p:cNvSpPr>
          <p:nvPr>
            <p:ph type="sldImg"/>
          </p:nvPr>
        </p:nvSpPr>
        <p:spPr>
          <a:xfrm>
            <a:off x="138113" y="768350"/>
            <a:ext cx="6824662"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860B88-05CF-4B3B-B8DE-80CE02AFC69A}" type="slidenum">
              <a:rPr lang="de-DE" altLang="de-DE" smtClean="0"/>
              <a:pPr/>
              <a:t>76</a:t>
            </a:fld>
            <a:endParaRPr lang="de-DE" altLang="de-DE"/>
          </a:p>
        </p:txBody>
      </p:sp>
    </p:spTree>
    <p:extLst>
      <p:ext uri="{BB962C8B-B14F-4D97-AF65-F5344CB8AC3E}">
        <p14:creationId xmlns:p14="http://schemas.microsoft.com/office/powerpoint/2010/main" val="161282835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860B88-05CF-4B3B-B8DE-80CE02AFC69A}" type="slidenum">
              <a:rPr lang="de-DE" altLang="de-DE" smtClean="0"/>
              <a:pPr/>
              <a:t>77</a:t>
            </a:fld>
            <a:endParaRPr lang="de-DE" altLang="de-DE"/>
          </a:p>
        </p:txBody>
      </p:sp>
    </p:spTree>
    <p:extLst>
      <p:ext uri="{BB962C8B-B14F-4D97-AF65-F5344CB8AC3E}">
        <p14:creationId xmlns:p14="http://schemas.microsoft.com/office/powerpoint/2010/main" val="40207565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Entrenament</a:t>
            </a:r>
            <a:r>
              <a:rPr lang="en-US" altLang="ko-KR" dirty="0">
                <a:solidFill>
                  <a:srgbClr val="004992"/>
                </a:solidFill>
              </a:rPr>
              <a:t> </a:t>
            </a:r>
            <a:r>
              <a:rPr lang="en-US" altLang="ko-KR" dirty="0" err="1">
                <a:solidFill>
                  <a:srgbClr val="004992"/>
                </a:solidFill>
              </a:rPr>
              <a:t>Metacognitiu</a:t>
            </a:r>
            <a:r>
              <a:rPr lang="en-US" altLang="ko-KR" dirty="0">
                <a:solidFill>
                  <a:srgbClr val="004992"/>
                </a:solidFill>
              </a:rPr>
              <a:t> (EMC)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b="0" dirty="0" err="1">
                <a:latin typeface="+mj-lt"/>
              </a:rPr>
              <a:t>L'ús</a:t>
            </a:r>
            <a:r>
              <a:rPr lang="en-US" altLang="ko-KR" sz="1000" b="0" dirty="0">
                <a:latin typeface="+mj-lt"/>
              </a:rPr>
              <a:t> de les </a:t>
            </a:r>
            <a:r>
              <a:rPr lang="en-US" altLang="ko-KR" sz="1000" b="0" dirty="0" err="1">
                <a:latin typeface="+mj-lt"/>
              </a:rPr>
              <a:t>imatges</a:t>
            </a:r>
            <a:r>
              <a:rPr lang="en-US" altLang="ko-KR" sz="1000" b="0" dirty="0">
                <a:latin typeface="+mj-lt"/>
              </a:rPr>
              <a:t> </a:t>
            </a:r>
            <a:r>
              <a:rPr lang="en-US" altLang="ko-KR" sz="1000" b="0" dirty="0" err="1">
                <a:latin typeface="+mj-lt"/>
              </a:rPr>
              <a:t>en</a:t>
            </a:r>
            <a:r>
              <a:rPr lang="en-US" altLang="ko-KR" sz="1000" b="0" dirty="0">
                <a:latin typeface="+mj-lt"/>
              </a:rPr>
              <a:t> </a:t>
            </a:r>
            <a:r>
              <a:rPr lang="en-US" altLang="ko-KR" sz="1000" b="0" dirty="0" err="1">
                <a:latin typeface="+mj-lt"/>
              </a:rPr>
              <a:t>aquest</a:t>
            </a:r>
            <a:r>
              <a:rPr lang="en-US" altLang="ko-KR" sz="1000" b="0" dirty="0">
                <a:latin typeface="+mj-lt"/>
              </a:rPr>
              <a:t> </a:t>
            </a:r>
            <a:r>
              <a:rPr lang="en-US" altLang="ko-KR" sz="1000" b="0" dirty="0" err="1">
                <a:latin typeface="+mj-lt"/>
              </a:rPr>
              <a:t>mòdul</a:t>
            </a:r>
            <a:r>
              <a:rPr lang="en-US" altLang="ko-KR" sz="1000" b="0" dirty="0">
                <a:latin typeface="+mj-lt"/>
              </a:rPr>
              <a:t> ha </a:t>
            </a:r>
            <a:r>
              <a:rPr lang="en-US" altLang="ko-KR" sz="1000" b="0" dirty="0" err="1">
                <a:latin typeface="+mj-lt"/>
              </a:rPr>
              <a:t>estat</a:t>
            </a:r>
            <a:r>
              <a:rPr lang="en-US" altLang="ko-KR" sz="1000" b="0" dirty="0">
                <a:latin typeface="+mj-lt"/>
              </a:rPr>
              <a:t> possible </a:t>
            </a:r>
            <a:r>
              <a:rPr lang="en-US" altLang="ko-KR" sz="1000" b="0" dirty="0" err="1">
                <a:latin typeface="+mj-lt"/>
              </a:rPr>
              <a:t>amb</a:t>
            </a:r>
            <a:r>
              <a:rPr lang="en-US" altLang="ko-KR" sz="1000" b="0" dirty="0">
                <a:latin typeface="+mj-lt"/>
              </a:rPr>
              <a:t> el </a:t>
            </a:r>
            <a:r>
              <a:rPr lang="en-US" altLang="ko-KR" sz="1000" b="0" dirty="0" err="1">
                <a:latin typeface="+mj-lt"/>
              </a:rPr>
              <a:t>permís</a:t>
            </a:r>
            <a:r>
              <a:rPr lang="en-US" altLang="ko-KR" sz="1000" b="0" dirty="0">
                <a:latin typeface="+mj-lt"/>
              </a:rPr>
              <a:t> </a:t>
            </a:r>
            <a:r>
              <a:rPr lang="en-US" altLang="ko-KR" sz="1000" b="0" dirty="0" err="1">
                <a:latin typeface="+mj-lt"/>
              </a:rPr>
              <a:t>dels</a:t>
            </a:r>
            <a:r>
              <a:rPr lang="en-US" altLang="ko-KR" sz="1000" b="0" dirty="0">
                <a:latin typeface="+mj-lt"/>
              </a:rPr>
              <a:t> </a:t>
            </a:r>
            <a:r>
              <a:rPr lang="en-US" altLang="ko-KR" sz="1000" b="0" dirty="0" err="1">
                <a:latin typeface="+mj-lt"/>
              </a:rPr>
              <a:t>i</a:t>
            </a:r>
            <a:r>
              <a:rPr lang="en-US" altLang="ko-KR" sz="1000" b="0" dirty="0">
                <a:latin typeface="+mj-lt"/>
              </a:rPr>
              <a:t> les </a:t>
            </a:r>
            <a:r>
              <a:rPr lang="en-US" altLang="ko-KR" sz="1000" b="0" dirty="0" err="1">
                <a:latin typeface="+mj-lt"/>
              </a:rPr>
              <a:t>propietàries</a:t>
            </a:r>
            <a:r>
              <a:rPr lang="en-US" altLang="ko-KR" sz="1000" b="0" dirty="0">
                <a:latin typeface="+mj-lt"/>
              </a:rPr>
              <a:t> de </a:t>
            </a:r>
            <a:r>
              <a:rPr lang="en-US" altLang="ko-KR" sz="1000" b="0" dirty="0" err="1">
                <a:latin typeface="+mj-lt"/>
              </a:rPr>
              <a:t>dret</a:t>
            </a:r>
            <a:r>
              <a:rPr lang="en-US" altLang="ko-KR" sz="1000" b="0" dirty="0">
                <a:latin typeface="+mj-lt"/>
              </a:rPr>
              <a:t> </a:t>
            </a:r>
            <a:r>
              <a:rPr lang="en-US" altLang="ko-KR" sz="1000" b="0" dirty="0" err="1">
                <a:latin typeface="+mj-lt"/>
              </a:rPr>
              <a:t>d'autoria</a:t>
            </a:r>
            <a:r>
              <a:rPr lang="en-US" altLang="ko-KR" sz="1000" b="0" dirty="0">
                <a:latin typeface="+mj-lt"/>
              </a:rPr>
              <a:t>/</a:t>
            </a:r>
            <a:r>
              <a:rPr lang="en-US" altLang="ko-KR" sz="1000" b="0" dirty="0" err="1">
                <a:latin typeface="+mj-lt"/>
              </a:rPr>
              <a:t>imatges</a:t>
            </a:r>
            <a:r>
              <a:rPr lang="en-US" altLang="ko-KR" sz="1000" b="0" dirty="0">
                <a:latin typeface="+mj-lt"/>
              </a:rPr>
              <a:t> </a:t>
            </a:r>
            <a:r>
              <a:rPr lang="en-US" altLang="ko-KR" sz="1000" b="0" dirty="0" err="1">
                <a:latin typeface="+mj-lt"/>
              </a:rPr>
              <a:t>i</a:t>
            </a:r>
            <a:r>
              <a:rPr lang="en-US" altLang="ko-KR" sz="1000" b="0" dirty="0">
                <a:latin typeface="+mj-lt"/>
              </a:rPr>
              <a:t> artistes original. Per a </a:t>
            </a:r>
            <a:r>
              <a:rPr lang="en-US" altLang="ko-KR" sz="1000" b="0" dirty="0" err="1">
                <a:latin typeface="+mj-lt"/>
              </a:rPr>
              <a:t>més</a:t>
            </a:r>
            <a:r>
              <a:rPr lang="en-US" altLang="ko-KR" sz="1000" b="0" dirty="0">
                <a:latin typeface="+mj-lt"/>
              </a:rPr>
              <a:t> </a:t>
            </a:r>
            <a:r>
              <a:rPr lang="en-US" altLang="ko-KR" sz="1000" b="0" dirty="0" err="1">
                <a:latin typeface="+mj-lt"/>
              </a:rPr>
              <a:t>detalls</a:t>
            </a:r>
            <a:r>
              <a:rPr lang="en-US" altLang="ko-KR" sz="1000" b="0" dirty="0">
                <a:latin typeface="+mj-lt"/>
              </a:rPr>
              <a:t> (</a:t>
            </a:r>
            <a:r>
              <a:rPr lang="en-US" altLang="ko-KR" sz="1000" b="0" dirty="0" err="1">
                <a:latin typeface="+mj-lt"/>
              </a:rPr>
              <a:t>artista</a:t>
            </a:r>
            <a:r>
              <a:rPr lang="en-US" altLang="ko-KR" sz="1000" b="0" dirty="0">
                <a:latin typeface="+mj-lt"/>
              </a:rPr>
              <a:t>, </a:t>
            </a:r>
            <a:r>
              <a:rPr lang="en-US" altLang="ko-KR" sz="1000" b="0" dirty="0" err="1">
                <a:latin typeface="+mj-lt"/>
              </a:rPr>
              <a:t>títol</a:t>
            </a:r>
            <a:r>
              <a:rPr lang="en-US" altLang="ko-KR" sz="1000" b="0" dirty="0">
                <a:latin typeface="+mj-lt"/>
              </a:rPr>
              <a:t>), </a:t>
            </a:r>
            <a:r>
              <a:rPr lang="en-US" altLang="ko-KR" sz="1000" b="0" dirty="0" err="1">
                <a:latin typeface="+mj-lt"/>
              </a:rPr>
              <a:t>si</a:t>
            </a:r>
            <a:r>
              <a:rPr lang="en-US" altLang="ko-KR" sz="1000" b="0" dirty="0">
                <a:latin typeface="+mj-lt"/>
              </a:rPr>
              <a:t> us </a:t>
            </a:r>
            <a:r>
              <a:rPr lang="en-US" altLang="ko-KR" sz="1000" b="0" dirty="0" err="1">
                <a:latin typeface="+mj-lt"/>
              </a:rPr>
              <a:t>plau</a:t>
            </a:r>
            <a:r>
              <a:rPr lang="en-US" altLang="ko-KR" sz="1000" b="0" dirty="0">
                <a:latin typeface="+mj-lt"/>
              </a:rPr>
              <a:t> </a:t>
            </a:r>
            <a:r>
              <a:rPr lang="en-US" altLang="ko-KR" sz="1000" b="0" dirty="0" err="1">
                <a:latin typeface="+mj-lt"/>
              </a:rPr>
              <a:t>adreçar</a:t>
            </a:r>
            <a:r>
              <a:rPr lang="en-US" altLang="ko-KR" sz="1000" b="0" dirty="0">
                <a:latin typeface="+mj-lt"/>
              </a:rPr>
              <a:t>-se a la </a:t>
            </a:r>
            <a:r>
              <a:rPr lang="en-US" altLang="ko-KR" sz="1000" b="0" dirty="0" err="1">
                <a:latin typeface="+mj-lt"/>
              </a:rPr>
              <a:t>última</a:t>
            </a:r>
            <a:r>
              <a:rPr lang="en-US" altLang="ko-KR" sz="1000" b="0" dirty="0">
                <a:latin typeface="+mj-lt"/>
              </a:rPr>
              <a:t> </a:t>
            </a:r>
            <a:r>
              <a:rPr lang="en-US" altLang="ko-KR" sz="1000" b="0" dirty="0" err="1">
                <a:latin typeface="+mj-lt"/>
              </a:rPr>
              <a:t>diapositiva</a:t>
            </a:r>
            <a:r>
              <a:rPr lang="en-US" altLang="ko-KR" sz="1000" b="0" dirty="0">
                <a:latin typeface="+mj-lt"/>
              </a:rPr>
              <a:t>.</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Entrenament Metacognitiu 7 – Saltar a Conclusions II</a:t>
            </a:r>
          </a:p>
        </p:txBody>
      </p:sp>
      <p:sp>
        <p:nvSpPr>
          <p:cNvPr id="4" name="Slide Number Placeholder 3"/>
          <p:cNvSpPr>
            <a:spLocks noGrp="1"/>
          </p:cNvSpPr>
          <p:nvPr>
            <p:ph type="sldNum" sz="quarter" idx="12"/>
          </p:nvPr>
        </p:nvSpPr>
        <p:spPr bwMode="gray"/>
        <p:txBody>
          <a:bodyPr/>
          <a:lstStyle>
            <a:lvl1pPr>
              <a:defRPr b="0"/>
            </a:lvl1pPr>
          </a:lstStyle>
          <a:p>
            <a:fld id="{E2D29D31-07AE-4177-BE12-2A01F3420BE6}" type="slidenum">
              <a:rPr lang="de-DE" altLang="es-ES" smtClean="0"/>
              <a:pPr/>
              <a:t>‹Nr.›</a:t>
            </a:fld>
            <a:endParaRPr lang="de-DE" altLang="es-E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Entrenament Metacognitiu 7 – Saltar a Conclusions II</a:t>
            </a:r>
          </a:p>
        </p:txBody>
      </p:sp>
      <p:sp>
        <p:nvSpPr>
          <p:cNvPr id="6" name="Slide Number Placeholder 5"/>
          <p:cNvSpPr>
            <a:spLocks noGrp="1"/>
          </p:cNvSpPr>
          <p:nvPr>
            <p:ph type="sldNum" sz="quarter" idx="12"/>
          </p:nvPr>
        </p:nvSpPr>
        <p:spPr bwMode="gray"/>
        <p:txBody>
          <a:bodyPr>
            <a:noAutofit/>
          </a:bodyPr>
          <a:lstStyle>
            <a:lvl1pPr>
              <a:defRPr b="0"/>
            </a:lvl1pPr>
          </a:lstStyle>
          <a:p>
            <a:fld id="{E2D29D31-07AE-4177-BE12-2A01F3420BE6}" type="slidenum">
              <a:rPr lang="de-DE" altLang="es-ES" smtClean="0"/>
              <a:pPr/>
              <a:t>‹Nr.›</a:t>
            </a:fld>
            <a:endParaRPr lang="de-DE" altLang="es-ES"/>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Entrenament Metacognitiu 7 – Saltar a Conclusions II</a:t>
            </a:r>
          </a:p>
        </p:txBody>
      </p:sp>
      <p:sp>
        <p:nvSpPr>
          <p:cNvPr id="7" name="Slide Number Placeholder 6"/>
          <p:cNvSpPr>
            <a:spLocks noGrp="1"/>
          </p:cNvSpPr>
          <p:nvPr>
            <p:ph type="sldNum" sz="quarter" idx="12"/>
          </p:nvPr>
        </p:nvSpPr>
        <p:spPr bwMode="gray"/>
        <p:txBody>
          <a:bodyPr/>
          <a:lstStyle>
            <a:lvl1pPr>
              <a:defRPr b="0"/>
            </a:lvl1pPr>
          </a:lstStyle>
          <a:p>
            <a:fld id="{E2D29D31-07AE-4177-BE12-2A01F3420BE6}" type="slidenum">
              <a:rPr lang="de-DE" altLang="es-ES" smtClean="0"/>
              <a:pPr/>
              <a:t>‹Nr.›</a:t>
            </a:fld>
            <a:endParaRPr lang="de-DE" altLang="es-ES"/>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Entrenament Metacognitiu 7 – Saltar a Conclusions II</a:t>
            </a:r>
          </a:p>
        </p:txBody>
      </p:sp>
      <p:sp>
        <p:nvSpPr>
          <p:cNvPr id="7" name="Slide Number Placeholder 6"/>
          <p:cNvSpPr>
            <a:spLocks noGrp="1"/>
          </p:cNvSpPr>
          <p:nvPr>
            <p:ph type="sldNum" sz="quarter" idx="12"/>
          </p:nvPr>
        </p:nvSpPr>
        <p:spPr bwMode="gray"/>
        <p:txBody>
          <a:bodyPr/>
          <a:lstStyle>
            <a:lvl1pPr>
              <a:defRPr b="0"/>
            </a:lvl1pPr>
          </a:lstStyle>
          <a:p>
            <a:fld id="{E2D29D31-07AE-4177-BE12-2A01F3420BE6}" type="slidenum">
              <a:rPr lang="de-DE" altLang="es-ES" smtClean="0"/>
              <a:pPr/>
              <a:t>‹Nr.›</a:t>
            </a:fld>
            <a:endParaRPr lang="de-DE" altLang="es-E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Entrenament Metacognitiu 7 – Saltar a Conclusions II</a:t>
            </a:r>
          </a:p>
        </p:txBody>
      </p:sp>
      <p:sp>
        <p:nvSpPr>
          <p:cNvPr id="7" name="Slide Number Placeholder 6"/>
          <p:cNvSpPr>
            <a:spLocks noGrp="1"/>
          </p:cNvSpPr>
          <p:nvPr>
            <p:ph type="sldNum" sz="quarter" idx="12"/>
          </p:nvPr>
        </p:nvSpPr>
        <p:spPr bwMode="gray"/>
        <p:txBody>
          <a:bodyPr/>
          <a:lstStyle>
            <a:lvl1pPr>
              <a:defRPr b="0"/>
            </a:lvl1pPr>
          </a:lstStyle>
          <a:p>
            <a:fld id="{E2D29D31-07AE-4177-BE12-2A01F3420BE6}" type="slidenum">
              <a:rPr lang="de-DE" altLang="es-ES" smtClean="0"/>
              <a:pPr/>
              <a:t>‹Nr.›</a:t>
            </a:fld>
            <a:endParaRPr lang="de-DE" altLang="es-E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Entrenament Metacognitiu 7 – Saltar a Conclusions II</a:t>
            </a:r>
          </a:p>
        </p:txBody>
      </p:sp>
      <p:sp>
        <p:nvSpPr>
          <p:cNvPr id="5" name="Slide Number Placeholder 4"/>
          <p:cNvSpPr>
            <a:spLocks noGrp="1"/>
          </p:cNvSpPr>
          <p:nvPr>
            <p:ph type="sldNum" sz="quarter" idx="12"/>
          </p:nvPr>
        </p:nvSpPr>
        <p:spPr bwMode="gray"/>
        <p:txBody>
          <a:bodyPr/>
          <a:lstStyle>
            <a:lvl1pPr>
              <a:defRPr b="0"/>
            </a:lvl1pPr>
          </a:lstStyle>
          <a:p>
            <a:fld id="{E2D29D31-07AE-4177-BE12-2A01F3420BE6}" type="slidenum">
              <a:rPr lang="de-DE" altLang="es-ES" smtClean="0"/>
              <a:pPr/>
              <a:t>‹Nr.›</a:t>
            </a:fld>
            <a:endParaRPr lang="de-DE" altLang="es-ES"/>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Entrenament Metacognitiu 7 – Saltar a Conclusions II</a:t>
            </a:r>
          </a:p>
        </p:txBody>
      </p:sp>
      <p:sp>
        <p:nvSpPr>
          <p:cNvPr id="4" name="Slide Number Placeholder 3"/>
          <p:cNvSpPr>
            <a:spLocks noGrp="1"/>
          </p:cNvSpPr>
          <p:nvPr>
            <p:ph type="sldNum" sz="quarter" idx="12"/>
          </p:nvPr>
        </p:nvSpPr>
        <p:spPr bwMode="gray"/>
        <p:txBody>
          <a:bodyPr/>
          <a:lstStyle>
            <a:lvl1pPr>
              <a:defRPr b="0"/>
            </a:lvl1pPr>
          </a:lstStyle>
          <a:p>
            <a:fld id="{E2D29D31-07AE-4177-BE12-2A01F3420BE6}" type="slidenum">
              <a:rPr lang="de-DE" altLang="es-ES" smtClean="0"/>
              <a:pPr/>
              <a:t>‹Nr.›</a:t>
            </a:fld>
            <a:endParaRPr lang="de-DE" altLang="es-ES"/>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Entrenament Metacognitiu 7 – Saltar a Conclusions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E2D29D31-07AE-4177-BE12-2A01F3420BE6}" type="slidenum">
              <a:rPr lang="de-DE" altLang="es-ES" smtClean="0"/>
              <a:pPr/>
              <a:t>‹Nr.›</a:t>
            </a:fld>
            <a:endParaRPr lang="de-DE" altLang="es-E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6724" r:id="rId1"/>
    <p:sldLayoutId id="2147486725" r:id="rId2"/>
    <p:sldLayoutId id="2147486726" r:id="rId3"/>
    <p:sldLayoutId id="2147486727" r:id="rId4"/>
    <p:sldLayoutId id="2147486728" r:id="rId5"/>
    <p:sldLayoutId id="2147486729" r:id="rId6"/>
    <p:sldLayoutId id="2147486730" r:id="rId7"/>
    <p:sldLayoutId id="2147486731" r:id="rId8"/>
    <p:sldLayoutId id="2147486732" r:id="rId9"/>
    <p:sldLayoutId id="2147486733" r:id="rId10"/>
    <p:sldLayoutId id="2147486734" r:id="rId11"/>
    <p:sldLayoutId id="2147486735"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7.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EMC 7 B – Saltar a Conclusions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Ochoa S, López-Carrilero R &amp; Usall J</a:t>
            </a:r>
            <a:r>
              <a:rPr lang="nl-NL" sz="1600" dirty="0">
                <a:solidFill>
                  <a:srgbClr val="004992"/>
                </a:solidFill>
              </a:rPr>
              <a:t> (1|23)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558577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Conclusions Precipitades</a:t>
            </a:r>
          </a:p>
        </p:txBody>
      </p:sp>
      <p:sp>
        <p:nvSpPr>
          <p:cNvPr id="144386" name="Rectangle 2"/>
          <p:cNvSpPr>
            <a:spLocks noGrp="1" noChangeArrowheads="1"/>
          </p:cNvSpPr>
          <p:nvPr>
            <p:ph idx="1"/>
          </p:nvPr>
        </p:nvSpPr>
        <p:spPr/>
        <p:txBody>
          <a:bodyPr>
            <a:noAutofit/>
          </a:bodyPr>
          <a:lstStyle/>
          <a:p>
            <a:pPr algn="l" eaLnBrk="1" hangingPunct="1"/>
            <a:r>
              <a:rPr lang="es-ES" altLang="de-DE" sz="2400" dirty="0" err="1">
                <a:solidFill>
                  <a:srgbClr val="333333"/>
                </a:solidFill>
              </a:rPr>
              <a:t>Sovint</a:t>
            </a:r>
            <a:r>
              <a:rPr lang="es-ES" altLang="de-DE" sz="2400" dirty="0">
                <a:solidFill>
                  <a:srgbClr val="333333"/>
                </a:solidFill>
              </a:rPr>
              <a:t> </a:t>
            </a:r>
            <a:r>
              <a:rPr lang="es-ES" altLang="de-DE" sz="2400" dirty="0" err="1">
                <a:solidFill>
                  <a:srgbClr val="333333"/>
                </a:solidFill>
              </a:rPr>
              <a:t>emetem</a:t>
            </a:r>
            <a:r>
              <a:rPr lang="es-ES" altLang="de-DE" sz="2400" dirty="0">
                <a:solidFill>
                  <a:srgbClr val="333333"/>
                </a:solidFill>
              </a:rPr>
              <a:t> </a:t>
            </a:r>
            <a:r>
              <a:rPr lang="es-ES" altLang="de-DE" sz="2400" dirty="0" err="1">
                <a:solidFill>
                  <a:srgbClr val="333333"/>
                </a:solidFill>
              </a:rPr>
              <a:t>judicis</a:t>
            </a:r>
            <a:r>
              <a:rPr lang="es-ES" altLang="de-DE" sz="2400" dirty="0">
                <a:solidFill>
                  <a:srgbClr val="333333"/>
                </a:solidFill>
              </a:rPr>
              <a:t> </a:t>
            </a:r>
            <a:r>
              <a:rPr lang="es-ES" altLang="de-DE" sz="2400" dirty="0" err="1">
                <a:solidFill>
                  <a:srgbClr val="333333"/>
                </a:solidFill>
              </a:rPr>
              <a:t>sense</a:t>
            </a:r>
            <a:r>
              <a:rPr lang="es-ES" altLang="de-DE" sz="2400" dirty="0">
                <a:solidFill>
                  <a:srgbClr val="333333"/>
                </a:solidFill>
              </a:rPr>
              <a:t> </a:t>
            </a:r>
            <a:r>
              <a:rPr lang="es-ES" altLang="de-DE" sz="2400" dirty="0" err="1">
                <a:solidFill>
                  <a:srgbClr val="333333"/>
                </a:solidFill>
              </a:rPr>
              <a:t>conèixer</a:t>
            </a:r>
            <a:r>
              <a:rPr lang="es-ES" altLang="de-DE" sz="2400" dirty="0">
                <a:solidFill>
                  <a:srgbClr val="333333"/>
                </a:solidFill>
              </a:rPr>
              <a:t> tota la </a:t>
            </a:r>
            <a:r>
              <a:rPr lang="es-ES" altLang="de-DE" sz="2400" dirty="0" err="1">
                <a:solidFill>
                  <a:srgbClr val="333333"/>
                </a:solidFill>
              </a:rPr>
              <a:t>veritat</a:t>
            </a:r>
            <a:r>
              <a:rPr lang="es-ES" altLang="de-DE" sz="2400" dirty="0">
                <a:solidFill>
                  <a:srgbClr val="333333"/>
                </a:solidFill>
              </a:rPr>
              <a:t>.</a:t>
            </a:r>
          </a:p>
          <a:p>
            <a:pPr marL="342900" indent="-342900" algn="l" eaLnBrk="1" hangingPunct="1">
              <a:buClr>
                <a:srgbClr val="333333"/>
              </a:buClr>
              <a:buFont typeface="WingDings"/>
              <a:buChar char=""/>
            </a:pPr>
            <a:r>
              <a:rPr lang="es-ES" altLang="de-DE" sz="2400" dirty="0" err="1">
                <a:solidFill>
                  <a:srgbClr val="333333"/>
                </a:solidFill>
              </a:rPr>
              <a:t>Raons</a:t>
            </a:r>
            <a:r>
              <a:rPr lang="es-ES" altLang="de-DE" sz="2400" dirty="0">
                <a:solidFill>
                  <a:srgbClr val="333333"/>
                </a:solidFill>
              </a:rPr>
              <a:t> / </a:t>
            </a:r>
            <a:r>
              <a:rPr lang="es-ES" altLang="de-DE" sz="2400" dirty="0" err="1">
                <a:solidFill>
                  <a:srgbClr val="333333"/>
                </a:solidFill>
              </a:rPr>
              <a:t>avantatges</a:t>
            </a:r>
            <a:r>
              <a:rPr lang="es-ES" altLang="de-DE" sz="2400" dirty="0">
                <a:solidFill>
                  <a:srgbClr val="333333"/>
                </a:solidFill>
              </a:rPr>
              <a:t>: </a:t>
            </a:r>
            <a:r>
              <a:rPr lang="es-ES" altLang="de-DE" sz="2400" dirty="0">
                <a:solidFill>
                  <a:srgbClr val="004992"/>
                </a:solidFill>
              </a:rPr>
              <a:t>??? </a:t>
            </a:r>
            <a:r>
              <a:rPr lang="es-ES" altLang="de-DE" sz="2400" dirty="0" err="1">
                <a:solidFill>
                  <a:srgbClr val="FFFFFF"/>
                </a:solidFill>
              </a:rPr>
              <a:t>estalvi</a:t>
            </a:r>
            <a:r>
              <a:rPr lang="es-ES" altLang="de-DE" sz="2400" dirty="0">
                <a:solidFill>
                  <a:srgbClr val="FFFFFF"/>
                </a:solidFill>
              </a:rPr>
              <a:t> de </a:t>
            </a:r>
            <a:r>
              <a:rPr lang="es-ES" altLang="de-DE" sz="2400" dirty="0" err="1">
                <a:solidFill>
                  <a:srgbClr val="FFFFFF"/>
                </a:solidFill>
              </a:rPr>
              <a:t>temps</a:t>
            </a:r>
            <a:r>
              <a:rPr lang="es-ES" altLang="de-DE" sz="2400" dirty="0">
                <a:solidFill>
                  <a:srgbClr val="FFFFFF"/>
                </a:solidFill>
              </a:rPr>
              <a:t>, dona </a:t>
            </a:r>
            <a:r>
              <a:rPr lang="es-ES" altLang="de-DE" sz="2400" dirty="0" err="1">
                <a:solidFill>
                  <a:srgbClr val="FFFFFF"/>
                </a:solidFill>
              </a:rPr>
              <a:t>seguretat</a:t>
            </a:r>
            <a:r>
              <a:rPr lang="es-ES" altLang="de-DE" sz="2400" dirty="0">
                <a:solidFill>
                  <a:srgbClr val="FFFFFF"/>
                </a:solidFill>
              </a:rPr>
              <a:t>, es </a:t>
            </a:r>
            <a:r>
              <a:rPr lang="es-ES" altLang="de-DE" sz="2400" dirty="0" err="1">
                <a:solidFill>
                  <a:srgbClr val="FFFFFF"/>
                </a:solidFill>
              </a:rPr>
              <a:t>pot</a:t>
            </a:r>
            <a:r>
              <a:rPr lang="es-ES" altLang="de-DE" sz="2400" dirty="0">
                <a:solidFill>
                  <a:srgbClr val="FFFFFF"/>
                </a:solidFill>
              </a:rPr>
              <a:t> </a:t>
            </a:r>
            <a:r>
              <a:rPr lang="es-ES" altLang="de-DE" sz="2400" dirty="0" err="1">
                <a:solidFill>
                  <a:srgbClr val="FFFFFF"/>
                </a:solidFill>
              </a:rPr>
              <a:t>semblar</a:t>
            </a:r>
            <a:r>
              <a:rPr lang="es-ES" altLang="de-DE" sz="2400" dirty="0">
                <a:solidFill>
                  <a:srgbClr val="FFFFFF"/>
                </a:solidFill>
              </a:rPr>
              <a:t> </a:t>
            </a:r>
            <a:r>
              <a:rPr lang="es-ES" altLang="de-DE" sz="2400" dirty="0" err="1">
                <a:solidFill>
                  <a:srgbClr val="FFFFFF"/>
                </a:solidFill>
              </a:rPr>
              <a:t>decidit</a:t>
            </a:r>
            <a:r>
              <a:rPr lang="es-ES" altLang="de-DE" sz="2400" dirty="0">
                <a:solidFill>
                  <a:srgbClr val="FFFFFF"/>
                </a:solidFill>
              </a:rPr>
              <a:t> o decidida i </a:t>
            </a:r>
            <a:r>
              <a:rPr lang="es-ES" altLang="de-DE" sz="2400" dirty="0" err="1">
                <a:solidFill>
                  <a:srgbClr val="FFFFFF"/>
                </a:solidFill>
              </a:rPr>
              <a:t>competent</a:t>
            </a:r>
            <a:r>
              <a:rPr lang="es-ES" altLang="de-DE" sz="2400" dirty="0">
                <a:solidFill>
                  <a:srgbClr val="FFFFFF"/>
                </a:solidFill>
              </a:rPr>
              <a:t> </a:t>
            </a:r>
            <a:r>
              <a:rPr lang="es-ES" altLang="de-DE" sz="2400" dirty="0" err="1">
                <a:solidFill>
                  <a:srgbClr val="FFFFFF"/>
                </a:solidFill>
              </a:rPr>
              <a:t>davant</a:t>
            </a:r>
            <a:r>
              <a:rPr lang="es-ES" altLang="de-DE" sz="2400" dirty="0">
                <a:solidFill>
                  <a:srgbClr val="FFFFFF"/>
                </a:solidFill>
              </a:rPr>
              <a:t> les </a:t>
            </a:r>
            <a:r>
              <a:rPr lang="es-ES" altLang="de-DE" sz="2400" dirty="0" err="1">
                <a:solidFill>
                  <a:srgbClr val="FFFFFF"/>
                </a:solidFill>
              </a:rPr>
              <a:t>altres</a:t>
            </a:r>
            <a:r>
              <a:rPr lang="es-ES" altLang="de-DE" sz="2400" dirty="0">
                <a:solidFill>
                  <a:srgbClr val="FFFFFF"/>
                </a:solidFill>
              </a:rPr>
              <a:t> </a:t>
            </a:r>
            <a:r>
              <a:rPr lang="es-ES" altLang="de-DE" sz="2400">
                <a:solidFill>
                  <a:srgbClr val="FFFFFF"/>
                </a:solidFill>
              </a:rPr>
              <a:t>persones (“Una </a:t>
            </a:r>
            <a:r>
              <a:rPr lang="es-ES" altLang="de-DE" sz="2400" dirty="0" err="1">
                <a:solidFill>
                  <a:srgbClr val="FFFFFF"/>
                </a:solidFill>
              </a:rPr>
              <a:t>decisió</a:t>
            </a:r>
            <a:r>
              <a:rPr lang="es-ES" altLang="de-DE" sz="2400" dirty="0">
                <a:solidFill>
                  <a:srgbClr val="FFFFFF"/>
                </a:solidFill>
              </a:rPr>
              <a:t> equivocada </a:t>
            </a:r>
            <a:r>
              <a:rPr lang="es-ES" altLang="de-DE" sz="2400" dirty="0" err="1">
                <a:solidFill>
                  <a:srgbClr val="FFFFFF"/>
                </a:solidFill>
              </a:rPr>
              <a:t>és</a:t>
            </a:r>
            <a:r>
              <a:rPr lang="es-ES" altLang="de-DE" sz="2400" dirty="0">
                <a:solidFill>
                  <a:srgbClr val="FFFFFF"/>
                </a:solidFill>
              </a:rPr>
              <a:t> </a:t>
            </a:r>
            <a:r>
              <a:rPr lang="es-ES" altLang="de-DE" sz="2400" dirty="0" err="1">
                <a:solidFill>
                  <a:srgbClr val="FFFFFF"/>
                </a:solidFill>
              </a:rPr>
              <a:t>millor</a:t>
            </a:r>
            <a:r>
              <a:rPr lang="es-ES" altLang="de-DE" sz="2400" dirty="0">
                <a:solidFill>
                  <a:srgbClr val="FFFFFF"/>
                </a:solidFill>
              </a:rPr>
              <a:t> que </a:t>
            </a:r>
            <a:r>
              <a:rPr lang="es-ES" altLang="de-DE" sz="2400" err="1">
                <a:solidFill>
                  <a:srgbClr val="FFFFFF"/>
                </a:solidFill>
              </a:rPr>
              <a:t>cap</a:t>
            </a:r>
            <a:r>
              <a:rPr lang="es-ES" altLang="de-DE" sz="2400">
                <a:solidFill>
                  <a:srgbClr val="FFFFFF"/>
                </a:solidFill>
              </a:rPr>
              <a:t> decisió”.)</a:t>
            </a:r>
            <a:endParaRPr lang="es-ES" altLang="de-DE" sz="2400" dirty="0">
              <a:solidFill>
                <a:srgbClr val="FFFFFF"/>
              </a:solidFill>
            </a:endParaRPr>
          </a:p>
          <a:p>
            <a:pPr marL="342900" indent="-342900" algn="l" eaLnBrk="1" hangingPunct="1">
              <a:buClr>
                <a:srgbClr val="333333"/>
              </a:buClr>
              <a:buFont typeface="WingDings"/>
              <a:buChar char=""/>
            </a:pPr>
            <a:r>
              <a:rPr lang="es-ES" altLang="de-DE" sz="2400" dirty="0" err="1">
                <a:solidFill>
                  <a:srgbClr val="333333"/>
                </a:solidFill>
              </a:rPr>
              <a:t>Desavantatges</a:t>
            </a:r>
            <a:r>
              <a:rPr lang="es-ES" altLang="de-DE" sz="2400" dirty="0">
                <a:solidFill>
                  <a:srgbClr val="333333"/>
                </a:solidFill>
              </a:rPr>
              <a:t>: </a:t>
            </a:r>
            <a:r>
              <a:rPr lang="es-ES" altLang="de-DE" sz="2400" dirty="0">
                <a:solidFill>
                  <a:srgbClr val="004992"/>
                </a:solidFill>
              </a:rPr>
              <a:t>??? </a:t>
            </a:r>
            <a:r>
              <a:rPr lang="es-ES" altLang="de-DE" sz="2400" dirty="0" err="1">
                <a:solidFill>
                  <a:srgbClr val="FFFFFF"/>
                </a:solidFill>
              </a:rPr>
              <a:t>risc</a:t>
            </a:r>
            <a:r>
              <a:rPr lang="es-ES" altLang="de-DE" sz="2400" dirty="0">
                <a:solidFill>
                  <a:srgbClr val="FFFFFF"/>
                </a:solidFill>
              </a:rPr>
              <a:t> de </a:t>
            </a:r>
            <a:r>
              <a:rPr lang="es-ES" altLang="de-DE" sz="2400" dirty="0" err="1">
                <a:solidFill>
                  <a:srgbClr val="FFFFFF"/>
                </a:solidFill>
              </a:rPr>
              <a:t>fer</a:t>
            </a:r>
            <a:r>
              <a:rPr lang="es-ES" altLang="de-DE" sz="2400" dirty="0">
                <a:solidFill>
                  <a:srgbClr val="FFFFFF"/>
                </a:solidFill>
              </a:rPr>
              <a:t> una </a:t>
            </a:r>
            <a:r>
              <a:rPr lang="es-ES" altLang="de-DE" sz="2400" dirty="0" err="1">
                <a:solidFill>
                  <a:srgbClr val="FFFFFF"/>
                </a:solidFill>
              </a:rPr>
              <a:t>interpretació</a:t>
            </a:r>
            <a:r>
              <a:rPr lang="es-ES" altLang="de-DE" sz="2400" dirty="0">
                <a:solidFill>
                  <a:srgbClr val="FFFFFF"/>
                </a:solidFill>
              </a:rPr>
              <a:t> </a:t>
            </a:r>
            <a:r>
              <a:rPr lang="es-ES" altLang="de-DE" sz="2400" dirty="0" err="1">
                <a:solidFill>
                  <a:srgbClr val="FFFFFF"/>
                </a:solidFill>
              </a:rPr>
              <a:t>errònia</a:t>
            </a:r>
            <a:r>
              <a:rPr lang="es-ES" altLang="de-DE" sz="2400" dirty="0">
                <a:solidFill>
                  <a:srgbClr val="FFFFFF"/>
                </a:solidFill>
              </a:rPr>
              <a:t> i </a:t>
            </a:r>
            <a:r>
              <a:rPr lang="es-ES" altLang="de-DE" sz="2400" dirty="0" err="1">
                <a:solidFill>
                  <a:srgbClr val="FFFFFF"/>
                </a:solidFill>
              </a:rPr>
              <a:t>prendre</a:t>
            </a:r>
            <a:r>
              <a:rPr lang="es-ES" altLang="de-DE" sz="2400" dirty="0">
                <a:solidFill>
                  <a:srgbClr val="FFFFFF"/>
                </a:solidFill>
              </a:rPr>
              <a:t> una </a:t>
            </a:r>
            <a:r>
              <a:rPr lang="es-ES" altLang="de-DE" sz="2400" dirty="0" err="1">
                <a:solidFill>
                  <a:srgbClr val="FFFFFF"/>
                </a:solidFill>
              </a:rPr>
              <a:t>decisió</a:t>
            </a:r>
            <a:r>
              <a:rPr lang="es-ES" altLang="de-DE" sz="2400" dirty="0">
                <a:solidFill>
                  <a:srgbClr val="FFFFFF"/>
                </a:solidFill>
              </a:rPr>
              <a:t> </a:t>
            </a:r>
            <a:r>
              <a:rPr lang="es-ES" altLang="de-DE" sz="2400" dirty="0" err="1">
                <a:solidFill>
                  <a:srgbClr val="FFFFFF"/>
                </a:solidFill>
              </a:rPr>
              <a:t>perillosa</a:t>
            </a:r>
            <a:r>
              <a:rPr lang="es-ES" altLang="de-DE" sz="2400" dirty="0">
                <a:solidFill>
                  <a:srgbClr val="FFFFFF"/>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Conclusions Precipitades</a:t>
            </a:r>
          </a:p>
        </p:txBody>
      </p:sp>
      <p:sp>
        <p:nvSpPr>
          <p:cNvPr id="144386" name="Rectangle 2"/>
          <p:cNvSpPr>
            <a:spLocks noGrp="1" noChangeArrowheads="1"/>
          </p:cNvSpPr>
          <p:nvPr>
            <p:ph idx="1"/>
          </p:nvPr>
        </p:nvSpPr>
        <p:spPr/>
        <p:txBody>
          <a:bodyPr>
            <a:noAutofit/>
          </a:bodyPr>
          <a:lstStyle/>
          <a:p>
            <a:pPr algn="l" eaLnBrk="1" hangingPunct="1"/>
            <a:r>
              <a:rPr lang="es-ES" altLang="de-DE" sz="2400" dirty="0" err="1">
                <a:solidFill>
                  <a:srgbClr val="333333"/>
                </a:solidFill>
              </a:rPr>
              <a:t>Sovint</a:t>
            </a:r>
            <a:r>
              <a:rPr lang="es-ES" altLang="de-DE" sz="2400" dirty="0">
                <a:solidFill>
                  <a:srgbClr val="333333"/>
                </a:solidFill>
              </a:rPr>
              <a:t> </a:t>
            </a:r>
            <a:r>
              <a:rPr lang="es-ES" altLang="de-DE" sz="2400" dirty="0" err="1">
                <a:solidFill>
                  <a:srgbClr val="333333"/>
                </a:solidFill>
              </a:rPr>
              <a:t>emetem</a:t>
            </a:r>
            <a:r>
              <a:rPr lang="es-ES" altLang="de-DE" sz="2400" dirty="0">
                <a:solidFill>
                  <a:srgbClr val="333333"/>
                </a:solidFill>
              </a:rPr>
              <a:t> </a:t>
            </a:r>
            <a:r>
              <a:rPr lang="es-ES" altLang="de-DE" sz="2400" dirty="0" err="1">
                <a:solidFill>
                  <a:srgbClr val="333333"/>
                </a:solidFill>
              </a:rPr>
              <a:t>judicis</a:t>
            </a:r>
            <a:r>
              <a:rPr lang="es-ES" altLang="de-DE" sz="2400" dirty="0">
                <a:solidFill>
                  <a:srgbClr val="333333"/>
                </a:solidFill>
              </a:rPr>
              <a:t> </a:t>
            </a:r>
            <a:r>
              <a:rPr lang="es-ES" altLang="de-DE" sz="2400" dirty="0" err="1">
                <a:solidFill>
                  <a:srgbClr val="333333"/>
                </a:solidFill>
              </a:rPr>
              <a:t>sense</a:t>
            </a:r>
            <a:r>
              <a:rPr lang="es-ES" altLang="de-DE" sz="2400" dirty="0">
                <a:solidFill>
                  <a:srgbClr val="333333"/>
                </a:solidFill>
              </a:rPr>
              <a:t> </a:t>
            </a:r>
            <a:r>
              <a:rPr lang="es-ES" altLang="de-DE" sz="2400" dirty="0" err="1">
                <a:solidFill>
                  <a:srgbClr val="333333"/>
                </a:solidFill>
              </a:rPr>
              <a:t>conèixer</a:t>
            </a:r>
            <a:r>
              <a:rPr lang="es-ES" altLang="de-DE" sz="2400" dirty="0">
                <a:solidFill>
                  <a:srgbClr val="333333"/>
                </a:solidFill>
              </a:rPr>
              <a:t> tota la </a:t>
            </a:r>
            <a:r>
              <a:rPr lang="es-ES" altLang="de-DE" sz="2400" dirty="0" err="1">
                <a:solidFill>
                  <a:srgbClr val="333333"/>
                </a:solidFill>
              </a:rPr>
              <a:t>veritat</a:t>
            </a:r>
            <a:r>
              <a:rPr lang="es-ES" altLang="de-DE" sz="2400" dirty="0">
                <a:solidFill>
                  <a:srgbClr val="333333"/>
                </a:solidFill>
              </a:rPr>
              <a:t>.</a:t>
            </a:r>
          </a:p>
          <a:p>
            <a:pPr marL="342900" indent="-342900" algn="l" eaLnBrk="1" hangingPunct="1">
              <a:buClr>
                <a:srgbClr val="000000"/>
              </a:buClr>
              <a:buFont typeface="WingDings"/>
              <a:buChar char=""/>
            </a:pPr>
            <a:r>
              <a:rPr lang="es-ES" altLang="de-DE" sz="2400" dirty="0" err="1">
                <a:solidFill>
                  <a:srgbClr val="333333"/>
                </a:solidFill>
              </a:rPr>
              <a:t>Raons</a:t>
            </a:r>
            <a:r>
              <a:rPr lang="es-ES" altLang="de-DE" sz="2400" dirty="0">
                <a:solidFill>
                  <a:srgbClr val="333333"/>
                </a:solidFill>
              </a:rPr>
              <a:t> / </a:t>
            </a:r>
            <a:r>
              <a:rPr lang="es-ES" altLang="de-DE" sz="2400" dirty="0" err="1">
                <a:solidFill>
                  <a:srgbClr val="333333"/>
                </a:solidFill>
              </a:rPr>
              <a:t>avantatges</a:t>
            </a:r>
            <a:r>
              <a:rPr lang="es-ES" altLang="de-DE" sz="2400" dirty="0">
                <a:solidFill>
                  <a:srgbClr val="333333"/>
                </a:solidFill>
              </a:rPr>
              <a:t>: </a:t>
            </a:r>
            <a:r>
              <a:rPr lang="es-ES" altLang="de-DE" sz="2400" dirty="0" err="1">
                <a:solidFill>
                  <a:srgbClr val="004992"/>
                </a:solidFill>
              </a:rPr>
              <a:t>estalvi</a:t>
            </a:r>
            <a:r>
              <a:rPr lang="es-ES" altLang="de-DE" sz="2400" dirty="0">
                <a:solidFill>
                  <a:srgbClr val="004992"/>
                </a:solidFill>
              </a:rPr>
              <a:t> de </a:t>
            </a:r>
            <a:r>
              <a:rPr lang="es-ES" altLang="de-DE" sz="2400" dirty="0" err="1">
                <a:solidFill>
                  <a:srgbClr val="004992"/>
                </a:solidFill>
              </a:rPr>
              <a:t>temps</a:t>
            </a:r>
            <a:r>
              <a:rPr lang="es-ES" altLang="de-DE" sz="2400" dirty="0">
                <a:solidFill>
                  <a:srgbClr val="004992"/>
                </a:solidFill>
              </a:rPr>
              <a:t>, dona </a:t>
            </a:r>
            <a:r>
              <a:rPr lang="es-ES" altLang="de-DE" sz="2400" dirty="0" err="1">
                <a:solidFill>
                  <a:srgbClr val="004992"/>
                </a:solidFill>
              </a:rPr>
              <a:t>seguretat</a:t>
            </a:r>
            <a:r>
              <a:rPr lang="es-ES" altLang="de-DE" sz="2400" dirty="0">
                <a:solidFill>
                  <a:srgbClr val="004992"/>
                </a:solidFill>
              </a:rPr>
              <a:t>, es </a:t>
            </a:r>
            <a:r>
              <a:rPr lang="es-ES" altLang="de-DE" sz="2400" dirty="0" err="1">
                <a:solidFill>
                  <a:srgbClr val="004992"/>
                </a:solidFill>
              </a:rPr>
              <a:t>pot</a:t>
            </a:r>
            <a:r>
              <a:rPr lang="es-ES" altLang="de-DE" sz="2400" dirty="0">
                <a:solidFill>
                  <a:srgbClr val="004992"/>
                </a:solidFill>
              </a:rPr>
              <a:t> </a:t>
            </a:r>
            <a:r>
              <a:rPr lang="es-ES" altLang="de-DE" sz="2400" dirty="0" err="1">
                <a:solidFill>
                  <a:srgbClr val="004992"/>
                </a:solidFill>
              </a:rPr>
              <a:t>semblar</a:t>
            </a:r>
            <a:r>
              <a:rPr lang="es-ES" altLang="de-DE" sz="2400" dirty="0">
                <a:solidFill>
                  <a:srgbClr val="004992"/>
                </a:solidFill>
              </a:rPr>
              <a:t> </a:t>
            </a:r>
            <a:r>
              <a:rPr lang="es-ES" altLang="de-DE" sz="2400" dirty="0" err="1">
                <a:solidFill>
                  <a:srgbClr val="004992"/>
                </a:solidFill>
              </a:rPr>
              <a:t>decidit</a:t>
            </a:r>
            <a:r>
              <a:rPr lang="es-ES" altLang="de-DE" sz="2400" dirty="0">
                <a:solidFill>
                  <a:srgbClr val="004992"/>
                </a:solidFill>
              </a:rPr>
              <a:t> o decidida i </a:t>
            </a:r>
            <a:r>
              <a:rPr lang="es-ES" altLang="de-DE" sz="2400" dirty="0" err="1">
                <a:solidFill>
                  <a:srgbClr val="004992"/>
                </a:solidFill>
              </a:rPr>
              <a:t>competent</a:t>
            </a:r>
            <a:r>
              <a:rPr lang="es-ES" altLang="de-DE" sz="2400" dirty="0">
                <a:solidFill>
                  <a:srgbClr val="004992"/>
                </a:solidFill>
              </a:rPr>
              <a:t> </a:t>
            </a:r>
            <a:r>
              <a:rPr lang="es-ES" altLang="de-DE" sz="2400" dirty="0" err="1">
                <a:solidFill>
                  <a:srgbClr val="004992"/>
                </a:solidFill>
              </a:rPr>
              <a:t>davant</a:t>
            </a:r>
            <a:r>
              <a:rPr lang="es-ES" altLang="de-DE" sz="2400" dirty="0">
                <a:solidFill>
                  <a:srgbClr val="004992"/>
                </a:solidFill>
              </a:rPr>
              <a:t> les </a:t>
            </a:r>
            <a:r>
              <a:rPr lang="es-ES" altLang="de-DE" sz="2400" dirty="0" err="1">
                <a:solidFill>
                  <a:srgbClr val="004992"/>
                </a:solidFill>
              </a:rPr>
              <a:t>altres</a:t>
            </a:r>
            <a:r>
              <a:rPr lang="es-ES" altLang="de-DE" sz="2400" dirty="0">
                <a:solidFill>
                  <a:srgbClr val="004992"/>
                </a:solidFill>
              </a:rPr>
              <a:t> </a:t>
            </a:r>
            <a:r>
              <a:rPr lang="es-ES" altLang="de-DE" sz="2400">
                <a:solidFill>
                  <a:srgbClr val="004992"/>
                </a:solidFill>
              </a:rPr>
              <a:t>persones (“Una </a:t>
            </a:r>
            <a:r>
              <a:rPr lang="es-ES" altLang="de-DE" sz="2400" dirty="0" err="1">
                <a:solidFill>
                  <a:srgbClr val="004992"/>
                </a:solidFill>
              </a:rPr>
              <a:t>decisió</a:t>
            </a:r>
            <a:r>
              <a:rPr lang="es-ES" altLang="de-DE" sz="2400" dirty="0">
                <a:solidFill>
                  <a:srgbClr val="004992"/>
                </a:solidFill>
              </a:rPr>
              <a:t> equivocada </a:t>
            </a:r>
            <a:r>
              <a:rPr lang="es-ES" altLang="de-DE" sz="2400" dirty="0" err="1">
                <a:solidFill>
                  <a:srgbClr val="004992"/>
                </a:solidFill>
              </a:rPr>
              <a:t>és</a:t>
            </a:r>
            <a:r>
              <a:rPr lang="es-ES" altLang="de-DE" sz="2400" dirty="0">
                <a:solidFill>
                  <a:srgbClr val="004992"/>
                </a:solidFill>
              </a:rPr>
              <a:t> </a:t>
            </a:r>
            <a:r>
              <a:rPr lang="es-ES" altLang="de-DE" sz="2400" dirty="0" err="1">
                <a:solidFill>
                  <a:srgbClr val="004992"/>
                </a:solidFill>
              </a:rPr>
              <a:t>millor</a:t>
            </a:r>
            <a:r>
              <a:rPr lang="es-ES" altLang="de-DE" sz="2400" dirty="0">
                <a:solidFill>
                  <a:srgbClr val="004992"/>
                </a:solidFill>
              </a:rPr>
              <a:t> que </a:t>
            </a:r>
            <a:r>
              <a:rPr lang="es-ES" altLang="de-DE" sz="2400" err="1">
                <a:solidFill>
                  <a:srgbClr val="004992"/>
                </a:solidFill>
              </a:rPr>
              <a:t>cap</a:t>
            </a:r>
            <a:r>
              <a:rPr lang="es-ES" altLang="de-DE" sz="2400">
                <a:solidFill>
                  <a:srgbClr val="004992"/>
                </a:solidFill>
              </a:rPr>
              <a:t> decisió”.)</a:t>
            </a:r>
            <a:endParaRPr lang="es-ES" altLang="de-DE" sz="2400" dirty="0">
              <a:solidFill>
                <a:srgbClr val="004992"/>
              </a:solidFill>
            </a:endParaRPr>
          </a:p>
          <a:p>
            <a:pPr marL="342900" indent="-342900">
              <a:buClr>
                <a:srgbClr val="333333"/>
              </a:buClr>
              <a:buFont typeface="WingDings"/>
              <a:buChar char=""/>
            </a:pPr>
            <a:r>
              <a:rPr lang="es-ES" altLang="de-DE" sz="2400" dirty="0" err="1">
                <a:solidFill>
                  <a:srgbClr val="333333"/>
                </a:solidFill>
              </a:rPr>
              <a:t>Desavantatges</a:t>
            </a:r>
            <a:r>
              <a:rPr lang="es-ES" altLang="de-DE" sz="2400" dirty="0">
                <a:solidFill>
                  <a:srgbClr val="333333"/>
                </a:solidFill>
              </a:rPr>
              <a:t>: </a:t>
            </a:r>
            <a:r>
              <a:rPr lang="es-ES" altLang="de-DE" sz="2400" dirty="0">
                <a:solidFill>
                  <a:srgbClr val="004992"/>
                </a:solidFill>
              </a:rPr>
              <a:t>??? </a:t>
            </a:r>
            <a:r>
              <a:rPr lang="es-ES" altLang="de-DE" sz="2400" dirty="0" err="1">
                <a:solidFill>
                  <a:srgbClr val="FFFFFF"/>
                </a:solidFill>
              </a:rPr>
              <a:t>risc</a:t>
            </a:r>
            <a:r>
              <a:rPr lang="es-ES" altLang="de-DE" sz="2400" dirty="0">
                <a:solidFill>
                  <a:srgbClr val="FFFFFF"/>
                </a:solidFill>
              </a:rPr>
              <a:t> de </a:t>
            </a:r>
            <a:r>
              <a:rPr lang="es-ES" altLang="de-DE" sz="2400" dirty="0" err="1">
                <a:solidFill>
                  <a:srgbClr val="FFFFFF"/>
                </a:solidFill>
              </a:rPr>
              <a:t>fer</a:t>
            </a:r>
            <a:r>
              <a:rPr lang="es-ES" altLang="de-DE" sz="2400" dirty="0">
                <a:solidFill>
                  <a:srgbClr val="FFFFFF"/>
                </a:solidFill>
              </a:rPr>
              <a:t> una </a:t>
            </a:r>
            <a:r>
              <a:rPr lang="es-ES" altLang="de-DE" sz="2400" dirty="0" err="1">
                <a:solidFill>
                  <a:srgbClr val="FFFFFF"/>
                </a:solidFill>
              </a:rPr>
              <a:t>interpretació</a:t>
            </a:r>
            <a:r>
              <a:rPr lang="es-ES" altLang="de-DE" sz="2400" dirty="0">
                <a:solidFill>
                  <a:srgbClr val="FFFFFF"/>
                </a:solidFill>
              </a:rPr>
              <a:t> </a:t>
            </a:r>
            <a:r>
              <a:rPr lang="es-ES" altLang="de-DE" sz="2400" dirty="0" err="1">
                <a:solidFill>
                  <a:srgbClr val="FFFFFF"/>
                </a:solidFill>
              </a:rPr>
              <a:t>errònia</a:t>
            </a:r>
            <a:r>
              <a:rPr lang="es-ES" altLang="de-DE" sz="2400" dirty="0">
                <a:solidFill>
                  <a:srgbClr val="FFFFFF"/>
                </a:solidFill>
              </a:rPr>
              <a:t> i </a:t>
            </a:r>
            <a:r>
              <a:rPr lang="es-ES" altLang="de-DE" sz="2400" dirty="0" err="1">
                <a:solidFill>
                  <a:srgbClr val="FFFFFF"/>
                </a:solidFill>
              </a:rPr>
              <a:t>prendre</a:t>
            </a:r>
            <a:r>
              <a:rPr lang="es-ES" altLang="de-DE" sz="2400" dirty="0">
                <a:solidFill>
                  <a:srgbClr val="FFFFFF"/>
                </a:solidFill>
              </a:rPr>
              <a:t> una </a:t>
            </a:r>
            <a:r>
              <a:rPr lang="es-ES" altLang="de-DE" sz="2400" dirty="0" err="1">
                <a:solidFill>
                  <a:srgbClr val="FFFFFF"/>
                </a:solidFill>
              </a:rPr>
              <a:t>decisió</a:t>
            </a:r>
            <a:r>
              <a:rPr lang="es-ES" altLang="de-DE" sz="2400" dirty="0">
                <a:solidFill>
                  <a:srgbClr val="FFFFFF"/>
                </a:solidFill>
              </a:rPr>
              <a:t> </a:t>
            </a:r>
            <a:r>
              <a:rPr lang="es-ES" altLang="de-DE" sz="2400" dirty="0" err="1">
                <a:solidFill>
                  <a:srgbClr val="FFFFFF"/>
                </a:solidFill>
              </a:rPr>
              <a:t>perillosa</a:t>
            </a:r>
            <a:r>
              <a:rPr lang="es-ES" altLang="de-DE" sz="2400" dirty="0">
                <a:solidFill>
                  <a:srgbClr val="FFFFFF"/>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Tree>
    <p:extLst>
      <p:ext uri="{BB962C8B-B14F-4D97-AF65-F5344CB8AC3E}">
        <p14:creationId xmlns:p14="http://schemas.microsoft.com/office/powerpoint/2010/main" val="1978042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Conclusions Precipitades</a:t>
            </a:r>
          </a:p>
        </p:txBody>
      </p:sp>
      <p:sp>
        <p:nvSpPr>
          <p:cNvPr id="144386" name="Rectangle 2"/>
          <p:cNvSpPr>
            <a:spLocks noGrp="1" noChangeArrowheads="1"/>
          </p:cNvSpPr>
          <p:nvPr>
            <p:ph idx="1"/>
          </p:nvPr>
        </p:nvSpPr>
        <p:spPr/>
        <p:txBody>
          <a:bodyPr>
            <a:noAutofit/>
          </a:bodyPr>
          <a:lstStyle/>
          <a:p>
            <a:pPr algn="l" eaLnBrk="1" hangingPunct="1"/>
            <a:r>
              <a:rPr lang="es-ES" altLang="de-DE" sz="2400" dirty="0" err="1">
                <a:solidFill>
                  <a:srgbClr val="333333"/>
                </a:solidFill>
              </a:rPr>
              <a:t>Sovint</a:t>
            </a:r>
            <a:r>
              <a:rPr lang="es-ES" altLang="de-DE" sz="2400" dirty="0">
                <a:solidFill>
                  <a:srgbClr val="333333"/>
                </a:solidFill>
              </a:rPr>
              <a:t> </a:t>
            </a:r>
            <a:r>
              <a:rPr lang="es-ES" altLang="de-DE" sz="2400" dirty="0" err="1">
                <a:solidFill>
                  <a:srgbClr val="333333"/>
                </a:solidFill>
              </a:rPr>
              <a:t>emetem</a:t>
            </a:r>
            <a:r>
              <a:rPr lang="es-ES" altLang="de-DE" sz="2400" dirty="0">
                <a:solidFill>
                  <a:srgbClr val="333333"/>
                </a:solidFill>
              </a:rPr>
              <a:t> </a:t>
            </a:r>
            <a:r>
              <a:rPr lang="es-ES" altLang="de-DE" sz="2400" dirty="0" err="1">
                <a:solidFill>
                  <a:srgbClr val="333333"/>
                </a:solidFill>
              </a:rPr>
              <a:t>judicis</a:t>
            </a:r>
            <a:r>
              <a:rPr lang="es-ES" altLang="de-DE" sz="2400" dirty="0">
                <a:solidFill>
                  <a:srgbClr val="333333"/>
                </a:solidFill>
              </a:rPr>
              <a:t> </a:t>
            </a:r>
            <a:r>
              <a:rPr lang="es-ES" altLang="de-DE" sz="2400" dirty="0" err="1">
                <a:solidFill>
                  <a:srgbClr val="333333"/>
                </a:solidFill>
              </a:rPr>
              <a:t>sense</a:t>
            </a:r>
            <a:r>
              <a:rPr lang="es-ES" altLang="de-DE" sz="2400" dirty="0">
                <a:solidFill>
                  <a:srgbClr val="333333"/>
                </a:solidFill>
              </a:rPr>
              <a:t> </a:t>
            </a:r>
            <a:r>
              <a:rPr lang="es-ES" altLang="de-DE" sz="2400" dirty="0" err="1">
                <a:solidFill>
                  <a:srgbClr val="333333"/>
                </a:solidFill>
              </a:rPr>
              <a:t>conèixer</a:t>
            </a:r>
            <a:r>
              <a:rPr lang="es-ES" altLang="de-DE" sz="2400" dirty="0">
                <a:solidFill>
                  <a:srgbClr val="333333"/>
                </a:solidFill>
              </a:rPr>
              <a:t> tota la </a:t>
            </a:r>
            <a:r>
              <a:rPr lang="es-ES" altLang="de-DE" sz="2400" dirty="0" err="1">
                <a:solidFill>
                  <a:srgbClr val="333333"/>
                </a:solidFill>
              </a:rPr>
              <a:t>veritat</a:t>
            </a:r>
            <a:r>
              <a:rPr lang="es-ES" altLang="de-DE" sz="2400" dirty="0">
                <a:solidFill>
                  <a:srgbClr val="333333"/>
                </a:solidFill>
              </a:rPr>
              <a:t>.</a:t>
            </a:r>
          </a:p>
          <a:p>
            <a:pPr marL="342900" indent="-342900" algn="l" eaLnBrk="1" hangingPunct="1">
              <a:buClr>
                <a:srgbClr val="000000"/>
              </a:buClr>
              <a:buFont typeface="WingDings"/>
              <a:buChar char=""/>
            </a:pPr>
            <a:r>
              <a:rPr lang="es-ES" altLang="de-DE" sz="2400" dirty="0" err="1">
                <a:solidFill>
                  <a:srgbClr val="333333"/>
                </a:solidFill>
              </a:rPr>
              <a:t>Raons</a:t>
            </a:r>
            <a:r>
              <a:rPr lang="es-ES" altLang="de-DE" sz="2400" dirty="0">
                <a:solidFill>
                  <a:srgbClr val="333333"/>
                </a:solidFill>
              </a:rPr>
              <a:t> / </a:t>
            </a:r>
            <a:r>
              <a:rPr lang="es-ES" altLang="de-DE" sz="2400" dirty="0" err="1">
                <a:solidFill>
                  <a:srgbClr val="333333"/>
                </a:solidFill>
              </a:rPr>
              <a:t>avantatges</a:t>
            </a:r>
            <a:r>
              <a:rPr lang="es-ES" altLang="de-DE" sz="2400" dirty="0">
                <a:solidFill>
                  <a:srgbClr val="333333"/>
                </a:solidFill>
              </a:rPr>
              <a:t>: </a:t>
            </a:r>
            <a:r>
              <a:rPr lang="es-ES" altLang="de-DE" sz="2400" dirty="0" err="1">
                <a:solidFill>
                  <a:srgbClr val="004992"/>
                </a:solidFill>
              </a:rPr>
              <a:t>estalvi</a:t>
            </a:r>
            <a:r>
              <a:rPr lang="es-ES" altLang="de-DE" sz="2400" dirty="0">
                <a:solidFill>
                  <a:srgbClr val="004992"/>
                </a:solidFill>
              </a:rPr>
              <a:t> de </a:t>
            </a:r>
            <a:r>
              <a:rPr lang="es-ES" altLang="de-DE" sz="2400" dirty="0" err="1">
                <a:solidFill>
                  <a:srgbClr val="004992"/>
                </a:solidFill>
              </a:rPr>
              <a:t>temps</a:t>
            </a:r>
            <a:r>
              <a:rPr lang="es-ES" altLang="de-DE" sz="2400" dirty="0">
                <a:solidFill>
                  <a:srgbClr val="004992"/>
                </a:solidFill>
              </a:rPr>
              <a:t>, dona </a:t>
            </a:r>
            <a:r>
              <a:rPr lang="es-ES" altLang="de-DE" sz="2400" dirty="0" err="1">
                <a:solidFill>
                  <a:srgbClr val="004992"/>
                </a:solidFill>
              </a:rPr>
              <a:t>seguretat</a:t>
            </a:r>
            <a:r>
              <a:rPr lang="es-ES" altLang="de-DE" sz="2400" dirty="0">
                <a:solidFill>
                  <a:srgbClr val="004992"/>
                </a:solidFill>
              </a:rPr>
              <a:t>, es </a:t>
            </a:r>
            <a:r>
              <a:rPr lang="es-ES" altLang="de-DE" sz="2400" dirty="0" err="1">
                <a:solidFill>
                  <a:srgbClr val="004992"/>
                </a:solidFill>
              </a:rPr>
              <a:t>pot</a:t>
            </a:r>
            <a:r>
              <a:rPr lang="es-ES" altLang="de-DE" sz="2400" dirty="0">
                <a:solidFill>
                  <a:srgbClr val="004992"/>
                </a:solidFill>
              </a:rPr>
              <a:t> </a:t>
            </a:r>
            <a:r>
              <a:rPr lang="es-ES" altLang="de-DE" sz="2400" dirty="0" err="1">
                <a:solidFill>
                  <a:srgbClr val="004992"/>
                </a:solidFill>
              </a:rPr>
              <a:t>semblar</a:t>
            </a:r>
            <a:r>
              <a:rPr lang="es-ES" altLang="de-DE" sz="2400" dirty="0">
                <a:solidFill>
                  <a:srgbClr val="004992"/>
                </a:solidFill>
              </a:rPr>
              <a:t> </a:t>
            </a:r>
            <a:r>
              <a:rPr lang="es-ES" altLang="de-DE" sz="2400" dirty="0" err="1">
                <a:solidFill>
                  <a:srgbClr val="004992"/>
                </a:solidFill>
              </a:rPr>
              <a:t>decidit</a:t>
            </a:r>
            <a:r>
              <a:rPr lang="es-ES" altLang="de-DE" sz="2400" dirty="0">
                <a:solidFill>
                  <a:srgbClr val="004992"/>
                </a:solidFill>
              </a:rPr>
              <a:t> o decidida i </a:t>
            </a:r>
            <a:r>
              <a:rPr lang="es-ES" altLang="de-DE" sz="2400" dirty="0" err="1">
                <a:solidFill>
                  <a:srgbClr val="004992"/>
                </a:solidFill>
              </a:rPr>
              <a:t>competent</a:t>
            </a:r>
            <a:r>
              <a:rPr lang="es-ES" altLang="de-DE" sz="2400" dirty="0">
                <a:solidFill>
                  <a:srgbClr val="004992"/>
                </a:solidFill>
              </a:rPr>
              <a:t> </a:t>
            </a:r>
            <a:r>
              <a:rPr lang="es-ES" altLang="de-DE" sz="2400" dirty="0" err="1">
                <a:solidFill>
                  <a:srgbClr val="004992"/>
                </a:solidFill>
              </a:rPr>
              <a:t>davant</a:t>
            </a:r>
            <a:r>
              <a:rPr lang="es-ES" altLang="de-DE" sz="2400" dirty="0">
                <a:solidFill>
                  <a:srgbClr val="004992"/>
                </a:solidFill>
              </a:rPr>
              <a:t> les </a:t>
            </a:r>
            <a:r>
              <a:rPr lang="es-ES" altLang="de-DE" sz="2400" dirty="0" err="1">
                <a:solidFill>
                  <a:srgbClr val="004992"/>
                </a:solidFill>
              </a:rPr>
              <a:t>altres</a:t>
            </a:r>
            <a:r>
              <a:rPr lang="es-ES" altLang="de-DE" sz="2400" dirty="0">
                <a:solidFill>
                  <a:srgbClr val="004992"/>
                </a:solidFill>
              </a:rPr>
              <a:t> </a:t>
            </a:r>
            <a:r>
              <a:rPr lang="es-ES" altLang="de-DE" sz="2400">
                <a:solidFill>
                  <a:srgbClr val="004992"/>
                </a:solidFill>
              </a:rPr>
              <a:t>persones (“Una </a:t>
            </a:r>
            <a:r>
              <a:rPr lang="es-ES" altLang="de-DE" sz="2400" dirty="0" err="1">
                <a:solidFill>
                  <a:srgbClr val="004992"/>
                </a:solidFill>
              </a:rPr>
              <a:t>decisió</a:t>
            </a:r>
            <a:r>
              <a:rPr lang="es-ES" altLang="de-DE" sz="2400" dirty="0">
                <a:solidFill>
                  <a:srgbClr val="004992"/>
                </a:solidFill>
              </a:rPr>
              <a:t> equivocada </a:t>
            </a:r>
            <a:r>
              <a:rPr lang="es-ES" altLang="de-DE" sz="2400" dirty="0" err="1">
                <a:solidFill>
                  <a:srgbClr val="004992"/>
                </a:solidFill>
              </a:rPr>
              <a:t>és</a:t>
            </a:r>
            <a:r>
              <a:rPr lang="es-ES" altLang="de-DE" sz="2400" dirty="0">
                <a:solidFill>
                  <a:srgbClr val="004992"/>
                </a:solidFill>
              </a:rPr>
              <a:t> </a:t>
            </a:r>
            <a:r>
              <a:rPr lang="es-ES" altLang="de-DE" sz="2400" dirty="0" err="1">
                <a:solidFill>
                  <a:srgbClr val="004992"/>
                </a:solidFill>
              </a:rPr>
              <a:t>millor</a:t>
            </a:r>
            <a:r>
              <a:rPr lang="es-ES" altLang="de-DE" sz="2400" dirty="0">
                <a:solidFill>
                  <a:srgbClr val="004992"/>
                </a:solidFill>
              </a:rPr>
              <a:t> que </a:t>
            </a:r>
            <a:r>
              <a:rPr lang="es-ES" altLang="de-DE" sz="2400" err="1">
                <a:solidFill>
                  <a:srgbClr val="004992"/>
                </a:solidFill>
              </a:rPr>
              <a:t>cap</a:t>
            </a:r>
            <a:r>
              <a:rPr lang="es-ES" altLang="de-DE" sz="2400">
                <a:solidFill>
                  <a:srgbClr val="004992"/>
                </a:solidFill>
              </a:rPr>
              <a:t> decisió”.)</a:t>
            </a:r>
            <a:endParaRPr lang="es-ES" altLang="de-DE" sz="2400" dirty="0">
              <a:solidFill>
                <a:srgbClr val="004992"/>
              </a:solidFill>
            </a:endParaRPr>
          </a:p>
          <a:p>
            <a:pPr marL="342900" indent="-342900" algn="l" eaLnBrk="1" hangingPunct="1">
              <a:buClr>
                <a:srgbClr val="333333"/>
              </a:buClr>
              <a:buFont typeface="WingDings"/>
              <a:buChar char=""/>
            </a:pPr>
            <a:r>
              <a:rPr lang="es-ES" altLang="de-DE" sz="2400" dirty="0" err="1">
                <a:solidFill>
                  <a:srgbClr val="333333"/>
                </a:solidFill>
              </a:rPr>
              <a:t>Desavantatges</a:t>
            </a:r>
            <a:r>
              <a:rPr lang="es-ES" altLang="de-DE" sz="2400" dirty="0">
                <a:solidFill>
                  <a:srgbClr val="333333"/>
                </a:solidFill>
              </a:rPr>
              <a:t>: </a:t>
            </a:r>
            <a:r>
              <a:rPr lang="es-ES" altLang="de-DE" sz="2400" dirty="0" err="1">
                <a:solidFill>
                  <a:srgbClr val="004992"/>
                </a:solidFill>
              </a:rPr>
              <a:t>risc</a:t>
            </a:r>
            <a:r>
              <a:rPr lang="es-ES" altLang="de-DE" sz="2400" dirty="0">
                <a:solidFill>
                  <a:srgbClr val="004992"/>
                </a:solidFill>
              </a:rPr>
              <a:t> de </a:t>
            </a:r>
            <a:r>
              <a:rPr lang="es-ES" altLang="de-DE" sz="2400" dirty="0" err="1">
                <a:solidFill>
                  <a:srgbClr val="004992"/>
                </a:solidFill>
              </a:rPr>
              <a:t>fer</a:t>
            </a:r>
            <a:r>
              <a:rPr lang="es-ES" altLang="de-DE" sz="2400" dirty="0">
                <a:solidFill>
                  <a:srgbClr val="004992"/>
                </a:solidFill>
              </a:rPr>
              <a:t> una </a:t>
            </a:r>
            <a:r>
              <a:rPr lang="es-ES" altLang="de-DE" sz="2400" dirty="0" err="1">
                <a:solidFill>
                  <a:srgbClr val="004992"/>
                </a:solidFill>
              </a:rPr>
              <a:t>interpretació</a:t>
            </a:r>
            <a:r>
              <a:rPr lang="es-ES" altLang="de-DE" sz="2400" dirty="0">
                <a:solidFill>
                  <a:srgbClr val="004992"/>
                </a:solidFill>
              </a:rPr>
              <a:t> </a:t>
            </a:r>
            <a:r>
              <a:rPr lang="es-ES" altLang="de-DE" sz="2400" dirty="0" err="1">
                <a:solidFill>
                  <a:srgbClr val="004992"/>
                </a:solidFill>
              </a:rPr>
              <a:t>errònia</a:t>
            </a:r>
            <a:r>
              <a:rPr lang="es-ES" altLang="de-DE" sz="2400" dirty="0">
                <a:solidFill>
                  <a:srgbClr val="004992"/>
                </a:solidFill>
              </a:rPr>
              <a:t> i </a:t>
            </a:r>
            <a:r>
              <a:rPr lang="es-ES" altLang="de-DE" sz="2400" dirty="0" err="1">
                <a:solidFill>
                  <a:srgbClr val="004992"/>
                </a:solidFill>
              </a:rPr>
              <a:t>prendre</a:t>
            </a:r>
            <a:r>
              <a:rPr lang="es-ES" altLang="de-DE" sz="2400" dirty="0">
                <a:solidFill>
                  <a:srgbClr val="004992"/>
                </a:solidFill>
              </a:rPr>
              <a:t> una </a:t>
            </a:r>
            <a:r>
              <a:rPr lang="es-ES" altLang="de-DE" sz="2400" dirty="0" err="1">
                <a:solidFill>
                  <a:srgbClr val="004992"/>
                </a:solidFill>
              </a:rPr>
              <a:t>decisió</a:t>
            </a:r>
            <a:r>
              <a:rPr lang="es-ES" altLang="de-DE" sz="2400" dirty="0">
                <a:solidFill>
                  <a:srgbClr val="004992"/>
                </a:solidFill>
              </a:rPr>
              <a:t> </a:t>
            </a:r>
            <a:r>
              <a:rPr lang="es-ES" altLang="de-DE" sz="2400" dirty="0" err="1">
                <a:solidFill>
                  <a:srgbClr val="004992"/>
                </a:solidFill>
              </a:rPr>
              <a:t>perillosa</a:t>
            </a:r>
            <a:r>
              <a:rPr lang="es-ES" altLang="de-DE" sz="24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Tree>
    <p:extLst>
      <p:ext uri="{BB962C8B-B14F-4D97-AF65-F5344CB8AC3E}">
        <p14:creationId xmlns:p14="http://schemas.microsoft.com/office/powerpoint/2010/main" val="2843019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Saltar</a:t>
            </a:r>
            <a:r>
              <a:rPr lang="en-US" sz="3600" dirty="0">
                <a:solidFill>
                  <a:srgbClr val="004992"/>
                </a:solidFill>
                <a:latin typeface="+mn-lt"/>
                <a:ea typeface="+mn-ea"/>
                <a:cs typeface="+mn-cs"/>
              </a:rPr>
              <a:t> a Conclusions</a:t>
            </a:r>
            <a:br>
              <a:rPr lang="en-US" sz="3600" dirty="0">
                <a:solidFill>
                  <a:srgbClr val="004992"/>
                </a:solidFill>
                <a:latin typeface="+mn-lt"/>
                <a:ea typeface="+mn-ea"/>
                <a:cs typeface="+mn-cs"/>
              </a:rPr>
            </a:br>
            <a:r>
              <a:rPr lang="en-US" dirty="0" err="1">
                <a:solidFill>
                  <a:srgbClr val="004992"/>
                </a:solidFill>
                <a:latin typeface="+mn-lt"/>
                <a:ea typeface="+mn-ea"/>
                <a:cs typeface="+mn-cs"/>
              </a:rPr>
              <a:t>En</a:t>
            </a:r>
            <a:r>
              <a:rPr lang="en-US" dirty="0">
                <a:solidFill>
                  <a:srgbClr val="004992"/>
                </a:solidFill>
                <a:latin typeface="+mn-lt"/>
                <a:ea typeface="+mn-ea"/>
                <a:cs typeface="+mn-cs"/>
              </a:rPr>
              <a:t> quin </a:t>
            </a:r>
            <a:r>
              <a:rPr lang="en-US" dirty="0" err="1">
                <a:solidFill>
                  <a:srgbClr val="004992"/>
                </a:solidFill>
                <a:latin typeface="+mn-lt"/>
                <a:ea typeface="+mn-ea"/>
                <a:cs typeface="+mn-cs"/>
              </a:rPr>
              <a:t>tipus</a:t>
            </a:r>
            <a:r>
              <a:rPr lang="en-US" dirty="0">
                <a:solidFill>
                  <a:srgbClr val="004992"/>
                </a:solidFill>
                <a:latin typeface="+mn-lt"/>
                <a:ea typeface="+mn-ea"/>
                <a:cs typeface="+mn-cs"/>
              </a:rPr>
              <a:t> de </a:t>
            </a:r>
            <a:r>
              <a:rPr lang="en-US" dirty="0" err="1">
                <a:solidFill>
                  <a:srgbClr val="004992"/>
                </a:solidFill>
                <a:latin typeface="+mn-lt"/>
                <a:ea typeface="+mn-ea"/>
                <a:cs typeface="+mn-cs"/>
              </a:rPr>
              <a:t>situacions</a:t>
            </a:r>
            <a:r>
              <a:rPr lang="en-US" dirty="0">
                <a:solidFill>
                  <a:srgbClr val="004992"/>
                </a:solidFill>
                <a:latin typeface="+mn-lt"/>
                <a:ea typeface="+mn-ea"/>
                <a:cs typeface="+mn-cs"/>
              </a:rPr>
              <a:t>/</a:t>
            </a:r>
            <a:r>
              <a:rPr lang="en-US" dirty="0" err="1">
                <a:solidFill>
                  <a:srgbClr val="004992"/>
                </a:solidFill>
                <a:latin typeface="+mn-lt"/>
                <a:ea typeface="+mn-ea"/>
                <a:cs typeface="+mn-cs"/>
              </a:rPr>
              <a:t>quan</a:t>
            </a:r>
            <a:r>
              <a:rPr lang="en-US" dirty="0">
                <a:solidFill>
                  <a:srgbClr val="004992"/>
                </a:solidFill>
                <a:latin typeface="+mn-lt"/>
                <a:ea typeface="+mn-ea"/>
                <a:cs typeface="+mn-cs"/>
              </a:rPr>
              <a:t> </a:t>
            </a:r>
            <a:r>
              <a:rPr lang="en-US" dirty="0" err="1">
                <a:solidFill>
                  <a:srgbClr val="004992"/>
                </a:solidFill>
                <a:latin typeface="+mn-lt"/>
                <a:ea typeface="+mn-ea"/>
                <a:cs typeface="+mn-cs"/>
              </a:rPr>
              <a:t>traiem</a:t>
            </a:r>
            <a:r>
              <a:rPr lang="en-US" dirty="0">
                <a:solidFill>
                  <a:srgbClr val="004992"/>
                </a:solidFill>
                <a:latin typeface="+mn-lt"/>
                <a:ea typeface="+mn-ea"/>
                <a:cs typeface="+mn-cs"/>
              </a:rPr>
              <a:t> conclusions sense </a:t>
            </a:r>
            <a:r>
              <a:rPr lang="en-US" dirty="0" err="1">
                <a:solidFill>
                  <a:srgbClr val="004992"/>
                </a:solidFill>
                <a:latin typeface="+mn-lt"/>
                <a:ea typeface="+mn-ea"/>
                <a:cs typeface="+mn-cs"/>
              </a:rPr>
              <a:t>conèixer</a:t>
            </a:r>
            <a:r>
              <a:rPr lang="en-US" dirty="0">
                <a:solidFill>
                  <a:srgbClr val="004992"/>
                </a:solidFill>
                <a:latin typeface="+mn-lt"/>
                <a:ea typeface="+mn-ea"/>
                <a:cs typeface="+mn-cs"/>
              </a:rPr>
              <a:t> </a:t>
            </a:r>
            <a:r>
              <a:rPr lang="en-US" dirty="0" err="1">
                <a:solidFill>
                  <a:srgbClr val="004992"/>
                </a:solidFill>
                <a:latin typeface="+mn-lt"/>
                <a:ea typeface="+mn-ea"/>
                <a:cs typeface="+mn-cs"/>
              </a:rPr>
              <a:t>tota</a:t>
            </a:r>
            <a:r>
              <a:rPr lang="en-US" dirty="0">
                <a:solidFill>
                  <a:srgbClr val="004992"/>
                </a:solidFill>
                <a:latin typeface="+mn-lt"/>
                <a:ea typeface="+mn-ea"/>
                <a:cs typeface="+mn-cs"/>
              </a:rPr>
              <a:t> la </a:t>
            </a:r>
            <a:r>
              <a:rPr lang="en-US" dirty="0" err="1">
                <a:solidFill>
                  <a:srgbClr val="004992"/>
                </a:solidFill>
                <a:latin typeface="+mn-lt"/>
                <a:ea typeface="+mn-ea"/>
                <a:cs typeface="+mn-cs"/>
              </a:rPr>
              <a:t>veritat</a:t>
            </a:r>
            <a:r>
              <a:rPr lang="en-US"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graphicFrame>
        <p:nvGraphicFramePr>
          <p:cNvPr id="7" name="Group 27"/>
          <p:cNvGraphicFramePr>
            <a:graphicFrameLocks noGrp="1"/>
          </p:cNvGraphicFramePr>
          <p:nvPr>
            <p:extLst>
              <p:ext uri="{D42A27DB-BD31-4B8C-83A1-F6EECF244321}">
                <p14:modId xmlns:p14="http://schemas.microsoft.com/office/powerpoint/2010/main" val="1514761310"/>
              </p:ext>
            </p:extLst>
          </p:nvPr>
        </p:nvGraphicFramePr>
        <p:xfrm>
          <a:off x="408955" y="2488272"/>
          <a:ext cx="11376000" cy="4023376"/>
        </p:xfrm>
        <a:graphic>
          <a:graphicData uri="http://schemas.openxmlformats.org/drawingml/2006/table">
            <a:tbl>
              <a:tblPr>
                <a:tableStyleId>{21E4AEA4-8DFA-4A89-87EB-49C32662AFE0}</a:tableStyleId>
              </a:tblPr>
              <a:tblGrid>
                <a:gridCol w="4104456">
                  <a:extLst>
                    <a:ext uri="{9D8B030D-6E8A-4147-A177-3AD203B41FA5}">
                      <a16:colId xmlns:a16="http://schemas.microsoft.com/office/drawing/2014/main" val="20000"/>
                    </a:ext>
                  </a:extLst>
                </a:gridCol>
                <a:gridCol w="7271544">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Quan?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Exemple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a:ln>
                            <a:noFill/>
                          </a:ln>
                          <a:solidFill>
                            <a:srgbClr val="333333"/>
                          </a:solidFill>
                          <a:effectLst/>
                          <a:latin typeface="Calibri Light"/>
                          <a:cs typeface="Times New Roman" pitchFamily="18" charset="0"/>
                        </a:rPr>
                        <a:t>... quan el problema és complex</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dirty="0">
                          <a:ln>
                            <a:noFill/>
                          </a:ln>
                          <a:solidFill>
                            <a:srgbClr val="333333"/>
                          </a:solidFill>
                          <a:effectLst/>
                          <a:latin typeface="Calibri Light"/>
                          <a:cs typeface="Times New Roman" pitchFamily="18" charset="0"/>
                        </a:rPr>
                        <a:t>... </a:t>
                      </a:r>
                      <a:r>
                        <a:rPr kumimoji="0" lang="es-ES" sz="2400" b="0" i="0" u="none" strike="noStrike" cap="none" normalizeH="0" baseline="0" dirty="0" err="1">
                          <a:ln>
                            <a:noFill/>
                          </a:ln>
                          <a:solidFill>
                            <a:srgbClr val="333333"/>
                          </a:solidFill>
                          <a:effectLst/>
                          <a:latin typeface="Calibri Light"/>
                          <a:cs typeface="Times New Roman" pitchFamily="18" charset="0"/>
                        </a:rPr>
                        <a:t>quan</a:t>
                      </a:r>
                      <a:r>
                        <a:rPr kumimoji="0" lang="es-ES" sz="2400" b="0" i="0" u="none" strike="noStrike" cap="none" normalizeH="0" baseline="0" dirty="0">
                          <a:ln>
                            <a:noFill/>
                          </a:ln>
                          <a:solidFill>
                            <a:srgbClr val="333333"/>
                          </a:solidFill>
                          <a:effectLst/>
                          <a:latin typeface="Calibri Light"/>
                          <a:cs typeface="Times New Roman" pitchFamily="18" charset="0"/>
                        </a:rPr>
                        <a:t> </a:t>
                      </a:r>
                      <a:r>
                        <a:rPr kumimoji="0" lang="es-ES" sz="2400" b="0" i="0" u="none" strike="noStrike" cap="none" normalizeH="0" baseline="0" dirty="0" err="1">
                          <a:ln>
                            <a:noFill/>
                          </a:ln>
                          <a:solidFill>
                            <a:srgbClr val="333333"/>
                          </a:solidFill>
                          <a:effectLst/>
                          <a:latin typeface="Calibri Light"/>
                          <a:cs typeface="Times New Roman" pitchFamily="18" charset="0"/>
                        </a:rPr>
                        <a:t>tenim</a:t>
                      </a:r>
                      <a:r>
                        <a:rPr kumimoji="0" lang="es-ES" sz="2400" b="0" i="0" u="none" strike="noStrike" cap="none" normalizeH="0" baseline="0" dirty="0">
                          <a:ln>
                            <a:noFill/>
                          </a:ln>
                          <a:solidFill>
                            <a:srgbClr val="333333"/>
                          </a:solidFill>
                          <a:effectLst/>
                          <a:latin typeface="Calibri Light"/>
                          <a:cs typeface="Times New Roman" pitchFamily="18" charset="0"/>
                        </a:rPr>
                        <a:t> una </a:t>
                      </a:r>
                      <a:r>
                        <a:rPr kumimoji="0" lang="es-ES" sz="2400" b="0" i="0" u="none" strike="noStrike" cap="none" normalizeH="0" baseline="0" dirty="0" err="1">
                          <a:ln>
                            <a:noFill/>
                          </a:ln>
                          <a:solidFill>
                            <a:srgbClr val="333333"/>
                          </a:solidFill>
                          <a:effectLst/>
                          <a:latin typeface="Calibri Light"/>
                          <a:cs typeface="Times New Roman" pitchFamily="18" charset="0"/>
                        </a:rPr>
                        <a:t>experiència</a:t>
                      </a:r>
                      <a:r>
                        <a:rPr kumimoji="0" lang="es-ES" sz="2400" b="0" i="0" u="none" strike="noStrike" cap="none" normalizeH="0" baseline="0" dirty="0">
                          <a:ln>
                            <a:noFill/>
                          </a:ln>
                          <a:solidFill>
                            <a:srgbClr val="333333"/>
                          </a:solidFill>
                          <a:effectLst/>
                          <a:latin typeface="Calibri Light"/>
                          <a:cs typeface="Times New Roman" pitchFamily="18" charset="0"/>
                        </a:rPr>
                        <a:t> </a:t>
                      </a:r>
                      <a:r>
                        <a:rPr kumimoji="0" lang="es-ES" sz="2400" b="0" i="0" u="none" strike="noStrike" cap="none" normalizeH="0" baseline="0" dirty="0" err="1">
                          <a:ln>
                            <a:noFill/>
                          </a:ln>
                          <a:solidFill>
                            <a:srgbClr val="333333"/>
                          </a:solidFill>
                          <a:effectLst/>
                          <a:latin typeface="Calibri Light"/>
                          <a:cs typeface="Times New Roman" pitchFamily="18" charset="0"/>
                        </a:rPr>
                        <a:t>prèvia</a:t>
                      </a:r>
                      <a:r>
                        <a:rPr kumimoji="0" lang="es-ES" sz="2400" b="0" i="0" u="none" strike="noStrike" cap="none" normalizeH="0" baseline="0" dirty="0">
                          <a:ln>
                            <a:noFill/>
                          </a:ln>
                          <a:solidFill>
                            <a:srgbClr val="333333"/>
                          </a:solidFill>
                          <a:effectLst/>
                          <a:latin typeface="Calibri Light"/>
                          <a:cs typeface="Times New Roman" pitchFamily="18" charset="0"/>
                        </a:rPr>
                        <a:t>, de la que es poden </a:t>
                      </a:r>
                      <a:r>
                        <a:rPr kumimoji="0" lang="es-ES" sz="2400" b="0" i="0" u="none" strike="noStrike" cap="none" normalizeH="0" baseline="0" dirty="0" err="1">
                          <a:ln>
                            <a:noFill/>
                          </a:ln>
                          <a:solidFill>
                            <a:srgbClr val="333333"/>
                          </a:solidFill>
                          <a:effectLst/>
                          <a:latin typeface="Calibri Light"/>
                          <a:cs typeface="Times New Roman" pitchFamily="18" charset="0"/>
                        </a:rPr>
                        <a:t>fer</a:t>
                      </a:r>
                      <a:r>
                        <a:rPr kumimoji="0" lang="es-ES" sz="2400" b="0" i="0" u="none" strike="noStrike" cap="none" normalizeH="0" baseline="0" dirty="0">
                          <a:ln>
                            <a:noFill/>
                          </a:ln>
                          <a:solidFill>
                            <a:srgbClr val="333333"/>
                          </a:solidFill>
                          <a:effectLst/>
                          <a:latin typeface="Calibri Light"/>
                          <a:cs typeface="Times New Roman" pitchFamily="18" charset="0"/>
                        </a:rPr>
                        <a:t> </a:t>
                      </a:r>
                      <a:r>
                        <a:rPr kumimoji="0" lang="es-ES" sz="2400" b="0" i="0" u="none" strike="noStrike" cap="none" normalizeH="0" baseline="0" dirty="0" err="1">
                          <a:ln>
                            <a:noFill/>
                          </a:ln>
                          <a:solidFill>
                            <a:srgbClr val="333333"/>
                          </a:solidFill>
                          <a:effectLst/>
                          <a:latin typeface="Calibri Light"/>
                          <a:cs typeface="Times New Roman" pitchFamily="18" charset="0"/>
                        </a:rPr>
                        <a:t>generalitzacions</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dirty="0">
                          <a:ln>
                            <a:noFill/>
                          </a:ln>
                          <a:solidFill>
                            <a:srgbClr val="333333"/>
                          </a:solidFill>
                          <a:effectLst/>
                          <a:latin typeface="Calibri Light"/>
                          <a:cs typeface="Times New Roman" pitchFamily="18" charset="0"/>
                        </a:rPr>
                        <a:t>… </a:t>
                      </a:r>
                      <a:r>
                        <a:rPr kumimoji="0" lang="es-ES" sz="2400" b="0" i="0" u="none" strike="noStrike" cap="none" normalizeH="0" baseline="0" dirty="0" err="1">
                          <a:ln>
                            <a:noFill/>
                          </a:ln>
                          <a:solidFill>
                            <a:srgbClr val="333333"/>
                          </a:solidFill>
                          <a:effectLst/>
                          <a:latin typeface="Calibri Light"/>
                          <a:cs typeface="Times New Roman" pitchFamily="18" charset="0"/>
                        </a:rPr>
                        <a:t>quan</a:t>
                      </a:r>
                      <a:r>
                        <a:rPr kumimoji="0" lang="es-ES" sz="2400" b="0" i="0" u="none" strike="noStrike" cap="none" normalizeH="0" baseline="0" dirty="0">
                          <a:ln>
                            <a:noFill/>
                          </a:ln>
                          <a:solidFill>
                            <a:srgbClr val="333333"/>
                          </a:solidFill>
                          <a:effectLst/>
                          <a:latin typeface="Calibri Light"/>
                          <a:cs typeface="Times New Roman" pitchFamily="18" charset="0"/>
                        </a:rPr>
                        <a:t> la </a:t>
                      </a:r>
                      <a:r>
                        <a:rPr kumimoji="0" lang="es-ES" sz="2400" b="0" i="0" u="none" strike="noStrike" cap="none" normalizeH="0" baseline="0" dirty="0" err="1">
                          <a:ln>
                            <a:noFill/>
                          </a:ln>
                          <a:solidFill>
                            <a:srgbClr val="333333"/>
                          </a:solidFill>
                          <a:effectLst/>
                          <a:latin typeface="Calibri Light"/>
                          <a:cs typeface="Times New Roman" pitchFamily="18" charset="0"/>
                        </a:rPr>
                        <a:t>decisió</a:t>
                      </a:r>
                      <a:r>
                        <a:rPr kumimoji="0" lang="es-ES" sz="2400" b="0" i="0" u="none" strike="noStrike" cap="none" normalizeH="0" baseline="0" dirty="0">
                          <a:ln>
                            <a:noFill/>
                          </a:ln>
                          <a:solidFill>
                            <a:srgbClr val="333333"/>
                          </a:solidFill>
                          <a:effectLst/>
                          <a:latin typeface="Calibri Light"/>
                          <a:cs typeface="Times New Roman" pitchFamily="18" charset="0"/>
                        </a:rPr>
                        <a:t> en </a:t>
                      </a:r>
                      <a:r>
                        <a:rPr kumimoji="0" lang="es-ES" sz="2400" b="0" i="0" u="none" strike="noStrike" cap="none" normalizeH="0" baseline="0" dirty="0" err="1">
                          <a:ln>
                            <a:noFill/>
                          </a:ln>
                          <a:solidFill>
                            <a:srgbClr val="333333"/>
                          </a:solidFill>
                          <a:effectLst/>
                          <a:latin typeface="Calibri Light"/>
                          <a:cs typeface="Times New Roman" pitchFamily="18" charset="0"/>
                        </a:rPr>
                        <a:t>realitat</a:t>
                      </a:r>
                      <a:r>
                        <a:rPr kumimoji="0" lang="es-ES" sz="2400" b="0" i="0" u="none" strike="noStrike" cap="none" normalizeH="0" baseline="0" dirty="0">
                          <a:ln>
                            <a:noFill/>
                          </a:ln>
                          <a:solidFill>
                            <a:srgbClr val="333333"/>
                          </a:solidFill>
                          <a:effectLst/>
                          <a:latin typeface="Calibri Light"/>
                          <a:cs typeface="Times New Roman" pitchFamily="18" charset="0"/>
                        </a:rPr>
                        <a:t> no té </a:t>
                      </a:r>
                      <a:r>
                        <a:rPr kumimoji="0" lang="es-ES" sz="2400" b="0" i="0" u="none" strike="noStrike" cap="none" normalizeH="0" baseline="0" dirty="0" err="1">
                          <a:ln>
                            <a:noFill/>
                          </a:ln>
                          <a:solidFill>
                            <a:srgbClr val="333333"/>
                          </a:solidFill>
                          <a:effectLst/>
                          <a:latin typeface="Calibri Light"/>
                          <a:cs typeface="Times New Roman" pitchFamily="18" charset="0"/>
                        </a:rPr>
                        <a:t>gaire</a:t>
                      </a:r>
                      <a:r>
                        <a:rPr kumimoji="0" lang="es-ES" sz="2400" b="0" i="0" u="none" strike="noStrike" cap="none" normalizeH="0" baseline="0" dirty="0">
                          <a:ln>
                            <a:noFill/>
                          </a:ln>
                          <a:solidFill>
                            <a:srgbClr val="333333"/>
                          </a:solidFill>
                          <a:effectLst/>
                          <a:latin typeface="Calibri Light"/>
                          <a:cs typeface="Times New Roman" pitchFamily="18" charset="0"/>
                        </a:rPr>
                        <a:t> </a:t>
                      </a:r>
                      <a:r>
                        <a:rPr kumimoji="0" lang="es-ES" sz="2400" b="0" i="0" u="none" strike="noStrike" cap="none" normalizeH="0" baseline="0" dirty="0" err="1">
                          <a:ln>
                            <a:noFill/>
                          </a:ln>
                          <a:solidFill>
                            <a:srgbClr val="333333"/>
                          </a:solidFill>
                          <a:effectLst/>
                          <a:latin typeface="Calibri Light"/>
                          <a:cs typeface="Times New Roman" pitchFamily="18" charset="0"/>
                        </a:rPr>
                        <a:t>importància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dirty="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829902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Saltar</a:t>
            </a:r>
            <a:r>
              <a:rPr lang="en-US" sz="3600" dirty="0">
                <a:solidFill>
                  <a:srgbClr val="004992"/>
                </a:solidFill>
                <a:latin typeface="+mn-lt"/>
                <a:ea typeface="+mn-ea"/>
                <a:cs typeface="+mn-cs"/>
              </a:rPr>
              <a:t> a Conclusions</a:t>
            </a:r>
            <a:br>
              <a:rPr lang="en-US" sz="3600" dirty="0">
                <a:solidFill>
                  <a:srgbClr val="004992"/>
                </a:solidFill>
                <a:latin typeface="+mn-lt"/>
                <a:ea typeface="+mn-ea"/>
                <a:cs typeface="+mn-cs"/>
              </a:rPr>
            </a:br>
            <a:r>
              <a:rPr lang="en-US" dirty="0" err="1">
                <a:solidFill>
                  <a:srgbClr val="004992"/>
                </a:solidFill>
                <a:latin typeface="+mn-lt"/>
                <a:ea typeface="+mn-ea"/>
                <a:cs typeface="+mn-cs"/>
              </a:rPr>
              <a:t>En</a:t>
            </a:r>
            <a:r>
              <a:rPr lang="en-US" dirty="0">
                <a:solidFill>
                  <a:srgbClr val="004992"/>
                </a:solidFill>
                <a:latin typeface="+mn-lt"/>
                <a:ea typeface="+mn-ea"/>
                <a:cs typeface="+mn-cs"/>
              </a:rPr>
              <a:t> quin </a:t>
            </a:r>
            <a:r>
              <a:rPr lang="en-US" dirty="0" err="1">
                <a:solidFill>
                  <a:srgbClr val="004992"/>
                </a:solidFill>
                <a:latin typeface="+mn-lt"/>
                <a:ea typeface="+mn-ea"/>
                <a:cs typeface="+mn-cs"/>
              </a:rPr>
              <a:t>tipus</a:t>
            </a:r>
            <a:r>
              <a:rPr lang="en-US" dirty="0">
                <a:solidFill>
                  <a:srgbClr val="004992"/>
                </a:solidFill>
                <a:latin typeface="+mn-lt"/>
                <a:ea typeface="+mn-ea"/>
                <a:cs typeface="+mn-cs"/>
              </a:rPr>
              <a:t> de </a:t>
            </a:r>
            <a:r>
              <a:rPr lang="en-US" dirty="0" err="1">
                <a:solidFill>
                  <a:srgbClr val="004992"/>
                </a:solidFill>
                <a:latin typeface="+mn-lt"/>
                <a:ea typeface="+mn-ea"/>
                <a:cs typeface="+mn-cs"/>
              </a:rPr>
              <a:t>situacions</a:t>
            </a:r>
            <a:r>
              <a:rPr lang="en-US" dirty="0">
                <a:solidFill>
                  <a:srgbClr val="004992"/>
                </a:solidFill>
                <a:latin typeface="+mn-lt"/>
                <a:ea typeface="+mn-ea"/>
                <a:cs typeface="+mn-cs"/>
              </a:rPr>
              <a:t>/</a:t>
            </a:r>
            <a:r>
              <a:rPr lang="en-US" dirty="0" err="1">
                <a:solidFill>
                  <a:srgbClr val="004992"/>
                </a:solidFill>
                <a:latin typeface="+mn-lt"/>
                <a:ea typeface="+mn-ea"/>
                <a:cs typeface="+mn-cs"/>
              </a:rPr>
              <a:t>quan</a:t>
            </a:r>
            <a:r>
              <a:rPr lang="en-US" dirty="0">
                <a:solidFill>
                  <a:srgbClr val="004992"/>
                </a:solidFill>
                <a:latin typeface="+mn-lt"/>
                <a:ea typeface="+mn-ea"/>
                <a:cs typeface="+mn-cs"/>
              </a:rPr>
              <a:t> </a:t>
            </a:r>
            <a:r>
              <a:rPr lang="en-US" dirty="0" err="1">
                <a:solidFill>
                  <a:srgbClr val="004992"/>
                </a:solidFill>
                <a:latin typeface="+mn-lt"/>
                <a:ea typeface="+mn-ea"/>
                <a:cs typeface="+mn-cs"/>
              </a:rPr>
              <a:t>traiem</a:t>
            </a:r>
            <a:r>
              <a:rPr lang="en-US" dirty="0">
                <a:solidFill>
                  <a:srgbClr val="004992"/>
                </a:solidFill>
                <a:latin typeface="+mn-lt"/>
                <a:ea typeface="+mn-ea"/>
                <a:cs typeface="+mn-cs"/>
              </a:rPr>
              <a:t> conclusions sense </a:t>
            </a:r>
            <a:r>
              <a:rPr lang="en-US" dirty="0" err="1">
                <a:solidFill>
                  <a:srgbClr val="004992"/>
                </a:solidFill>
                <a:latin typeface="+mn-lt"/>
                <a:ea typeface="+mn-ea"/>
                <a:cs typeface="+mn-cs"/>
              </a:rPr>
              <a:t>conèixer</a:t>
            </a:r>
            <a:r>
              <a:rPr lang="en-US" dirty="0">
                <a:solidFill>
                  <a:srgbClr val="004992"/>
                </a:solidFill>
                <a:latin typeface="+mn-lt"/>
                <a:ea typeface="+mn-ea"/>
                <a:cs typeface="+mn-cs"/>
              </a:rPr>
              <a:t> </a:t>
            </a:r>
            <a:r>
              <a:rPr lang="en-US" dirty="0" err="1">
                <a:solidFill>
                  <a:srgbClr val="004992"/>
                </a:solidFill>
                <a:latin typeface="+mn-lt"/>
                <a:ea typeface="+mn-ea"/>
                <a:cs typeface="+mn-cs"/>
              </a:rPr>
              <a:t>tota</a:t>
            </a:r>
            <a:r>
              <a:rPr lang="en-US" dirty="0">
                <a:solidFill>
                  <a:srgbClr val="004992"/>
                </a:solidFill>
                <a:latin typeface="+mn-lt"/>
                <a:ea typeface="+mn-ea"/>
                <a:cs typeface="+mn-cs"/>
              </a:rPr>
              <a:t> la </a:t>
            </a:r>
            <a:r>
              <a:rPr lang="en-US" dirty="0" err="1">
                <a:solidFill>
                  <a:srgbClr val="004992"/>
                </a:solidFill>
                <a:latin typeface="+mn-lt"/>
                <a:ea typeface="+mn-ea"/>
                <a:cs typeface="+mn-cs"/>
              </a:rPr>
              <a:t>veritat</a:t>
            </a:r>
            <a:r>
              <a:rPr lang="en-US"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graphicFrame>
        <p:nvGraphicFramePr>
          <p:cNvPr id="7" name="Group 27"/>
          <p:cNvGraphicFramePr>
            <a:graphicFrameLocks noGrp="1"/>
          </p:cNvGraphicFramePr>
          <p:nvPr>
            <p:extLst>
              <p:ext uri="{D42A27DB-BD31-4B8C-83A1-F6EECF244321}">
                <p14:modId xmlns:p14="http://schemas.microsoft.com/office/powerpoint/2010/main" val="133229897"/>
              </p:ext>
            </p:extLst>
          </p:nvPr>
        </p:nvGraphicFramePr>
        <p:xfrm>
          <a:off x="408955" y="2488272"/>
          <a:ext cx="11376000" cy="4023376"/>
        </p:xfrm>
        <a:graphic>
          <a:graphicData uri="http://schemas.openxmlformats.org/drawingml/2006/table">
            <a:tbl>
              <a:tblPr>
                <a:tableStyleId>{21E4AEA4-8DFA-4A89-87EB-49C32662AFE0}</a:tableStyleId>
              </a:tblPr>
              <a:tblGrid>
                <a:gridCol w="4104456">
                  <a:extLst>
                    <a:ext uri="{9D8B030D-6E8A-4147-A177-3AD203B41FA5}">
                      <a16:colId xmlns:a16="http://schemas.microsoft.com/office/drawing/2014/main" val="20000"/>
                    </a:ext>
                  </a:extLst>
                </a:gridCol>
                <a:gridCol w="7271544">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Quan?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Exemple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a:ln>
                            <a:noFill/>
                          </a:ln>
                          <a:solidFill>
                            <a:srgbClr val="333333"/>
                          </a:solidFill>
                          <a:effectLst/>
                          <a:latin typeface="Calibri Light"/>
                          <a:cs typeface="Times New Roman" pitchFamily="18" charset="0"/>
                        </a:rPr>
                        <a:t>... quan el problema és complex</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Calibri Light"/>
                          <a:cs typeface="Times New Roman" pitchFamily="18" charset="0"/>
                        </a:rPr>
                        <a:t>Per a </a:t>
                      </a:r>
                      <a:r>
                        <a:rPr kumimoji="0" lang="en-US" sz="2400" b="0" i="0" u="none" strike="noStrike" cap="none" normalizeH="0" baseline="0" dirty="0" err="1">
                          <a:ln>
                            <a:noFill/>
                          </a:ln>
                          <a:solidFill>
                            <a:srgbClr val="333333"/>
                          </a:solidFill>
                          <a:effectLst/>
                          <a:latin typeface="Calibri Light"/>
                          <a:cs typeface="Times New Roman" pitchFamily="18" charset="0"/>
                        </a:rPr>
                        <a:t>comprar</a:t>
                      </a:r>
                      <a:r>
                        <a:rPr kumimoji="0" lang="en-US" sz="2400" b="0" i="0" u="none" strike="noStrike" cap="none" normalizeH="0" baseline="0" dirty="0">
                          <a:ln>
                            <a:noFill/>
                          </a:ln>
                          <a:solidFill>
                            <a:srgbClr val="333333"/>
                          </a:solidFill>
                          <a:effectLst/>
                          <a:latin typeface="Calibri Light"/>
                          <a:cs typeface="Times New Roman" pitchFamily="18" charset="0"/>
                        </a:rPr>
                        <a:t> un </a:t>
                      </a:r>
                      <a:r>
                        <a:rPr kumimoji="0" lang="en-US" sz="2400" b="0" i="0" u="none" strike="noStrike" cap="none" normalizeH="0" baseline="0" dirty="0" err="1">
                          <a:ln>
                            <a:noFill/>
                          </a:ln>
                          <a:solidFill>
                            <a:srgbClr val="333333"/>
                          </a:solidFill>
                          <a:effectLst/>
                          <a:latin typeface="Calibri Light"/>
                          <a:cs typeface="Times New Roman" pitchFamily="18" charset="0"/>
                        </a:rPr>
                        <a:t>cotxe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és</a:t>
                      </a:r>
                      <a:r>
                        <a:rPr kumimoji="0" lang="en-US" sz="2400" b="0" i="0" u="none" strike="noStrike" cap="none" normalizeH="0" baseline="0" dirty="0">
                          <a:ln>
                            <a:noFill/>
                          </a:ln>
                          <a:solidFill>
                            <a:srgbClr val="333333"/>
                          </a:solidFill>
                          <a:effectLst/>
                          <a:latin typeface="Calibri Light"/>
                          <a:cs typeface="Times New Roman" pitchFamily="18" charset="0"/>
                        </a:rPr>
                        <a:t> impossible </a:t>
                      </a:r>
                      <a:r>
                        <a:rPr kumimoji="0" lang="en-US" sz="2400" b="0" i="0" u="none" strike="noStrike" cap="none" normalizeH="0" baseline="0" dirty="0" err="1">
                          <a:ln>
                            <a:noFill/>
                          </a:ln>
                          <a:solidFill>
                            <a:srgbClr val="333333"/>
                          </a:solidFill>
                          <a:effectLst/>
                          <a:latin typeface="Calibri Light"/>
                          <a:cs typeface="Times New Roman" pitchFamily="18" charset="0"/>
                        </a:rPr>
                        <a:t>comparar</a:t>
                      </a:r>
                      <a:r>
                        <a:rPr kumimoji="0" lang="en-US" sz="2400" b="0" i="0" u="none" strike="noStrike" cap="none" normalizeH="0" baseline="0" dirty="0">
                          <a:ln>
                            <a:noFill/>
                          </a:ln>
                          <a:solidFill>
                            <a:srgbClr val="333333"/>
                          </a:solidFill>
                          <a:effectLst/>
                          <a:latin typeface="Calibri Light"/>
                          <a:cs typeface="Times New Roman" pitchFamily="18" charset="0"/>
                        </a:rPr>
                        <a:t> tots </a:t>
                      </a:r>
                      <a:r>
                        <a:rPr kumimoji="0" lang="en-US" sz="2400" b="0" i="0" u="none" strike="noStrike" cap="none" normalizeH="0" baseline="0" dirty="0" err="1">
                          <a:ln>
                            <a:noFill/>
                          </a:ln>
                          <a:solidFill>
                            <a:srgbClr val="333333"/>
                          </a:solidFill>
                          <a:effectLst/>
                          <a:latin typeface="Calibri Light"/>
                          <a:cs typeface="Times New Roman" pitchFamily="18" charset="0"/>
                        </a:rPr>
                        <a:t>els</a:t>
                      </a:r>
                      <a:r>
                        <a:rPr kumimoji="0" lang="en-US" sz="2400" b="0" i="0" u="none" strike="noStrike" cap="none" normalizeH="0" baseline="0" dirty="0">
                          <a:ln>
                            <a:noFill/>
                          </a:ln>
                          <a:solidFill>
                            <a:srgbClr val="333333"/>
                          </a:solidFill>
                          <a:effectLst/>
                          <a:latin typeface="Calibri Light"/>
                          <a:cs typeface="Times New Roman" pitchFamily="18" charset="0"/>
                        </a:rPr>
                        <a:t> models </a:t>
                      </a:r>
                      <a:r>
                        <a:rPr kumimoji="0" lang="en-US" sz="2400" b="0" i="0" u="none" strike="noStrike" cap="none" normalizeH="0" baseline="0" dirty="0" err="1">
                          <a:ln>
                            <a:noFill/>
                          </a:ln>
                          <a:solidFill>
                            <a:srgbClr val="333333"/>
                          </a:solidFill>
                          <a:effectLst/>
                          <a:latin typeface="Calibri Light"/>
                          <a:cs typeface="Times New Roman" pitchFamily="18" charset="0"/>
                        </a:rPr>
                        <a: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tenir</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en</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compte</a:t>
                      </a:r>
                      <a:r>
                        <a:rPr kumimoji="0" lang="en-US" sz="2400" b="0" i="0" u="none" strike="noStrike" cap="none" normalizeH="0" baseline="0" dirty="0">
                          <a:ln>
                            <a:noFill/>
                          </a:ln>
                          <a:solidFill>
                            <a:srgbClr val="333333"/>
                          </a:solidFill>
                          <a:effectLst/>
                          <a:latin typeface="Calibri Light"/>
                          <a:cs typeface="Times New Roman" pitchFamily="18" charset="0"/>
                        </a:rPr>
                        <a:t> tots </a:t>
                      </a:r>
                      <a:r>
                        <a:rPr kumimoji="0" lang="en-US" sz="2400" b="0" i="0" u="none" strike="noStrike" cap="none" normalizeH="0" baseline="0" dirty="0" err="1">
                          <a:ln>
                            <a:noFill/>
                          </a:ln>
                          <a:solidFill>
                            <a:srgbClr val="333333"/>
                          </a:solidFill>
                          <a:effectLst/>
                          <a:latin typeface="Calibri Light"/>
                          <a:cs typeface="Times New Roman" pitchFamily="18" charset="0"/>
                        </a:rPr>
                        <a:t>els</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paràmetres</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preu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quilometratge</a:t>
                      </a:r>
                      <a:r>
                        <a:rPr kumimoji="0" lang="en-US" sz="2400" b="0" i="0" u="none" strike="noStrike" cap="none" normalizeH="0" baseline="0" dirty="0">
                          <a:ln>
                            <a:noFill/>
                          </a:ln>
                          <a:solidFill>
                            <a:srgbClr val="333333"/>
                          </a:solidFill>
                          <a:effectLst/>
                          <a:latin typeface="Calibri Light"/>
                          <a:cs typeface="Times New Roman" pitchFamily="18" charset="0"/>
                        </a:rPr>
                        <a:t>, etc.) </a:t>
                      </a:r>
                      <a:r>
                        <a:rPr kumimoji="0" lang="en-US" sz="2400" b="0" i="0" u="none" strike="noStrike" cap="none" normalizeH="0" baseline="0" dirty="0" err="1">
                          <a:ln>
                            <a:noFill/>
                          </a:ln>
                          <a:solidFill>
                            <a:srgbClr val="333333"/>
                          </a:solidFill>
                          <a:effectLst/>
                          <a:latin typeface="Calibri Light"/>
                          <a:cs typeface="Times New Roman" pitchFamily="18" charset="0"/>
                        </a:rPr>
                        <a:t>S'ha</a:t>
                      </a:r>
                      <a:r>
                        <a:rPr kumimoji="0" lang="en-US" sz="2400" b="0" i="0" u="none" strike="noStrike" cap="none" normalizeH="0" baseline="0" dirty="0">
                          <a:ln>
                            <a:noFill/>
                          </a:ln>
                          <a:solidFill>
                            <a:srgbClr val="333333"/>
                          </a:solidFill>
                          <a:effectLst/>
                          <a:latin typeface="Calibri Light"/>
                          <a:cs typeface="Times New Roman" pitchFamily="18" charset="0"/>
                        </a:rPr>
                        <a:t> de fer </a:t>
                      </a:r>
                      <a:r>
                        <a:rPr kumimoji="0" lang="en-US" sz="2400" b="0" i="0" u="none" strike="noStrike" cap="none" normalizeH="0" baseline="0" dirty="0" err="1">
                          <a:ln>
                            <a:noFill/>
                          </a:ln>
                          <a:solidFill>
                            <a:srgbClr val="333333"/>
                          </a:solidFill>
                          <a:effectLst/>
                          <a:latin typeface="Calibri Light"/>
                          <a:cs typeface="Times New Roman" pitchFamily="18" charset="0"/>
                        </a:rPr>
                        <a:t>una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selecció</a:t>
                      </a:r>
                      <a:r>
                        <a:rPr kumimoji="0" lang="en-US" sz="2400" b="0" i="0" u="none" strike="noStrike" cap="none" normalizeH="0" baseline="0" dirty="0">
                          <a:ln>
                            <a:noFill/>
                          </a:ln>
                          <a:solidFill>
                            <a:srgbClr val="333333"/>
                          </a:solidFill>
                          <a:effectLst/>
                          <a:latin typeface="Calibri Light"/>
                          <a:cs typeface="Times New Roman" pitchFamily="18" charset="0"/>
                        </a:rPr>
                        <a:t>.</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dirty="0">
                          <a:ln>
                            <a:noFill/>
                          </a:ln>
                          <a:solidFill>
                            <a:srgbClr val="333333"/>
                          </a:solidFill>
                          <a:effectLst/>
                          <a:latin typeface="Calibri Light"/>
                          <a:cs typeface="Times New Roman" pitchFamily="18" charset="0"/>
                        </a:rPr>
                        <a:t>... </a:t>
                      </a:r>
                      <a:r>
                        <a:rPr kumimoji="0" lang="es-ES" sz="2400" b="0" i="0" u="none" strike="noStrike" cap="none" normalizeH="0" baseline="0" dirty="0" err="1">
                          <a:ln>
                            <a:noFill/>
                          </a:ln>
                          <a:solidFill>
                            <a:srgbClr val="333333"/>
                          </a:solidFill>
                          <a:effectLst/>
                          <a:latin typeface="Calibri Light"/>
                          <a:cs typeface="Times New Roman" pitchFamily="18" charset="0"/>
                        </a:rPr>
                        <a:t>quan</a:t>
                      </a:r>
                      <a:r>
                        <a:rPr kumimoji="0" lang="es-ES" sz="2400" b="0" i="0" u="none" strike="noStrike" cap="none" normalizeH="0" baseline="0" dirty="0">
                          <a:ln>
                            <a:noFill/>
                          </a:ln>
                          <a:solidFill>
                            <a:srgbClr val="333333"/>
                          </a:solidFill>
                          <a:effectLst/>
                          <a:latin typeface="Calibri Light"/>
                          <a:cs typeface="Times New Roman" pitchFamily="18" charset="0"/>
                        </a:rPr>
                        <a:t> </a:t>
                      </a:r>
                      <a:r>
                        <a:rPr kumimoji="0" lang="es-ES" sz="2400" b="0" i="0" u="none" strike="noStrike" cap="none" normalizeH="0" baseline="0" dirty="0" err="1">
                          <a:ln>
                            <a:noFill/>
                          </a:ln>
                          <a:solidFill>
                            <a:srgbClr val="333333"/>
                          </a:solidFill>
                          <a:effectLst/>
                          <a:latin typeface="Calibri Light"/>
                          <a:cs typeface="Times New Roman" pitchFamily="18" charset="0"/>
                        </a:rPr>
                        <a:t>tenim</a:t>
                      </a:r>
                      <a:r>
                        <a:rPr kumimoji="0" lang="es-ES" sz="2400" b="0" i="0" u="none" strike="noStrike" cap="none" normalizeH="0" baseline="0" dirty="0">
                          <a:ln>
                            <a:noFill/>
                          </a:ln>
                          <a:solidFill>
                            <a:srgbClr val="333333"/>
                          </a:solidFill>
                          <a:effectLst/>
                          <a:latin typeface="Calibri Light"/>
                          <a:cs typeface="Times New Roman" pitchFamily="18" charset="0"/>
                        </a:rPr>
                        <a:t> una </a:t>
                      </a:r>
                      <a:r>
                        <a:rPr kumimoji="0" lang="es-ES" sz="2400" b="0" i="0" u="none" strike="noStrike" cap="none" normalizeH="0" baseline="0" dirty="0" err="1">
                          <a:ln>
                            <a:noFill/>
                          </a:ln>
                          <a:solidFill>
                            <a:srgbClr val="333333"/>
                          </a:solidFill>
                          <a:effectLst/>
                          <a:latin typeface="Calibri Light"/>
                          <a:cs typeface="Times New Roman" pitchFamily="18" charset="0"/>
                        </a:rPr>
                        <a:t>experiència</a:t>
                      </a:r>
                      <a:r>
                        <a:rPr kumimoji="0" lang="es-ES" sz="2400" b="0" i="0" u="none" strike="noStrike" cap="none" normalizeH="0" baseline="0" dirty="0">
                          <a:ln>
                            <a:noFill/>
                          </a:ln>
                          <a:solidFill>
                            <a:srgbClr val="333333"/>
                          </a:solidFill>
                          <a:effectLst/>
                          <a:latin typeface="Calibri Light"/>
                          <a:cs typeface="Times New Roman" pitchFamily="18" charset="0"/>
                        </a:rPr>
                        <a:t> </a:t>
                      </a:r>
                      <a:r>
                        <a:rPr kumimoji="0" lang="es-ES" sz="2400" b="0" i="0" u="none" strike="noStrike" cap="none" normalizeH="0" baseline="0" dirty="0" err="1">
                          <a:ln>
                            <a:noFill/>
                          </a:ln>
                          <a:solidFill>
                            <a:srgbClr val="333333"/>
                          </a:solidFill>
                          <a:effectLst/>
                          <a:latin typeface="Calibri Light"/>
                          <a:cs typeface="Times New Roman" pitchFamily="18" charset="0"/>
                        </a:rPr>
                        <a:t>prèvia</a:t>
                      </a:r>
                      <a:r>
                        <a:rPr kumimoji="0" lang="es-ES" sz="2400" b="0" i="0" u="none" strike="noStrike" cap="none" normalizeH="0" baseline="0" dirty="0">
                          <a:ln>
                            <a:noFill/>
                          </a:ln>
                          <a:solidFill>
                            <a:srgbClr val="333333"/>
                          </a:solidFill>
                          <a:effectLst/>
                          <a:latin typeface="Calibri Light"/>
                          <a:cs typeface="Times New Roman" pitchFamily="18" charset="0"/>
                        </a:rPr>
                        <a:t>, de la que es poden </a:t>
                      </a:r>
                      <a:r>
                        <a:rPr kumimoji="0" lang="es-ES" sz="2400" b="0" i="0" u="none" strike="noStrike" cap="none" normalizeH="0" baseline="0" dirty="0" err="1">
                          <a:ln>
                            <a:noFill/>
                          </a:ln>
                          <a:solidFill>
                            <a:srgbClr val="333333"/>
                          </a:solidFill>
                          <a:effectLst/>
                          <a:latin typeface="Calibri Light"/>
                          <a:cs typeface="Times New Roman" pitchFamily="18" charset="0"/>
                        </a:rPr>
                        <a:t>fer</a:t>
                      </a:r>
                      <a:r>
                        <a:rPr kumimoji="0" lang="es-ES" sz="2400" b="0" i="0" u="none" strike="noStrike" cap="none" normalizeH="0" baseline="0" dirty="0">
                          <a:ln>
                            <a:noFill/>
                          </a:ln>
                          <a:solidFill>
                            <a:srgbClr val="333333"/>
                          </a:solidFill>
                          <a:effectLst/>
                          <a:latin typeface="Calibri Light"/>
                          <a:cs typeface="Times New Roman" pitchFamily="18" charset="0"/>
                        </a:rPr>
                        <a:t> </a:t>
                      </a:r>
                      <a:r>
                        <a:rPr kumimoji="0" lang="es-ES" sz="2400" b="0" i="0" u="none" strike="noStrike" cap="none" normalizeH="0" baseline="0" dirty="0" err="1">
                          <a:ln>
                            <a:noFill/>
                          </a:ln>
                          <a:solidFill>
                            <a:srgbClr val="333333"/>
                          </a:solidFill>
                          <a:effectLst/>
                          <a:latin typeface="Calibri Light"/>
                          <a:cs typeface="Times New Roman" pitchFamily="18" charset="0"/>
                        </a:rPr>
                        <a:t>generalitzacions</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dirty="0">
                          <a:ln>
                            <a:noFill/>
                          </a:ln>
                          <a:solidFill>
                            <a:srgbClr val="333333"/>
                          </a:solidFill>
                          <a:effectLst/>
                          <a:latin typeface="Calibri Light"/>
                          <a:cs typeface="Times New Roman" pitchFamily="18" charset="0"/>
                        </a:rPr>
                        <a:t>… </a:t>
                      </a:r>
                      <a:r>
                        <a:rPr kumimoji="0" lang="es-ES" sz="2400" b="0" i="0" u="none" strike="noStrike" cap="none" normalizeH="0" baseline="0" dirty="0" err="1">
                          <a:ln>
                            <a:noFill/>
                          </a:ln>
                          <a:solidFill>
                            <a:srgbClr val="333333"/>
                          </a:solidFill>
                          <a:effectLst/>
                          <a:latin typeface="Calibri Light"/>
                          <a:cs typeface="Times New Roman" pitchFamily="18" charset="0"/>
                        </a:rPr>
                        <a:t>quan</a:t>
                      </a:r>
                      <a:r>
                        <a:rPr kumimoji="0" lang="es-ES" sz="2400" b="0" i="0" u="none" strike="noStrike" cap="none" normalizeH="0" baseline="0" dirty="0">
                          <a:ln>
                            <a:noFill/>
                          </a:ln>
                          <a:solidFill>
                            <a:srgbClr val="333333"/>
                          </a:solidFill>
                          <a:effectLst/>
                          <a:latin typeface="Calibri Light"/>
                          <a:cs typeface="Times New Roman" pitchFamily="18" charset="0"/>
                        </a:rPr>
                        <a:t> la </a:t>
                      </a:r>
                      <a:r>
                        <a:rPr kumimoji="0" lang="es-ES" sz="2400" b="0" i="0" u="none" strike="noStrike" cap="none" normalizeH="0" baseline="0" dirty="0" err="1">
                          <a:ln>
                            <a:noFill/>
                          </a:ln>
                          <a:solidFill>
                            <a:srgbClr val="333333"/>
                          </a:solidFill>
                          <a:effectLst/>
                          <a:latin typeface="Calibri Light"/>
                          <a:cs typeface="Times New Roman" pitchFamily="18" charset="0"/>
                        </a:rPr>
                        <a:t>decisió</a:t>
                      </a:r>
                      <a:r>
                        <a:rPr kumimoji="0" lang="es-ES" sz="2400" b="0" i="0" u="none" strike="noStrike" cap="none" normalizeH="0" baseline="0" dirty="0">
                          <a:ln>
                            <a:noFill/>
                          </a:ln>
                          <a:solidFill>
                            <a:srgbClr val="333333"/>
                          </a:solidFill>
                          <a:effectLst/>
                          <a:latin typeface="Calibri Light"/>
                          <a:cs typeface="Times New Roman" pitchFamily="18" charset="0"/>
                        </a:rPr>
                        <a:t> en </a:t>
                      </a:r>
                      <a:r>
                        <a:rPr kumimoji="0" lang="es-ES" sz="2400" b="0" i="0" u="none" strike="noStrike" cap="none" normalizeH="0" baseline="0" dirty="0" err="1">
                          <a:ln>
                            <a:noFill/>
                          </a:ln>
                          <a:solidFill>
                            <a:srgbClr val="333333"/>
                          </a:solidFill>
                          <a:effectLst/>
                          <a:latin typeface="Calibri Light"/>
                          <a:cs typeface="Times New Roman" pitchFamily="18" charset="0"/>
                        </a:rPr>
                        <a:t>realitat</a:t>
                      </a:r>
                      <a:r>
                        <a:rPr kumimoji="0" lang="es-ES" sz="2400" b="0" i="0" u="none" strike="noStrike" cap="none" normalizeH="0" baseline="0" dirty="0">
                          <a:ln>
                            <a:noFill/>
                          </a:ln>
                          <a:solidFill>
                            <a:srgbClr val="333333"/>
                          </a:solidFill>
                          <a:effectLst/>
                          <a:latin typeface="Calibri Light"/>
                          <a:cs typeface="Times New Roman" pitchFamily="18" charset="0"/>
                        </a:rPr>
                        <a:t> no té </a:t>
                      </a:r>
                      <a:r>
                        <a:rPr kumimoji="0" lang="es-ES" sz="2400" b="0" i="0" u="none" strike="noStrike" cap="none" normalizeH="0" baseline="0" dirty="0" err="1">
                          <a:ln>
                            <a:noFill/>
                          </a:ln>
                          <a:solidFill>
                            <a:srgbClr val="333333"/>
                          </a:solidFill>
                          <a:effectLst/>
                          <a:latin typeface="Calibri Light"/>
                          <a:cs typeface="Times New Roman" pitchFamily="18" charset="0"/>
                        </a:rPr>
                        <a:t>gaire</a:t>
                      </a:r>
                      <a:r>
                        <a:rPr kumimoji="0" lang="es-ES" sz="2400" b="0" i="0" u="none" strike="noStrike" cap="none" normalizeH="0" baseline="0" dirty="0">
                          <a:ln>
                            <a:noFill/>
                          </a:ln>
                          <a:solidFill>
                            <a:srgbClr val="333333"/>
                          </a:solidFill>
                          <a:effectLst/>
                          <a:latin typeface="Calibri Light"/>
                          <a:cs typeface="Times New Roman" pitchFamily="18" charset="0"/>
                        </a:rPr>
                        <a:t> </a:t>
                      </a:r>
                      <a:r>
                        <a:rPr kumimoji="0" lang="es-ES" sz="2400" b="0" i="0" u="none" strike="noStrike" cap="none" normalizeH="0" baseline="0" dirty="0" err="1">
                          <a:ln>
                            <a:noFill/>
                          </a:ln>
                          <a:solidFill>
                            <a:srgbClr val="333333"/>
                          </a:solidFill>
                          <a:effectLst/>
                          <a:latin typeface="Calibri Light"/>
                          <a:cs typeface="Times New Roman" pitchFamily="18" charset="0"/>
                        </a:rPr>
                        <a:t>importància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4149431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Saltar</a:t>
            </a:r>
            <a:r>
              <a:rPr lang="en-US" sz="3600" dirty="0">
                <a:solidFill>
                  <a:srgbClr val="004992"/>
                </a:solidFill>
                <a:latin typeface="+mn-lt"/>
                <a:ea typeface="+mn-ea"/>
                <a:cs typeface="+mn-cs"/>
              </a:rPr>
              <a:t> a Conclusions</a:t>
            </a:r>
            <a:br>
              <a:rPr lang="en-US" sz="3600" dirty="0">
                <a:solidFill>
                  <a:srgbClr val="004992"/>
                </a:solidFill>
                <a:latin typeface="+mn-lt"/>
                <a:ea typeface="+mn-ea"/>
                <a:cs typeface="+mn-cs"/>
              </a:rPr>
            </a:br>
            <a:r>
              <a:rPr lang="en-US" dirty="0" err="1">
                <a:solidFill>
                  <a:srgbClr val="004992"/>
                </a:solidFill>
                <a:latin typeface="+mn-lt"/>
                <a:ea typeface="+mn-ea"/>
                <a:cs typeface="+mn-cs"/>
              </a:rPr>
              <a:t>En</a:t>
            </a:r>
            <a:r>
              <a:rPr lang="en-US" dirty="0">
                <a:solidFill>
                  <a:srgbClr val="004992"/>
                </a:solidFill>
                <a:latin typeface="+mn-lt"/>
                <a:ea typeface="+mn-ea"/>
                <a:cs typeface="+mn-cs"/>
              </a:rPr>
              <a:t> quin </a:t>
            </a:r>
            <a:r>
              <a:rPr lang="en-US" dirty="0" err="1">
                <a:solidFill>
                  <a:srgbClr val="004992"/>
                </a:solidFill>
                <a:latin typeface="+mn-lt"/>
                <a:ea typeface="+mn-ea"/>
                <a:cs typeface="+mn-cs"/>
              </a:rPr>
              <a:t>tipus</a:t>
            </a:r>
            <a:r>
              <a:rPr lang="en-US" dirty="0">
                <a:solidFill>
                  <a:srgbClr val="004992"/>
                </a:solidFill>
                <a:latin typeface="+mn-lt"/>
                <a:ea typeface="+mn-ea"/>
                <a:cs typeface="+mn-cs"/>
              </a:rPr>
              <a:t> de </a:t>
            </a:r>
            <a:r>
              <a:rPr lang="en-US" dirty="0" err="1">
                <a:solidFill>
                  <a:srgbClr val="004992"/>
                </a:solidFill>
                <a:latin typeface="+mn-lt"/>
                <a:ea typeface="+mn-ea"/>
                <a:cs typeface="+mn-cs"/>
              </a:rPr>
              <a:t>situacions</a:t>
            </a:r>
            <a:r>
              <a:rPr lang="en-US" dirty="0">
                <a:solidFill>
                  <a:srgbClr val="004992"/>
                </a:solidFill>
                <a:latin typeface="+mn-lt"/>
                <a:ea typeface="+mn-ea"/>
                <a:cs typeface="+mn-cs"/>
              </a:rPr>
              <a:t>/</a:t>
            </a:r>
            <a:r>
              <a:rPr lang="en-US" dirty="0" err="1">
                <a:solidFill>
                  <a:srgbClr val="004992"/>
                </a:solidFill>
                <a:latin typeface="+mn-lt"/>
                <a:ea typeface="+mn-ea"/>
                <a:cs typeface="+mn-cs"/>
              </a:rPr>
              <a:t>quan</a:t>
            </a:r>
            <a:r>
              <a:rPr lang="en-US" dirty="0">
                <a:solidFill>
                  <a:srgbClr val="004992"/>
                </a:solidFill>
                <a:latin typeface="+mn-lt"/>
                <a:ea typeface="+mn-ea"/>
                <a:cs typeface="+mn-cs"/>
              </a:rPr>
              <a:t> </a:t>
            </a:r>
            <a:r>
              <a:rPr lang="en-US" dirty="0" err="1">
                <a:solidFill>
                  <a:srgbClr val="004992"/>
                </a:solidFill>
                <a:latin typeface="+mn-lt"/>
                <a:ea typeface="+mn-ea"/>
                <a:cs typeface="+mn-cs"/>
              </a:rPr>
              <a:t>traiem</a:t>
            </a:r>
            <a:r>
              <a:rPr lang="en-US" dirty="0">
                <a:solidFill>
                  <a:srgbClr val="004992"/>
                </a:solidFill>
                <a:latin typeface="+mn-lt"/>
                <a:ea typeface="+mn-ea"/>
                <a:cs typeface="+mn-cs"/>
              </a:rPr>
              <a:t> conclusions sense </a:t>
            </a:r>
            <a:r>
              <a:rPr lang="en-US" dirty="0" err="1">
                <a:solidFill>
                  <a:srgbClr val="004992"/>
                </a:solidFill>
                <a:latin typeface="+mn-lt"/>
                <a:ea typeface="+mn-ea"/>
                <a:cs typeface="+mn-cs"/>
              </a:rPr>
              <a:t>conèixer</a:t>
            </a:r>
            <a:r>
              <a:rPr lang="en-US" dirty="0">
                <a:solidFill>
                  <a:srgbClr val="004992"/>
                </a:solidFill>
                <a:latin typeface="+mn-lt"/>
                <a:ea typeface="+mn-ea"/>
                <a:cs typeface="+mn-cs"/>
              </a:rPr>
              <a:t> </a:t>
            </a:r>
            <a:r>
              <a:rPr lang="en-US" dirty="0" err="1">
                <a:solidFill>
                  <a:srgbClr val="004992"/>
                </a:solidFill>
                <a:latin typeface="+mn-lt"/>
                <a:ea typeface="+mn-ea"/>
                <a:cs typeface="+mn-cs"/>
              </a:rPr>
              <a:t>tota</a:t>
            </a:r>
            <a:r>
              <a:rPr lang="en-US" dirty="0">
                <a:solidFill>
                  <a:srgbClr val="004992"/>
                </a:solidFill>
                <a:latin typeface="+mn-lt"/>
                <a:ea typeface="+mn-ea"/>
                <a:cs typeface="+mn-cs"/>
              </a:rPr>
              <a:t> la </a:t>
            </a:r>
            <a:r>
              <a:rPr lang="en-US" dirty="0" err="1">
                <a:solidFill>
                  <a:srgbClr val="004992"/>
                </a:solidFill>
                <a:latin typeface="+mn-lt"/>
                <a:ea typeface="+mn-ea"/>
                <a:cs typeface="+mn-cs"/>
              </a:rPr>
              <a:t>veritat</a:t>
            </a:r>
            <a:r>
              <a:rPr lang="en-US"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graphicFrame>
        <p:nvGraphicFramePr>
          <p:cNvPr id="7" name="Group 27"/>
          <p:cNvGraphicFramePr>
            <a:graphicFrameLocks noGrp="1"/>
          </p:cNvGraphicFramePr>
          <p:nvPr>
            <p:extLst>
              <p:ext uri="{D42A27DB-BD31-4B8C-83A1-F6EECF244321}">
                <p14:modId xmlns:p14="http://schemas.microsoft.com/office/powerpoint/2010/main" val="1114419490"/>
              </p:ext>
            </p:extLst>
          </p:nvPr>
        </p:nvGraphicFramePr>
        <p:xfrm>
          <a:off x="408955" y="2488272"/>
          <a:ext cx="11376000" cy="4023376"/>
        </p:xfrm>
        <a:graphic>
          <a:graphicData uri="http://schemas.openxmlformats.org/drawingml/2006/table">
            <a:tbl>
              <a:tblPr>
                <a:tableStyleId>{21E4AEA4-8DFA-4A89-87EB-49C32662AFE0}</a:tableStyleId>
              </a:tblPr>
              <a:tblGrid>
                <a:gridCol w="4104456">
                  <a:extLst>
                    <a:ext uri="{9D8B030D-6E8A-4147-A177-3AD203B41FA5}">
                      <a16:colId xmlns:a16="http://schemas.microsoft.com/office/drawing/2014/main" val="20000"/>
                    </a:ext>
                  </a:extLst>
                </a:gridCol>
                <a:gridCol w="7271544">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Quan?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Exemple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a:ln>
                            <a:noFill/>
                          </a:ln>
                          <a:solidFill>
                            <a:srgbClr val="333333"/>
                          </a:solidFill>
                          <a:effectLst/>
                          <a:latin typeface="Calibri Light"/>
                          <a:cs typeface="Times New Roman" pitchFamily="18" charset="0"/>
                        </a:rPr>
                        <a:t>... quan el problema és complex</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Calibri Light"/>
                          <a:cs typeface="Times New Roman" pitchFamily="18" charset="0"/>
                        </a:rPr>
                        <a:t>Per a </a:t>
                      </a:r>
                      <a:r>
                        <a:rPr kumimoji="0" lang="en-US" sz="2400" b="0" i="0" u="none" strike="noStrike" cap="none" normalizeH="0" baseline="0" dirty="0" err="1">
                          <a:ln>
                            <a:noFill/>
                          </a:ln>
                          <a:solidFill>
                            <a:srgbClr val="333333"/>
                          </a:solidFill>
                          <a:effectLst/>
                          <a:latin typeface="Calibri Light"/>
                          <a:cs typeface="Times New Roman" pitchFamily="18" charset="0"/>
                        </a:rPr>
                        <a:t>comprar</a:t>
                      </a:r>
                      <a:r>
                        <a:rPr kumimoji="0" lang="en-US" sz="2400" b="0" i="0" u="none" strike="noStrike" cap="none" normalizeH="0" baseline="0" dirty="0">
                          <a:ln>
                            <a:noFill/>
                          </a:ln>
                          <a:solidFill>
                            <a:srgbClr val="333333"/>
                          </a:solidFill>
                          <a:effectLst/>
                          <a:latin typeface="Calibri Light"/>
                          <a:cs typeface="Times New Roman" pitchFamily="18" charset="0"/>
                        </a:rPr>
                        <a:t> un </a:t>
                      </a:r>
                      <a:r>
                        <a:rPr kumimoji="0" lang="en-US" sz="2400" b="0" i="0" u="none" strike="noStrike" cap="none" normalizeH="0" baseline="0" dirty="0" err="1">
                          <a:ln>
                            <a:noFill/>
                          </a:ln>
                          <a:solidFill>
                            <a:srgbClr val="333333"/>
                          </a:solidFill>
                          <a:effectLst/>
                          <a:latin typeface="Calibri Light"/>
                          <a:cs typeface="Times New Roman" pitchFamily="18" charset="0"/>
                        </a:rPr>
                        <a:t>cotxe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és</a:t>
                      </a:r>
                      <a:r>
                        <a:rPr kumimoji="0" lang="en-US" sz="2400" b="0" i="0" u="none" strike="noStrike" cap="none" normalizeH="0" baseline="0" dirty="0">
                          <a:ln>
                            <a:noFill/>
                          </a:ln>
                          <a:solidFill>
                            <a:srgbClr val="333333"/>
                          </a:solidFill>
                          <a:effectLst/>
                          <a:latin typeface="Calibri Light"/>
                          <a:cs typeface="Times New Roman" pitchFamily="18" charset="0"/>
                        </a:rPr>
                        <a:t> impossible </a:t>
                      </a:r>
                      <a:r>
                        <a:rPr kumimoji="0" lang="en-US" sz="2400" b="0" i="0" u="none" strike="noStrike" cap="none" normalizeH="0" baseline="0" dirty="0" err="1">
                          <a:ln>
                            <a:noFill/>
                          </a:ln>
                          <a:solidFill>
                            <a:srgbClr val="333333"/>
                          </a:solidFill>
                          <a:effectLst/>
                          <a:latin typeface="Calibri Light"/>
                          <a:cs typeface="Times New Roman" pitchFamily="18" charset="0"/>
                        </a:rPr>
                        <a:t>comparar</a:t>
                      </a:r>
                      <a:r>
                        <a:rPr kumimoji="0" lang="en-US" sz="2400" b="0" i="0" u="none" strike="noStrike" cap="none" normalizeH="0" baseline="0" dirty="0">
                          <a:ln>
                            <a:noFill/>
                          </a:ln>
                          <a:solidFill>
                            <a:srgbClr val="333333"/>
                          </a:solidFill>
                          <a:effectLst/>
                          <a:latin typeface="Calibri Light"/>
                          <a:cs typeface="Times New Roman" pitchFamily="18" charset="0"/>
                        </a:rPr>
                        <a:t> tots </a:t>
                      </a:r>
                      <a:r>
                        <a:rPr kumimoji="0" lang="en-US" sz="2400" b="0" i="0" u="none" strike="noStrike" cap="none" normalizeH="0" baseline="0" dirty="0" err="1">
                          <a:ln>
                            <a:noFill/>
                          </a:ln>
                          <a:solidFill>
                            <a:srgbClr val="333333"/>
                          </a:solidFill>
                          <a:effectLst/>
                          <a:latin typeface="Calibri Light"/>
                          <a:cs typeface="Times New Roman" pitchFamily="18" charset="0"/>
                        </a:rPr>
                        <a:t>els</a:t>
                      </a:r>
                      <a:r>
                        <a:rPr kumimoji="0" lang="en-US" sz="2400" b="0" i="0" u="none" strike="noStrike" cap="none" normalizeH="0" baseline="0" dirty="0">
                          <a:ln>
                            <a:noFill/>
                          </a:ln>
                          <a:solidFill>
                            <a:srgbClr val="333333"/>
                          </a:solidFill>
                          <a:effectLst/>
                          <a:latin typeface="Calibri Light"/>
                          <a:cs typeface="Times New Roman" pitchFamily="18" charset="0"/>
                        </a:rPr>
                        <a:t> models </a:t>
                      </a:r>
                      <a:r>
                        <a:rPr kumimoji="0" lang="en-US" sz="2400" b="0" i="0" u="none" strike="noStrike" cap="none" normalizeH="0" baseline="0" dirty="0" err="1">
                          <a:ln>
                            <a:noFill/>
                          </a:ln>
                          <a:solidFill>
                            <a:srgbClr val="333333"/>
                          </a:solidFill>
                          <a:effectLst/>
                          <a:latin typeface="Calibri Light"/>
                          <a:cs typeface="Times New Roman" pitchFamily="18" charset="0"/>
                        </a:rPr>
                        <a: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tenir</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en</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compte</a:t>
                      </a:r>
                      <a:r>
                        <a:rPr kumimoji="0" lang="en-US" sz="2400" b="0" i="0" u="none" strike="noStrike" cap="none" normalizeH="0" baseline="0" dirty="0">
                          <a:ln>
                            <a:noFill/>
                          </a:ln>
                          <a:solidFill>
                            <a:srgbClr val="333333"/>
                          </a:solidFill>
                          <a:effectLst/>
                          <a:latin typeface="Calibri Light"/>
                          <a:cs typeface="Times New Roman" pitchFamily="18" charset="0"/>
                        </a:rPr>
                        <a:t> tots </a:t>
                      </a:r>
                      <a:r>
                        <a:rPr kumimoji="0" lang="en-US" sz="2400" b="0" i="0" u="none" strike="noStrike" cap="none" normalizeH="0" baseline="0" dirty="0" err="1">
                          <a:ln>
                            <a:noFill/>
                          </a:ln>
                          <a:solidFill>
                            <a:srgbClr val="333333"/>
                          </a:solidFill>
                          <a:effectLst/>
                          <a:latin typeface="Calibri Light"/>
                          <a:cs typeface="Times New Roman" pitchFamily="18" charset="0"/>
                        </a:rPr>
                        <a:t>els</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paràmetres</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preu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quilometratge</a:t>
                      </a:r>
                      <a:r>
                        <a:rPr kumimoji="0" lang="en-US" sz="2400" b="0" i="0" u="none" strike="noStrike" cap="none" normalizeH="0" baseline="0" dirty="0">
                          <a:ln>
                            <a:noFill/>
                          </a:ln>
                          <a:solidFill>
                            <a:srgbClr val="333333"/>
                          </a:solidFill>
                          <a:effectLst/>
                          <a:latin typeface="Calibri Light"/>
                          <a:cs typeface="Times New Roman" pitchFamily="18" charset="0"/>
                        </a:rPr>
                        <a:t>, etc.) </a:t>
                      </a:r>
                      <a:r>
                        <a:rPr kumimoji="0" lang="en-US" sz="2400" b="0" i="0" u="none" strike="noStrike" cap="none" normalizeH="0" baseline="0" dirty="0" err="1">
                          <a:ln>
                            <a:noFill/>
                          </a:ln>
                          <a:solidFill>
                            <a:srgbClr val="333333"/>
                          </a:solidFill>
                          <a:effectLst/>
                          <a:latin typeface="Calibri Light"/>
                          <a:cs typeface="Times New Roman" pitchFamily="18" charset="0"/>
                        </a:rPr>
                        <a:t>S'ha</a:t>
                      </a:r>
                      <a:r>
                        <a:rPr kumimoji="0" lang="en-US" sz="2400" b="0" i="0" u="none" strike="noStrike" cap="none" normalizeH="0" baseline="0" dirty="0">
                          <a:ln>
                            <a:noFill/>
                          </a:ln>
                          <a:solidFill>
                            <a:srgbClr val="333333"/>
                          </a:solidFill>
                          <a:effectLst/>
                          <a:latin typeface="Calibri Light"/>
                          <a:cs typeface="Times New Roman" pitchFamily="18" charset="0"/>
                        </a:rPr>
                        <a:t> de fer </a:t>
                      </a:r>
                      <a:r>
                        <a:rPr kumimoji="0" lang="en-US" sz="2400" b="0" i="0" u="none" strike="noStrike" cap="none" normalizeH="0" baseline="0" dirty="0" err="1">
                          <a:ln>
                            <a:noFill/>
                          </a:ln>
                          <a:solidFill>
                            <a:srgbClr val="333333"/>
                          </a:solidFill>
                          <a:effectLst/>
                          <a:latin typeface="Calibri Light"/>
                          <a:cs typeface="Times New Roman" pitchFamily="18" charset="0"/>
                        </a:rPr>
                        <a:t>una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selecció</a:t>
                      </a:r>
                      <a:r>
                        <a:rPr kumimoji="0" lang="en-US" sz="2400" b="0" i="0" u="none" strike="noStrike" cap="none" normalizeH="0" baseline="0" dirty="0">
                          <a:ln>
                            <a:noFill/>
                          </a:ln>
                          <a:solidFill>
                            <a:srgbClr val="333333"/>
                          </a:solidFill>
                          <a:effectLst/>
                          <a:latin typeface="Calibri Light"/>
                          <a:cs typeface="Times New Roman" pitchFamily="18" charset="0"/>
                        </a:rPr>
                        <a:t>.</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dirty="0">
                          <a:ln>
                            <a:noFill/>
                          </a:ln>
                          <a:solidFill>
                            <a:srgbClr val="333333"/>
                          </a:solidFill>
                          <a:effectLst/>
                          <a:latin typeface="Calibri Light"/>
                          <a:cs typeface="Times New Roman" pitchFamily="18" charset="0"/>
                        </a:rPr>
                        <a:t>... </a:t>
                      </a:r>
                      <a:r>
                        <a:rPr kumimoji="0" lang="es-ES" sz="2400" b="0" i="0" u="none" strike="noStrike" cap="none" normalizeH="0" baseline="0" dirty="0" err="1">
                          <a:ln>
                            <a:noFill/>
                          </a:ln>
                          <a:solidFill>
                            <a:srgbClr val="333333"/>
                          </a:solidFill>
                          <a:effectLst/>
                          <a:latin typeface="Calibri Light"/>
                          <a:cs typeface="Times New Roman" pitchFamily="18" charset="0"/>
                        </a:rPr>
                        <a:t>quan</a:t>
                      </a:r>
                      <a:r>
                        <a:rPr kumimoji="0" lang="es-ES" sz="2400" b="0" i="0" u="none" strike="noStrike" cap="none" normalizeH="0" baseline="0" dirty="0">
                          <a:ln>
                            <a:noFill/>
                          </a:ln>
                          <a:solidFill>
                            <a:srgbClr val="333333"/>
                          </a:solidFill>
                          <a:effectLst/>
                          <a:latin typeface="Calibri Light"/>
                          <a:cs typeface="Times New Roman" pitchFamily="18" charset="0"/>
                        </a:rPr>
                        <a:t> </a:t>
                      </a:r>
                      <a:r>
                        <a:rPr kumimoji="0" lang="es-ES" sz="2400" b="0" i="0" u="none" strike="noStrike" cap="none" normalizeH="0" baseline="0" dirty="0" err="1">
                          <a:ln>
                            <a:noFill/>
                          </a:ln>
                          <a:solidFill>
                            <a:srgbClr val="333333"/>
                          </a:solidFill>
                          <a:effectLst/>
                          <a:latin typeface="Calibri Light"/>
                          <a:cs typeface="Times New Roman" pitchFamily="18" charset="0"/>
                        </a:rPr>
                        <a:t>tenim</a:t>
                      </a:r>
                      <a:r>
                        <a:rPr kumimoji="0" lang="es-ES" sz="2400" b="0" i="0" u="none" strike="noStrike" cap="none" normalizeH="0" baseline="0" dirty="0">
                          <a:ln>
                            <a:noFill/>
                          </a:ln>
                          <a:solidFill>
                            <a:srgbClr val="333333"/>
                          </a:solidFill>
                          <a:effectLst/>
                          <a:latin typeface="Calibri Light"/>
                          <a:cs typeface="Times New Roman" pitchFamily="18" charset="0"/>
                        </a:rPr>
                        <a:t> una </a:t>
                      </a:r>
                      <a:r>
                        <a:rPr kumimoji="0" lang="es-ES" sz="2400" b="0" i="0" u="none" strike="noStrike" cap="none" normalizeH="0" baseline="0" dirty="0" err="1">
                          <a:ln>
                            <a:noFill/>
                          </a:ln>
                          <a:solidFill>
                            <a:srgbClr val="333333"/>
                          </a:solidFill>
                          <a:effectLst/>
                          <a:latin typeface="Calibri Light"/>
                          <a:cs typeface="Times New Roman" pitchFamily="18" charset="0"/>
                        </a:rPr>
                        <a:t>experiència</a:t>
                      </a:r>
                      <a:r>
                        <a:rPr kumimoji="0" lang="es-ES" sz="2400" b="0" i="0" u="none" strike="noStrike" cap="none" normalizeH="0" baseline="0" dirty="0">
                          <a:ln>
                            <a:noFill/>
                          </a:ln>
                          <a:solidFill>
                            <a:srgbClr val="333333"/>
                          </a:solidFill>
                          <a:effectLst/>
                          <a:latin typeface="Calibri Light"/>
                          <a:cs typeface="Times New Roman" pitchFamily="18" charset="0"/>
                        </a:rPr>
                        <a:t> </a:t>
                      </a:r>
                      <a:r>
                        <a:rPr kumimoji="0" lang="es-ES" sz="2400" b="0" i="0" u="none" strike="noStrike" cap="none" normalizeH="0" baseline="0" dirty="0" err="1">
                          <a:ln>
                            <a:noFill/>
                          </a:ln>
                          <a:solidFill>
                            <a:srgbClr val="333333"/>
                          </a:solidFill>
                          <a:effectLst/>
                          <a:latin typeface="Calibri Light"/>
                          <a:cs typeface="Times New Roman" pitchFamily="18" charset="0"/>
                        </a:rPr>
                        <a:t>prèvia</a:t>
                      </a:r>
                      <a:r>
                        <a:rPr kumimoji="0" lang="es-ES" sz="2400" b="0" i="0" u="none" strike="noStrike" cap="none" normalizeH="0" baseline="0" dirty="0">
                          <a:ln>
                            <a:noFill/>
                          </a:ln>
                          <a:solidFill>
                            <a:srgbClr val="333333"/>
                          </a:solidFill>
                          <a:effectLst/>
                          <a:latin typeface="Calibri Light"/>
                          <a:cs typeface="Times New Roman" pitchFamily="18" charset="0"/>
                        </a:rPr>
                        <a:t>, de la que es poden </a:t>
                      </a:r>
                      <a:r>
                        <a:rPr kumimoji="0" lang="es-ES" sz="2400" b="0" i="0" u="none" strike="noStrike" cap="none" normalizeH="0" baseline="0" dirty="0" err="1">
                          <a:ln>
                            <a:noFill/>
                          </a:ln>
                          <a:solidFill>
                            <a:srgbClr val="333333"/>
                          </a:solidFill>
                          <a:effectLst/>
                          <a:latin typeface="Calibri Light"/>
                          <a:cs typeface="Times New Roman" pitchFamily="18" charset="0"/>
                        </a:rPr>
                        <a:t>fer</a:t>
                      </a:r>
                      <a:r>
                        <a:rPr kumimoji="0" lang="es-ES" sz="2400" b="0" i="0" u="none" strike="noStrike" cap="none" normalizeH="0" baseline="0" dirty="0">
                          <a:ln>
                            <a:noFill/>
                          </a:ln>
                          <a:solidFill>
                            <a:srgbClr val="333333"/>
                          </a:solidFill>
                          <a:effectLst/>
                          <a:latin typeface="Calibri Light"/>
                          <a:cs typeface="Times New Roman" pitchFamily="18" charset="0"/>
                        </a:rPr>
                        <a:t> </a:t>
                      </a:r>
                      <a:r>
                        <a:rPr kumimoji="0" lang="es-ES" sz="2400" b="0" i="0" u="none" strike="noStrike" cap="none" normalizeH="0" baseline="0" dirty="0" err="1">
                          <a:ln>
                            <a:noFill/>
                          </a:ln>
                          <a:solidFill>
                            <a:srgbClr val="333333"/>
                          </a:solidFill>
                          <a:effectLst/>
                          <a:latin typeface="Calibri Light"/>
                          <a:cs typeface="Times New Roman" pitchFamily="18" charset="0"/>
                        </a:rPr>
                        <a:t>generalitzacions</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Calibri Light"/>
                          <a:cs typeface="Times New Roman" pitchFamily="18" charset="0"/>
                        </a:rPr>
                        <a:t>Les </a:t>
                      </a:r>
                      <a:r>
                        <a:rPr kumimoji="0" lang="en-US" sz="2400" b="0" i="0" u="none" strike="noStrike" cap="none" normalizeH="0" baseline="0" dirty="0" err="1">
                          <a:ln>
                            <a:noFill/>
                          </a:ln>
                          <a:solidFill>
                            <a:srgbClr val="333333"/>
                          </a:solidFill>
                          <a:effectLst/>
                          <a:latin typeface="Calibri Light"/>
                          <a:cs typeface="Times New Roman" pitchFamily="18" charset="0"/>
                        </a:rPr>
                        <a:t>sobregeneralitzacions</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poden</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portar</a:t>
                      </a:r>
                      <a:r>
                        <a:rPr kumimoji="0" lang="en-US" sz="2400" b="0" i="0" u="none" strike="noStrike" cap="none" normalizeH="0" baseline="0" dirty="0">
                          <a:ln>
                            <a:noFill/>
                          </a:ln>
                          <a:solidFill>
                            <a:srgbClr val="333333"/>
                          </a:solidFill>
                          <a:effectLst/>
                          <a:latin typeface="Calibri Light"/>
                          <a:cs typeface="Times New Roman" pitchFamily="18" charset="0"/>
                        </a:rPr>
                        <a:t> a </a:t>
                      </a:r>
                      <a:r>
                        <a:rPr kumimoji="0" lang="en-US" sz="2400" b="0" i="0" u="none" strike="noStrike" cap="none" normalizeH="0" baseline="0" dirty="0" err="1">
                          <a:ln>
                            <a:noFill/>
                          </a:ln>
                          <a:solidFill>
                            <a:srgbClr val="333333"/>
                          </a:solidFill>
                          <a:effectLst/>
                          <a:latin typeface="Calibri Light"/>
                          <a:cs typeface="Times New Roman" pitchFamily="18" charset="0"/>
                        </a:rPr>
                        <a:t>prejudicis</a:t>
                      </a:r>
                      <a:r>
                        <a:rPr kumimoji="0" lang="en-US" sz="24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(“vist </a:t>
                      </a:r>
                      <a:r>
                        <a:rPr kumimoji="0" lang="en-US" sz="2400" b="0" i="0" u="none" strike="noStrike" cap="none" normalizeH="0" baseline="0" dirty="0">
                          <a:ln>
                            <a:noFill/>
                          </a:ln>
                          <a:solidFill>
                            <a:srgbClr val="333333"/>
                          </a:solidFill>
                          <a:effectLst/>
                          <a:latin typeface="Calibri Light"/>
                          <a:cs typeface="Times New Roman" pitchFamily="18" charset="0"/>
                        </a:rPr>
                        <a:t>un, </a:t>
                      </a:r>
                      <a:r>
                        <a:rPr kumimoji="0" lang="en-US" sz="2400" b="0" i="0" u="none" strike="noStrike" cap="none" normalizeH="0" baseline="0" err="1">
                          <a:ln>
                            <a:noFill/>
                          </a:ln>
                          <a:solidFill>
                            <a:srgbClr val="333333"/>
                          </a:solidFill>
                          <a:effectLst/>
                          <a:latin typeface="Calibri Light"/>
                          <a:cs typeface="Times New Roman" pitchFamily="18" charset="0"/>
                        </a:rPr>
                        <a:t>vistos</a:t>
                      </a:r>
                      <a:r>
                        <a:rPr kumimoji="0" lang="en-US" sz="2400" b="0" i="0" u="none" strike="noStrike" cap="none" normalizeH="0" baseline="0">
                          <a:ln>
                            <a:noFill/>
                          </a:ln>
                          <a:solidFill>
                            <a:srgbClr val="333333"/>
                          </a:solidFill>
                          <a:effectLst/>
                          <a:latin typeface="Calibri Light"/>
                          <a:cs typeface="Times New Roman" pitchFamily="18" charset="0"/>
                        </a:rPr>
                        <a:t> tots”)</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dirty="0">
                          <a:ln>
                            <a:noFill/>
                          </a:ln>
                          <a:solidFill>
                            <a:srgbClr val="333333"/>
                          </a:solidFill>
                          <a:effectLst/>
                          <a:latin typeface="Calibri Light"/>
                          <a:cs typeface="Times New Roman" pitchFamily="18" charset="0"/>
                        </a:rPr>
                        <a:t>… </a:t>
                      </a:r>
                      <a:r>
                        <a:rPr kumimoji="0" lang="es-ES" sz="2400" b="0" i="0" u="none" strike="noStrike" cap="none" normalizeH="0" baseline="0" dirty="0" err="1">
                          <a:ln>
                            <a:noFill/>
                          </a:ln>
                          <a:solidFill>
                            <a:srgbClr val="333333"/>
                          </a:solidFill>
                          <a:effectLst/>
                          <a:latin typeface="Calibri Light"/>
                          <a:cs typeface="Times New Roman" pitchFamily="18" charset="0"/>
                        </a:rPr>
                        <a:t>quan</a:t>
                      </a:r>
                      <a:r>
                        <a:rPr kumimoji="0" lang="es-ES" sz="2400" b="0" i="0" u="none" strike="noStrike" cap="none" normalizeH="0" baseline="0" dirty="0">
                          <a:ln>
                            <a:noFill/>
                          </a:ln>
                          <a:solidFill>
                            <a:srgbClr val="333333"/>
                          </a:solidFill>
                          <a:effectLst/>
                          <a:latin typeface="Calibri Light"/>
                          <a:cs typeface="Times New Roman" pitchFamily="18" charset="0"/>
                        </a:rPr>
                        <a:t> la </a:t>
                      </a:r>
                      <a:r>
                        <a:rPr kumimoji="0" lang="es-ES" sz="2400" b="0" i="0" u="none" strike="noStrike" cap="none" normalizeH="0" baseline="0" dirty="0" err="1">
                          <a:ln>
                            <a:noFill/>
                          </a:ln>
                          <a:solidFill>
                            <a:srgbClr val="333333"/>
                          </a:solidFill>
                          <a:effectLst/>
                          <a:latin typeface="Calibri Light"/>
                          <a:cs typeface="Times New Roman" pitchFamily="18" charset="0"/>
                        </a:rPr>
                        <a:t>decisió</a:t>
                      </a:r>
                      <a:r>
                        <a:rPr kumimoji="0" lang="es-ES" sz="2400" b="0" i="0" u="none" strike="noStrike" cap="none" normalizeH="0" baseline="0" dirty="0">
                          <a:ln>
                            <a:noFill/>
                          </a:ln>
                          <a:solidFill>
                            <a:srgbClr val="333333"/>
                          </a:solidFill>
                          <a:effectLst/>
                          <a:latin typeface="Calibri Light"/>
                          <a:cs typeface="Times New Roman" pitchFamily="18" charset="0"/>
                        </a:rPr>
                        <a:t> en </a:t>
                      </a:r>
                      <a:r>
                        <a:rPr kumimoji="0" lang="es-ES" sz="2400" b="0" i="0" u="none" strike="noStrike" cap="none" normalizeH="0" baseline="0" dirty="0" err="1">
                          <a:ln>
                            <a:noFill/>
                          </a:ln>
                          <a:solidFill>
                            <a:srgbClr val="333333"/>
                          </a:solidFill>
                          <a:effectLst/>
                          <a:latin typeface="Calibri Light"/>
                          <a:cs typeface="Times New Roman" pitchFamily="18" charset="0"/>
                        </a:rPr>
                        <a:t>realitat</a:t>
                      </a:r>
                      <a:r>
                        <a:rPr kumimoji="0" lang="es-ES" sz="2400" b="0" i="0" u="none" strike="noStrike" cap="none" normalizeH="0" baseline="0" dirty="0">
                          <a:ln>
                            <a:noFill/>
                          </a:ln>
                          <a:solidFill>
                            <a:srgbClr val="333333"/>
                          </a:solidFill>
                          <a:effectLst/>
                          <a:latin typeface="Calibri Light"/>
                          <a:cs typeface="Times New Roman" pitchFamily="18" charset="0"/>
                        </a:rPr>
                        <a:t> no té </a:t>
                      </a:r>
                      <a:r>
                        <a:rPr kumimoji="0" lang="es-ES" sz="2400" b="0" i="0" u="none" strike="noStrike" cap="none" normalizeH="0" baseline="0" dirty="0" err="1">
                          <a:ln>
                            <a:noFill/>
                          </a:ln>
                          <a:solidFill>
                            <a:srgbClr val="333333"/>
                          </a:solidFill>
                          <a:effectLst/>
                          <a:latin typeface="Calibri Light"/>
                          <a:cs typeface="Times New Roman" pitchFamily="18" charset="0"/>
                        </a:rPr>
                        <a:t>gaire</a:t>
                      </a:r>
                      <a:r>
                        <a:rPr kumimoji="0" lang="es-ES" sz="2400" b="0" i="0" u="none" strike="noStrike" cap="none" normalizeH="0" baseline="0" dirty="0">
                          <a:ln>
                            <a:noFill/>
                          </a:ln>
                          <a:solidFill>
                            <a:srgbClr val="333333"/>
                          </a:solidFill>
                          <a:effectLst/>
                          <a:latin typeface="Calibri Light"/>
                          <a:cs typeface="Times New Roman" pitchFamily="18" charset="0"/>
                        </a:rPr>
                        <a:t> </a:t>
                      </a:r>
                      <a:r>
                        <a:rPr kumimoji="0" lang="es-ES" sz="2400" b="0" i="0" u="none" strike="noStrike" cap="none" normalizeH="0" baseline="0" dirty="0" err="1">
                          <a:ln>
                            <a:noFill/>
                          </a:ln>
                          <a:solidFill>
                            <a:srgbClr val="333333"/>
                          </a:solidFill>
                          <a:effectLst/>
                          <a:latin typeface="Calibri Light"/>
                          <a:cs typeface="Times New Roman" pitchFamily="18" charset="0"/>
                        </a:rPr>
                        <a:t>importància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326212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Saltar</a:t>
            </a:r>
            <a:r>
              <a:rPr lang="en-US" sz="3600" dirty="0">
                <a:solidFill>
                  <a:srgbClr val="004992"/>
                </a:solidFill>
                <a:latin typeface="+mn-lt"/>
                <a:ea typeface="+mn-ea"/>
                <a:cs typeface="+mn-cs"/>
              </a:rPr>
              <a:t> a Conclusions</a:t>
            </a:r>
            <a:br>
              <a:rPr lang="en-US" sz="3600" dirty="0">
                <a:solidFill>
                  <a:srgbClr val="004992"/>
                </a:solidFill>
                <a:latin typeface="+mn-lt"/>
                <a:ea typeface="+mn-ea"/>
                <a:cs typeface="+mn-cs"/>
              </a:rPr>
            </a:br>
            <a:r>
              <a:rPr lang="en-US" dirty="0" err="1">
                <a:solidFill>
                  <a:srgbClr val="004992"/>
                </a:solidFill>
                <a:latin typeface="+mn-lt"/>
                <a:ea typeface="+mn-ea"/>
                <a:cs typeface="+mn-cs"/>
              </a:rPr>
              <a:t>En</a:t>
            </a:r>
            <a:r>
              <a:rPr lang="en-US" dirty="0">
                <a:solidFill>
                  <a:srgbClr val="004992"/>
                </a:solidFill>
                <a:latin typeface="+mn-lt"/>
                <a:ea typeface="+mn-ea"/>
                <a:cs typeface="+mn-cs"/>
              </a:rPr>
              <a:t> quin </a:t>
            </a:r>
            <a:r>
              <a:rPr lang="en-US" dirty="0" err="1">
                <a:solidFill>
                  <a:srgbClr val="004992"/>
                </a:solidFill>
                <a:latin typeface="+mn-lt"/>
                <a:ea typeface="+mn-ea"/>
                <a:cs typeface="+mn-cs"/>
              </a:rPr>
              <a:t>tipus</a:t>
            </a:r>
            <a:r>
              <a:rPr lang="en-US" dirty="0">
                <a:solidFill>
                  <a:srgbClr val="004992"/>
                </a:solidFill>
                <a:latin typeface="+mn-lt"/>
                <a:ea typeface="+mn-ea"/>
                <a:cs typeface="+mn-cs"/>
              </a:rPr>
              <a:t> de </a:t>
            </a:r>
            <a:r>
              <a:rPr lang="en-US" dirty="0" err="1">
                <a:solidFill>
                  <a:srgbClr val="004992"/>
                </a:solidFill>
                <a:latin typeface="+mn-lt"/>
                <a:ea typeface="+mn-ea"/>
                <a:cs typeface="+mn-cs"/>
              </a:rPr>
              <a:t>situacions</a:t>
            </a:r>
            <a:r>
              <a:rPr lang="en-US" dirty="0">
                <a:solidFill>
                  <a:srgbClr val="004992"/>
                </a:solidFill>
                <a:latin typeface="+mn-lt"/>
                <a:ea typeface="+mn-ea"/>
                <a:cs typeface="+mn-cs"/>
              </a:rPr>
              <a:t>/</a:t>
            </a:r>
            <a:r>
              <a:rPr lang="en-US" dirty="0" err="1">
                <a:solidFill>
                  <a:srgbClr val="004992"/>
                </a:solidFill>
                <a:latin typeface="+mn-lt"/>
                <a:ea typeface="+mn-ea"/>
                <a:cs typeface="+mn-cs"/>
              </a:rPr>
              <a:t>quan</a:t>
            </a:r>
            <a:r>
              <a:rPr lang="en-US" dirty="0">
                <a:solidFill>
                  <a:srgbClr val="004992"/>
                </a:solidFill>
                <a:latin typeface="+mn-lt"/>
                <a:ea typeface="+mn-ea"/>
                <a:cs typeface="+mn-cs"/>
              </a:rPr>
              <a:t> </a:t>
            </a:r>
            <a:r>
              <a:rPr lang="en-US" dirty="0" err="1">
                <a:solidFill>
                  <a:srgbClr val="004992"/>
                </a:solidFill>
                <a:latin typeface="+mn-lt"/>
                <a:ea typeface="+mn-ea"/>
                <a:cs typeface="+mn-cs"/>
              </a:rPr>
              <a:t>traiem</a:t>
            </a:r>
            <a:r>
              <a:rPr lang="en-US" dirty="0">
                <a:solidFill>
                  <a:srgbClr val="004992"/>
                </a:solidFill>
                <a:latin typeface="+mn-lt"/>
                <a:ea typeface="+mn-ea"/>
                <a:cs typeface="+mn-cs"/>
              </a:rPr>
              <a:t> conclusions sense </a:t>
            </a:r>
            <a:r>
              <a:rPr lang="en-US" dirty="0" err="1">
                <a:solidFill>
                  <a:srgbClr val="004992"/>
                </a:solidFill>
                <a:latin typeface="+mn-lt"/>
                <a:ea typeface="+mn-ea"/>
                <a:cs typeface="+mn-cs"/>
              </a:rPr>
              <a:t>conèixer</a:t>
            </a:r>
            <a:r>
              <a:rPr lang="en-US" dirty="0">
                <a:solidFill>
                  <a:srgbClr val="004992"/>
                </a:solidFill>
                <a:latin typeface="+mn-lt"/>
                <a:ea typeface="+mn-ea"/>
                <a:cs typeface="+mn-cs"/>
              </a:rPr>
              <a:t> </a:t>
            </a:r>
            <a:r>
              <a:rPr lang="en-US" dirty="0" err="1">
                <a:solidFill>
                  <a:srgbClr val="004992"/>
                </a:solidFill>
                <a:latin typeface="+mn-lt"/>
                <a:ea typeface="+mn-ea"/>
                <a:cs typeface="+mn-cs"/>
              </a:rPr>
              <a:t>tota</a:t>
            </a:r>
            <a:r>
              <a:rPr lang="en-US" dirty="0">
                <a:solidFill>
                  <a:srgbClr val="004992"/>
                </a:solidFill>
                <a:latin typeface="+mn-lt"/>
                <a:ea typeface="+mn-ea"/>
                <a:cs typeface="+mn-cs"/>
              </a:rPr>
              <a:t> la </a:t>
            </a:r>
            <a:r>
              <a:rPr lang="en-US" dirty="0" err="1">
                <a:solidFill>
                  <a:srgbClr val="004992"/>
                </a:solidFill>
                <a:latin typeface="+mn-lt"/>
                <a:ea typeface="+mn-ea"/>
                <a:cs typeface="+mn-cs"/>
              </a:rPr>
              <a:t>veritat</a:t>
            </a:r>
            <a:r>
              <a:rPr lang="en-US"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graphicFrame>
        <p:nvGraphicFramePr>
          <p:cNvPr id="7" name="Group 27"/>
          <p:cNvGraphicFramePr>
            <a:graphicFrameLocks noGrp="1"/>
          </p:cNvGraphicFramePr>
          <p:nvPr>
            <p:extLst>
              <p:ext uri="{D42A27DB-BD31-4B8C-83A1-F6EECF244321}">
                <p14:modId xmlns:p14="http://schemas.microsoft.com/office/powerpoint/2010/main" val="1213979953"/>
              </p:ext>
            </p:extLst>
          </p:nvPr>
        </p:nvGraphicFramePr>
        <p:xfrm>
          <a:off x="408955" y="2488272"/>
          <a:ext cx="11376000" cy="4023376"/>
        </p:xfrm>
        <a:graphic>
          <a:graphicData uri="http://schemas.openxmlformats.org/drawingml/2006/table">
            <a:tbl>
              <a:tblPr>
                <a:tableStyleId>{21E4AEA4-8DFA-4A89-87EB-49C32662AFE0}</a:tableStyleId>
              </a:tblPr>
              <a:tblGrid>
                <a:gridCol w="4104456">
                  <a:extLst>
                    <a:ext uri="{9D8B030D-6E8A-4147-A177-3AD203B41FA5}">
                      <a16:colId xmlns:a16="http://schemas.microsoft.com/office/drawing/2014/main" val="20000"/>
                    </a:ext>
                  </a:extLst>
                </a:gridCol>
                <a:gridCol w="7271544">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Quan?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Exemple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a:ln>
                            <a:noFill/>
                          </a:ln>
                          <a:solidFill>
                            <a:srgbClr val="333333"/>
                          </a:solidFill>
                          <a:effectLst/>
                          <a:latin typeface="Calibri Light"/>
                          <a:cs typeface="Times New Roman" pitchFamily="18" charset="0"/>
                        </a:rPr>
                        <a:t>... quan el problema és complex</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Calibri Light"/>
                          <a:cs typeface="Times New Roman" pitchFamily="18" charset="0"/>
                        </a:rPr>
                        <a:t>Per a </a:t>
                      </a:r>
                      <a:r>
                        <a:rPr kumimoji="0" lang="en-US" sz="2400" b="0" i="0" u="none" strike="noStrike" cap="none" normalizeH="0" baseline="0" dirty="0" err="1">
                          <a:ln>
                            <a:noFill/>
                          </a:ln>
                          <a:solidFill>
                            <a:srgbClr val="333333"/>
                          </a:solidFill>
                          <a:effectLst/>
                          <a:latin typeface="Calibri Light"/>
                          <a:cs typeface="Times New Roman" pitchFamily="18" charset="0"/>
                        </a:rPr>
                        <a:t>comprar</a:t>
                      </a:r>
                      <a:r>
                        <a:rPr kumimoji="0" lang="en-US" sz="2400" b="0" i="0" u="none" strike="noStrike" cap="none" normalizeH="0" baseline="0" dirty="0">
                          <a:ln>
                            <a:noFill/>
                          </a:ln>
                          <a:solidFill>
                            <a:srgbClr val="333333"/>
                          </a:solidFill>
                          <a:effectLst/>
                          <a:latin typeface="Calibri Light"/>
                          <a:cs typeface="Times New Roman" pitchFamily="18" charset="0"/>
                        </a:rPr>
                        <a:t> un </a:t>
                      </a:r>
                      <a:r>
                        <a:rPr kumimoji="0" lang="en-US" sz="2400" b="0" i="0" u="none" strike="noStrike" cap="none" normalizeH="0" baseline="0" dirty="0" err="1">
                          <a:ln>
                            <a:noFill/>
                          </a:ln>
                          <a:solidFill>
                            <a:srgbClr val="333333"/>
                          </a:solidFill>
                          <a:effectLst/>
                          <a:latin typeface="Calibri Light"/>
                          <a:cs typeface="Times New Roman" pitchFamily="18" charset="0"/>
                        </a:rPr>
                        <a:t>cotxe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és</a:t>
                      </a:r>
                      <a:r>
                        <a:rPr kumimoji="0" lang="en-US" sz="2400" b="0" i="0" u="none" strike="noStrike" cap="none" normalizeH="0" baseline="0" dirty="0">
                          <a:ln>
                            <a:noFill/>
                          </a:ln>
                          <a:solidFill>
                            <a:srgbClr val="333333"/>
                          </a:solidFill>
                          <a:effectLst/>
                          <a:latin typeface="Calibri Light"/>
                          <a:cs typeface="Times New Roman" pitchFamily="18" charset="0"/>
                        </a:rPr>
                        <a:t> impossible </a:t>
                      </a:r>
                      <a:r>
                        <a:rPr kumimoji="0" lang="en-US" sz="2400" b="0" i="0" u="none" strike="noStrike" cap="none" normalizeH="0" baseline="0" dirty="0" err="1">
                          <a:ln>
                            <a:noFill/>
                          </a:ln>
                          <a:solidFill>
                            <a:srgbClr val="333333"/>
                          </a:solidFill>
                          <a:effectLst/>
                          <a:latin typeface="Calibri Light"/>
                          <a:cs typeface="Times New Roman" pitchFamily="18" charset="0"/>
                        </a:rPr>
                        <a:t>comparar</a:t>
                      </a:r>
                      <a:r>
                        <a:rPr kumimoji="0" lang="en-US" sz="2400" b="0" i="0" u="none" strike="noStrike" cap="none" normalizeH="0" baseline="0" dirty="0">
                          <a:ln>
                            <a:noFill/>
                          </a:ln>
                          <a:solidFill>
                            <a:srgbClr val="333333"/>
                          </a:solidFill>
                          <a:effectLst/>
                          <a:latin typeface="Calibri Light"/>
                          <a:cs typeface="Times New Roman" pitchFamily="18" charset="0"/>
                        </a:rPr>
                        <a:t> tots </a:t>
                      </a:r>
                      <a:r>
                        <a:rPr kumimoji="0" lang="en-US" sz="2400" b="0" i="0" u="none" strike="noStrike" cap="none" normalizeH="0" baseline="0" dirty="0" err="1">
                          <a:ln>
                            <a:noFill/>
                          </a:ln>
                          <a:solidFill>
                            <a:srgbClr val="333333"/>
                          </a:solidFill>
                          <a:effectLst/>
                          <a:latin typeface="Calibri Light"/>
                          <a:cs typeface="Times New Roman" pitchFamily="18" charset="0"/>
                        </a:rPr>
                        <a:t>els</a:t>
                      </a:r>
                      <a:r>
                        <a:rPr kumimoji="0" lang="en-US" sz="2400" b="0" i="0" u="none" strike="noStrike" cap="none" normalizeH="0" baseline="0" dirty="0">
                          <a:ln>
                            <a:noFill/>
                          </a:ln>
                          <a:solidFill>
                            <a:srgbClr val="333333"/>
                          </a:solidFill>
                          <a:effectLst/>
                          <a:latin typeface="Calibri Light"/>
                          <a:cs typeface="Times New Roman" pitchFamily="18" charset="0"/>
                        </a:rPr>
                        <a:t> models </a:t>
                      </a:r>
                      <a:r>
                        <a:rPr kumimoji="0" lang="en-US" sz="2400" b="0" i="0" u="none" strike="noStrike" cap="none" normalizeH="0" baseline="0" dirty="0" err="1">
                          <a:ln>
                            <a:noFill/>
                          </a:ln>
                          <a:solidFill>
                            <a:srgbClr val="333333"/>
                          </a:solidFill>
                          <a:effectLst/>
                          <a:latin typeface="Calibri Light"/>
                          <a:cs typeface="Times New Roman" pitchFamily="18" charset="0"/>
                        </a:rPr>
                        <a: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tenir</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en</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compte</a:t>
                      </a:r>
                      <a:r>
                        <a:rPr kumimoji="0" lang="en-US" sz="2400" b="0" i="0" u="none" strike="noStrike" cap="none" normalizeH="0" baseline="0" dirty="0">
                          <a:ln>
                            <a:noFill/>
                          </a:ln>
                          <a:solidFill>
                            <a:srgbClr val="333333"/>
                          </a:solidFill>
                          <a:effectLst/>
                          <a:latin typeface="Calibri Light"/>
                          <a:cs typeface="Times New Roman" pitchFamily="18" charset="0"/>
                        </a:rPr>
                        <a:t> tots </a:t>
                      </a:r>
                      <a:r>
                        <a:rPr kumimoji="0" lang="en-US" sz="2400" b="0" i="0" u="none" strike="noStrike" cap="none" normalizeH="0" baseline="0" dirty="0" err="1">
                          <a:ln>
                            <a:noFill/>
                          </a:ln>
                          <a:solidFill>
                            <a:srgbClr val="333333"/>
                          </a:solidFill>
                          <a:effectLst/>
                          <a:latin typeface="Calibri Light"/>
                          <a:cs typeface="Times New Roman" pitchFamily="18" charset="0"/>
                        </a:rPr>
                        <a:t>els</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paràmetres</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preu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quilometratge</a:t>
                      </a:r>
                      <a:r>
                        <a:rPr kumimoji="0" lang="en-US" sz="2400" b="0" i="0" u="none" strike="noStrike" cap="none" normalizeH="0" baseline="0" dirty="0">
                          <a:ln>
                            <a:noFill/>
                          </a:ln>
                          <a:solidFill>
                            <a:srgbClr val="333333"/>
                          </a:solidFill>
                          <a:effectLst/>
                          <a:latin typeface="Calibri Light"/>
                          <a:cs typeface="Times New Roman" pitchFamily="18" charset="0"/>
                        </a:rPr>
                        <a:t>, etc.) </a:t>
                      </a:r>
                      <a:r>
                        <a:rPr kumimoji="0" lang="en-US" sz="2400" b="0" i="0" u="none" strike="noStrike" cap="none" normalizeH="0" baseline="0" dirty="0" err="1">
                          <a:ln>
                            <a:noFill/>
                          </a:ln>
                          <a:solidFill>
                            <a:srgbClr val="333333"/>
                          </a:solidFill>
                          <a:effectLst/>
                          <a:latin typeface="Calibri Light"/>
                          <a:cs typeface="Times New Roman" pitchFamily="18" charset="0"/>
                        </a:rPr>
                        <a:t>S'ha</a:t>
                      </a:r>
                      <a:r>
                        <a:rPr kumimoji="0" lang="en-US" sz="2400" b="0" i="0" u="none" strike="noStrike" cap="none" normalizeH="0" baseline="0" dirty="0">
                          <a:ln>
                            <a:noFill/>
                          </a:ln>
                          <a:solidFill>
                            <a:srgbClr val="333333"/>
                          </a:solidFill>
                          <a:effectLst/>
                          <a:latin typeface="Calibri Light"/>
                          <a:cs typeface="Times New Roman" pitchFamily="18" charset="0"/>
                        </a:rPr>
                        <a:t> de fer </a:t>
                      </a:r>
                      <a:r>
                        <a:rPr kumimoji="0" lang="en-US" sz="2400" b="0" i="0" u="none" strike="noStrike" cap="none" normalizeH="0" baseline="0" dirty="0" err="1">
                          <a:ln>
                            <a:noFill/>
                          </a:ln>
                          <a:solidFill>
                            <a:srgbClr val="333333"/>
                          </a:solidFill>
                          <a:effectLst/>
                          <a:latin typeface="Calibri Light"/>
                          <a:cs typeface="Times New Roman" pitchFamily="18" charset="0"/>
                        </a:rPr>
                        <a:t>una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selecció</a:t>
                      </a:r>
                      <a:r>
                        <a:rPr kumimoji="0" lang="en-US" sz="2400" b="0" i="0" u="none" strike="noStrike" cap="none" normalizeH="0" baseline="0" dirty="0">
                          <a:ln>
                            <a:noFill/>
                          </a:ln>
                          <a:solidFill>
                            <a:srgbClr val="333333"/>
                          </a:solidFill>
                          <a:effectLst/>
                          <a:latin typeface="Calibri Light"/>
                          <a:cs typeface="Times New Roman" pitchFamily="18" charset="0"/>
                        </a:rPr>
                        <a:t>.</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dirty="0">
                          <a:ln>
                            <a:noFill/>
                          </a:ln>
                          <a:solidFill>
                            <a:srgbClr val="333333"/>
                          </a:solidFill>
                          <a:effectLst/>
                          <a:latin typeface="Calibri Light"/>
                          <a:cs typeface="Times New Roman" pitchFamily="18" charset="0"/>
                        </a:rPr>
                        <a:t>... </a:t>
                      </a:r>
                      <a:r>
                        <a:rPr kumimoji="0" lang="es-ES" sz="2400" b="0" i="0" u="none" strike="noStrike" cap="none" normalizeH="0" baseline="0" dirty="0" err="1">
                          <a:ln>
                            <a:noFill/>
                          </a:ln>
                          <a:solidFill>
                            <a:srgbClr val="333333"/>
                          </a:solidFill>
                          <a:effectLst/>
                          <a:latin typeface="Calibri Light"/>
                          <a:cs typeface="Times New Roman" pitchFamily="18" charset="0"/>
                        </a:rPr>
                        <a:t>quan</a:t>
                      </a:r>
                      <a:r>
                        <a:rPr kumimoji="0" lang="es-ES" sz="2400" b="0" i="0" u="none" strike="noStrike" cap="none" normalizeH="0" baseline="0" dirty="0">
                          <a:ln>
                            <a:noFill/>
                          </a:ln>
                          <a:solidFill>
                            <a:srgbClr val="333333"/>
                          </a:solidFill>
                          <a:effectLst/>
                          <a:latin typeface="Calibri Light"/>
                          <a:cs typeface="Times New Roman" pitchFamily="18" charset="0"/>
                        </a:rPr>
                        <a:t> </a:t>
                      </a:r>
                      <a:r>
                        <a:rPr kumimoji="0" lang="es-ES" sz="2400" b="0" i="0" u="none" strike="noStrike" cap="none" normalizeH="0" baseline="0" dirty="0" err="1">
                          <a:ln>
                            <a:noFill/>
                          </a:ln>
                          <a:solidFill>
                            <a:srgbClr val="333333"/>
                          </a:solidFill>
                          <a:effectLst/>
                          <a:latin typeface="Calibri Light"/>
                          <a:cs typeface="Times New Roman" pitchFamily="18" charset="0"/>
                        </a:rPr>
                        <a:t>tenim</a:t>
                      </a:r>
                      <a:r>
                        <a:rPr kumimoji="0" lang="es-ES" sz="2400" b="0" i="0" u="none" strike="noStrike" cap="none" normalizeH="0" baseline="0" dirty="0">
                          <a:ln>
                            <a:noFill/>
                          </a:ln>
                          <a:solidFill>
                            <a:srgbClr val="333333"/>
                          </a:solidFill>
                          <a:effectLst/>
                          <a:latin typeface="Calibri Light"/>
                          <a:cs typeface="Times New Roman" pitchFamily="18" charset="0"/>
                        </a:rPr>
                        <a:t> una </a:t>
                      </a:r>
                      <a:r>
                        <a:rPr kumimoji="0" lang="es-ES" sz="2400" b="0" i="0" u="none" strike="noStrike" cap="none" normalizeH="0" baseline="0" dirty="0" err="1">
                          <a:ln>
                            <a:noFill/>
                          </a:ln>
                          <a:solidFill>
                            <a:srgbClr val="333333"/>
                          </a:solidFill>
                          <a:effectLst/>
                          <a:latin typeface="Calibri Light"/>
                          <a:cs typeface="Times New Roman" pitchFamily="18" charset="0"/>
                        </a:rPr>
                        <a:t>experiència</a:t>
                      </a:r>
                      <a:r>
                        <a:rPr kumimoji="0" lang="es-ES" sz="2400" b="0" i="0" u="none" strike="noStrike" cap="none" normalizeH="0" baseline="0" dirty="0">
                          <a:ln>
                            <a:noFill/>
                          </a:ln>
                          <a:solidFill>
                            <a:srgbClr val="333333"/>
                          </a:solidFill>
                          <a:effectLst/>
                          <a:latin typeface="Calibri Light"/>
                          <a:cs typeface="Times New Roman" pitchFamily="18" charset="0"/>
                        </a:rPr>
                        <a:t> </a:t>
                      </a:r>
                      <a:r>
                        <a:rPr kumimoji="0" lang="es-ES" sz="2400" b="0" i="0" u="none" strike="noStrike" cap="none" normalizeH="0" baseline="0" dirty="0" err="1">
                          <a:ln>
                            <a:noFill/>
                          </a:ln>
                          <a:solidFill>
                            <a:srgbClr val="333333"/>
                          </a:solidFill>
                          <a:effectLst/>
                          <a:latin typeface="Calibri Light"/>
                          <a:cs typeface="Times New Roman" pitchFamily="18" charset="0"/>
                        </a:rPr>
                        <a:t>prèvia</a:t>
                      </a:r>
                      <a:r>
                        <a:rPr kumimoji="0" lang="es-ES" sz="2400" b="0" i="0" u="none" strike="noStrike" cap="none" normalizeH="0" baseline="0" dirty="0">
                          <a:ln>
                            <a:noFill/>
                          </a:ln>
                          <a:solidFill>
                            <a:srgbClr val="333333"/>
                          </a:solidFill>
                          <a:effectLst/>
                          <a:latin typeface="Calibri Light"/>
                          <a:cs typeface="Times New Roman" pitchFamily="18" charset="0"/>
                        </a:rPr>
                        <a:t>, de la que es poden </a:t>
                      </a:r>
                      <a:r>
                        <a:rPr kumimoji="0" lang="es-ES" sz="2400" b="0" i="0" u="none" strike="noStrike" cap="none" normalizeH="0" baseline="0" dirty="0" err="1">
                          <a:ln>
                            <a:noFill/>
                          </a:ln>
                          <a:solidFill>
                            <a:srgbClr val="333333"/>
                          </a:solidFill>
                          <a:effectLst/>
                          <a:latin typeface="Calibri Light"/>
                          <a:cs typeface="Times New Roman" pitchFamily="18" charset="0"/>
                        </a:rPr>
                        <a:t>fer</a:t>
                      </a:r>
                      <a:r>
                        <a:rPr kumimoji="0" lang="es-ES" sz="2400" b="0" i="0" u="none" strike="noStrike" cap="none" normalizeH="0" baseline="0" dirty="0">
                          <a:ln>
                            <a:noFill/>
                          </a:ln>
                          <a:solidFill>
                            <a:srgbClr val="333333"/>
                          </a:solidFill>
                          <a:effectLst/>
                          <a:latin typeface="Calibri Light"/>
                          <a:cs typeface="Times New Roman" pitchFamily="18" charset="0"/>
                        </a:rPr>
                        <a:t> </a:t>
                      </a:r>
                      <a:r>
                        <a:rPr kumimoji="0" lang="es-ES" sz="2400" b="0" i="0" u="none" strike="noStrike" cap="none" normalizeH="0" baseline="0" dirty="0" err="1">
                          <a:ln>
                            <a:noFill/>
                          </a:ln>
                          <a:solidFill>
                            <a:srgbClr val="333333"/>
                          </a:solidFill>
                          <a:effectLst/>
                          <a:latin typeface="Calibri Light"/>
                          <a:cs typeface="Times New Roman" pitchFamily="18" charset="0"/>
                        </a:rPr>
                        <a:t>generalitzacions</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Calibri Light"/>
                          <a:cs typeface="Times New Roman" pitchFamily="18" charset="0"/>
                        </a:rPr>
                        <a:t>Les </a:t>
                      </a:r>
                      <a:r>
                        <a:rPr kumimoji="0" lang="en-US" sz="2400" b="0" i="0" u="none" strike="noStrike" cap="none" normalizeH="0" baseline="0" dirty="0" err="1">
                          <a:ln>
                            <a:noFill/>
                          </a:ln>
                          <a:solidFill>
                            <a:srgbClr val="333333"/>
                          </a:solidFill>
                          <a:effectLst/>
                          <a:latin typeface="Calibri Light"/>
                          <a:cs typeface="Times New Roman" pitchFamily="18" charset="0"/>
                        </a:rPr>
                        <a:t>sobregeneralitzacions</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poden</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portar</a:t>
                      </a:r>
                      <a:r>
                        <a:rPr kumimoji="0" lang="en-US" sz="2400" b="0" i="0" u="none" strike="noStrike" cap="none" normalizeH="0" baseline="0" dirty="0">
                          <a:ln>
                            <a:noFill/>
                          </a:ln>
                          <a:solidFill>
                            <a:srgbClr val="333333"/>
                          </a:solidFill>
                          <a:effectLst/>
                          <a:latin typeface="Calibri Light"/>
                          <a:cs typeface="Times New Roman" pitchFamily="18" charset="0"/>
                        </a:rPr>
                        <a:t> a </a:t>
                      </a:r>
                      <a:r>
                        <a:rPr kumimoji="0" lang="en-US" sz="2400" b="0" i="0" u="none" strike="noStrike" cap="none" normalizeH="0" baseline="0" dirty="0" err="1">
                          <a:ln>
                            <a:noFill/>
                          </a:ln>
                          <a:solidFill>
                            <a:srgbClr val="333333"/>
                          </a:solidFill>
                          <a:effectLst/>
                          <a:latin typeface="Calibri Light"/>
                          <a:cs typeface="Times New Roman" pitchFamily="18" charset="0"/>
                        </a:rPr>
                        <a:t>prejudicis</a:t>
                      </a:r>
                      <a:r>
                        <a:rPr kumimoji="0" lang="en-US" sz="24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(“vist </a:t>
                      </a:r>
                      <a:r>
                        <a:rPr kumimoji="0" lang="en-US" sz="2400" b="0" i="0" u="none" strike="noStrike" cap="none" normalizeH="0" baseline="0" dirty="0">
                          <a:ln>
                            <a:noFill/>
                          </a:ln>
                          <a:solidFill>
                            <a:srgbClr val="333333"/>
                          </a:solidFill>
                          <a:effectLst/>
                          <a:latin typeface="Calibri Light"/>
                          <a:cs typeface="Times New Roman" pitchFamily="18" charset="0"/>
                        </a:rPr>
                        <a:t>un, </a:t>
                      </a:r>
                      <a:r>
                        <a:rPr kumimoji="0" lang="en-US" sz="2400" b="0" i="0" u="none" strike="noStrike" cap="none" normalizeH="0" baseline="0" err="1">
                          <a:ln>
                            <a:noFill/>
                          </a:ln>
                          <a:solidFill>
                            <a:srgbClr val="333333"/>
                          </a:solidFill>
                          <a:effectLst/>
                          <a:latin typeface="Calibri Light"/>
                          <a:cs typeface="Times New Roman" pitchFamily="18" charset="0"/>
                        </a:rPr>
                        <a:t>vistos</a:t>
                      </a:r>
                      <a:r>
                        <a:rPr kumimoji="0" lang="en-US" sz="2400" b="0" i="0" u="none" strike="noStrike" cap="none" normalizeH="0" baseline="0">
                          <a:ln>
                            <a:noFill/>
                          </a:ln>
                          <a:solidFill>
                            <a:srgbClr val="333333"/>
                          </a:solidFill>
                          <a:effectLst/>
                          <a:latin typeface="Calibri Light"/>
                          <a:cs typeface="Times New Roman" pitchFamily="18" charset="0"/>
                        </a:rPr>
                        <a:t> tots”)</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dirty="0">
                          <a:ln>
                            <a:noFill/>
                          </a:ln>
                          <a:solidFill>
                            <a:srgbClr val="333333"/>
                          </a:solidFill>
                          <a:effectLst/>
                          <a:latin typeface="Calibri Light"/>
                          <a:cs typeface="Times New Roman" pitchFamily="18" charset="0"/>
                        </a:rPr>
                        <a:t>… </a:t>
                      </a:r>
                      <a:r>
                        <a:rPr kumimoji="0" lang="es-ES" sz="2400" b="0" i="0" u="none" strike="noStrike" cap="none" normalizeH="0" baseline="0" dirty="0" err="1">
                          <a:ln>
                            <a:noFill/>
                          </a:ln>
                          <a:solidFill>
                            <a:srgbClr val="333333"/>
                          </a:solidFill>
                          <a:effectLst/>
                          <a:latin typeface="Calibri Light"/>
                          <a:cs typeface="Times New Roman" pitchFamily="18" charset="0"/>
                        </a:rPr>
                        <a:t>quan</a:t>
                      </a:r>
                      <a:r>
                        <a:rPr kumimoji="0" lang="es-ES" sz="2400" b="0" i="0" u="none" strike="noStrike" cap="none" normalizeH="0" baseline="0" dirty="0">
                          <a:ln>
                            <a:noFill/>
                          </a:ln>
                          <a:solidFill>
                            <a:srgbClr val="333333"/>
                          </a:solidFill>
                          <a:effectLst/>
                          <a:latin typeface="Calibri Light"/>
                          <a:cs typeface="Times New Roman" pitchFamily="18" charset="0"/>
                        </a:rPr>
                        <a:t> la </a:t>
                      </a:r>
                      <a:r>
                        <a:rPr kumimoji="0" lang="es-ES" sz="2400" b="0" i="0" u="none" strike="noStrike" cap="none" normalizeH="0" baseline="0" dirty="0" err="1">
                          <a:ln>
                            <a:noFill/>
                          </a:ln>
                          <a:solidFill>
                            <a:srgbClr val="333333"/>
                          </a:solidFill>
                          <a:effectLst/>
                          <a:latin typeface="Calibri Light"/>
                          <a:cs typeface="Times New Roman" pitchFamily="18" charset="0"/>
                        </a:rPr>
                        <a:t>decisió</a:t>
                      </a:r>
                      <a:r>
                        <a:rPr kumimoji="0" lang="es-ES" sz="2400" b="0" i="0" u="none" strike="noStrike" cap="none" normalizeH="0" baseline="0" dirty="0">
                          <a:ln>
                            <a:noFill/>
                          </a:ln>
                          <a:solidFill>
                            <a:srgbClr val="333333"/>
                          </a:solidFill>
                          <a:effectLst/>
                          <a:latin typeface="Calibri Light"/>
                          <a:cs typeface="Times New Roman" pitchFamily="18" charset="0"/>
                        </a:rPr>
                        <a:t> en </a:t>
                      </a:r>
                      <a:r>
                        <a:rPr kumimoji="0" lang="es-ES" sz="2400" b="0" i="0" u="none" strike="noStrike" cap="none" normalizeH="0" baseline="0" dirty="0" err="1">
                          <a:ln>
                            <a:noFill/>
                          </a:ln>
                          <a:solidFill>
                            <a:srgbClr val="333333"/>
                          </a:solidFill>
                          <a:effectLst/>
                          <a:latin typeface="Calibri Light"/>
                          <a:cs typeface="Times New Roman" pitchFamily="18" charset="0"/>
                        </a:rPr>
                        <a:t>realitat</a:t>
                      </a:r>
                      <a:r>
                        <a:rPr kumimoji="0" lang="es-ES" sz="2400" b="0" i="0" u="none" strike="noStrike" cap="none" normalizeH="0" baseline="0" dirty="0">
                          <a:ln>
                            <a:noFill/>
                          </a:ln>
                          <a:solidFill>
                            <a:srgbClr val="333333"/>
                          </a:solidFill>
                          <a:effectLst/>
                          <a:latin typeface="Calibri Light"/>
                          <a:cs typeface="Times New Roman" pitchFamily="18" charset="0"/>
                        </a:rPr>
                        <a:t> no té </a:t>
                      </a:r>
                      <a:r>
                        <a:rPr kumimoji="0" lang="es-ES" sz="2400" b="0" i="0" u="none" strike="noStrike" cap="none" normalizeH="0" baseline="0" dirty="0" err="1">
                          <a:ln>
                            <a:noFill/>
                          </a:ln>
                          <a:solidFill>
                            <a:srgbClr val="333333"/>
                          </a:solidFill>
                          <a:effectLst/>
                          <a:latin typeface="Calibri Light"/>
                          <a:cs typeface="Times New Roman" pitchFamily="18" charset="0"/>
                        </a:rPr>
                        <a:t>gaire</a:t>
                      </a:r>
                      <a:r>
                        <a:rPr kumimoji="0" lang="es-ES" sz="2400" b="0" i="0" u="none" strike="noStrike" cap="none" normalizeH="0" baseline="0" dirty="0">
                          <a:ln>
                            <a:noFill/>
                          </a:ln>
                          <a:solidFill>
                            <a:srgbClr val="333333"/>
                          </a:solidFill>
                          <a:effectLst/>
                          <a:latin typeface="Calibri Light"/>
                          <a:cs typeface="Times New Roman" pitchFamily="18" charset="0"/>
                        </a:rPr>
                        <a:t> </a:t>
                      </a:r>
                      <a:r>
                        <a:rPr kumimoji="0" lang="es-ES" sz="2400" b="0" i="0" u="none" strike="noStrike" cap="none" normalizeH="0" baseline="0" dirty="0" err="1">
                          <a:ln>
                            <a:noFill/>
                          </a:ln>
                          <a:solidFill>
                            <a:srgbClr val="333333"/>
                          </a:solidFill>
                          <a:effectLst/>
                          <a:latin typeface="Calibri Light"/>
                          <a:cs typeface="Times New Roman" pitchFamily="18" charset="0"/>
                        </a:rPr>
                        <a:t>importància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dirty="0">
                          <a:ln>
                            <a:noFill/>
                          </a:ln>
                          <a:solidFill>
                            <a:srgbClr val="333333"/>
                          </a:solidFill>
                          <a:effectLst/>
                          <a:latin typeface="Calibri Light"/>
                          <a:cs typeface="Times New Roman" pitchFamily="18" charset="0"/>
                        </a:rPr>
                        <a:t>triar un tipus de pastís, el color dels mitjons, l'esmorzar etc...</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989019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Conclusions Precipitades: En Acció</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graphicFrame>
        <p:nvGraphicFramePr>
          <p:cNvPr id="6" name="Group 152"/>
          <p:cNvGraphicFramePr>
            <a:graphicFrameLocks noGrp="1"/>
          </p:cNvGraphicFramePr>
          <p:nvPr>
            <p:extLst>
              <p:ext uri="{D42A27DB-BD31-4B8C-83A1-F6EECF244321}">
                <p14:modId xmlns:p14="http://schemas.microsoft.com/office/powerpoint/2010/main" val="3101283021"/>
              </p:ext>
            </p:extLst>
          </p:nvPr>
        </p:nvGraphicFramePr>
        <p:xfrm>
          <a:off x="408955" y="1876792"/>
          <a:ext cx="11376000" cy="4504536"/>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96918">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Domini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2487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kumimoji="0" lang="es-ES" sz="1800" b="0" i="0" u="none" strike="noStrike" cap="none" normalizeH="0" baseline="0" dirty="0">
                          <a:ln>
                            <a:noFill/>
                          </a:ln>
                          <a:solidFill>
                            <a:srgbClr val="333333"/>
                          </a:solidFill>
                          <a:effectLst/>
                          <a:latin typeface="Calibri Light"/>
                          <a:cs typeface="Times New Roman" pitchFamily="18" charset="0"/>
                        </a:rPr>
                        <a:t>Preocupacions exagerades sobre la salut</a:t>
                      </a: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5000"/>
                        </a:lnSpc>
                        <a:spcBef>
                          <a:spcPts val="1999"/>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cs typeface="Arial" charset="0"/>
                        </a:rPr>
                        <a:t>Les </a:t>
                      </a:r>
                      <a:r>
                        <a:rPr kumimoji="0" lang="en-US" sz="1800" b="0" i="0" u="none" strike="noStrike" cap="none" normalizeH="0" baseline="0" dirty="0" err="1">
                          <a:ln>
                            <a:noFill/>
                          </a:ln>
                          <a:solidFill>
                            <a:srgbClr val="333333"/>
                          </a:solidFill>
                          <a:effectLst/>
                          <a:latin typeface="Calibri Light"/>
                          <a:cs typeface="Arial" charset="0"/>
                        </a:rPr>
                        <a:t>persones</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amb</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preocupacions</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exagerades</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sobre</a:t>
                      </a:r>
                      <a:r>
                        <a:rPr kumimoji="0" lang="en-US" sz="1800" b="0" i="0" u="none" strike="noStrike" cap="none" normalizeH="0" baseline="0" dirty="0">
                          <a:ln>
                            <a:noFill/>
                          </a:ln>
                          <a:solidFill>
                            <a:srgbClr val="333333"/>
                          </a:solidFill>
                          <a:effectLst/>
                          <a:latin typeface="Calibri Light"/>
                          <a:cs typeface="Arial" charset="0"/>
                        </a:rPr>
                        <a:t> la </a:t>
                      </a:r>
                      <a:r>
                        <a:rPr kumimoji="0" lang="en-US" sz="1800" b="0" i="0" u="none" strike="noStrike" cap="none" normalizeH="0" baseline="0" dirty="0" err="1">
                          <a:ln>
                            <a:noFill/>
                          </a:ln>
                          <a:solidFill>
                            <a:srgbClr val="333333"/>
                          </a:solidFill>
                          <a:effectLst/>
                          <a:latin typeface="Calibri Light"/>
                          <a:cs typeface="Arial" charset="0"/>
                        </a:rPr>
                        <a:t>seva</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salut</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sovint</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creuen</a:t>
                      </a:r>
                      <a:r>
                        <a:rPr kumimoji="0" lang="en-US" sz="1800" b="0" i="0" u="none" strike="noStrike" cap="none" normalizeH="0" baseline="0" dirty="0">
                          <a:ln>
                            <a:noFill/>
                          </a:ln>
                          <a:solidFill>
                            <a:srgbClr val="333333"/>
                          </a:solidFill>
                          <a:effectLst/>
                          <a:latin typeface="Calibri Light"/>
                          <a:cs typeface="Arial" charset="0"/>
                        </a:rPr>
                        <a:t> que </a:t>
                      </a:r>
                      <a:r>
                        <a:rPr kumimoji="0" lang="en-US" sz="1800" b="0" i="0" u="none" strike="noStrike" cap="none" normalizeH="0" baseline="0" dirty="0" err="1">
                          <a:ln>
                            <a:noFill/>
                          </a:ln>
                          <a:solidFill>
                            <a:srgbClr val="333333"/>
                          </a:solidFill>
                          <a:effectLst/>
                          <a:latin typeface="Calibri Light"/>
                          <a:cs typeface="Arial" charset="0"/>
                        </a:rPr>
                        <a:t>alguns</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símptomes</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menors</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i</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inespecífics</a:t>
                      </a:r>
                      <a:r>
                        <a:rPr kumimoji="0" lang="en-US" sz="1800" b="0" i="0" u="none" strike="noStrike" cap="none" normalizeH="0" baseline="0" dirty="0">
                          <a:ln>
                            <a:noFill/>
                          </a:ln>
                          <a:solidFill>
                            <a:srgbClr val="333333"/>
                          </a:solidFill>
                          <a:effectLst/>
                          <a:latin typeface="Calibri Light"/>
                          <a:cs typeface="Arial" charset="0"/>
                        </a:rPr>
                        <a:t> (ex. </a:t>
                      </a:r>
                      <a:r>
                        <a:rPr kumimoji="0" lang="en-US" sz="1800" b="0" i="0" u="none" strike="noStrike" cap="none" normalizeH="0" baseline="0" dirty="0" err="1">
                          <a:ln>
                            <a:noFill/>
                          </a:ln>
                          <a:solidFill>
                            <a:srgbClr val="333333"/>
                          </a:solidFill>
                          <a:effectLst/>
                          <a:latin typeface="Calibri Light"/>
                          <a:cs typeface="Arial" charset="0"/>
                        </a:rPr>
                        <a:t>piga</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són</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senyals</a:t>
                      </a:r>
                      <a:r>
                        <a:rPr kumimoji="0" lang="en-US" sz="1800" b="0" i="0" u="none" strike="noStrike" cap="none" normalizeH="0" baseline="0" dirty="0">
                          <a:ln>
                            <a:noFill/>
                          </a:ln>
                          <a:solidFill>
                            <a:srgbClr val="333333"/>
                          </a:solidFill>
                          <a:effectLst/>
                          <a:latin typeface="Calibri Light"/>
                          <a:cs typeface="Arial" charset="0"/>
                        </a:rPr>
                        <a:t> de </a:t>
                      </a:r>
                      <a:r>
                        <a:rPr kumimoji="0" lang="en-US" sz="1800" b="0" i="0" u="none" strike="noStrike" cap="none" normalizeH="0" baseline="0" dirty="0" err="1">
                          <a:ln>
                            <a:noFill/>
                          </a:ln>
                          <a:solidFill>
                            <a:srgbClr val="333333"/>
                          </a:solidFill>
                          <a:effectLst/>
                          <a:latin typeface="Calibri Light"/>
                          <a:cs typeface="Arial" charset="0"/>
                        </a:rPr>
                        <a:t>trastorns</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greus</a:t>
                      </a:r>
                      <a:r>
                        <a:rPr kumimoji="0" lang="en-US" sz="1800" b="0" i="0" u="none" strike="noStrike" cap="none" normalizeH="0" baseline="0" dirty="0">
                          <a:ln>
                            <a:noFill/>
                          </a:ln>
                          <a:solidFill>
                            <a:srgbClr val="333333"/>
                          </a:solidFill>
                          <a:effectLst/>
                          <a:latin typeface="Calibri Light"/>
                          <a:cs typeface="Arial" charset="0"/>
                        </a:rPr>
                        <a:t> (ex. </a:t>
                      </a:r>
                      <a:r>
                        <a:rPr kumimoji="0" lang="en-US" sz="1800" b="0" i="0" u="none" strike="noStrike" cap="none" normalizeH="0" baseline="0" dirty="0" err="1">
                          <a:ln>
                            <a:noFill/>
                          </a:ln>
                          <a:solidFill>
                            <a:srgbClr val="333333"/>
                          </a:solidFill>
                          <a:effectLst/>
                          <a:latin typeface="Calibri Light"/>
                          <a:cs typeface="Arial" charset="0"/>
                        </a:rPr>
                        <a:t>càncer</a:t>
                      </a:r>
                      <a:r>
                        <a:rPr kumimoji="0" lang="en-US" sz="1800" b="0" i="0" u="none" strike="noStrike" cap="none" normalizeH="0" baseline="0" dirty="0">
                          <a:ln>
                            <a:noFill/>
                          </a:ln>
                          <a:solidFill>
                            <a:srgbClr val="333333"/>
                          </a:solidFill>
                          <a:effectLst/>
                          <a:latin typeface="Calibri Light"/>
                          <a:cs typeface="Arial" charset="0"/>
                        </a:rPr>
                        <a:t> de </a:t>
                      </a:r>
                      <a:r>
                        <a:rPr kumimoji="0" lang="en-US" sz="1800" b="0" i="0" u="none" strike="noStrike" cap="none" normalizeH="0" baseline="0" dirty="0" err="1">
                          <a:ln>
                            <a:noFill/>
                          </a:ln>
                          <a:solidFill>
                            <a:srgbClr val="333333"/>
                          </a:solidFill>
                          <a:effectLst/>
                          <a:latin typeface="Calibri Light"/>
                          <a:cs typeface="Arial" charset="0"/>
                        </a:rPr>
                        <a:t>pell</a:t>
                      </a:r>
                      <a:r>
                        <a:rPr kumimoji="0" lang="en-US" sz="1800" b="0" i="0" u="none" strike="noStrike" cap="none" normalizeH="0" baseline="0" dirty="0">
                          <a:ln>
                            <a:noFill/>
                          </a:ln>
                          <a:solidFill>
                            <a:srgbClr val="333333"/>
                          </a:solidFill>
                          <a:effectLst/>
                          <a:latin typeface="Calibri Light"/>
                          <a:cs typeface="Arial"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827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defRPr/>
                      </a:pPr>
                      <a:r>
                        <a:rPr lang="es-ES" sz="1800" b="0" kern="1200" dirty="0">
                          <a:solidFill>
                            <a:schemeClr val="dk1"/>
                          </a:solidFill>
                          <a:effectLst/>
                          <a:latin typeface="+mn-lt"/>
                          <a:ea typeface="+mn-ea"/>
                          <a:cs typeface="+mn-cs"/>
                        </a:rPr>
                        <a:t>Impostora</a:t>
                      </a:r>
                      <a:endParaRPr lang="de-DE" sz="1800" b="0" kern="1200" dirty="0">
                        <a:solidFill>
                          <a:schemeClr val="dk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indent="-285750">
                        <a:buFont typeface="Arial" panose="020B0604020202020204" pitchFamily="34" charset="0"/>
                        <a:buChar char="•"/>
                      </a:pPr>
                      <a:r>
                        <a:rPr lang="es-ES" sz="1800" kern="1200" dirty="0">
                          <a:solidFill>
                            <a:schemeClr val="dk1"/>
                          </a:solidFill>
                          <a:effectLst/>
                          <a:latin typeface="+mn-lt"/>
                          <a:ea typeface="+mn-ea"/>
                          <a:cs typeface="+mn-cs"/>
                        </a:rPr>
                        <a:t>Sota el pseudònim d'Anna Delvey, la germano-russa Anna Sorokin va fingir ser la filla d'un milionari a Manhattan el 2012. Entre d'altres delictes, va defraudar a bancs i amics/es per un total d'uns 275.000 dòlars. Per exemple, ella va justificar la seva incapacitat per pagar els préstecs a una disputa amb el seu pare que li impedia accedir als seus fons. La seva confiança en si mateixa va portar als seus amics/es i socis/es comercials a confiar cegament en ella. Només quan les factures impagades van començar a acumular-se, Sorokin va ser acusada i condemnada per robatori i frau.</a:t>
                      </a:r>
                      <a:br>
                        <a:rPr lang="de-DE" sz="1800" kern="1200" dirty="0">
                          <a:solidFill>
                            <a:schemeClr val="dk1"/>
                          </a:solidFill>
                          <a:effectLst/>
                          <a:latin typeface="+mn-lt"/>
                          <a:ea typeface="+mn-ea"/>
                          <a:cs typeface="+mn-cs"/>
                        </a:rPr>
                      </a:br>
                      <a:r>
                        <a:rPr lang="es-ES" sz="1800" kern="1200" dirty="0">
                          <a:solidFill>
                            <a:schemeClr val="dk1"/>
                          </a:solidFill>
                          <a:effectLst/>
                          <a:latin typeface="+mn-lt"/>
                          <a:ea typeface="+mn-ea"/>
                          <a:cs typeface="+mn-cs"/>
                        </a:rPr>
                        <a:t>Una bona quantitat d'escepticisme sobre la seva identitat, declaracions i capacitat per pagar préstecs podria haver exposat la seva situació financera abans.</a:t>
                      </a:r>
                      <a:endParaRPr kumimoji="0" lang="en-US" sz="1800" b="0" i="0" u="none" strike="noStrike" cap="none" normalizeH="0" baseline="0" dirty="0">
                        <a:ln>
                          <a:noFill/>
                        </a:ln>
                        <a:solidFill>
                          <a:srgbClr val="333333"/>
                        </a:solidFill>
                        <a:effectLst/>
                        <a:latin typeface="Calibri Light"/>
                        <a:cs typeface="Arial"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638854026"/>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n-US" sz="3600" dirty="0">
                <a:solidFill>
                  <a:srgbClr val="004992"/>
                </a:solidFill>
                <a:latin typeface="+mn-lt"/>
                <a:ea typeface="+mn-ea"/>
                <a:cs typeface="+mn-cs"/>
              </a:rPr>
              <a:t>Conclusions </a:t>
            </a:r>
            <a:r>
              <a:rPr lang="en-US" sz="3600" dirty="0" err="1">
                <a:solidFill>
                  <a:srgbClr val="004992"/>
                </a:solidFill>
                <a:latin typeface="+mn-lt"/>
                <a:ea typeface="+mn-ea"/>
                <a:cs typeface="+mn-cs"/>
              </a:rPr>
              <a:t>Precipitades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Acció</a:t>
            </a:r>
            <a:br>
              <a:rPr lang="en-US" sz="3600" dirty="0">
                <a:solidFill>
                  <a:srgbClr val="004992"/>
                </a:solidFill>
                <a:latin typeface="+mn-lt"/>
                <a:ea typeface="+mn-ea"/>
                <a:cs typeface="+mn-cs"/>
              </a:rPr>
            </a:br>
            <a:r>
              <a:rPr lang="en-US" dirty="0">
                <a:solidFill>
                  <a:srgbClr val="004992"/>
                </a:solidFill>
                <a:latin typeface="+mn-lt"/>
                <a:ea typeface="+mn-ea"/>
                <a:cs typeface="+mn-cs"/>
              </a:rPr>
              <a:t>- Mites Moderns -</a:t>
            </a:r>
            <a:br>
              <a:rPr lang="en-US" dirty="0">
                <a:solidFill>
                  <a:srgbClr val="004992"/>
                </a:solidFill>
                <a:latin typeface="+mn-lt"/>
                <a:ea typeface="+mn-ea"/>
                <a:cs typeface="+mn-cs"/>
              </a:rPr>
            </a:br>
            <a:r>
              <a:rPr lang="es-ES" sz="1800" dirty="0">
                <a:solidFill>
                  <a:srgbClr val="004992"/>
                </a:solidFill>
                <a:latin typeface="+mn-lt"/>
                <a:ea typeface="+mn-ea"/>
                <a:cs typeface="+mn-cs"/>
              </a:rPr>
              <a:t>(per a un </a:t>
            </a:r>
            <a:r>
              <a:rPr lang="es-ES" sz="1800" dirty="0" err="1">
                <a:solidFill>
                  <a:srgbClr val="004992"/>
                </a:solidFill>
                <a:latin typeface="+mn-lt"/>
                <a:ea typeface="+mn-ea"/>
                <a:cs typeface="+mn-cs"/>
              </a:rPr>
              <a:t>exercici</a:t>
            </a:r>
            <a:r>
              <a:rPr lang="es-ES" sz="1800" dirty="0">
                <a:solidFill>
                  <a:srgbClr val="004992"/>
                </a:solidFill>
                <a:latin typeface="+mn-lt"/>
                <a:ea typeface="+mn-ea"/>
                <a:cs typeface="+mn-cs"/>
              </a:rPr>
              <a:t> </a:t>
            </a:r>
            <a:r>
              <a:rPr lang="es-ES" sz="1800" dirty="0" err="1">
                <a:solidFill>
                  <a:srgbClr val="004992"/>
                </a:solidFill>
                <a:latin typeface="+mn-lt"/>
                <a:ea typeface="+mn-ea"/>
                <a:cs typeface="+mn-cs"/>
              </a:rPr>
              <a:t>alternatiu</a:t>
            </a:r>
            <a:r>
              <a:rPr lang="es-ES" sz="1800" dirty="0">
                <a:solidFill>
                  <a:srgbClr val="004992"/>
                </a:solidFill>
                <a:latin typeface="+mn-lt"/>
                <a:ea typeface="+mn-ea"/>
                <a:cs typeface="+mn-cs"/>
              </a:rPr>
              <a:t> </a:t>
            </a:r>
            <a:r>
              <a:rPr lang="es-ES" sz="1800" dirty="0" err="1">
                <a:solidFill>
                  <a:srgbClr val="004992"/>
                </a:solidFill>
                <a:latin typeface="+mn-lt"/>
                <a:ea typeface="+mn-ea"/>
                <a:cs typeface="+mn-cs"/>
              </a:rPr>
              <a:t>anar</a:t>
            </a:r>
            <a:r>
              <a:rPr lang="es-ES" sz="1800" dirty="0">
                <a:solidFill>
                  <a:srgbClr val="004992"/>
                </a:solidFill>
                <a:latin typeface="+mn-lt"/>
                <a:ea typeface="+mn-ea"/>
                <a:cs typeface="+mn-cs"/>
              </a:rPr>
              <a:t> al final de la </a:t>
            </a:r>
            <a:r>
              <a:rPr lang="es-ES" sz="1800" dirty="0" err="1">
                <a:solidFill>
                  <a:srgbClr val="004992"/>
                </a:solidFill>
                <a:latin typeface="+mn-lt"/>
                <a:ea typeface="+mn-ea"/>
                <a:cs typeface="+mn-cs"/>
              </a:rPr>
              <a:t>presentació</a:t>
            </a:r>
            <a:r>
              <a:rPr lang="es-ES" sz="1800"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10</a:t>
            </a:fld>
            <a:endParaRPr lang="de-DE" altLang="es-ES">
              <a:latin typeface="+mn-lt"/>
              <a:ea typeface="+mn-ea"/>
            </a:endParaRPr>
          </a:p>
        </p:txBody>
      </p:sp>
      <p:graphicFrame>
        <p:nvGraphicFramePr>
          <p:cNvPr id="14" name="Group 3"/>
          <p:cNvGraphicFramePr>
            <a:graphicFrameLocks noGrp="1"/>
          </p:cNvGraphicFramePr>
          <p:nvPr>
            <p:extLst>
              <p:ext uri="{D42A27DB-BD31-4B8C-83A1-F6EECF244321}">
                <p14:modId xmlns:p14="http://schemas.microsoft.com/office/powerpoint/2010/main" val="3991525071"/>
              </p:ext>
            </p:extLst>
          </p:nvPr>
        </p:nvGraphicFramePr>
        <p:xfrm>
          <a:off x="408955" y="2697480"/>
          <a:ext cx="11376000" cy="402853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6492476">
                  <a:extLst>
                    <a:ext uri="{9D8B030D-6E8A-4147-A177-3AD203B41FA5}">
                      <a16:colId xmlns:a16="http://schemas.microsoft.com/office/drawing/2014/main" val="20001"/>
                    </a:ext>
                  </a:extLst>
                </a:gridCol>
                <a:gridCol w="2519016">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A favor i en contra</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“Evidència”</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El </a:t>
                      </a:r>
                      <a:r>
                        <a:rPr kumimoji="0" lang="es-E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disseny</a:t>
                      </a:r>
                      <a:r>
                        <a:rPr kumimoji="0" lang="es-E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del </a:t>
                      </a:r>
                      <a:r>
                        <a:rPr kumimoji="0" lang="es-E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paquet</a:t>
                      </a:r>
                      <a:r>
                        <a:rPr kumimoji="0" lang="es-E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de </a:t>
                      </a:r>
                      <a:r>
                        <a:rPr kumimoji="0" lang="es-E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cigarretes</a:t>
                      </a:r>
                      <a:r>
                        <a:rPr kumimoji="0" lang="es-E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ha </a:t>
                      </a:r>
                      <a:r>
                        <a:rPr kumimoji="0" lang="es-E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generat</a:t>
                      </a:r>
                      <a:r>
                        <a:rPr kumimoji="0" lang="es-E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s-E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rumors</a:t>
                      </a:r>
                      <a:r>
                        <a:rPr kumimoji="0" lang="es-E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que la </a:t>
                      </a:r>
                      <a:r>
                        <a:rPr kumimoji="0" lang="es-ES" sz="1600" b="0" i="0" u="none" strike="noStrike" cap="none" normalizeH="0" baseline="0">
                          <a:ln>
                            <a:noFill/>
                          </a:ln>
                          <a:solidFill>
                            <a:srgbClr val="333333"/>
                          </a:solidFill>
                          <a:effectLst/>
                          <a:latin typeface="Calibri Light"/>
                          <a:ea typeface="ＭＳ Ｐゴシック" pitchFamily="34" charset="-128"/>
                          <a:cs typeface="Times New Roman" pitchFamily="18" charset="0"/>
                        </a:rPr>
                        <a:t>marca “Lucky Strike” </a:t>
                      </a:r>
                      <a:r>
                        <a:rPr kumimoji="0" lang="es-E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te </a:t>
                      </a:r>
                      <a:r>
                        <a:rPr kumimoji="0" lang="es-E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relació</a:t>
                      </a:r>
                      <a:r>
                        <a:rPr kumimoji="0" lang="es-E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s-E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amb</a:t>
                      </a:r>
                      <a:r>
                        <a:rPr kumimoji="0" lang="es-E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la bomba </a:t>
                      </a:r>
                      <a:r>
                        <a:rPr kumimoji="0" lang="es-E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atòmica</a:t>
                      </a:r>
                      <a:r>
                        <a:rPr kumimoji="0" lang="es-E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del </a:t>
                      </a:r>
                      <a:r>
                        <a:rPr kumimoji="0" lang="es-E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Japó</a:t>
                      </a:r>
                      <a:r>
                        <a:rPr kumimoji="0" lang="es-E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 favor: </a:t>
                      </a:r>
                      <a:r>
                        <a:rPr kumimoji="0" lang="en-US"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La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bandera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japonesa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igual</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que el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paquet</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és</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un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cercle</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roig</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sobre</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un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fons</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blanc.</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El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cercle</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roig</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pot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il·lustrar</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la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contaminació</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radiactiva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“Lucky Strike” es pot entendre com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atac</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amb</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èxit</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Lucky Strike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va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canviar</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el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paquet</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durant</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la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Segona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Guerra Mundial.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Abans</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el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fons</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blanc era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verd</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4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En</a:t>
                      </a: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contra: </a:t>
                      </a:r>
                      <a:r>
                        <a:rPr kumimoji="0" lang="en-US"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El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cercle</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roig</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ja era al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paquet</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antic.</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El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disseny</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del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paquet</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es</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va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canviar</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el 1940/1941 per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raons</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de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màrqueting</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 el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llançament</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de la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bomba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atòmica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va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ser</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el 1945.</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La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marca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es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va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crear</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en</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els</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temps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dels</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buscadors</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d'or. El nom “Lucky Strike”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està</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registrat</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des de 1871. La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llauna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inicial</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de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tabac</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tenia un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martell</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apuntant</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al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cel</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 un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símbol</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de sort (“lucky strike”= cop de sort) per a un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buscador</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d'or.</a:t>
                      </a:r>
                      <a:endPar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72064"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12044"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706669" y="6309320"/>
            <a:ext cx="17195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Bandera japonesa?</a:t>
            </a:r>
            <a:endParaRPr lang="de-DE" altLang="de-DE" sz="1600" dirty="0">
              <a:latin typeface="Calibri Light"/>
            </a:endParaRPr>
          </a:p>
        </p:txBody>
      </p:sp>
      <p:sp>
        <p:nvSpPr>
          <p:cNvPr id="18" name="Caption_14"/>
          <p:cNvSpPr txBox="1">
            <a:spLocks noChangeArrowheads="1"/>
          </p:cNvSpPr>
          <p:nvPr/>
        </p:nvSpPr>
        <p:spPr bwMode="auto">
          <a:xfrm>
            <a:off x="408955" y="229737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s-ES" altLang="de-DE" sz="2000" b="0">
                <a:latin typeface="Calibri Light"/>
              </a:rPr>
              <a:t>Hi ha alguna connexió entre la marca de cigarretes “Lucky Strike” i la bomba atòmica del Japó? </a:t>
            </a:r>
            <a:endParaRPr lang="de-DE" altLang="de-DE" sz="2000" dirty="0">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Conclusions Precipitades: En Acció</a:t>
            </a:r>
            <a:br>
              <a:rPr lang="en-US" sz="3600">
                <a:solidFill>
                  <a:srgbClr val="004992"/>
                </a:solidFill>
                <a:latin typeface="+mn-lt"/>
                <a:ea typeface="+mn-ea"/>
                <a:cs typeface="+mn-cs"/>
              </a:rPr>
            </a:br>
            <a:r>
              <a:rPr lang="en-US">
                <a:solidFill>
                  <a:srgbClr val="004992"/>
                </a:solidFill>
                <a:latin typeface="+mn-lt"/>
                <a:ea typeface="+mn-ea"/>
                <a:cs typeface="+mn-cs"/>
              </a:rPr>
              <a:t>- Mites Moderns -</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11</a:t>
            </a:fld>
            <a:endParaRPr lang="de-DE" altLang="es-ES">
              <a:latin typeface="+mn-lt"/>
              <a:ea typeface="+mn-ea"/>
            </a:endParaRPr>
          </a:p>
        </p:txBody>
      </p:sp>
      <p:graphicFrame>
        <p:nvGraphicFramePr>
          <p:cNvPr id="14" name="Group 3"/>
          <p:cNvGraphicFramePr>
            <a:graphicFrameLocks noGrp="1"/>
          </p:cNvGraphicFramePr>
          <p:nvPr>
            <p:extLst>
              <p:ext uri="{D42A27DB-BD31-4B8C-83A1-F6EECF244321}">
                <p14:modId xmlns:p14="http://schemas.microsoft.com/office/powerpoint/2010/main" val="3046341162"/>
              </p:ext>
            </p:extLst>
          </p:nvPr>
        </p:nvGraphicFramePr>
        <p:xfrm>
          <a:off x="408955" y="2697480"/>
          <a:ext cx="11376000" cy="402853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6492476">
                  <a:extLst>
                    <a:ext uri="{9D8B030D-6E8A-4147-A177-3AD203B41FA5}">
                      <a16:colId xmlns:a16="http://schemas.microsoft.com/office/drawing/2014/main" val="20001"/>
                    </a:ext>
                  </a:extLst>
                </a:gridCol>
                <a:gridCol w="2519016">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A favor i en contra</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“Evidència”</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El </a:t>
                      </a:r>
                      <a:r>
                        <a:rPr kumimoji="0" lang="es-E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disseny</a:t>
                      </a:r>
                      <a:r>
                        <a:rPr kumimoji="0" lang="es-E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del </a:t>
                      </a:r>
                      <a:r>
                        <a:rPr kumimoji="0" lang="es-E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paquet</a:t>
                      </a:r>
                      <a:r>
                        <a:rPr kumimoji="0" lang="es-E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de </a:t>
                      </a:r>
                      <a:r>
                        <a:rPr kumimoji="0" lang="es-E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cigarretes</a:t>
                      </a:r>
                      <a:r>
                        <a:rPr kumimoji="0" lang="es-E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ha </a:t>
                      </a:r>
                      <a:r>
                        <a:rPr kumimoji="0" lang="es-E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generat</a:t>
                      </a:r>
                      <a:r>
                        <a:rPr kumimoji="0" lang="es-E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s-E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rumors</a:t>
                      </a:r>
                      <a:r>
                        <a:rPr kumimoji="0" lang="es-E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que la </a:t>
                      </a:r>
                      <a:r>
                        <a:rPr kumimoji="0" lang="es-ES" sz="1600" b="0" i="0" u="none" strike="noStrike" cap="none" normalizeH="0" baseline="0">
                          <a:ln>
                            <a:noFill/>
                          </a:ln>
                          <a:solidFill>
                            <a:srgbClr val="333333"/>
                          </a:solidFill>
                          <a:effectLst/>
                          <a:latin typeface="Calibri Light"/>
                          <a:ea typeface="ＭＳ Ｐゴシック" pitchFamily="34" charset="-128"/>
                          <a:cs typeface="Times New Roman" pitchFamily="18" charset="0"/>
                        </a:rPr>
                        <a:t>marca “Lucky Strike” </a:t>
                      </a:r>
                      <a:r>
                        <a:rPr kumimoji="0" lang="es-E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te </a:t>
                      </a:r>
                      <a:r>
                        <a:rPr kumimoji="0" lang="es-E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relació</a:t>
                      </a:r>
                      <a:r>
                        <a:rPr kumimoji="0" lang="es-E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s-E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amb</a:t>
                      </a:r>
                      <a:r>
                        <a:rPr kumimoji="0" lang="es-E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la bomba </a:t>
                      </a:r>
                      <a:r>
                        <a:rPr kumimoji="0" lang="es-E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atòmica</a:t>
                      </a:r>
                      <a:r>
                        <a:rPr kumimoji="0" lang="es-E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del </a:t>
                      </a:r>
                      <a:r>
                        <a:rPr kumimoji="0" lang="es-E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Japó</a:t>
                      </a:r>
                      <a:r>
                        <a:rPr kumimoji="0" lang="es-E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 favor:</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La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bandera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japonesa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igual</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que el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paquet</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és</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un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cercle</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roig</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sobre</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un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fons</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blanc.</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El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cercle</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roig</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pot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il·lustrar</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la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contaminació</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radiactiva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“Lucky Strike” es pot entendre com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atac</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amb</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èxit</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Lucky Strike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canviar</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el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paquet</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durant</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la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Segona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Guerra Mundial.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Abans</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el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fons</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blanc era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verd</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4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En</a:t>
                      </a: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contra: </a:t>
                      </a:r>
                      <a:r>
                        <a:rPr kumimoji="0" lang="en-US"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El cercle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roig</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ja era al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paquet</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antic.</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El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disseny</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del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paquet</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es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va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canviar</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el 1940/1941 per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raons</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de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màrqueting</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 el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llançament</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de la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bomba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atòmica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va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ser el 1945.</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La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marca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es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va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crear</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en</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els</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temps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dels</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buscadors</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d'or. El nom “Lucky Strike”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està</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registrat</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des de 1871. La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llauna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inicial</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de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tabac</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tenia un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martell</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apuntant</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al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cel</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 un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símbol</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de sort (“lucky strike”= cop de sort) per a un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buscador</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d'or.</a:t>
                      </a:r>
                      <a:endPar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72064"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12044"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706669" y="6309320"/>
            <a:ext cx="17195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Bandera japonesa?</a:t>
            </a:r>
            <a:endParaRPr lang="de-DE" altLang="de-DE" sz="1600" dirty="0">
              <a:latin typeface="Calibri Light"/>
            </a:endParaRPr>
          </a:p>
        </p:txBody>
      </p:sp>
      <p:sp>
        <p:nvSpPr>
          <p:cNvPr id="18" name="Caption_14"/>
          <p:cNvSpPr txBox="1">
            <a:spLocks noChangeArrowheads="1"/>
          </p:cNvSpPr>
          <p:nvPr/>
        </p:nvSpPr>
        <p:spPr bwMode="auto">
          <a:xfrm>
            <a:off x="408955" y="229737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s-ES" altLang="de-DE" sz="2000" b="0">
                <a:latin typeface="Calibri Light"/>
              </a:rPr>
              <a:t>Hi ha alguna connexió entre la marca de cigarretes “Lucky Strike” i la bomba atòmica del Japó? </a:t>
            </a:r>
            <a:endParaRPr lang="de-DE" altLang="de-DE" sz="2000" dirty="0">
              <a:latin typeface="Calibri Light"/>
            </a:endParaRPr>
          </a:p>
        </p:txBody>
      </p:sp>
    </p:spTree>
    <p:extLst>
      <p:ext uri="{BB962C8B-B14F-4D97-AF65-F5344CB8AC3E}">
        <p14:creationId xmlns:p14="http://schemas.microsoft.com/office/powerpoint/2010/main" val="4265976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Conclusions Precipitades: En Acció</a:t>
            </a:r>
            <a:br>
              <a:rPr lang="en-US" sz="3600">
                <a:solidFill>
                  <a:srgbClr val="004992"/>
                </a:solidFill>
                <a:latin typeface="+mn-lt"/>
                <a:ea typeface="+mn-ea"/>
                <a:cs typeface="+mn-cs"/>
              </a:rPr>
            </a:br>
            <a:r>
              <a:rPr lang="en-US">
                <a:solidFill>
                  <a:srgbClr val="004992"/>
                </a:solidFill>
                <a:latin typeface="+mn-lt"/>
                <a:ea typeface="+mn-ea"/>
                <a:cs typeface="+mn-cs"/>
              </a:rPr>
              <a:t>- Mites Moderns -</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12</a:t>
            </a:fld>
            <a:endParaRPr lang="de-DE" altLang="es-ES">
              <a:latin typeface="+mn-lt"/>
              <a:ea typeface="+mn-ea"/>
            </a:endParaRPr>
          </a:p>
        </p:txBody>
      </p:sp>
      <p:graphicFrame>
        <p:nvGraphicFramePr>
          <p:cNvPr id="14" name="Group 3"/>
          <p:cNvGraphicFramePr>
            <a:graphicFrameLocks noGrp="1"/>
          </p:cNvGraphicFramePr>
          <p:nvPr>
            <p:extLst>
              <p:ext uri="{D42A27DB-BD31-4B8C-83A1-F6EECF244321}">
                <p14:modId xmlns:p14="http://schemas.microsoft.com/office/powerpoint/2010/main" val="194461209"/>
              </p:ext>
            </p:extLst>
          </p:nvPr>
        </p:nvGraphicFramePr>
        <p:xfrm>
          <a:off x="408955" y="2697480"/>
          <a:ext cx="11376000" cy="402853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6492476">
                  <a:extLst>
                    <a:ext uri="{9D8B030D-6E8A-4147-A177-3AD203B41FA5}">
                      <a16:colId xmlns:a16="http://schemas.microsoft.com/office/drawing/2014/main" val="20001"/>
                    </a:ext>
                  </a:extLst>
                </a:gridCol>
                <a:gridCol w="2519016">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A favor i en contra</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“Evidència”</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El </a:t>
                      </a:r>
                      <a:r>
                        <a:rPr kumimoji="0" lang="es-E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disseny</a:t>
                      </a:r>
                      <a:r>
                        <a:rPr kumimoji="0" lang="es-E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del </a:t>
                      </a:r>
                      <a:r>
                        <a:rPr kumimoji="0" lang="es-E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paquet</a:t>
                      </a:r>
                      <a:r>
                        <a:rPr kumimoji="0" lang="es-E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de </a:t>
                      </a:r>
                      <a:r>
                        <a:rPr kumimoji="0" lang="es-E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cigarretes</a:t>
                      </a:r>
                      <a:r>
                        <a:rPr kumimoji="0" lang="es-E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ha </a:t>
                      </a:r>
                      <a:r>
                        <a:rPr kumimoji="0" lang="es-E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generat</a:t>
                      </a:r>
                      <a:r>
                        <a:rPr kumimoji="0" lang="es-E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s-E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rumors</a:t>
                      </a:r>
                      <a:r>
                        <a:rPr kumimoji="0" lang="es-E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que la </a:t>
                      </a:r>
                      <a:r>
                        <a:rPr kumimoji="0" lang="es-ES" sz="1600" b="0" i="0" u="none" strike="noStrike" cap="none" normalizeH="0" baseline="0">
                          <a:ln>
                            <a:noFill/>
                          </a:ln>
                          <a:solidFill>
                            <a:srgbClr val="333333"/>
                          </a:solidFill>
                          <a:effectLst/>
                          <a:latin typeface="Calibri Light"/>
                          <a:ea typeface="ＭＳ Ｐゴシック" pitchFamily="34" charset="-128"/>
                          <a:cs typeface="Times New Roman" pitchFamily="18" charset="0"/>
                        </a:rPr>
                        <a:t>marca “Lucky Strike” </a:t>
                      </a:r>
                      <a:r>
                        <a:rPr kumimoji="0" lang="es-E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te </a:t>
                      </a:r>
                      <a:r>
                        <a:rPr kumimoji="0" lang="es-E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relació</a:t>
                      </a:r>
                      <a:r>
                        <a:rPr kumimoji="0" lang="es-E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s-E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amb</a:t>
                      </a:r>
                      <a:r>
                        <a:rPr kumimoji="0" lang="es-E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la bomba </a:t>
                      </a:r>
                      <a:r>
                        <a:rPr kumimoji="0" lang="es-E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atòmica</a:t>
                      </a:r>
                      <a:r>
                        <a:rPr kumimoji="0" lang="es-E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del </a:t>
                      </a:r>
                      <a:r>
                        <a:rPr kumimoji="0" lang="es-E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Japó</a:t>
                      </a:r>
                      <a:r>
                        <a:rPr kumimoji="0" lang="es-E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 favor:</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La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bandera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japonesa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igual</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que el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paquet</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és</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un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cercle</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roig</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sobre</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un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fons</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blanc.</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El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cercle</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roig</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pot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il·lustrar</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la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contaminació</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radiactiva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“Lucky Strike” es pot entendre com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atac</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amb</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èxit</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Lucky Strike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canviar</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el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paquet</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durant</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la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Segona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Guerra Mundial.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Abans</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el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fons</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blanc era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verd</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4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En</a:t>
                      </a: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contra:</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El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cercle</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roig</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ja era al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paquet</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antic.</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El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disseny</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del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paquet</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es</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canviar</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el 1940/1941 per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raons</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de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màrqueting</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el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llançament</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de la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bomba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atòmica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ser</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el 1945.</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La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marca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es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crear</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en</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els</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temps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dels</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buscadors</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d'or. El nom “Lucky Strike”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està</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registrat</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des de 1871. La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llauna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inicial</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de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tabac</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tenia un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martell</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apuntant</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al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cel</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un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símbol</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de sort (“lucky strike”= cop de sort) per a un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buscador</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d'or.</a:t>
                      </a:r>
                      <a:endParaRPr kumimoji="0" lang="de-DE"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72064"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12044"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706669" y="6309320"/>
            <a:ext cx="17195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Bandera japonesa?</a:t>
            </a:r>
            <a:endParaRPr lang="de-DE" altLang="de-DE" sz="1600" dirty="0">
              <a:latin typeface="Calibri Light"/>
            </a:endParaRPr>
          </a:p>
        </p:txBody>
      </p:sp>
      <p:sp>
        <p:nvSpPr>
          <p:cNvPr id="18" name="Caption_14"/>
          <p:cNvSpPr txBox="1">
            <a:spLocks noChangeArrowheads="1"/>
          </p:cNvSpPr>
          <p:nvPr/>
        </p:nvSpPr>
        <p:spPr bwMode="auto">
          <a:xfrm>
            <a:off x="408955" y="229737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s-ES" altLang="de-DE" sz="2000" b="0">
                <a:latin typeface="Calibri Light"/>
              </a:rPr>
              <a:t>Hi ha alguna connexió entre la marca de cigarretes “Lucky Strike” i la bomba atòmica del Japó? </a:t>
            </a:r>
            <a:endParaRPr lang="de-DE" altLang="de-DE" sz="2000" dirty="0">
              <a:latin typeface="Calibri Light"/>
            </a:endParaRPr>
          </a:p>
        </p:txBody>
      </p:sp>
    </p:spTree>
    <p:extLst>
      <p:ext uri="{BB962C8B-B14F-4D97-AF65-F5344CB8AC3E}">
        <p14:creationId xmlns:p14="http://schemas.microsoft.com/office/powerpoint/2010/main" val="3297172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Conclusions Precipitades: En Acció</a:t>
            </a:r>
            <a:br>
              <a:rPr lang="en-US" sz="3600">
                <a:solidFill>
                  <a:srgbClr val="004992"/>
                </a:solidFill>
                <a:latin typeface="+mn-lt"/>
                <a:ea typeface="+mn-ea"/>
                <a:cs typeface="+mn-cs"/>
              </a:rPr>
            </a:br>
            <a:r>
              <a:rPr lang="en-US">
                <a:solidFill>
                  <a:srgbClr val="004992"/>
                </a:solidFill>
                <a:latin typeface="+mn-lt"/>
                <a:ea typeface="+mn-ea"/>
                <a:cs typeface="+mn-cs"/>
              </a:rPr>
              <a:t>- Mites Moderns -</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13</a:t>
            </a:fld>
            <a:endParaRPr lang="de-DE" altLang="es-ES">
              <a:latin typeface="+mn-lt"/>
              <a:ea typeface="+mn-ea"/>
            </a:endParaRPr>
          </a:p>
        </p:txBody>
      </p:sp>
      <p:pic>
        <p:nvPicPr>
          <p:cNvPr id="9" name="Picture 45" descr="Lucky Strike - Oiseau `3`- flickr-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6962" y="2791271"/>
            <a:ext cx="24003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1"/>
          <p:cNvSpPr txBox="1">
            <a:spLocks noChangeArrowheads="1"/>
          </p:cNvSpPr>
          <p:nvPr/>
        </p:nvSpPr>
        <p:spPr bwMode="auto">
          <a:xfrm>
            <a:off x="5670132" y="5991671"/>
            <a:ext cx="8739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a:latin typeface="Calibri Light"/>
              </a:rPr>
              <a:t>No! </a:t>
            </a:r>
            <a:endParaRPr lang="de-DE" altLang="de-DE" sz="2400" dirty="0">
              <a:latin typeface="Calibri Light"/>
            </a:endParaRPr>
          </a:p>
        </p:txBody>
      </p:sp>
      <p:sp>
        <p:nvSpPr>
          <p:cNvPr id="11"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s-ES" altLang="de-DE" sz="2000" b="0">
                <a:latin typeface="Calibri Light"/>
              </a:rPr>
              <a:t>Hi ha alguna connexió entre la marca de cigarretes “Lucky Strike” i la bomba atòmica del Japó? </a:t>
            </a:r>
            <a:endParaRPr lang="de-DE" altLang="de-DE" sz="2000" dirty="0">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Com sorgeixen aquestes teories de conspiració?</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14</a:t>
            </a:fld>
            <a:endParaRPr lang="de-DE" altLang="es-ES">
              <a:latin typeface="+mn-lt"/>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Com sorgeixen aquestes teories de conspiració?</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n-US" sz="2400" dirty="0" err="1">
                <a:solidFill>
                  <a:srgbClr val="333333"/>
                </a:solidFill>
              </a:rPr>
              <a:t>Són</a:t>
            </a:r>
            <a:r>
              <a:rPr lang="en-US" sz="2400" dirty="0">
                <a:solidFill>
                  <a:srgbClr val="333333"/>
                </a:solidFill>
              </a:rPr>
              <a:t> </a:t>
            </a:r>
            <a:r>
              <a:rPr lang="en-US" sz="2400" dirty="0" err="1">
                <a:solidFill>
                  <a:srgbClr val="333333"/>
                </a:solidFill>
              </a:rPr>
              <a:t>més</a:t>
            </a:r>
            <a:r>
              <a:rPr lang="en-US" sz="2400" dirty="0">
                <a:solidFill>
                  <a:srgbClr val="333333"/>
                </a:solidFill>
              </a:rPr>
              <a:t> </a:t>
            </a:r>
            <a:r>
              <a:rPr lang="en-US" sz="2400" dirty="0" err="1">
                <a:solidFill>
                  <a:srgbClr val="333333"/>
                </a:solidFill>
              </a:rPr>
              <a:t>emocionants</a:t>
            </a:r>
            <a:r>
              <a:rPr lang="en-US" sz="2400" dirty="0">
                <a:solidFill>
                  <a:srgbClr val="333333"/>
                </a:solidFill>
              </a:rPr>
              <a:t> que la </a:t>
            </a:r>
            <a:r>
              <a:rPr lang="en-US" sz="2400" dirty="0" err="1">
                <a:solidFill>
                  <a:srgbClr val="333333"/>
                </a:solidFill>
              </a:rPr>
              <a:t>realitat</a:t>
            </a:r>
            <a:r>
              <a:rPr lang="en-US" sz="2400" dirty="0">
                <a:solidFill>
                  <a:srgbClr val="333333"/>
                </a:solidFill>
              </a:rPr>
              <a:t>.</a:t>
            </a:r>
          </a:p>
          <a:p>
            <a:pPr marL="342900" lvl="0" indent="-342900" defTabSz="914400" fontAlgn="base">
              <a:buClr>
                <a:srgbClr val="333333"/>
              </a:buClr>
              <a:buFont typeface="WingDings"/>
              <a:buChar char=""/>
              <a:defRPr/>
            </a:pPr>
            <a:r>
              <a:rPr lang="es-ES" sz="2400" dirty="0">
                <a:solidFill>
                  <a:srgbClr val="333333"/>
                </a:solidFill>
              </a:rPr>
              <a:t>Es basen en </a:t>
            </a:r>
            <a:r>
              <a:rPr lang="es-ES" sz="2400" dirty="0" err="1">
                <a:solidFill>
                  <a:srgbClr val="333333"/>
                </a:solidFill>
              </a:rPr>
              <a:t>informació</a:t>
            </a:r>
            <a:r>
              <a:rPr lang="es-ES" sz="2400" dirty="0">
                <a:solidFill>
                  <a:srgbClr val="333333"/>
                </a:solidFill>
              </a:rPr>
              <a:t> que </a:t>
            </a:r>
            <a:r>
              <a:rPr lang="es-ES" sz="2400" dirty="0" err="1">
                <a:solidFill>
                  <a:srgbClr val="333333"/>
                </a:solidFill>
              </a:rPr>
              <a:t>és</a:t>
            </a:r>
            <a:r>
              <a:rPr lang="es-ES" sz="2400" dirty="0">
                <a:solidFill>
                  <a:srgbClr val="333333"/>
                </a:solidFill>
              </a:rPr>
              <a:t> difícil de verificar o comprobar </a:t>
            </a:r>
            <a:r>
              <a:rPr lang="en-US" sz="2400" dirty="0">
                <a:solidFill>
                  <a:srgbClr val="333333"/>
                </a:solidFill>
              </a:rPr>
              <a:t>(ex. el </a:t>
            </a:r>
            <a:r>
              <a:rPr lang="en-US" sz="2400" dirty="0" err="1">
                <a:solidFill>
                  <a:srgbClr val="333333"/>
                </a:solidFill>
              </a:rPr>
              <a:t>paquet</a:t>
            </a:r>
            <a:r>
              <a:rPr lang="en-US" sz="2400" dirty="0">
                <a:solidFill>
                  <a:srgbClr val="333333"/>
                </a:solidFill>
              </a:rPr>
              <a:t> </a:t>
            </a:r>
            <a:r>
              <a:rPr lang="en-US" sz="2400" dirty="0" err="1">
                <a:solidFill>
                  <a:srgbClr val="333333"/>
                </a:solidFill>
              </a:rPr>
              <a:t>representa</a:t>
            </a:r>
            <a:r>
              <a:rPr lang="en-US" sz="2400" dirty="0">
                <a:solidFill>
                  <a:srgbClr val="333333"/>
                </a:solidFill>
              </a:rPr>
              <a:t> </a:t>
            </a:r>
            <a:r>
              <a:rPr lang="en-US" sz="2400" dirty="0" err="1">
                <a:solidFill>
                  <a:srgbClr val="333333"/>
                </a:solidFill>
              </a:rPr>
              <a:t>Japó</a:t>
            </a:r>
            <a:r>
              <a:rPr lang="en-US" sz="2400" dirty="0">
                <a:solidFill>
                  <a:srgbClr val="333333"/>
                </a:solidFill>
              </a:rPr>
              <a:t> </a:t>
            </a:r>
            <a:r>
              <a:rPr lang="en-US" sz="2400" dirty="0" err="1">
                <a:solidFill>
                  <a:srgbClr val="333333"/>
                </a:solidFill>
              </a:rPr>
              <a:t>i</a:t>
            </a:r>
            <a:r>
              <a:rPr lang="en-US" sz="2400" dirty="0">
                <a:solidFill>
                  <a:srgbClr val="333333"/>
                </a:solidFill>
              </a:rPr>
              <a:t> el cercle </a:t>
            </a:r>
            <a:r>
              <a:rPr lang="en-US" sz="2400" dirty="0" err="1">
                <a:solidFill>
                  <a:srgbClr val="333333"/>
                </a:solidFill>
              </a:rPr>
              <a:t>roig</a:t>
            </a:r>
            <a:r>
              <a:rPr lang="en-US" sz="2400" dirty="0">
                <a:solidFill>
                  <a:srgbClr val="333333"/>
                </a:solidFill>
              </a:rPr>
              <a:t> la </a:t>
            </a:r>
            <a:r>
              <a:rPr lang="en-US" sz="2400" dirty="0" err="1">
                <a:solidFill>
                  <a:srgbClr val="333333"/>
                </a:solidFill>
              </a:rPr>
              <a:t>contaminació</a:t>
            </a:r>
            <a:r>
              <a:rPr lang="en-US" sz="2400" dirty="0">
                <a:solidFill>
                  <a:srgbClr val="333333"/>
                </a:solidFill>
              </a:rPr>
              <a:t> </a:t>
            </a:r>
            <a:r>
              <a:rPr lang="en-US" sz="2400" dirty="0" err="1">
                <a:solidFill>
                  <a:srgbClr val="333333"/>
                </a:solidFill>
              </a:rPr>
              <a:t>radioactiva</a:t>
            </a:r>
            <a:r>
              <a:rPr lang="en-US" sz="2400" dirty="0">
                <a:solidFill>
                  <a:srgbClr val="333333"/>
                </a:solidFill>
              </a:rPr>
              <a:t>), </a:t>
            </a:r>
            <a:r>
              <a:rPr lang="en-US" sz="2400" dirty="0" err="1">
                <a:solidFill>
                  <a:srgbClr val="333333"/>
                </a:solidFill>
              </a:rPr>
              <a:t>però</a:t>
            </a:r>
            <a:r>
              <a:rPr lang="en-US" sz="2400" dirty="0">
                <a:solidFill>
                  <a:srgbClr val="333333"/>
                </a:solidFill>
              </a:rPr>
              <a:t> </a:t>
            </a:r>
            <a:r>
              <a:rPr lang="en-US" sz="2400" dirty="0" err="1">
                <a:solidFill>
                  <a:srgbClr val="333333"/>
                </a:solidFill>
              </a:rPr>
              <a:t>algunes</a:t>
            </a:r>
            <a:r>
              <a:rPr lang="en-US" sz="2400" dirty="0">
                <a:solidFill>
                  <a:srgbClr val="333333"/>
                </a:solidFill>
              </a:rPr>
              <a:t> </a:t>
            </a:r>
            <a:r>
              <a:rPr lang="en-US" sz="2400" dirty="0" err="1">
                <a:solidFill>
                  <a:srgbClr val="333333"/>
                </a:solidFill>
              </a:rPr>
              <a:t>persones</a:t>
            </a:r>
            <a:r>
              <a:rPr lang="en-US" sz="2400" dirty="0">
                <a:solidFill>
                  <a:srgbClr val="333333"/>
                </a:solidFill>
              </a:rPr>
              <a:t> </a:t>
            </a:r>
            <a:r>
              <a:rPr lang="en-US" sz="2400" dirty="0" err="1">
                <a:solidFill>
                  <a:srgbClr val="333333"/>
                </a:solidFill>
              </a:rPr>
              <a:t>s'ho</a:t>
            </a:r>
            <a:r>
              <a:rPr lang="en-US" sz="2400" dirty="0">
                <a:solidFill>
                  <a:srgbClr val="333333"/>
                </a:solidFill>
              </a:rPr>
              <a:t> </a:t>
            </a:r>
            <a:r>
              <a:rPr lang="en-US" sz="2400" dirty="0" err="1">
                <a:solidFill>
                  <a:srgbClr val="333333"/>
                </a:solidFill>
              </a:rPr>
              <a:t>creuen</a:t>
            </a:r>
            <a:r>
              <a:rPr lang="en-US" sz="2400" dirty="0">
                <a:solidFill>
                  <a:srgbClr val="333333"/>
                </a:solidFill>
              </a:rPr>
              <a:t> de forma </a:t>
            </a:r>
            <a:r>
              <a:rPr lang="en-US" sz="2400" dirty="0" err="1">
                <a:solidFill>
                  <a:srgbClr val="333333"/>
                </a:solidFill>
              </a:rPr>
              <a:t>ingènua</a:t>
            </a:r>
            <a:r>
              <a:rPr lang="en-US" sz="2400" dirty="0">
                <a:solidFill>
                  <a:srgbClr val="333333"/>
                </a:solidFill>
              </a:rPr>
              <a:t>.</a:t>
            </a:r>
          </a:p>
          <a:p>
            <a:pPr marL="342900" lvl="0" indent="-342900" defTabSz="914400" fontAlgn="base">
              <a:buClr>
                <a:srgbClr val="333333"/>
              </a:buClr>
              <a:buFont typeface="WingDings"/>
              <a:buChar char=""/>
              <a:defRPr/>
            </a:pPr>
            <a:r>
              <a:rPr lang="en-US" sz="2400" dirty="0">
                <a:solidFill>
                  <a:srgbClr val="333333"/>
                </a:solidFill>
              </a:rPr>
              <a:t>Les </a:t>
            </a:r>
            <a:r>
              <a:rPr lang="en-US" sz="2400" dirty="0" err="1">
                <a:solidFill>
                  <a:srgbClr val="333333"/>
                </a:solidFill>
              </a:rPr>
              <a:t>explicacions</a:t>
            </a:r>
            <a:r>
              <a:rPr lang="en-US" sz="2400" dirty="0">
                <a:solidFill>
                  <a:srgbClr val="333333"/>
                </a:solidFill>
              </a:rPr>
              <a:t> alternatives </a:t>
            </a:r>
            <a:r>
              <a:rPr lang="en-US" sz="2400" dirty="0" err="1">
                <a:solidFill>
                  <a:srgbClr val="333333"/>
                </a:solidFill>
              </a:rPr>
              <a:t>s'amaguen</a:t>
            </a:r>
            <a:r>
              <a:rPr lang="en-US" sz="2400" dirty="0">
                <a:solidFill>
                  <a:srgbClr val="333333"/>
                </a:solidFill>
              </a:rPr>
              <a:t> (ex. que </a:t>
            </a:r>
            <a:r>
              <a:rPr lang="en-US" altLang="de-DE" sz="2400" dirty="0">
                <a:solidFill>
                  <a:srgbClr val="333333"/>
                </a:solidFill>
              </a:rPr>
              <a:t>“</a:t>
            </a:r>
            <a:r>
              <a:rPr lang="en-US" sz="2400" dirty="0">
                <a:solidFill>
                  <a:srgbClr val="333333"/>
                </a:solidFill>
              </a:rPr>
              <a:t>lucky strike</a:t>
            </a:r>
            <a:r>
              <a:rPr lang="en-US" altLang="de-DE" sz="2400" dirty="0">
                <a:solidFill>
                  <a:srgbClr val="333333"/>
                </a:solidFill>
              </a:rPr>
              <a:t>”</a:t>
            </a:r>
            <a:r>
              <a:rPr lang="en-US" sz="2400" dirty="0">
                <a:solidFill>
                  <a:srgbClr val="333333"/>
                </a:solidFill>
              </a:rPr>
              <a:t> (= cop de sort) </a:t>
            </a:r>
            <a:r>
              <a:rPr lang="en-US" sz="2400" dirty="0" err="1">
                <a:solidFill>
                  <a:srgbClr val="333333"/>
                </a:solidFill>
              </a:rPr>
              <a:t>també</a:t>
            </a:r>
            <a:r>
              <a:rPr lang="en-US" sz="2400" dirty="0">
                <a:solidFill>
                  <a:srgbClr val="333333"/>
                </a:solidFill>
              </a:rPr>
              <a:t> es pot </a:t>
            </a:r>
            <a:r>
              <a:rPr lang="en-US" sz="2400" dirty="0" err="1">
                <a:solidFill>
                  <a:srgbClr val="333333"/>
                </a:solidFill>
              </a:rPr>
              <a:t>referir</a:t>
            </a:r>
            <a:r>
              <a:rPr lang="en-US" sz="2400" dirty="0">
                <a:solidFill>
                  <a:srgbClr val="333333"/>
                </a:solidFill>
              </a:rPr>
              <a:t> a un </a:t>
            </a:r>
            <a:r>
              <a:rPr lang="en-US" sz="2400" dirty="0" err="1">
                <a:solidFill>
                  <a:srgbClr val="333333"/>
                </a:solidFill>
              </a:rPr>
              <a:t>descobriment</a:t>
            </a:r>
            <a:r>
              <a:rPr lang="en-US" sz="2400" dirty="0">
                <a:solidFill>
                  <a:srgbClr val="333333"/>
                </a:solidFill>
              </a:rPr>
              <a:t>)</a:t>
            </a:r>
          </a:p>
          <a:p>
            <a:pPr marL="342900" lvl="0" indent="-342900" defTabSz="914400" fontAlgn="base">
              <a:buClr>
                <a:srgbClr val="333333"/>
              </a:buClr>
              <a:buFont typeface="WingDings"/>
              <a:buChar char=""/>
              <a:defRPr/>
            </a:pPr>
            <a:r>
              <a:rPr lang="en-US" sz="2400" dirty="0">
                <a:solidFill>
                  <a:srgbClr val="333333"/>
                </a:solidFill>
              </a:rPr>
              <a:t>Les </a:t>
            </a:r>
            <a:r>
              <a:rPr lang="en-US" sz="2400" dirty="0" err="1">
                <a:solidFill>
                  <a:srgbClr val="333333"/>
                </a:solidFill>
              </a:rPr>
              <a:t>llegendes</a:t>
            </a:r>
            <a:r>
              <a:rPr lang="en-US" sz="2400" dirty="0">
                <a:solidFill>
                  <a:srgbClr val="333333"/>
                </a:solidFill>
              </a:rPr>
              <a:t> a </a:t>
            </a:r>
            <a:r>
              <a:rPr lang="en-US" sz="2400" dirty="0" err="1">
                <a:solidFill>
                  <a:srgbClr val="333333"/>
                </a:solidFill>
              </a:rPr>
              <a:t>vegades</a:t>
            </a:r>
            <a:r>
              <a:rPr lang="en-US" sz="2400" dirty="0">
                <a:solidFill>
                  <a:srgbClr val="333333"/>
                </a:solidFill>
              </a:rPr>
              <a:t> </a:t>
            </a:r>
            <a:r>
              <a:rPr lang="en-US" sz="2400" dirty="0" err="1">
                <a:solidFill>
                  <a:srgbClr val="333333"/>
                </a:solidFill>
              </a:rPr>
              <a:t>es</a:t>
            </a:r>
            <a:r>
              <a:rPr lang="en-US" sz="2400" dirty="0">
                <a:solidFill>
                  <a:srgbClr val="333333"/>
                </a:solidFill>
              </a:rPr>
              <a:t> </a:t>
            </a:r>
            <a:r>
              <a:rPr lang="en-US" sz="2400" dirty="0" err="1">
                <a:solidFill>
                  <a:srgbClr val="333333"/>
                </a:solidFill>
              </a:rPr>
              <a:t>basen</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fets</a:t>
            </a:r>
            <a:r>
              <a:rPr lang="en-US" sz="2400" dirty="0">
                <a:solidFill>
                  <a:srgbClr val="333333"/>
                </a:solidFill>
              </a:rPr>
              <a:t> que </a:t>
            </a:r>
            <a:r>
              <a:rPr lang="en-US" sz="2400" dirty="0" err="1">
                <a:solidFill>
                  <a:srgbClr val="333333"/>
                </a:solidFill>
              </a:rPr>
              <a:t>han</a:t>
            </a:r>
            <a:r>
              <a:rPr lang="en-US" sz="2400" dirty="0">
                <a:solidFill>
                  <a:srgbClr val="333333"/>
                </a:solidFill>
              </a:rPr>
              <a:t> </a:t>
            </a:r>
            <a:r>
              <a:rPr lang="en-US" sz="2400" dirty="0" err="1">
                <a:solidFill>
                  <a:srgbClr val="333333"/>
                </a:solidFill>
              </a:rPr>
              <a:t>estat</a:t>
            </a:r>
            <a:r>
              <a:rPr lang="en-US" sz="2400" dirty="0">
                <a:solidFill>
                  <a:srgbClr val="333333"/>
                </a:solidFill>
              </a:rPr>
              <a:t> </a:t>
            </a:r>
            <a:r>
              <a:rPr lang="en-US" sz="2400" dirty="0" err="1">
                <a:solidFill>
                  <a:srgbClr val="333333"/>
                </a:solidFill>
              </a:rPr>
              <a:t>trets</a:t>
            </a:r>
            <a:r>
              <a:rPr lang="en-US" sz="2400" dirty="0">
                <a:solidFill>
                  <a:srgbClr val="333333"/>
                </a:solidFill>
              </a:rPr>
              <a:t> de context. La </a:t>
            </a:r>
            <a:r>
              <a:rPr lang="en-US" sz="2400" dirty="0" err="1">
                <a:solidFill>
                  <a:srgbClr val="333333"/>
                </a:solidFill>
              </a:rPr>
              <a:t>importància</a:t>
            </a:r>
            <a:r>
              <a:rPr lang="en-US" sz="2400" dirty="0">
                <a:solidFill>
                  <a:srgbClr val="333333"/>
                </a:solidFill>
              </a:rPr>
              <a:t> </a:t>
            </a:r>
            <a:r>
              <a:rPr lang="en-US" sz="2400" dirty="0" err="1">
                <a:solidFill>
                  <a:srgbClr val="333333"/>
                </a:solidFill>
              </a:rPr>
              <a:t>d'aquestes</a:t>
            </a:r>
            <a:r>
              <a:rPr lang="en-US" sz="2400" dirty="0">
                <a:solidFill>
                  <a:srgbClr val="333333"/>
                </a:solidFill>
              </a:rPr>
              <a:t> </a:t>
            </a:r>
            <a:r>
              <a:rPr lang="en-US" sz="2400" dirty="0" err="1">
                <a:solidFill>
                  <a:srgbClr val="333333"/>
                </a:solidFill>
              </a:rPr>
              <a:t>dades</a:t>
            </a:r>
            <a:r>
              <a:rPr lang="en-US" sz="2400" dirty="0">
                <a:solidFill>
                  <a:srgbClr val="333333"/>
                </a:solidFill>
              </a:rPr>
              <a:t> </a:t>
            </a:r>
            <a:r>
              <a:rPr lang="en-US" sz="2400" dirty="0" err="1">
                <a:solidFill>
                  <a:srgbClr val="333333"/>
                </a:solidFill>
              </a:rPr>
              <a:t>s'exagera</a:t>
            </a:r>
            <a:r>
              <a:rPr lang="en-US" sz="2400" dirty="0">
                <a:solidFill>
                  <a:srgbClr val="333333"/>
                </a:solidFill>
              </a:rPr>
              <a:t> (</a:t>
            </a:r>
            <a:r>
              <a:rPr lang="en-US" sz="2400" dirty="0" err="1">
                <a:solidFill>
                  <a:srgbClr val="333333"/>
                </a:solidFill>
              </a:rPr>
              <a:t>és</a:t>
            </a:r>
            <a:r>
              <a:rPr lang="en-US" sz="2400" dirty="0">
                <a:solidFill>
                  <a:srgbClr val="333333"/>
                </a:solidFill>
              </a:rPr>
              <a:t> </a:t>
            </a:r>
            <a:r>
              <a:rPr lang="en-US" sz="2400" dirty="0" err="1">
                <a:solidFill>
                  <a:srgbClr val="333333"/>
                </a:solidFill>
              </a:rPr>
              <a:t>veritat</a:t>
            </a:r>
            <a:r>
              <a:rPr lang="en-US" sz="2400" dirty="0">
                <a:solidFill>
                  <a:srgbClr val="333333"/>
                </a:solidFill>
              </a:rPr>
              <a:t> que el </a:t>
            </a:r>
            <a:r>
              <a:rPr lang="en-US" sz="2400" dirty="0" err="1">
                <a:solidFill>
                  <a:srgbClr val="333333"/>
                </a:solidFill>
              </a:rPr>
              <a:t>paquet</a:t>
            </a:r>
            <a:r>
              <a:rPr lang="en-US" sz="2400" dirty="0">
                <a:solidFill>
                  <a:srgbClr val="333333"/>
                </a:solidFill>
              </a:rPr>
              <a:t> es </a:t>
            </a:r>
            <a:r>
              <a:rPr lang="en-US" sz="2400" dirty="0" err="1">
                <a:solidFill>
                  <a:srgbClr val="333333"/>
                </a:solidFill>
              </a:rPr>
              <a:t>va</a:t>
            </a:r>
            <a:r>
              <a:rPr lang="en-US" sz="2400" dirty="0">
                <a:solidFill>
                  <a:srgbClr val="333333"/>
                </a:solidFill>
              </a:rPr>
              <a:t> </a:t>
            </a:r>
            <a:r>
              <a:rPr lang="en-US" sz="2400" dirty="0" err="1">
                <a:solidFill>
                  <a:srgbClr val="333333"/>
                </a:solidFill>
              </a:rPr>
              <a:t>canviar</a:t>
            </a:r>
            <a:r>
              <a:rPr lang="en-US" sz="2400" dirty="0">
                <a:solidFill>
                  <a:srgbClr val="333333"/>
                </a:solidFill>
              </a:rPr>
              <a:t> </a:t>
            </a:r>
            <a:r>
              <a:rPr lang="en-US" sz="2400" dirty="0" err="1">
                <a:solidFill>
                  <a:srgbClr val="333333"/>
                </a:solidFill>
              </a:rPr>
              <a:t>durant</a:t>
            </a:r>
            <a:r>
              <a:rPr lang="en-US" sz="2400" dirty="0">
                <a:solidFill>
                  <a:srgbClr val="333333"/>
                </a:solidFill>
              </a:rPr>
              <a:t> la </a:t>
            </a:r>
            <a:r>
              <a:rPr lang="en-US" sz="2400" dirty="0" err="1">
                <a:solidFill>
                  <a:srgbClr val="333333"/>
                </a:solidFill>
              </a:rPr>
              <a:t>Segona</a:t>
            </a:r>
            <a:r>
              <a:rPr lang="en-US" sz="2400" dirty="0">
                <a:solidFill>
                  <a:srgbClr val="333333"/>
                </a:solidFill>
              </a:rPr>
              <a:t> Guerra Mundial, </a:t>
            </a:r>
            <a:r>
              <a:rPr lang="en-US" sz="2400" dirty="0" err="1">
                <a:solidFill>
                  <a:srgbClr val="333333"/>
                </a:solidFill>
              </a:rPr>
              <a:t>tanmateix</a:t>
            </a:r>
            <a:r>
              <a:rPr lang="en-US" sz="2400" dirty="0">
                <a:solidFill>
                  <a:srgbClr val="333333"/>
                </a:solidFill>
              </a:rPr>
              <a:t>, </a:t>
            </a:r>
            <a:r>
              <a:rPr lang="en-US" sz="2400" dirty="0" err="1">
                <a:solidFill>
                  <a:srgbClr val="333333"/>
                </a:solidFill>
              </a:rPr>
              <a:t>aquest</a:t>
            </a:r>
            <a:r>
              <a:rPr lang="en-US" sz="2400" dirty="0">
                <a:solidFill>
                  <a:srgbClr val="333333"/>
                </a:solidFill>
              </a:rPr>
              <a:t> </a:t>
            </a:r>
            <a:r>
              <a:rPr lang="en-US" sz="2400" dirty="0" err="1">
                <a:solidFill>
                  <a:srgbClr val="333333"/>
                </a:solidFill>
              </a:rPr>
              <a:t>fet</a:t>
            </a:r>
            <a:r>
              <a:rPr lang="en-US" sz="2400" dirty="0">
                <a:solidFill>
                  <a:srgbClr val="333333"/>
                </a:solidFill>
              </a:rPr>
              <a:t> no </a:t>
            </a:r>
            <a:r>
              <a:rPr lang="en-US" sz="2400" dirty="0" err="1">
                <a:solidFill>
                  <a:srgbClr val="333333"/>
                </a:solidFill>
              </a:rPr>
              <a:t>justifica</a:t>
            </a:r>
            <a:r>
              <a:rPr lang="en-US" sz="2400" dirty="0">
                <a:solidFill>
                  <a:srgbClr val="333333"/>
                </a:solidFill>
              </a:rPr>
              <a:t> la </a:t>
            </a:r>
            <a:r>
              <a:rPr lang="en-US" sz="2400" dirty="0" err="1">
                <a:solidFill>
                  <a:srgbClr val="333333"/>
                </a:solidFill>
              </a:rPr>
              <a:t>llegenda</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15</a:t>
            </a:fld>
            <a:endParaRPr lang="de-DE" altLang="es-ES">
              <a:latin typeface="+mn-lt"/>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Com sorgeixen aquestes teories de conspiració?</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err="1">
                <a:solidFill>
                  <a:srgbClr val="333333"/>
                </a:solidFill>
              </a:rPr>
              <a:t>Existeixen</a:t>
            </a:r>
            <a:r>
              <a:rPr lang="de-DE" altLang="de-DE" sz="2400" dirty="0">
                <a:solidFill>
                  <a:srgbClr val="333333"/>
                </a:solidFill>
              </a:rPr>
              <a:t> </a:t>
            </a:r>
            <a:r>
              <a:rPr lang="de-DE" altLang="de-DE" sz="2400" dirty="0" err="1">
                <a:solidFill>
                  <a:srgbClr val="333333"/>
                </a:solidFill>
              </a:rPr>
              <a:t>nombrosos</a:t>
            </a:r>
            <a:r>
              <a:rPr lang="de-DE" altLang="de-DE" sz="2400" dirty="0">
                <a:solidFill>
                  <a:srgbClr val="333333"/>
                </a:solidFill>
              </a:rPr>
              <a:t> </a:t>
            </a:r>
            <a:r>
              <a:rPr lang="de-DE" altLang="de-DE" sz="2400" dirty="0" err="1">
                <a:solidFill>
                  <a:srgbClr val="333333"/>
                </a:solidFill>
              </a:rPr>
              <a:t>exemples</a:t>
            </a:r>
            <a:r>
              <a:rPr lang="de-DE" altLang="de-DE" sz="2400" dirty="0">
                <a:solidFill>
                  <a:srgbClr val="333333"/>
                </a:solidFill>
              </a:rPr>
              <a:t> </a:t>
            </a:r>
            <a:r>
              <a:rPr lang="de-DE" altLang="de-DE" sz="2400" dirty="0" err="1">
                <a:solidFill>
                  <a:srgbClr val="333333"/>
                </a:solidFill>
              </a:rPr>
              <a:t>històrics</a:t>
            </a:r>
            <a:r>
              <a:rPr lang="de-DE" altLang="de-DE" sz="2400" dirty="0">
                <a:solidFill>
                  <a:srgbClr val="333333"/>
                </a:solidFill>
              </a:rPr>
              <a:t> en </a:t>
            </a:r>
            <a:r>
              <a:rPr lang="de-DE" altLang="de-DE" sz="2400" dirty="0" err="1">
                <a:solidFill>
                  <a:srgbClr val="333333"/>
                </a:solidFill>
              </a:rPr>
              <a:t>els</a:t>
            </a:r>
            <a:r>
              <a:rPr lang="de-DE" altLang="de-DE" sz="2400" dirty="0">
                <a:solidFill>
                  <a:srgbClr val="333333"/>
                </a:solidFill>
              </a:rPr>
              <a:t> </a:t>
            </a:r>
            <a:r>
              <a:rPr lang="de-DE" altLang="de-DE" sz="2400" dirty="0" err="1">
                <a:solidFill>
                  <a:srgbClr val="333333"/>
                </a:solidFill>
              </a:rPr>
              <a:t>que</a:t>
            </a:r>
            <a:r>
              <a:rPr lang="de-DE" altLang="de-DE" sz="2400" dirty="0">
                <a:solidFill>
                  <a:srgbClr val="333333"/>
                </a:solidFill>
              </a:rPr>
              <a:t> </a:t>
            </a:r>
            <a:r>
              <a:rPr lang="de-DE" altLang="de-DE" sz="2400" dirty="0" err="1">
                <a:solidFill>
                  <a:srgbClr val="333333"/>
                </a:solidFill>
              </a:rPr>
              <a:t>s'ha</a:t>
            </a:r>
            <a:r>
              <a:rPr lang="de-DE" altLang="de-DE" sz="2400" dirty="0">
                <a:solidFill>
                  <a:srgbClr val="333333"/>
                </a:solidFill>
              </a:rPr>
              <a:t> </a:t>
            </a:r>
            <a:r>
              <a:rPr lang="de-DE" altLang="de-DE" sz="2400" dirty="0" err="1">
                <a:solidFill>
                  <a:srgbClr val="333333"/>
                </a:solidFill>
              </a:rPr>
              <a:t>culpat</a:t>
            </a:r>
            <a:r>
              <a:rPr lang="de-DE" altLang="de-DE" sz="2400" dirty="0">
                <a:solidFill>
                  <a:srgbClr val="333333"/>
                </a:solidFill>
              </a:rPr>
              <a:t> a </a:t>
            </a:r>
            <a:r>
              <a:rPr lang="de-DE" altLang="de-DE" sz="2400" dirty="0" err="1">
                <a:solidFill>
                  <a:srgbClr val="333333"/>
                </a:solidFill>
              </a:rPr>
              <a:t>persones</a:t>
            </a:r>
            <a:r>
              <a:rPr lang="de-DE" altLang="de-DE" sz="2400" dirty="0">
                <a:solidFill>
                  <a:srgbClr val="333333"/>
                </a:solidFill>
              </a:rPr>
              <a:t> </a:t>
            </a:r>
            <a:r>
              <a:rPr lang="de-DE" altLang="de-DE" sz="2400" dirty="0" err="1">
                <a:solidFill>
                  <a:srgbClr val="333333"/>
                </a:solidFill>
              </a:rPr>
              <a:t>desafavorides</a:t>
            </a:r>
            <a:r>
              <a:rPr lang="de-DE" altLang="de-DE" sz="2400" dirty="0">
                <a:solidFill>
                  <a:srgbClr val="333333"/>
                </a:solidFill>
              </a:rPr>
              <a:t> o a </a:t>
            </a:r>
            <a:r>
              <a:rPr lang="de-DE" altLang="de-DE" sz="2400" dirty="0" err="1">
                <a:solidFill>
                  <a:srgbClr val="333333"/>
                </a:solidFill>
              </a:rPr>
              <a:t>grups</a:t>
            </a:r>
            <a:r>
              <a:rPr lang="de-DE" altLang="de-DE" sz="2400" dirty="0">
                <a:solidFill>
                  <a:srgbClr val="333333"/>
                </a:solidFill>
              </a:rPr>
              <a:t> </a:t>
            </a:r>
            <a:r>
              <a:rPr lang="de-DE" altLang="de-DE" sz="2400" dirty="0" err="1">
                <a:solidFill>
                  <a:srgbClr val="333333"/>
                </a:solidFill>
              </a:rPr>
              <a:t>minoritaris</a:t>
            </a:r>
            <a:r>
              <a:rPr lang="de-DE" altLang="de-DE" sz="2400" dirty="0">
                <a:solidFill>
                  <a:srgbClr val="333333"/>
                </a:solidFill>
              </a:rPr>
              <a:t> per </a:t>
            </a:r>
            <a:r>
              <a:rPr lang="de-DE" altLang="de-DE" sz="2400" dirty="0" err="1">
                <a:solidFill>
                  <a:srgbClr val="333333"/>
                </a:solidFill>
              </a:rPr>
              <a:t>coses</a:t>
            </a:r>
            <a:r>
              <a:rPr lang="de-DE" altLang="de-DE" sz="2400" dirty="0">
                <a:solidFill>
                  <a:srgbClr val="333333"/>
                </a:solidFill>
              </a:rPr>
              <a:t> </a:t>
            </a:r>
            <a:r>
              <a:rPr lang="de-DE" altLang="de-DE" sz="2400" dirty="0" err="1">
                <a:solidFill>
                  <a:srgbClr val="333333"/>
                </a:solidFill>
              </a:rPr>
              <a:t>que</a:t>
            </a:r>
            <a:r>
              <a:rPr lang="de-DE" altLang="de-DE" sz="2400" dirty="0">
                <a:solidFill>
                  <a:srgbClr val="333333"/>
                </a:solidFill>
              </a:rPr>
              <a:t> </a:t>
            </a:r>
            <a:r>
              <a:rPr lang="de-DE" altLang="de-DE" sz="2400" dirty="0" err="1">
                <a:solidFill>
                  <a:srgbClr val="333333"/>
                </a:solidFill>
              </a:rPr>
              <a:t>estaven</a:t>
            </a:r>
            <a:r>
              <a:rPr lang="de-DE" altLang="de-DE" sz="2400" dirty="0">
                <a:solidFill>
                  <a:srgbClr val="333333"/>
                </a:solidFill>
              </a:rPr>
              <a:t> </a:t>
            </a:r>
            <a:r>
              <a:rPr lang="de-DE" altLang="de-DE" sz="2400" dirty="0" err="1">
                <a:solidFill>
                  <a:srgbClr val="333333"/>
                </a:solidFill>
              </a:rPr>
              <a:t>fora</a:t>
            </a:r>
            <a:r>
              <a:rPr lang="de-DE" altLang="de-DE" sz="2400" dirty="0">
                <a:solidFill>
                  <a:srgbClr val="333333"/>
                </a:solidFill>
              </a:rPr>
              <a:t> del </a:t>
            </a:r>
            <a:r>
              <a:rPr lang="de-DE" altLang="de-DE" sz="2400" dirty="0" err="1">
                <a:solidFill>
                  <a:srgbClr val="333333"/>
                </a:solidFill>
              </a:rPr>
              <a:t>seu</a:t>
            </a:r>
            <a:r>
              <a:rPr lang="de-DE" altLang="de-DE" sz="2400" dirty="0">
                <a:solidFill>
                  <a:srgbClr val="333333"/>
                </a:solidFill>
              </a:rPr>
              <a:t> </a:t>
            </a:r>
            <a:r>
              <a:rPr lang="de-DE" altLang="de-DE" sz="2400" dirty="0" err="1">
                <a:solidFill>
                  <a:srgbClr val="333333"/>
                </a:solidFill>
              </a:rPr>
              <a:t>control</a:t>
            </a:r>
            <a:r>
              <a:rPr lang="de-DE" altLang="de-DE" sz="2400" dirty="0">
                <a:solidFill>
                  <a:srgbClr val="333333"/>
                </a:solidFill>
              </a:rPr>
              <a:t>. Per exemple, a </a:t>
            </a:r>
            <a:r>
              <a:rPr lang="de-DE" altLang="de-DE" sz="2400" dirty="0" err="1">
                <a:solidFill>
                  <a:srgbClr val="333333"/>
                </a:solidFill>
              </a:rPr>
              <a:t>l'Edat</a:t>
            </a:r>
            <a:r>
              <a:rPr lang="de-DE" altLang="de-DE" sz="2400" dirty="0">
                <a:solidFill>
                  <a:srgbClr val="333333"/>
                </a:solidFill>
              </a:rPr>
              <a:t> Mitjana es culpava a dones a o altres persones de religions minoritàries de la mala collita.</a:t>
            </a:r>
            <a:endParaRPr lang="de-DE" altLang="de-DE" sz="2400" dirty="0">
              <a:solidFill>
                <a:srgbClr val="004992"/>
              </a:solidFill>
            </a:endParaRPr>
          </a:p>
          <a:p>
            <a:pPr marL="342900" lvl="0" indent="-342900" defTabSz="914400" fontAlgn="base">
              <a:buClr>
                <a:srgbClr val="333333"/>
              </a:buClr>
              <a:buFont typeface="WingDings"/>
              <a:buChar char=""/>
            </a:pPr>
            <a:r>
              <a:rPr lang="de-DE" altLang="de-DE" sz="2400" dirty="0">
                <a:solidFill>
                  <a:srgbClr val="333333"/>
                </a:solidFill>
              </a:rPr>
              <a:t>Aquestes explicacions són massa simples. Tanmateix, redueixen la tensió i les pors i al mateix temps proporcionen una il·lusió de control.</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16</a:t>
            </a:fld>
            <a:endParaRPr lang="de-DE" altLang="es-ES">
              <a:latin typeface="+mn-lt"/>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60"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mn-lt"/>
                <a:ea typeface="+mn-ea"/>
                <a:cs typeface="+mn-cs"/>
              </a:rPr>
              <a:t>Quina rellevància té això?</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tabLst>
                <a:tab pos="449263" algn="l"/>
              </a:tabLst>
              <a:defRPr/>
            </a:pPr>
            <a:r>
              <a:rPr lang="es-ES" sz="2400">
                <a:solidFill>
                  <a:srgbClr val="333333"/>
                </a:solidFill>
              </a:rPr>
              <a:t>Hi ha </a:t>
            </a:r>
            <a:r>
              <a:rPr lang="es-ES" sz="2400" dirty="0" err="1">
                <a:solidFill>
                  <a:srgbClr val="333333"/>
                </a:solidFill>
              </a:rPr>
              <a:t>estudis</a:t>
            </a:r>
            <a:r>
              <a:rPr lang="es-ES" sz="2400" dirty="0">
                <a:solidFill>
                  <a:srgbClr val="333333"/>
                </a:solidFill>
              </a:rPr>
              <a:t> que </a:t>
            </a:r>
            <a:r>
              <a:rPr lang="es-ES" sz="2400" dirty="0" err="1">
                <a:solidFill>
                  <a:srgbClr val="333333"/>
                </a:solidFill>
              </a:rPr>
              <a:t>demostren</a:t>
            </a:r>
            <a:r>
              <a:rPr lang="es-ES" sz="2400" dirty="0">
                <a:solidFill>
                  <a:srgbClr val="333333"/>
                </a:solidFill>
              </a:rPr>
              <a:t> que </a:t>
            </a:r>
            <a:r>
              <a:rPr lang="es-ES" sz="2400" dirty="0" err="1">
                <a:solidFill>
                  <a:srgbClr val="333333"/>
                </a:solidFill>
              </a:rPr>
              <a:t>moltes</a:t>
            </a:r>
            <a:r>
              <a:rPr lang="es-ES" sz="2400" dirty="0">
                <a:solidFill>
                  <a:srgbClr val="333333"/>
                </a:solidFill>
              </a:rPr>
              <a:t> de les persones </a:t>
            </a:r>
            <a:r>
              <a:rPr lang="es-ES" sz="2400" dirty="0" err="1">
                <a:solidFill>
                  <a:srgbClr val="333333"/>
                </a:solidFill>
              </a:rPr>
              <a:t>amb</a:t>
            </a:r>
            <a:r>
              <a:rPr lang="es-ES" sz="2400" dirty="0">
                <a:solidFill>
                  <a:srgbClr val="333333"/>
                </a:solidFill>
              </a:rPr>
              <a:t> </a:t>
            </a:r>
            <a:r>
              <a:rPr lang="es-ES" sz="2400" dirty="0" err="1">
                <a:solidFill>
                  <a:srgbClr val="333333"/>
                </a:solidFill>
              </a:rPr>
              <a:t>psicosi</a:t>
            </a:r>
            <a:r>
              <a:rPr lang="es-ES" sz="2400" dirty="0">
                <a:solidFill>
                  <a:srgbClr val="333333"/>
                </a:solidFill>
              </a:rPr>
              <a:t> (</a:t>
            </a:r>
            <a:r>
              <a:rPr lang="es-ES" sz="2400" dirty="0" err="1">
                <a:solidFill>
                  <a:srgbClr val="333333"/>
                </a:solidFill>
              </a:rPr>
              <a:t>però</a:t>
            </a:r>
            <a:r>
              <a:rPr lang="es-ES" sz="2400" dirty="0">
                <a:solidFill>
                  <a:srgbClr val="333333"/>
                </a:solidFill>
              </a:rPr>
              <a:t> no totes!): </a:t>
            </a:r>
            <a:r>
              <a:rPr lang="es-ES" sz="2400" dirty="0" err="1">
                <a:solidFill>
                  <a:srgbClr val="333333"/>
                </a:solidFill>
              </a:rPr>
              <a:t>prenen</a:t>
            </a:r>
            <a:r>
              <a:rPr lang="es-ES" sz="2400" dirty="0">
                <a:solidFill>
                  <a:srgbClr val="333333"/>
                </a:solidFill>
              </a:rPr>
              <a:t> </a:t>
            </a:r>
            <a:r>
              <a:rPr lang="es-ES" sz="2400" dirty="0" err="1">
                <a:solidFill>
                  <a:srgbClr val="333333"/>
                </a:solidFill>
              </a:rPr>
              <a:t>decisions</a:t>
            </a:r>
            <a:r>
              <a:rPr lang="es-ES" sz="2400" dirty="0">
                <a:solidFill>
                  <a:srgbClr val="333333"/>
                </a:solidFill>
              </a:rPr>
              <a:t> en base a </a:t>
            </a:r>
            <a:r>
              <a:rPr lang="es-ES" sz="2400" dirty="0" err="1">
                <a:solidFill>
                  <a:srgbClr val="333333"/>
                </a:solidFill>
              </a:rPr>
              <a:t>molt</a:t>
            </a:r>
            <a:r>
              <a:rPr lang="es-ES" sz="2400" dirty="0">
                <a:solidFill>
                  <a:srgbClr val="333333"/>
                </a:solidFill>
              </a:rPr>
              <a:t> poca </a:t>
            </a:r>
            <a:r>
              <a:rPr lang="es-ES" sz="2400" dirty="0" err="1">
                <a:solidFill>
                  <a:srgbClr val="333333"/>
                </a:solidFill>
              </a:rPr>
              <a:t>informació</a:t>
            </a:r>
            <a:r>
              <a:rPr lang="es-ES" sz="2400" dirty="0">
                <a:solidFill>
                  <a:srgbClr val="333333"/>
                </a:solidFill>
              </a:rPr>
              <a:t>. </a:t>
            </a:r>
            <a:r>
              <a:rPr lang="es-ES" sz="2400" dirty="0" err="1">
                <a:solidFill>
                  <a:srgbClr val="333333"/>
                </a:solidFill>
              </a:rPr>
              <a:t>Aquest</a:t>
            </a:r>
            <a:r>
              <a:rPr lang="es-ES" sz="2400" dirty="0">
                <a:solidFill>
                  <a:srgbClr val="333333"/>
                </a:solidFill>
              </a:rPr>
              <a:t> estil de presa de </a:t>
            </a:r>
            <a:r>
              <a:rPr lang="es-ES" sz="2400" dirty="0" err="1">
                <a:solidFill>
                  <a:srgbClr val="333333"/>
                </a:solidFill>
              </a:rPr>
              <a:t>decisions</a:t>
            </a:r>
            <a:r>
              <a:rPr lang="es-ES" sz="2400" dirty="0">
                <a:solidFill>
                  <a:srgbClr val="333333"/>
                </a:solidFill>
              </a:rPr>
              <a:t> </a:t>
            </a:r>
            <a:r>
              <a:rPr lang="es-ES" sz="2400" dirty="0" err="1">
                <a:solidFill>
                  <a:srgbClr val="333333"/>
                </a:solidFill>
              </a:rPr>
              <a:t>pot</a:t>
            </a:r>
            <a:r>
              <a:rPr lang="es-ES" sz="2400" dirty="0">
                <a:solidFill>
                  <a:srgbClr val="333333"/>
                </a:solidFill>
              </a:rPr>
              <a:t> </a:t>
            </a:r>
            <a:r>
              <a:rPr lang="es-ES" sz="2400" dirty="0" err="1">
                <a:solidFill>
                  <a:srgbClr val="333333"/>
                </a:solidFill>
              </a:rPr>
              <a:t>conduir</a:t>
            </a:r>
            <a:r>
              <a:rPr lang="es-ES" sz="2400" dirty="0">
                <a:solidFill>
                  <a:srgbClr val="333333"/>
                </a:solidFill>
              </a:rPr>
              <a:t> </a:t>
            </a:r>
            <a:r>
              <a:rPr lang="es-ES" sz="2400" dirty="0" err="1">
                <a:solidFill>
                  <a:srgbClr val="333333"/>
                </a:solidFill>
              </a:rPr>
              <a:t>fàcilment</a:t>
            </a:r>
            <a:r>
              <a:rPr lang="es-ES" sz="2400" dirty="0">
                <a:solidFill>
                  <a:srgbClr val="333333"/>
                </a:solidFill>
              </a:rPr>
              <a:t> a </a:t>
            </a:r>
            <a:r>
              <a:rPr lang="es-ES" sz="2400" dirty="0" err="1">
                <a:solidFill>
                  <a:srgbClr val="333333"/>
                </a:solidFill>
              </a:rPr>
              <a:t>errors</a:t>
            </a:r>
            <a:r>
              <a:rPr lang="es-ES" sz="2400" dirty="0">
                <a:solidFill>
                  <a:srgbClr val="333333"/>
                </a:solidFill>
              </a:rPr>
              <a:t>, en </a:t>
            </a:r>
            <a:r>
              <a:rPr lang="es-ES" sz="2400" dirty="0" err="1">
                <a:solidFill>
                  <a:srgbClr val="333333"/>
                </a:solidFill>
              </a:rPr>
              <a:t>comparació</a:t>
            </a:r>
            <a:r>
              <a:rPr lang="es-ES" sz="2400" dirty="0">
                <a:solidFill>
                  <a:srgbClr val="333333"/>
                </a:solidFill>
              </a:rPr>
              <a:t> </a:t>
            </a:r>
            <a:r>
              <a:rPr lang="es-ES" sz="2400" dirty="0" err="1">
                <a:solidFill>
                  <a:srgbClr val="333333"/>
                </a:solidFill>
              </a:rPr>
              <a:t>amb</a:t>
            </a:r>
            <a:r>
              <a:rPr lang="es-ES" sz="2400" dirty="0">
                <a:solidFill>
                  <a:srgbClr val="333333"/>
                </a:solidFill>
              </a:rPr>
              <a:t> un estil de </a:t>
            </a:r>
            <a:r>
              <a:rPr lang="es-ES" sz="2400" dirty="0" err="1">
                <a:solidFill>
                  <a:srgbClr val="333333"/>
                </a:solidFill>
              </a:rPr>
              <a:t>decisions</a:t>
            </a:r>
            <a:r>
              <a:rPr lang="es-ES" sz="2400" dirty="0">
                <a:solidFill>
                  <a:srgbClr val="333333"/>
                </a:solidFill>
              </a:rPr>
              <a:t> que </a:t>
            </a:r>
            <a:r>
              <a:rPr lang="es-ES" sz="2400" dirty="0" err="1">
                <a:solidFill>
                  <a:srgbClr val="333333"/>
                </a:solidFill>
              </a:rPr>
              <a:t>impliqui</a:t>
            </a:r>
            <a:r>
              <a:rPr lang="es-ES" sz="2400" dirty="0">
                <a:solidFill>
                  <a:srgbClr val="333333"/>
                </a:solidFill>
              </a:rPr>
              <a:t> un examen </a:t>
            </a:r>
            <a:r>
              <a:rPr lang="es-ES" sz="2400" dirty="0" err="1">
                <a:solidFill>
                  <a:srgbClr val="333333"/>
                </a:solidFill>
              </a:rPr>
              <a:t>curós</a:t>
            </a:r>
            <a:r>
              <a:rPr lang="es-ES" sz="2400" dirty="0">
                <a:solidFill>
                  <a:srgbClr val="333333"/>
                </a:solidFill>
              </a:rPr>
              <a:t> de tota la </a:t>
            </a:r>
            <a:r>
              <a:rPr lang="es-ES" sz="2400" dirty="0" err="1">
                <a:solidFill>
                  <a:srgbClr val="333333"/>
                </a:solidFill>
              </a:rPr>
              <a:t>informació</a:t>
            </a:r>
            <a:r>
              <a:rPr lang="es-ES" sz="2400" dirty="0">
                <a:solidFill>
                  <a:srgbClr val="333333"/>
                </a:solidFill>
              </a:rPr>
              <a:t> </a:t>
            </a:r>
            <a:r>
              <a:rPr lang="es-ES" sz="2400">
                <a:solidFill>
                  <a:srgbClr val="333333"/>
                </a:solidFill>
              </a:rPr>
              <a:t>disponible.</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3" name="Slide Number Placeholder 2"/>
          <p:cNvSpPr>
            <a:spLocks noGrp="1"/>
          </p:cNvSpPr>
          <p:nvPr>
            <p:ph type="sldNum" sz="quarter" idx="12"/>
          </p:nvPr>
        </p:nvSpPr>
        <p:spPr/>
        <p:txBody>
          <a:bodyPr/>
          <a:lstStyle/>
          <a:p>
            <a:fld id="{E2D29D31-07AE-4177-BE12-2A01F3420BE6}" type="slidenum">
              <a:rPr lang="de-DE" altLang="es-ES" smtClean="0">
                <a:latin typeface="+mn-lt"/>
                <a:ea typeface="+mn-ea"/>
              </a:rPr>
              <a:pPr/>
              <a:t>17</a:t>
            </a:fld>
            <a:endParaRPr lang="de-DE" altLang="es-ES">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60"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mn-lt"/>
                <a:ea typeface="+mn-ea"/>
                <a:cs typeface="+mn-cs"/>
              </a:rPr>
              <a:t>Quina rellevància té això?</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tabLst>
                <a:tab pos="449263" algn="l"/>
              </a:tabLst>
              <a:defRPr/>
            </a:pPr>
            <a:r>
              <a:rPr lang="es-ES" sz="2400">
                <a:solidFill>
                  <a:srgbClr val="333333"/>
                </a:solidFill>
              </a:rPr>
              <a:t>Hi ha </a:t>
            </a:r>
            <a:r>
              <a:rPr lang="es-ES" sz="2400" dirty="0" err="1">
                <a:solidFill>
                  <a:srgbClr val="333333"/>
                </a:solidFill>
              </a:rPr>
              <a:t>estudis</a:t>
            </a:r>
            <a:r>
              <a:rPr lang="es-ES" sz="2400" dirty="0">
                <a:solidFill>
                  <a:srgbClr val="333333"/>
                </a:solidFill>
              </a:rPr>
              <a:t> que </a:t>
            </a:r>
            <a:r>
              <a:rPr lang="es-ES" sz="2400" dirty="0" err="1">
                <a:solidFill>
                  <a:srgbClr val="333333"/>
                </a:solidFill>
              </a:rPr>
              <a:t>demostren</a:t>
            </a:r>
            <a:r>
              <a:rPr lang="es-ES" sz="2400" dirty="0">
                <a:solidFill>
                  <a:srgbClr val="333333"/>
                </a:solidFill>
              </a:rPr>
              <a:t> que </a:t>
            </a:r>
            <a:r>
              <a:rPr lang="es-ES" sz="2400" dirty="0" err="1">
                <a:solidFill>
                  <a:srgbClr val="333333"/>
                </a:solidFill>
              </a:rPr>
              <a:t>moltes</a:t>
            </a:r>
            <a:r>
              <a:rPr lang="es-ES" sz="2400" dirty="0">
                <a:solidFill>
                  <a:srgbClr val="333333"/>
                </a:solidFill>
              </a:rPr>
              <a:t> de les persones </a:t>
            </a:r>
            <a:r>
              <a:rPr lang="es-ES" sz="2400" dirty="0" err="1">
                <a:solidFill>
                  <a:srgbClr val="333333"/>
                </a:solidFill>
              </a:rPr>
              <a:t>amb</a:t>
            </a:r>
            <a:r>
              <a:rPr lang="es-ES" sz="2400" dirty="0">
                <a:solidFill>
                  <a:srgbClr val="333333"/>
                </a:solidFill>
              </a:rPr>
              <a:t> </a:t>
            </a:r>
            <a:r>
              <a:rPr lang="es-ES" sz="2400" dirty="0" err="1">
                <a:solidFill>
                  <a:srgbClr val="333333"/>
                </a:solidFill>
              </a:rPr>
              <a:t>psicosi</a:t>
            </a:r>
            <a:r>
              <a:rPr lang="es-ES" sz="2400" dirty="0">
                <a:solidFill>
                  <a:srgbClr val="333333"/>
                </a:solidFill>
              </a:rPr>
              <a:t> (</a:t>
            </a:r>
            <a:r>
              <a:rPr lang="es-ES" sz="2400" dirty="0" err="1">
                <a:solidFill>
                  <a:srgbClr val="333333"/>
                </a:solidFill>
              </a:rPr>
              <a:t>però</a:t>
            </a:r>
            <a:r>
              <a:rPr lang="es-ES" sz="2400" dirty="0">
                <a:solidFill>
                  <a:srgbClr val="333333"/>
                </a:solidFill>
              </a:rPr>
              <a:t> no totes!): </a:t>
            </a:r>
            <a:r>
              <a:rPr lang="es-ES" sz="2400" dirty="0" err="1">
                <a:solidFill>
                  <a:srgbClr val="333333"/>
                </a:solidFill>
              </a:rPr>
              <a:t>prenen</a:t>
            </a:r>
            <a:r>
              <a:rPr lang="es-ES" sz="2400" dirty="0">
                <a:solidFill>
                  <a:srgbClr val="333333"/>
                </a:solidFill>
              </a:rPr>
              <a:t> </a:t>
            </a:r>
            <a:r>
              <a:rPr lang="es-ES" sz="2400" dirty="0" err="1">
                <a:solidFill>
                  <a:srgbClr val="333333"/>
                </a:solidFill>
              </a:rPr>
              <a:t>decisions</a:t>
            </a:r>
            <a:r>
              <a:rPr lang="es-ES" sz="2400" dirty="0">
                <a:solidFill>
                  <a:srgbClr val="333333"/>
                </a:solidFill>
              </a:rPr>
              <a:t> en base a </a:t>
            </a:r>
            <a:r>
              <a:rPr lang="es-ES" sz="2400" dirty="0" err="1">
                <a:solidFill>
                  <a:srgbClr val="333333"/>
                </a:solidFill>
              </a:rPr>
              <a:t>molt</a:t>
            </a:r>
            <a:r>
              <a:rPr lang="es-ES" sz="2400" dirty="0">
                <a:solidFill>
                  <a:srgbClr val="333333"/>
                </a:solidFill>
              </a:rPr>
              <a:t> poca </a:t>
            </a:r>
            <a:r>
              <a:rPr lang="es-ES" sz="2400" dirty="0" err="1">
                <a:solidFill>
                  <a:srgbClr val="333333"/>
                </a:solidFill>
              </a:rPr>
              <a:t>informació</a:t>
            </a:r>
            <a:r>
              <a:rPr lang="es-ES" sz="2400" dirty="0">
                <a:solidFill>
                  <a:srgbClr val="333333"/>
                </a:solidFill>
              </a:rPr>
              <a:t>. </a:t>
            </a:r>
            <a:r>
              <a:rPr lang="es-ES" sz="2400" dirty="0" err="1">
                <a:solidFill>
                  <a:srgbClr val="333333"/>
                </a:solidFill>
              </a:rPr>
              <a:t>Aquest</a:t>
            </a:r>
            <a:r>
              <a:rPr lang="es-ES" sz="2400" dirty="0">
                <a:solidFill>
                  <a:srgbClr val="333333"/>
                </a:solidFill>
              </a:rPr>
              <a:t> estil de presa de </a:t>
            </a:r>
            <a:r>
              <a:rPr lang="es-ES" sz="2400" dirty="0" err="1">
                <a:solidFill>
                  <a:srgbClr val="333333"/>
                </a:solidFill>
              </a:rPr>
              <a:t>decisions</a:t>
            </a:r>
            <a:r>
              <a:rPr lang="es-ES" sz="2400" dirty="0">
                <a:solidFill>
                  <a:srgbClr val="333333"/>
                </a:solidFill>
              </a:rPr>
              <a:t> </a:t>
            </a:r>
            <a:r>
              <a:rPr lang="es-ES" sz="2400" dirty="0" err="1">
                <a:solidFill>
                  <a:srgbClr val="333333"/>
                </a:solidFill>
              </a:rPr>
              <a:t>pot</a:t>
            </a:r>
            <a:r>
              <a:rPr lang="es-ES" sz="2400" dirty="0">
                <a:solidFill>
                  <a:srgbClr val="333333"/>
                </a:solidFill>
              </a:rPr>
              <a:t> </a:t>
            </a:r>
            <a:r>
              <a:rPr lang="es-ES" sz="2400" dirty="0" err="1">
                <a:solidFill>
                  <a:srgbClr val="333333"/>
                </a:solidFill>
              </a:rPr>
              <a:t>conduir</a:t>
            </a:r>
            <a:r>
              <a:rPr lang="es-ES" sz="2400" dirty="0">
                <a:solidFill>
                  <a:srgbClr val="333333"/>
                </a:solidFill>
              </a:rPr>
              <a:t> </a:t>
            </a:r>
            <a:r>
              <a:rPr lang="es-ES" sz="2400" dirty="0" err="1">
                <a:solidFill>
                  <a:srgbClr val="333333"/>
                </a:solidFill>
              </a:rPr>
              <a:t>fàcilment</a:t>
            </a:r>
            <a:r>
              <a:rPr lang="es-ES" sz="2400" dirty="0">
                <a:solidFill>
                  <a:srgbClr val="333333"/>
                </a:solidFill>
              </a:rPr>
              <a:t> a </a:t>
            </a:r>
            <a:r>
              <a:rPr lang="es-ES" sz="2400" dirty="0" err="1">
                <a:solidFill>
                  <a:srgbClr val="333333"/>
                </a:solidFill>
              </a:rPr>
              <a:t>errors</a:t>
            </a:r>
            <a:r>
              <a:rPr lang="es-ES" sz="2400" dirty="0">
                <a:solidFill>
                  <a:srgbClr val="333333"/>
                </a:solidFill>
              </a:rPr>
              <a:t>, en </a:t>
            </a:r>
            <a:r>
              <a:rPr lang="es-ES" sz="2400" dirty="0" err="1">
                <a:solidFill>
                  <a:srgbClr val="333333"/>
                </a:solidFill>
              </a:rPr>
              <a:t>comparació</a:t>
            </a:r>
            <a:r>
              <a:rPr lang="es-ES" sz="2400" dirty="0">
                <a:solidFill>
                  <a:srgbClr val="333333"/>
                </a:solidFill>
              </a:rPr>
              <a:t> </a:t>
            </a:r>
            <a:r>
              <a:rPr lang="es-ES" sz="2400" dirty="0" err="1">
                <a:solidFill>
                  <a:srgbClr val="333333"/>
                </a:solidFill>
              </a:rPr>
              <a:t>amb</a:t>
            </a:r>
            <a:r>
              <a:rPr lang="es-ES" sz="2400" dirty="0">
                <a:solidFill>
                  <a:srgbClr val="333333"/>
                </a:solidFill>
              </a:rPr>
              <a:t> un estil de </a:t>
            </a:r>
            <a:r>
              <a:rPr lang="es-ES" sz="2400" dirty="0" err="1">
                <a:solidFill>
                  <a:srgbClr val="333333"/>
                </a:solidFill>
              </a:rPr>
              <a:t>decisions</a:t>
            </a:r>
            <a:r>
              <a:rPr lang="es-ES" sz="2400" dirty="0">
                <a:solidFill>
                  <a:srgbClr val="333333"/>
                </a:solidFill>
              </a:rPr>
              <a:t> que </a:t>
            </a:r>
            <a:r>
              <a:rPr lang="es-ES" sz="2400" dirty="0" err="1">
                <a:solidFill>
                  <a:srgbClr val="333333"/>
                </a:solidFill>
              </a:rPr>
              <a:t>impliqui</a:t>
            </a:r>
            <a:r>
              <a:rPr lang="es-ES" sz="2400" dirty="0">
                <a:solidFill>
                  <a:srgbClr val="333333"/>
                </a:solidFill>
              </a:rPr>
              <a:t> un examen </a:t>
            </a:r>
            <a:r>
              <a:rPr lang="es-ES" sz="2400" dirty="0" err="1">
                <a:solidFill>
                  <a:srgbClr val="333333"/>
                </a:solidFill>
              </a:rPr>
              <a:t>curós</a:t>
            </a:r>
            <a:r>
              <a:rPr lang="es-ES" sz="2400" dirty="0">
                <a:solidFill>
                  <a:srgbClr val="333333"/>
                </a:solidFill>
              </a:rPr>
              <a:t> de tota la </a:t>
            </a:r>
            <a:r>
              <a:rPr lang="es-ES" sz="2400" dirty="0" err="1">
                <a:solidFill>
                  <a:srgbClr val="333333"/>
                </a:solidFill>
              </a:rPr>
              <a:t>informació</a:t>
            </a:r>
            <a:r>
              <a:rPr lang="es-ES" sz="2400" dirty="0">
                <a:solidFill>
                  <a:srgbClr val="333333"/>
                </a:solidFill>
              </a:rPr>
              <a:t> disponible.</a:t>
            </a:r>
          </a:p>
          <a:p>
            <a:pPr marL="342900" lvl="0" indent="-342900" defTabSz="914400" fontAlgn="base">
              <a:buClr>
                <a:srgbClr val="333333"/>
              </a:buClr>
              <a:buFont typeface="WingDings"/>
              <a:buChar char=""/>
              <a:tabLst>
                <a:tab pos="449263" algn="l"/>
              </a:tabLst>
              <a:defRPr/>
            </a:pPr>
            <a:r>
              <a:rPr lang="es-ES" sz="2400" dirty="0">
                <a:solidFill>
                  <a:srgbClr val="333333"/>
                </a:solidFill>
              </a:rPr>
              <a:t>La </a:t>
            </a:r>
            <a:r>
              <a:rPr lang="es-ES" sz="2400" dirty="0" err="1">
                <a:solidFill>
                  <a:srgbClr val="333333"/>
                </a:solidFill>
              </a:rPr>
              <a:t>percepció</a:t>
            </a:r>
            <a:r>
              <a:rPr lang="es-ES" sz="2400" dirty="0">
                <a:solidFill>
                  <a:srgbClr val="333333"/>
                </a:solidFill>
              </a:rPr>
              <a:t> de la </a:t>
            </a:r>
            <a:r>
              <a:rPr lang="es-ES" sz="2400" dirty="0" err="1">
                <a:solidFill>
                  <a:srgbClr val="333333"/>
                </a:solidFill>
              </a:rPr>
              <a:t>realitat</a:t>
            </a:r>
            <a:r>
              <a:rPr lang="es-ES" sz="2400" dirty="0">
                <a:solidFill>
                  <a:srgbClr val="333333"/>
                </a:solidFill>
              </a:rPr>
              <a:t> per a </a:t>
            </a:r>
            <a:r>
              <a:rPr lang="es-ES" sz="2400" dirty="0" err="1">
                <a:solidFill>
                  <a:srgbClr val="333333"/>
                </a:solidFill>
              </a:rPr>
              <a:t>moltes</a:t>
            </a:r>
            <a:r>
              <a:rPr lang="es-ES" sz="2400" dirty="0">
                <a:solidFill>
                  <a:srgbClr val="333333"/>
                </a:solidFill>
              </a:rPr>
              <a:t> (</a:t>
            </a:r>
            <a:r>
              <a:rPr lang="es-ES" sz="2400" dirty="0" err="1">
                <a:solidFill>
                  <a:srgbClr val="333333"/>
                </a:solidFill>
              </a:rPr>
              <a:t>però</a:t>
            </a:r>
            <a:r>
              <a:rPr lang="es-ES" sz="2400" dirty="0">
                <a:solidFill>
                  <a:srgbClr val="333333"/>
                </a:solidFill>
              </a:rPr>
              <a:t> no per a totes!) de les persones </a:t>
            </a:r>
            <a:r>
              <a:rPr lang="es-ES" sz="2400" dirty="0" err="1">
                <a:solidFill>
                  <a:srgbClr val="333333"/>
                </a:solidFill>
              </a:rPr>
              <a:t>amb</a:t>
            </a:r>
            <a:r>
              <a:rPr lang="es-ES" sz="2400" dirty="0">
                <a:solidFill>
                  <a:srgbClr val="333333"/>
                </a:solidFill>
              </a:rPr>
              <a:t> </a:t>
            </a:r>
            <a:r>
              <a:rPr lang="es-ES" sz="2400" dirty="0" err="1">
                <a:solidFill>
                  <a:srgbClr val="333333"/>
                </a:solidFill>
              </a:rPr>
              <a:t>psicosi</a:t>
            </a:r>
            <a:r>
              <a:rPr lang="es-ES" sz="2400" dirty="0">
                <a:solidFill>
                  <a:srgbClr val="333333"/>
                </a:solidFill>
              </a:rPr>
              <a:t> </a:t>
            </a:r>
            <a:r>
              <a:rPr lang="es-ES" sz="2400" dirty="0" err="1">
                <a:solidFill>
                  <a:srgbClr val="333333"/>
                </a:solidFill>
              </a:rPr>
              <a:t>està</a:t>
            </a:r>
            <a:r>
              <a:rPr lang="es-ES" sz="2400" dirty="0">
                <a:solidFill>
                  <a:srgbClr val="333333"/>
                </a:solidFill>
              </a:rPr>
              <a:t> alterada. Es </a:t>
            </a:r>
            <a:r>
              <a:rPr lang="es-ES" sz="2400" dirty="0" err="1">
                <a:solidFill>
                  <a:srgbClr val="333333"/>
                </a:solidFill>
              </a:rPr>
              <a:t>tenen</a:t>
            </a:r>
            <a:r>
              <a:rPr lang="es-ES" sz="2400" dirty="0">
                <a:solidFill>
                  <a:srgbClr val="333333"/>
                </a:solidFill>
              </a:rPr>
              <a:t> en </a:t>
            </a:r>
            <a:r>
              <a:rPr lang="es-ES" sz="2400" dirty="0" err="1">
                <a:solidFill>
                  <a:srgbClr val="333333"/>
                </a:solidFill>
              </a:rPr>
              <a:t>compte</a:t>
            </a:r>
            <a:r>
              <a:rPr lang="es-ES" sz="2400" dirty="0">
                <a:solidFill>
                  <a:srgbClr val="333333"/>
                </a:solidFill>
              </a:rPr>
              <a:t> </a:t>
            </a:r>
            <a:r>
              <a:rPr lang="es-ES" sz="2400" dirty="0" err="1">
                <a:solidFill>
                  <a:srgbClr val="333333"/>
                </a:solidFill>
              </a:rPr>
              <a:t>interpretacions</a:t>
            </a:r>
            <a:r>
              <a:rPr lang="es-ES" sz="2400" dirty="0">
                <a:solidFill>
                  <a:srgbClr val="333333"/>
                </a:solidFill>
              </a:rPr>
              <a:t> </a:t>
            </a:r>
            <a:r>
              <a:rPr lang="es-ES" sz="2400" dirty="0" err="1">
                <a:solidFill>
                  <a:srgbClr val="333333"/>
                </a:solidFill>
              </a:rPr>
              <a:t>poc</a:t>
            </a:r>
            <a:r>
              <a:rPr lang="es-ES" sz="2400" dirty="0">
                <a:solidFill>
                  <a:srgbClr val="333333"/>
                </a:solidFill>
              </a:rPr>
              <a:t> probables a les que la </a:t>
            </a:r>
            <a:r>
              <a:rPr lang="es-ES" sz="2400" dirty="0" err="1">
                <a:solidFill>
                  <a:srgbClr val="333333"/>
                </a:solidFill>
              </a:rPr>
              <a:t>major</a:t>
            </a:r>
            <a:r>
              <a:rPr lang="es-ES" sz="2400" dirty="0">
                <a:solidFill>
                  <a:srgbClr val="333333"/>
                </a:solidFill>
              </a:rPr>
              <a:t> </a:t>
            </a:r>
            <a:r>
              <a:rPr lang="es-ES" sz="2400" dirty="0" err="1">
                <a:solidFill>
                  <a:srgbClr val="333333"/>
                </a:solidFill>
              </a:rPr>
              <a:t>part</a:t>
            </a:r>
            <a:r>
              <a:rPr lang="es-ES" sz="2400" dirty="0">
                <a:solidFill>
                  <a:srgbClr val="333333"/>
                </a:solidFill>
              </a:rPr>
              <a:t> de la </a:t>
            </a:r>
            <a:r>
              <a:rPr lang="es-ES" sz="2400" dirty="0" err="1">
                <a:solidFill>
                  <a:srgbClr val="333333"/>
                </a:solidFill>
              </a:rPr>
              <a:t>gent</a:t>
            </a:r>
            <a:r>
              <a:rPr lang="es-ES" sz="2400" dirty="0">
                <a:solidFill>
                  <a:srgbClr val="333333"/>
                </a:solidFill>
              </a:rPr>
              <a:t> no </a:t>
            </a:r>
            <a:r>
              <a:rPr lang="es-ES" sz="2400" dirty="0" err="1">
                <a:solidFill>
                  <a:srgbClr val="333333"/>
                </a:solidFill>
              </a:rPr>
              <a:t>faria</a:t>
            </a:r>
            <a:r>
              <a:rPr lang="es-ES" sz="2400" dirty="0">
                <a:solidFill>
                  <a:srgbClr val="333333"/>
                </a:solidFill>
              </a:rPr>
              <a:t> cas.</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3" name="Slide Number Placeholder 2"/>
          <p:cNvSpPr>
            <a:spLocks noGrp="1"/>
          </p:cNvSpPr>
          <p:nvPr>
            <p:ph type="sldNum" sz="quarter" idx="12"/>
          </p:nvPr>
        </p:nvSpPr>
        <p:spPr/>
        <p:txBody>
          <a:bodyPr/>
          <a:lstStyle/>
          <a:p>
            <a:fld id="{E2D29D31-07AE-4177-BE12-2A01F3420BE6}" type="slidenum">
              <a:rPr lang="de-DE" altLang="es-ES" smtClean="0">
                <a:latin typeface="+mn-lt"/>
                <a:ea typeface="+mn-ea"/>
              </a:rPr>
              <a:pPr/>
              <a:t>18</a:t>
            </a:fld>
            <a:endParaRPr lang="de-DE" altLang="es-ES">
              <a:latin typeface="+mn-lt"/>
              <a:ea typeface="+mn-ea"/>
            </a:endParaRPr>
          </a:p>
        </p:txBody>
      </p:sp>
    </p:spTree>
    <p:extLst>
      <p:ext uri="{BB962C8B-B14F-4D97-AF65-F5344CB8AC3E}">
        <p14:creationId xmlns:p14="http://schemas.microsoft.com/office/powerpoint/2010/main" val="41863596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solidFill>
                  <a:srgbClr val="004992"/>
                </a:solidFill>
                <a:latin typeface="+mn-lt"/>
                <a:ea typeface="+mn-ea"/>
                <a:cs typeface="+mn-cs"/>
              </a:rPr>
              <a:t>A </a:t>
            </a:r>
            <a:r>
              <a:rPr lang="en-US" sz="3600" dirty="0" err="1">
                <a:solidFill>
                  <a:srgbClr val="004992"/>
                </a:solidFill>
                <a:latin typeface="+mn-lt"/>
                <a:ea typeface="+mn-ea"/>
                <a:cs typeface="+mn-cs"/>
              </a:rPr>
              <a:t>continuació</a:t>
            </a:r>
            <a:r>
              <a:rPr lang="en-US" sz="3600" dirty="0">
                <a:solidFill>
                  <a:srgbClr val="004992"/>
                </a:solidFill>
                <a:latin typeface="+mn-lt"/>
                <a:ea typeface="+mn-ea"/>
                <a:cs typeface="+mn-cs"/>
              </a:rPr>
              <a:t> us </a:t>
            </a:r>
            <a:r>
              <a:rPr lang="en-US" sz="3600" dirty="0" err="1">
                <a:solidFill>
                  <a:srgbClr val="004992"/>
                </a:solidFill>
                <a:latin typeface="+mn-lt"/>
                <a:ea typeface="+mn-ea"/>
                <a:cs typeface="+mn-cs"/>
              </a:rPr>
              <a:t>ensenyem</a:t>
            </a:r>
            <a:r>
              <a:rPr lang="en-US" sz="3600" dirty="0">
                <a:solidFill>
                  <a:srgbClr val="004992"/>
                </a:solidFill>
                <a:latin typeface="+mn-lt"/>
                <a:ea typeface="+mn-ea"/>
                <a:cs typeface="+mn-cs"/>
              </a:rPr>
              <a:t> com el </a:t>
            </a:r>
            <a:r>
              <a:rPr lang="en-US" sz="3600" dirty="0" err="1">
                <a:solidFill>
                  <a:srgbClr val="004992"/>
                </a:solidFill>
                <a:latin typeface="+mn-lt"/>
                <a:ea typeface="+mn-ea"/>
                <a:cs typeface="+mn-cs"/>
              </a:rPr>
              <a:t>saltar</a:t>
            </a:r>
            <a:r>
              <a:rPr lang="en-US" sz="3600" dirty="0">
                <a:solidFill>
                  <a:srgbClr val="004992"/>
                </a:solidFill>
                <a:latin typeface="+mn-lt"/>
                <a:ea typeface="+mn-ea"/>
                <a:cs typeface="+mn-cs"/>
              </a:rPr>
              <a:t> a conclusions pot </a:t>
            </a:r>
            <a:r>
              <a:rPr lang="en-US" sz="3600" dirty="0" err="1">
                <a:solidFill>
                  <a:srgbClr val="004992"/>
                </a:solidFill>
                <a:latin typeface="+mn-lt"/>
                <a:ea typeface="+mn-ea"/>
                <a:cs typeface="+mn-cs"/>
              </a:rPr>
              <a:t>produir</a:t>
            </a:r>
            <a:r>
              <a:rPr lang="en-US" sz="3600" dirty="0">
                <a:solidFill>
                  <a:srgbClr val="004992"/>
                </a:solidFill>
                <a:latin typeface="+mn-lt"/>
                <a:ea typeface="+mn-ea"/>
                <a:cs typeface="+mn-cs"/>
              </a:rPr>
              <a:t> errors </a:t>
            </a:r>
            <a:r>
              <a:rPr lang="en-US" sz="3600" dirty="0" err="1">
                <a:solidFill>
                  <a:srgbClr val="004992"/>
                </a:solidFill>
                <a:latin typeface="+mn-lt"/>
                <a:ea typeface="+mn-ea"/>
                <a:cs typeface="+mn-cs"/>
              </a:rPr>
              <a:t>d'interpretació</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durant</a:t>
            </a:r>
            <a:r>
              <a:rPr lang="en-US" sz="3600" dirty="0">
                <a:solidFill>
                  <a:srgbClr val="004992"/>
                </a:solidFill>
                <a:latin typeface="+mn-lt"/>
                <a:ea typeface="+mn-ea"/>
                <a:cs typeface="+mn-cs"/>
              </a:rPr>
              <a:t> la </a:t>
            </a:r>
            <a:r>
              <a:rPr lang="en-US" sz="3600" dirty="0" err="1">
                <a:solidFill>
                  <a:srgbClr val="004992"/>
                </a:solidFill>
                <a:latin typeface="+mn-lt"/>
                <a:ea typeface="+mn-ea"/>
                <a:cs typeface="+mn-cs"/>
              </a:rPr>
              <a:t>psicosi</a:t>
            </a:r>
            <a:r>
              <a:rPr lang="en-US" sz="3600" dirty="0">
                <a:solidFill>
                  <a:srgbClr val="004992"/>
                </a:solidFill>
                <a:latin typeface="+mn-lt"/>
                <a:ea typeface="+mn-ea"/>
                <a:cs typeface="+mn-cs"/>
              </a:rPr>
              <a:t> – </a:t>
            </a:r>
            <a:r>
              <a:rPr lang="en-US" sz="3600" dirty="0" err="1">
                <a:solidFill>
                  <a:srgbClr val="004992"/>
                </a:solidFill>
                <a:latin typeface="+mn-lt"/>
                <a:ea typeface="+mn-ea"/>
                <a:cs typeface="+mn-cs"/>
              </a:rPr>
              <a:t>exemple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19</a:t>
            </a:fld>
            <a:endParaRPr lang="de-DE" altLang="es-ES">
              <a:latin typeface="+mn-lt"/>
              <a:ea typeface="+mn-ea"/>
            </a:endParaRPr>
          </a:p>
        </p:txBody>
      </p:sp>
      <p:sp>
        <p:nvSpPr>
          <p:cNvPr id="175130" name="Rechteck 1"/>
          <p:cNvSpPr>
            <a:spLocks noChangeArrowheads="1"/>
          </p:cNvSpPr>
          <p:nvPr/>
        </p:nvSpPr>
        <p:spPr bwMode="auto">
          <a:xfrm>
            <a:off x="408955" y="5867424"/>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algn="ctr" eaLnBrk="1" hangingPunct="1">
              <a:spcBef>
                <a:spcPct val="0"/>
              </a:spcBef>
              <a:buClrTx/>
              <a:buFontTx/>
              <a:buNone/>
            </a:pPr>
            <a:r>
              <a:rPr lang="en-US" altLang="de-DE" sz="2000" b="0">
                <a:solidFill>
                  <a:srgbClr val="004992"/>
                </a:solidFill>
                <a:latin typeface="+mn-lt"/>
                <a:ea typeface="+mn-ea"/>
                <a:cs typeface="+mn-cs"/>
              </a:rPr>
              <a:t>Vol contribuir algú amb alguna experiència personal breu? </a:t>
            </a:r>
          </a:p>
        </p:txBody>
      </p:sp>
      <p:graphicFrame>
        <p:nvGraphicFramePr>
          <p:cNvPr id="7" name="Content Placeholder 8"/>
          <p:cNvGraphicFramePr>
            <a:graphicFrameLocks/>
          </p:cNvGraphicFramePr>
          <p:nvPr>
            <p:extLst>
              <p:ext uri="{D42A27DB-BD31-4B8C-83A1-F6EECF244321}">
                <p14:modId xmlns:p14="http://schemas.microsoft.com/office/powerpoint/2010/main" val="650021004"/>
              </p:ext>
            </p:extLst>
          </p:nvPr>
        </p:nvGraphicFramePr>
        <p:xfrm>
          <a:off x="409575" y="2244792"/>
          <a:ext cx="11339514" cy="3352832"/>
        </p:xfrm>
        <a:graphic>
          <a:graphicData uri="http://schemas.openxmlformats.org/drawingml/2006/table">
            <a:tbl>
              <a:tblPr firstRow="1" bandRow="1">
                <a:tableStyleId>{21E4AEA4-8DFA-4A89-87EB-49C32662AFE0}</a:tableStyleId>
              </a:tblPr>
              <a:tblGrid>
                <a:gridCol w="3383756">
                  <a:extLst>
                    <a:ext uri="{9D8B030D-6E8A-4147-A177-3AD203B41FA5}">
                      <a16:colId xmlns:a16="http://schemas.microsoft.com/office/drawing/2014/main" val="20000"/>
                    </a:ext>
                  </a:extLst>
                </a:gridCol>
                <a:gridCol w="3672408">
                  <a:extLst>
                    <a:ext uri="{9D8B030D-6E8A-4147-A177-3AD203B41FA5}">
                      <a16:colId xmlns:a16="http://schemas.microsoft.com/office/drawing/2014/main" val="20001"/>
                    </a:ext>
                  </a:extLst>
                </a:gridCol>
                <a:gridCol w="428335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mn-lt"/>
                          <a:ea typeface="+mn-ea"/>
                          <a:cs typeface="+mn-cs"/>
                        </a:rPr>
                        <a:t>Esdeveniment</a:t>
                      </a: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mn-lt"/>
                          <a:ea typeface="+mn-ea"/>
                          <a:cs typeface="+mn-cs"/>
                        </a:rPr>
                        <a:t>Explicació de l’ esdeveniment durant la psicosi</a:t>
                      </a: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mn-lt"/>
                          <a:ea typeface="+mn-ea"/>
                          <a:cs typeface="+mn-cs"/>
                        </a:rPr>
                        <a:t>Allò que va passar realment</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731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mn-lt"/>
                          <a:ea typeface="+mn-ea"/>
                          <a:cs typeface="+mn-cs"/>
                        </a:rPr>
                        <a:t>El menjar té un gust estrany.</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mn-lt"/>
                          <a:ea typeface="+mn-ea"/>
                          <a:cs typeface="+mn-cs"/>
                        </a:rPr>
                        <a:t>Enverinament</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mn-lt"/>
                          <a:ea typeface="+mn-ea"/>
                          <a:cs typeface="+mn-cs"/>
                        </a:rPr>
                        <a:t>Mal </a:t>
                      </a:r>
                      <a:r>
                        <a:rPr kumimoji="0" lang="en-US" sz="2000" b="0" i="0" u="none" strike="noStrike" cap="none" normalizeH="0" baseline="0" dirty="0" err="1">
                          <a:ln>
                            <a:noFill/>
                          </a:ln>
                          <a:solidFill>
                            <a:srgbClr val="333333"/>
                          </a:solidFill>
                          <a:effectLst/>
                          <a:latin typeface="+mn-lt"/>
                          <a:ea typeface="+mn-ea"/>
                          <a:cs typeface="+mn-cs"/>
                        </a:rPr>
                        <a:t>cuiner</a:t>
                      </a:r>
                      <a:r>
                        <a:rPr kumimoji="0" lang="en-US" sz="2000" b="0" i="0" u="none" strike="noStrike" cap="none" normalizeH="0" baseline="0" dirty="0">
                          <a:ln>
                            <a:noFill/>
                          </a:ln>
                          <a:solidFill>
                            <a:srgbClr val="333333"/>
                          </a:solidFill>
                          <a:effectLst/>
                          <a:latin typeface="+mn-lt"/>
                          <a:ea typeface="+mn-ea"/>
                          <a:cs typeface="+mn-cs"/>
                        </a:rPr>
                        <a:t>, ingredients </a:t>
                      </a:r>
                      <a:r>
                        <a:rPr kumimoji="0" lang="en-US" sz="2000" b="0" i="0" u="none" strike="noStrike" cap="none" normalizeH="0" baseline="0" dirty="0" err="1">
                          <a:ln>
                            <a:noFill/>
                          </a:ln>
                          <a:solidFill>
                            <a:srgbClr val="333333"/>
                          </a:solidFill>
                          <a:effectLst/>
                          <a:latin typeface="+mn-lt"/>
                          <a:ea typeface="+mn-ea"/>
                          <a:cs typeface="+mn-cs"/>
                        </a:rPr>
                        <a:t>caducats</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mn-lt"/>
                          <a:ea typeface="+mn-ea"/>
                          <a:cs typeface="+mn-cs"/>
                        </a:rPr>
                        <a:t>La teva parella fa una olor diferent quan arribes a casa.</a:t>
                      </a:r>
                      <a:endParaRPr kumimoji="0" lang="de-DE" sz="2000" b="0" i="0" u="none" strike="noStrike" cap="none" normalizeH="0" baseline="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mn-lt"/>
                          <a:ea typeface="+mn-ea"/>
                          <a:cs typeface="+mn-cs"/>
                        </a:rPr>
                        <a:t>Estàs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convençut</a:t>
                      </a:r>
                      <a:r>
                        <a:rPr kumimoji="0" lang="en-US" sz="2000" b="0" i="0" u="none" strike="noStrike" cap="none" normalizeH="0" baseline="0" dirty="0">
                          <a:ln>
                            <a:noFill/>
                          </a:ln>
                          <a:solidFill>
                            <a:srgbClr val="333333"/>
                          </a:solidFill>
                          <a:effectLst/>
                          <a:latin typeface="+mn-lt"/>
                          <a:ea typeface="+mn-ea"/>
                          <a:cs typeface="+mn-cs"/>
                        </a:rPr>
                        <a:t>/</a:t>
                      </a:r>
                      <a:r>
                        <a:rPr kumimoji="0" lang="en-US" sz="2000" b="0" i="0" u="none" strike="noStrike" cap="none" normalizeH="0" baseline="0" dirty="0" err="1">
                          <a:ln>
                            <a:noFill/>
                          </a:ln>
                          <a:solidFill>
                            <a:srgbClr val="333333"/>
                          </a:solidFill>
                          <a:effectLst/>
                          <a:latin typeface="+mn-lt"/>
                          <a:ea typeface="+mn-ea"/>
                          <a:cs typeface="+mn-cs"/>
                        </a:rPr>
                        <a:t>uda</a:t>
                      </a:r>
                      <a:r>
                        <a:rPr kumimoji="0" lang="en-US" sz="2000" b="0" i="0" u="none" strike="noStrike" cap="none" normalizeH="0" baseline="0" dirty="0">
                          <a:ln>
                            <a:noFill/>
                          </a:ln>
                          <a:solidFill>
                            <a:srgbClr val="333333"/>
                          </a:solidFill>
                          <a:effectLst/>
                          <a:latin typeface="+mn-lt"/>
                          <a:ea typeface="+mn-ea"/>
                          <a:cs typeface="+mn-cs"/>
                        </a:rPr>
                        <a:t> que </a:t>
                      </a:r>
                      <a:r>
                        <a:rPr kumimoji="0" lang="en-US" sz="2000" b="0" i="0" u="none" strike="noStrike" cap="none" normalizeH="0" baseline="0" dirty="0" err="1">
                          <a:ln>
                            <a:noFill/>
                          </a:ln>
                          <a:solidFill>
                            <a:srgbClr val="333333"/>
                          </a:solidFill>
                          <a:effectLst/>
                          <a:latin typeface="+mn-lt"/>
                          <a:ea typeface="+mn-ea"/>
                          <a:cs typeface="+mn-cs"/>
                        </a:rPr>
                        <a:t>t'enganya</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mn-lt"/>
                          <a:ea typeface="+mn-ea"/>
                          <a:cs typeface="+mn-cs"/>
                        </a:rPr>
                        <a:t>La </a:t>
                      </a:r>
                      <a:r>
                        <a:rPr kumimoji="0" lang="en-US" sz="2000" b="0" i="0" u="none" strike="noStrike" cap="none" normalizeH="0" baseline="0" dirty="0" err="1">
                          <a:ln>
                            <a:noFill/>
                          </a:ln>
                          <a:solidFill>
                            <a:srgbClr val="333333"/>
                          </a:solidFill>
                          <a:effectLst/>
                          <a:latin typeface="+mn-lt"/>
                          <a:ea typeface="+mn-ea"/>
                          <a:cs typeface="+mn-cs"/>
                        </a:rPr>
                        <a:t>teva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parella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s'ha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posat</a:t>
                      </a:r>
                      <a:r>
                        <a:rPr kumimoji="0" lang="en-US" sz="2000" b="0" i="0" u="none" strike="noStrike" cap="none" normalizeH="0" baseline="0" dirty="0">
                          <a:ln>
                            <a:noFill/>
                          </a:ln>
                          <a:solidFill>
                            <a:srgbClr val="333333"/>
                          </a:solidFill>
                          <a:effectLst/>
                          <a:latin typeface="+mn-lt"/>
                          <a:ea typeface="+mn-ea"/>
                          <a:cs typeface="+mn-cs"/>
                        </a:rPr>
                        <a:t> un </a:t>
                      </a:r>
                      <a:r>
                        <a:rPr kumimoji="0" lang="en-US" sz="2000" b="0" i="0" u="none" strike="noStrike" cap="none" normalizeH="0" baseline="0" dirty="0" err="1">
                          <a:ln>
                            <a:noFill/>
                          </a:ln>
                          <a:solidFill>
                            <a:srgbClr val="333333"/>
                          </a:solidFill>
                          <a:effectLst/>
                          <a:latin typeface="+mn-lt"/>
                          <a:ea typeface="+mn-ea"/>
                          <a:cs typeface="+mn-cs"/>
                        </a:rPr>
                        <a:t>nou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perfum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espera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afalacs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a:t>
                      </a:r>
                      <a:r>
                        <a:rPr kumimoji="0" lang="en-US" sz="2000" b="0" i="0" u="none" strike="noStrike" cap="none" normalizeH="0" baseline="0" dirty="0">
                          <a:ln>
                            <a:noFill/>
                          </a:ln>
                          <a:solidFill>
                            <a:srgbClr val="333333"/>
                          </a:solidFill>
                          <a:effectLst/>
                          <a:latin typeface="+mn-lt"/>
                          <a:ea typeface="+mn-ea"/>
                          <a:cs typeface="+mn-cs"/>
                        </a:rPr>
                        <a:t> no </a:t>
                      </a:r>
                      <a:r>
                        <a:rPr kumimoji="0" lang="en-US" sz="2000" b="0" i="0" u="none" strike="noStrike" cap="none" normalizeH="0" baseline="0" dirty="0" err="1">
                          <a:ln>
                            <a:noFill/>
                          </a:ln>
                          <a:solidFill>
                            <a:srgbClr val="333333"/>
                          </a:solidFill>
                          <a:effectLst/>
                          <a:latin typeface="+mn-lt"/>
                          <a:ea typeface="+mn-ea"/>
                          <a:cs typeface="+mn-cs"/>
                        </a:rPr>
                        <a:t>acusacions</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mn-lt"/>
                          <a:ea typeface="+mn-ea"/>
                          <a:cs typeface="+mn-cs"/>
                        </a:rPr>
                        <a:t>A la ràdio sona “Hero” de Mariah Carey unes quantes vegades.</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rgbClr val="333333"/>
                          </a:solidFill>
                          <a:effectLst/>
                          <a:latin typeface="+mn-lt"/>
                          <a:ea typeface="+mn-ea"/>
                          <a:cs typeface="+mn-cs"/>
                        </a:rPr>
                        <a:t>És un senyal secret que t'han triat per a salvar el món.</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mn-lt"/>
                          <a:ea typeface="+mn-ea"/>
                          <a:cs typeface="+mn-cs"/>
                        </a:rPr>
                        <a:t>És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una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emissora</a:t>
                      </a:r>
                      <a:r>
                        <a:rPr kumimoji="0" lang="en-US" sz="2000" b="0" i="0" u="none" strike="noStrike" cap="none" normalizeH="0" baseline="0" dirty="0">
                          <a:ln>
                            <a:noFill/>
                          </a:ln>
                          <a:solidFill>
                            <a:srgbClr val="333333"/>
                          </a:solidFill>
                          <a:effectLst/>
                          <a:latin typeface="+mn-lt"/>
                          <a:ea typeface="+mn-ea"/>
                          <a:cs typeface="+mn-cs"/>
                        </a:rPr>
                        <a:t> de </a:t>
                      </a:r>
                      <a:r>
                        <a:rPr kumimoji="0" lang="en-US" sz="2000" b="0" i="0" u="none" strike="noStrike" cap="none" normalizeH="0" baseline="0" dirty="0" err="1">
                          <a:ln>
                            <a:noFill/>
                          </a:ln>
                          <a:solidFill>
                            <a:srgbClr val="333333"/>
                          </a:solidFill>
                          <a:effectLst/>
                          <a:latin typeface="+mn-lt"/>
                          <a:ea typeface="+mn-ea"/>
                          <a:cs typeface="+mn-cs"/>
                        </a:rPr>
                        <a:t>música</a:t>
                      </a:r>
                      <a:r>
                        <a:rPr kumimoji="0" lang="en-US" sz="2000" b="0" i="0" u="none" strike="noStrike" cap="none" normalizeH="0" baseline="0" dirty="0">
                          <a:ln>
                            <a:noFill/>
                          </a:ln>
                          <a:solidFill>
                            <a:srgbClr val="333333"/>
                          </a:solidFill>
                          <a:effectLst/>
                          <a:latin typeface="+mn-lt"/>
                          <a:ea typeface="+mn-ea"/>
                          <a:cs typeface="+mn-cs"/>
                        </a:rPr>
                        <a:t> pop.</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Exercici pràctic</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els</a:t>
            </a:r>
            <a:r>
              <a:rPr lang="en-US" altLang="de-DE" sz="2400" dirty="0">
                <a:solidFill>
                  <a:srgbClr val="333333"/>
                </a:solidFill>
              </a:rPr>
              <a:t> </a:t>
            </a:r>
            <a:r>
              <a:rPr lang="en-US" altLang="de-DE" sz="2400" dirty="0" err="1">
                <a:solidFill>
                  <a:srgbClr val="333333"/>
                </a:solidFill>
              </a:rPr>
              <a:t>següents</a:t>
            </a:r>
            <a:r>
              <a:rPr lang="en-US" altLang="de-DE" sz="2400" dirty="0">
                <a:solidFill>
                  <a:srgbClr val="333333"/>
                </a:solidFill>
              </a:rPr>
              <a:t> </a:t>
            </a:r>
            <a:r>
              <a:rPr lang="en-US" altLang="de-DE" sz="2400" dirty="0" err="1">
                <a:solidFill>
                  <a:srgbClr val="333333"/>
                </a:solidFill>
              </a:rPr>
              <a:t>exercicis</a:t>
            </a:r>
            <a:r>
              <a:rPr lang="en-US" altLang="de-DE" sz="2400" dirty="0">
                <a:solidFill>
                  <a:srgbClr val="333333"/>
                </a:solidFill>
              </a:rPr>
              <a:t> </a:t>
            </a:r>
            <a:r>
              <a:rPr lang="en-US" altLang="de-DE" sz="2400" dirty="0" err="1">
                <a:solidFill>
                  <a:srgbClr val="333333"/>
                </a:solidFill>
              </a:rPr>
              <a:t>se't</a:t>
            </a:r>
            <a:r>
              <a:rPr lang="en-US" altLang="de-DE" sz="2400" dirty="0">
                <a:solidFill>
                  <a:srgbClr val="333333"/>
                </a:solidFill>
              </a:rPr>
              <a:t> </a:t>
            </a:r>
            <a:r>
              <a:rPr lang="en-US" altLang="de-DE" sz="2400" dirty="0" err="1">
                <a:solidFill>
                  <a:srgbClr val="333333"/>
                </a:solidFill>
              </a:rPr>
              <a:t>mostraran</a:t>
            </a:r>
            <a:r>
              <a:rPr lang="en-US" altLang="de-DE" sz="2400" dirty="0">
                <a:solidFill>
                  <a:srgbClr val="333333"/>
                </a:solidFill>
              </a:rPr>
              <a:t> </a:t>
            </a:r>
            <a:r>
              <a:rPr lang="en-US" altLang="de-DE" sz="2400" dirty="0" err="1">
                <a:solidFill>
                  <a:srgbClr val="333333"/>
                </a:solidFill>
              </a:rPr>
              <a:t>diferents</a:t>
            </a:r>
            <a:r>
              <a:rPr lang="en-US" altLang="de-DE" sz="2400" dirty="0">
                <a:solidFill>
                  <a:srgbClr val="333333"/>
                </a:solidFill>
              </a:rPr>
              <a:t> </a:t>
            </a:r>
            <a:r>
              <a:rPr lang="en-US" altLang="de-DE" sz="2400" dirty="0" err="1">
                <a:solidFill>
                  <a:srgbClr val="333333"/>
                </a:solidFill>
              </a:rPr>
              <a:t>quadres</a:t>
            </a:r>
            <a:r>
              <a:rPr lang="en-US" altLang="de-DE" sz="2400" dirty="0">
                <a:solidFill>
                  <a:srgbClr val="333333"/>
                </a:solidFill>
              </a:rPr>
              <a:t>. </a:t>
            </a:r>
            <a:r>
              <a:rPr lang="en-US" altLang="de-DE" sz="2400" dirty="0" err="1">
                <a:solidFill>
                  <a:srgbClr val="333333"/>
                </a:solidFill>
              </a:rPr>
              <a:t>Sisplau</a:t>
            </a:r>
            <a:r>
              <a:rPr lang="en-US" altLang="de-DE" sz="2400" dirty="0">
                <a:solidFill>
                  <a:srgbClr val="333333"/>
                </a:solidFill>
              </a:rPr>
              <a:t>, </a:t>
            </a:r>
            <a:r>
              <a:rPr lang="en-US" altLang="de-DE" sz="2400" dirty="0" err="1">
                <a:solidFill>
                  <a:srgbClr val="333333"/>
                </a:solidFill>
              </a:rPr>
              <a:t>tracta</a:t>
            </a:r>
            <a:r>
              <a:rPr lang="en-US" altLang="de-DE" sz="2400" dirty="0">
                <a:solidFill>
                  <a:srgbClr val="333333"/>
                </a:solidFill>
              </a:rPr>
              <a:t> de </a:t>
            </a:r>
            <a:r>
              <a:rPr lang="en-US" altLang="de-DE" sz="2400" dirty="0" err="1">
                <a:solidFill>
                  <a:srgbClr val="333333"/>
                </a:solidFill>
              </a:rPr>
              <a:t>seleccionar</a:t>
            </a:r>
            <a:r>
              <a:rPr lang="en-US" altLang="de-DE" sz="2400" dirty="0">
                <a:solidFill>
                  <a:srgbClr val="333333"/>
                </a:solidFill>
              </a:rPr>
              <a:t> </a:t>
            </a:r>
            <a:r>
              <a:rPr lang="en-US" altLang="de-DE" sz="2400" dirty="0" err="1">
                <a:solidFill>
                  <a:srgbClr val="333333"/>
                </a:solidFill>
              </a:rPr>
              <a:t>quina</a:t>
            </a:r>
            <a:r>
              <a:rPr lang="en-US" altLang="de-DE" sz="2400" dirty="0">
                <a:solidFill>
                  <a:srgbClr val="333333"/>
                </a:solidFill>
              </a:rPr>
              <a:t> de les alternatives pot ser el </a:t>
            </a:r>
            <a:r>
              <a:rPr lang="en-US" altLang="de-DE" sz="2400" dirty="0" err="1">
                <a:solidFill>
                  <a:srgbClr val="333333"/>
                </a:solidFill>
              </a:rPr>
              <a:t>títol</a:t>
            </a:r>
            <a:r>
              <a:rPr lang="en-US" altLang="de-DE" sz="2400" dirty="0">
                <a:solidFill>
                  <a:srgbClr val="333333"/>
                </a:solidFill>
              </a:rPr>
              <a:t> de la pintura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descarta</a:t>
            </a:r>
            <a:r>
              <a:rPr lang="en-US" altLang="de-DE" sz="2400" dirty="0">
                <a:solidFill>
                  <a:srgbClr val="333333"/>
                </a:solidFill>
              </a:rPr>
              <a:t> </a:t>
            </a:r>
            <a:r>
              <a:rPr lang="en-US" altLang="de-DE" sz="2400" dirty="0" err="1">
                <a:solidFill>
                  <a:srgbClr val="333333"/>
                </a:solidFill>
              </a:rPr>
              <a:t>aquelles</a:t>
            </a:r>
            <a:r>
              <a:rPr lang="en-US" altLang="de-DE" sz="2400" dirty="0">
                <a:solidFill>
                  <a:srgbClr val="333333"/>
                </a:solidFill>
              </a:rPr>
              <a:t> que </a:t>
            </a:r>
            <a:r>
              <a:rPr lang="en-US" altLang="de-DE" sz="2400" dirty="0" err="1">
                <a:solidFill>
                  <a:srgbClr val="333333"/>
                </a:solidFill>
              </a:rPr>
              <a:t>siguin</a:t>
            </a:r>
            <a:r>
              <a:rPr lang="en-US" altLang="de-DE" sz="2400" dirty="0">
                <a:solidFill>
                  <a:srgbClr val="333333"/>
                </a:solidFill>
              </a:rPr>
              <a:t> </a:t>
            </a:r>
            <a:r>
              <a:rPr lang="en-US" altLang="de-DE" sz="2400" dirty="0" err="1">
                <a:solidFill>
                  <a:srgbClr val="333333"/>
                </a:solidFill>
              </a:rPr>
              <a:t>improbables</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20</a:t>
            </a:fld>
            <a:endParaRPr lang="de-DE" altLang="es-ES">
              <a:latin typeface="+mn-lt"/>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Exercici pràctic</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els</a:t>
            </a:r>
            <a:r>
              <a:rPr lang="en-US" altLang="de-DE" sz="2400" dirty="0">
                <a:solidFill>
                  <a:srgbClr val="333333"/>
                </a:solidFill>
              </a:rPr>
              <a:t> </a:t>
            </a:r>
            <a:r>
              <a:rPr lang="en-US" altLang="de-DE" sz="2400" dirty="0" err="1">
                <a:solidFill>
                  <a:srgbClr val="333333"/>
                </a:solidFill>
              </a:rPr>
              <a:t>següents</a:t>
            </a:r>
            <a:r>
              <a:rPr lang="en-US" altLang="de-DE" sz="2400" dirty="0">
                <a:solidFill>
                  <a:srgbClr val="333333"/>
                </a:solidFill>
              </a:rPr>
              <a:t> </a:t>
            </a:r>
            <a:r>
              <a:rPr lang="en-US" altLang="de-DE" sz="2400" dirty="0" err="1">
                <a:solidFill>
                  <a:srgbClr val="333333"/>
                </a:solidFill>
              </a:rPr>
              <a:t>exercicis</a:t>
            </a:r>
            <a:r>
              <a:rPr lang="en-US" altLang="de-DE" sz="2400" dirty="0">
                <a:solidFill>
                  <a:srgbClr val="333333"/>
                </a:solidFill>
              </a:rPr>
              <a:t> </a:t>
            </a:r>
            <a:r>
              <a:rPr lang="en-US" altLang="de-DE" sz="2400" dirty="0" err="1">
                <a:solidFill>
                  <a:srgbClr val="333333"/>
                </a:solidFill>
              </a:rPr>
              <a:t>se't</a:t>
            </a:r>
            <a:r>
              <a:rPr lang="en-US" altLang="de-DE" sz="2400" dirty="0">
                <a:solidFill>
                  <a:srgbClr val="333333"/>
                </a:solidFill>
              </a:rPr>
              <a:t> </a:t>
            </a:r>
            <a:r>
              <a:rPr lang="en-US" altLang="de-DE" sz="2400" dirty="0" err="1">
                <a:solidFill>
                  <a:srgbClr val="333333"/>
                </a:solidFill>
              </a:rPr>
              <a:t>mostraran</a:t>
            </a:r>
            <a:r>
              <a:rPr lang="en-US" altLang="de-DE" sz="2400" dirty="0">
                <a:solidFill>
                  <a:srgbClr val="333333"/>
                </a:solidFill>
              </a:rPr>
              <a:t> </a:t>
            </a:r>
            <a:r>
              <a:rPr lang="en-US" altLang="de-DE" sz="2400" dirty="0" err="1">
                <a:solidFill>
                  <a:srgbClr val="333333"/>
                </a:solidFill>
              </a:rPr>
              <a:t>diferents</a:t>
            </a:r>
            <a:r>
              <a:rPr lang="en-US" altLang="de-DE" sz="2400" dirty="0">
                <a:solidFill>
                  <a:srgbClr val="333333"/>
                </a:solidFill>
              </a:rPr>
              <a:t> </a:t>
            </a:r>
            <a:r>
              <a:rPr lang="en-US" altLang="de-DE" sz="2400" dirty="0" err="1">
                <a:solidFill>
                  <a:srgbClr val="333333"/>
                </a:solidFill>
              </a:rPr>
              <a:t>quadres</a:t>
            </a:r>
            <a:r>
              <a:rPr lang="en-US" altLang="de-DE" sz="2400" dirty="0">
                <a:solidFill>
                  <a:srgbClr val="333333"/>
                </a:solidFill>
              </a:rPr>
              <a:t>. </a:t>
            </a:r>
            <a:r>
              <a:rPr lang="en-US" altLang="de-DE" sz="2400" dirty="0" err="1">
                <a:solidFill>
                  <a:srgbClr val="333333"/>
                </a:solidFill>
              </a:rPr>
              <a:t>Sisplau</a:t>
            </a:r>
            <a:r>
              <a:rPr lang="en-US" altLang="de-DE" sz="2400" dirty="0">
                <a:solidFill>
                  <a:srgbClr val="333333"/>
                </a:solidFill>
              </a:rPr>
              <a:t>, </a:t>
            </a:r>
            <a:r>
              <a:rPr lang="en-US" altLang="de-DE" sz="2400" dirty="0" err="1">
                <a:solidFill>
                  <a:srgbClr val="333333"/>
                </a:solidFill>
              </a:rPr>
              <a:t>tracta</a:t>
            </a:r>
            <a:r>
              <a:rPr lang="en-US" altLang="de-DE" sz="2400" dirty="0">
                <a:solidFill>
                  <a:srgbClr val="333333"/>
                </a:solidFill>
              </a:rPr>
              <a:t> de </a:t>
            </a:r>
            <a:r>
              <a:rPr lang="en-US" altLang="de-DE" sz="2400" dirty="0" err="1">
                <a:solidFill>
                  <a:srgbClr val="333333"/>
                </a:solidFill>
              </a:rPr>
              <a:t>seleccionar</a:t>
            </a:r>
            <a:r>
              <a:rPr lang="en-US" altLang="de-DE" sz="2400" dirty="0">
                <a:solidFill>
                  <a:srgbClr val="333333"/>
                </a:solidFill>
              </a:rPr>
              <a:t> </a:t>
            </a:r>
            <a:r>
              <a:rPr lang="en-US" altLang="de-DE" sz="2400" dirty="0" err="1">
                <a:solidFill>
                  <a:srgbClr val="333333"/>
                </a:solidFill>
              </a:rPr>
              <a:t>quina</a:t>
            </a:r>
            <a:r>
              <a:rPr lang="en-US" altLang="de-DE" sz="2400" dirty="0">
                <a:solidFill>
                  <a:srgbClr val="333333"/>
                </a:solidFill>
              </a:rPr>
              <a:t> de les alternatives pot </a:t>
            </a:r>
            <a:r>
              <a:rPr lang="en-US" altLang="de-DE" sz="2400" dirty="0" err="1">
                <a:solidFill>
                  <a:srgbClr val="333333"/>
                </a:solidFill>
              </a:rPr>
              <a:t>ser</a:t>
            </a:r>
            <a:r>
              <a:rPr lang="en-US" altLang="de-DE" sz="2400" dirty="0">
                <a:solidFill>
                  <a:srgbClr val="333333"/>
                </a:solidFill>
              </a:rPr>
              <a:t> el </a:t>
            </a:r>
            <a:r>
              <a:rPr lang="en-US" altLang="de-DE" sz="2400" dirty="0" err="1">
                <a:solidFill>
                  <a:srgbClr val="333333"/>
                </a:solidFill>
              </a:rPr>
              <a:t>títol</a:t>
            </a:r>
            <a:r>
              <a:rPr lang="en-US" altLang="de-DE" sz="2400" dirty="0">
                <a:solidFill>
                  <a:srgbClr val="333333"/>
                </a:solidFill>
              </a:rPr>
              <a:t> de la </a:t>
            </a:r>
            <a:r>
              <a:rPr lang="en-US" altLang="de-DE" sz="2400" dirty="0" err="1">
                <a:solidFill>
                  <a:srgbClr val="333333"/>
                </a:solidFill>
              </a:rPr>
              <a:t>pintura</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descarta</a:t>
            </a:r>
            <a:r>
              <a:rPr lang="en-US" altLang="de-DE" sz="2400" dirty="0">
                <a:solidFill>
                  <a:srgbClr val="333333"/>
                </a:solidFill>
              </a:rPr>
              <a:t> </a:t>
            </a:r>
            <a:r>
              <a:rPr lang="en-US" altLang="de-DE" sz="2400" dirty="0" err="1">
                <a:solidFill>
                  <a:srgbClr val="333333"/>
                </a:solidFill>
              </a:rPr>
              <a:t>aquelles</a:t>
            </a:r>
            <a:r>
              <a:rPr lang="en-US" altLang="de-DE" sz="2400" dirty="0">
                <a:solidFill>
                  <a:srgbClr val="333333"/>
                </a:solidFill>
              </a:rPr>
              <a:t> que </a:t>
            </a:r>
            <a:r>
              <a:rPr lang="en-US" altLang="de-DE" sz="2400" dirty="0" err="1">
                <a:solidFill>
                  <a:srgbClr val="333333"/>
                </a:solidFill>
              </a:rPr>
              <a:t>siguin</a:t>
            </a:r>
            <a:r>
              <a:rPr lang="en-US" altLang="de-DE" sz="2400" dirty="0">
                <a:solidFill>
                  <a:srgbClr val="333333"/>
                </a:solidFill>
              </a:rPr>
              <a:t> </a:t>
            </a:r>
            <a:r>
              <a:rPr lang="en-US" altLang="de-DE" sz="2400" dirty="0" err="1">
                <a:solidFill>
                  <a:srgbClr val="333333"/>
                </a:solidFill>
              </a:rPr>
              <a:t>improbables</a:t>
            </a:r>
            <a:r>
              <a:rPr lang="en-US" altLang="de-DE" sz="2400" dirty="0">
                <a:solidFill>
                  <a:srgbClr val="333333"/>
                </a:solidFill>
              </a:rPr>
              <a:t>.</a:t>
            </a:r>
          </a:p>
          <a:p>
            <a:pPr marL="342900" lvl="0" indent="-342900" defTabSz="914400" fontAlgn="base">
              <a:buClr>
                <a:srgbClr val="000000"/>
              </a:buClr>
              <a:buFont typeface="WingDings"/>
              <a:buChar char=""/>
            </a:pPr>
            <a:r>
              <a:rPr lang="en-US" altLang="de-DE" sz="2400" dirty="0" err="1">
                <a:solidFill>
                  <a:srgbClr val="333333"/>
                </a:solidFill>
              </a:rPr>
              <a:t>Comenta</a:t>
            </a:r>
            <a:r>
              <a:rPr lang="en-US" altLang="de-DE" sz="2400" dirty="0">
                <a:solidFill>
                  <a:srgbClr val="333333"/>
                </a:solidFill>
              </a:rPr>
              <a:t> </a:t>
            </a:r>
            <a:r>
              <a:rPr lang="en-US" altLang="de-DE" sz="2400" dirty="0" err="1">
                <a:solidFill>
                  <a:srgbClr val="333333"/>
                </a:solidFill>
              </a:rPr>
              <a:t>els</a:t>
            </a:r>
            <a:r>
              <a:rPr lang="en-US" altLang="de-DE" sz="2400" dirty="0">
                <a:solidFill>
                  <a:srgbClr val="333333"/>
                </a:solidFill>
              </a:rPr>
              <a:t> </a:t>
            </a:r>
            <a:r>
              <a:rPr lang="en-US" altLang="de-DE" sz="2400" i="1" dirty="0">
                <a:solidFill>
                  <a:srgbClr val="004992"/>
                </a:solidFill>
              </a:rPr>
              <a:t>pros </a:t>
            </a:r>
            <a:r>
              <a:rPr lang="en-US" altLang="de-DE" sz="2400" i="1" dirty="0" err="1">
                <a:solidFill>
                  <a:srgbClr val="004992"/>
                </a:solidFill>
              </a:rPr>
              <a:t>i</a:t>
            </a:r>
            <a:r>
              <a:rPr lang="en-US" altLang="de-DE" sz="2400" i="1" dirty="0">
                <a:solidFill>
                  <a:srgbClr val="004992"/>
                </a:solidFill>
              </a:rPr>
              <a:t> </a:t>
            </a:r>
            <a:r>
              <a:rPr lang="en-US" altLang="de-DE" sz="2400" i="1" dirty="0" err="1">
                <a:solidFill>
                  <a:srgbClr val="004992"/>
                </a:solidFill>
              </a:rPr>
              <a:t>contres</a:t>
            </a:r>
            <a:r>
              <a:rPr lang="en-US" altLang="de-DE" sz="2400" i="1" dirty="0">
                <a:solidFill>
                  <a:srgbClr val="004992"/>
                </a:solidFill>
              </a:rPr>
              <a:t> </a:t>
            </a:r>
            <a:r>
              <a:rPr lang="en-US" altLang="de-DE" sz="2400" dirty="0">
                <a:solidFill>
                  <a:srgbClr val="333333"/>
                </a:solidFill>
              </a:rPr>
              <a:t>de </a:t>
            </a:r>
            <a:r>
              <a:rPr lang="en-US" altLang="de-DE" sz="2400" dirty="0" err="1">
                <a:solidFill>
                  <a:srgbClr val="333333"/>
                </a:solidFill>
              </a:rPr>
              <a:t>cada</a:t>
            </a:r>
            <a:r>
              <a:rPr lang="en-US" altLang="de-DE" sz="2400" dirty="0">
                <a:solidFill>
                  <a:srgbClr val="333333"/>
                </a:solidFill>
              </a:rPr>
              <a:t> </a:t>
            </a:r>
            <a:r>
              <a:rPr lang="en-US" altLang="de-DE" sz="2400" dirty="0" err="1">
                <a:solidFill>
                  <a:srgbClr val="333333"/>
                </a:solidFill>
              </a:rPr>
              <a:t>una</a:t>
            </a:r>
            <a:r>
              <a:rPr lang="en-US" altLang="de-DE" sz="2400" dirty="0">
                <a:solidFill>
                  <a:srgbClr val="333333"/>
                </a:solidFill>
              </a:rPr>
              <a:t> de les </a:t>
            </a:r>
            <a:r>
              <a:rPr lang="en-US" altLang="de-DE" sz="2400" dirty="0" err="1">
                <a:solidFill>
                  <a:srgbClr val="333333"/>
                </a:solidFill>
              </a:rPr>
              <a:t>interpretacions</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21</a:t>
            </a:fld>
            <a:endParaRPr lang="de-DE" altLang="es-ES">
              <a:latin typeface="+mn-lt"/>
              <a:ea typeface="+mn-ea"/>
            </a:endParaRPr>
          </a:p>
        </p:txBody>
      </p:sp>
    </p:spTree>
    <p:extLst>
      <p:ext uri="{BB962C8B-B14F-4D97-AF65-F5344CB8AC3E}">
        <p14:creationId xmlns:p14="http://schemas.microsoft.com/office/powerpoint/2010/main" val="10352180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Exercici pràctic</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els</a:t>
            </a:r>
            <a:r>
              <a:rPr lang="en-US" altLang="de-DE" sz="2400" dirty="0">
                <a:solidFill>
                  <a:srgbClr val="333333"/>
                </a:solidFill>
              </a:rPr>
              <a:t> </a:t>
            </a:r>
            <a:r>
              <a:rPr lang="en-US" altLang="de-DE" sz="2400" dirty="0" err="1">
                <a:solidFill>
                  <a:srgbClr val="333333"/>
                </a:solidFill>
              </a:rPr>
              <a:t>següents</a:t>
            </a:r>
            <a:r>
              <a:rPr lang="en-US" altLang="de-DE" sz="2400" dirty="0">
                <a:solidFill>
                  <a:srgbClr val="333333"/>
                </a:solidFill>
              </a:rPr>
              <a:t> </a:t>
            </a:r>
            <a:r>
              <a:rPr lang="en-US" altLang="de-DE" sz="2400" dirty="0" err="1">
                <a:solidFill>
                  <a:srgbClr val="333333"/>
                </a:solidFill>
              </a:rPr>
              <a:t>exercicis</a:t>
            </a:r>
            <a:r>
              <a:rPr lang="en-US" altLang="de-DE" sz="2400" dirty="0">
                <a:solidFill>
                  <a:srgbClr val="333333"/>
                </a:solidFill>
              </a:rPr>
              <a:t> </a:t>
            </a:r>
            <a:r>
              <a:rPr lang="en-US" altLang="de-DE" sz="2400" dirty="0" err="1">
                <a:solidFill>
                  <a:srgbClr val="333333"/>
                </a:solidFill>
              </a:rPr>
              <a:t>se't</a:t>
            </a:r>
            <a:r>
              <a:rPr lang="en-US" altLang="de-DE" sz="2400" dirty="0">
                <a:solidFill>
                  <a:srgbClr val="333333"/>
                </a:solidFill>
              </a:rPr>
              <a:t> </a:t>
            </a:r>
            <a:r>
              <a:rPr lang="en-US" altLang="de-DE" sz="2400" dirty="0" err="1">
                <a:solidFill>
                  <a:srgbClr val="333333"/>
                </a:solidFill>
              </a:rPr>
              <a:t>mostraran</a:t>
            </a:r>
            <a:r>
              <a:rPr lang="en-US" altLang="de-DE" sz="2400" dirty="0">
                <a:solidFill>
                  <a:srgbClr val="333333"/>
                </a:solidFill>
              </a:rPr>
              <a:t> </a:t>
            </a:r>
            <a:r>
              <a:rPr lang="en-US" altLang="de-DE" sz="2400" dirty="0" err="1">
                <a:solidFill>
                  <a:srgbClr val="333333"/>
                </a:solidFill>
              </a:rPr>
              <a:t>diferents</a:t>
            </a:r>
            <a:r>
              <a:rPr lang="en-US" altLang="de-DE" sz="2400" dirty="0">
                <a:solidFill>
                  <a:srgbClr val="333333"/>
                </a:solidFill>
              </a:rPr>
              <a:t> </a:t>
            </a:r>
            <a:r>
              <a:rPr lang="en-US" altLang="de-DE" sz="2400" dirty="0" err="1">
                <a:solidFill>
                  <a:srgbClr val="333333"/>
                </a:solidFill>
              </a:rPr>
              <a:t>quadres</a:t>
            </a:r>
            <a:r>
              <a:rPr lang="en-US" altLang="de-DE" sz="2400" dirty="0">
                <a:solidFill>
                  <a:srgbClr val="333333"/>
                </a:solidFill>
              </a:rPr>
              <a:t>. </a:t>
            </a:r>
            <a:r>
              <a:rPr lang="en-US" altLang="de-DE" sz="2400" dirty="0" err="1">
                <a:solidFill>
                  <a:srgbClr val="333333"/>
                </a:solidFill>
              </a:rPr>
              <a:t>Sisplau</a:t>
            </a:r>
            <a:r>
              <a:rPr lang="en-US" altLang="de-DE" sz="2400" dirty="0">
                <a:solidFill>
                  <a:srgbClr val="333333"/>
                </a:solidFill>
              </a:rPr>
              <a:t>, </a:t>
            </a:r>
            <a:r>
              <a:rPr lang="en-US" altLang="de-DE" sz="2400" dirty="0" err="1">
                <a:solidFill>
                  <a:srgbClr val="333333"/>
                </a:solidFill>
              </a:rPr>
              <a:t>tracta</a:t>
            </a:r>
            <a:r>
              <a:rPr lang="en-US" altLang="de-DE" sz="2400" dirty="0">
                <a:solidFill>
                  <a:srgbClr val="333333"/>
                </a:solidFill>
              </a:rPr>
              <a:t> de </a:t>
            </a:r>
            <a:r>
              <a:rPr lang="en-US" altLang="de-DE" sz="2400" dirty="0" err="1">
                <a:solidFill>
                  <a:srgbClr val="333333"/>
                </a:solidFill>
              </a:rPr>
              <a:t>seleccionar</a:t>
            </a:r>
            <a:r>
              <a:rPr lang="en-US" altLang="de-DE" sz="2400" dirty="0">
                <a:solidFill>
                  <a:srgbClr val="333333"/>
                </a:solidFill>
              </a:rPr>
              <a:t> </a:t>
            </a:r>
            <a:r>
              <a:rPr lang="en-US" altLang="de-DE" sz="2400" dirty="0" err="1">
                <a:solidFill>
                  <a:srgbClr val="333333"/>
                </a:solidFill>
              </a:rPr>
              <a:t>quina</a:t>
            </a:r>
            <a:r>
              <a:rPr lang="en-US" altLang="de-DE" sz="2400" dirty="0">
                <a:solidFill>
                  <a:srgbClr val="333333"/>
                </a:solidFill>
              </a:rPr>
              <a:t> de les alternatives pot </a:t>
            </a:r>
            <a:r>
              <a:rPr lang="en-US" altLang="de-DE" sz="2400" dirty="0" err="1">
                <a:solidFill>
                  <a:srgbClr val="333333"/>
                </a:solidFill>
              </a:rPr>
              <a:t>ser</a:t>
            </a:r>
            <a:r>
              <a:rPr lang="en-US" altLang="de-DE" sz="2400" dirty="0">
                <a:solidFill>
                  <a:srgbClr val="333333"/>
                </a:solidFill>
              </a:rPr>
              <a:t> el </a:t>
            </a:r>
            <a:r>
              <a:rPr lang="en-US" altLang="de-DE" sz="2400" dirty="0" err="1">
                <a:solidFill>
                  <a:srgbClr val="333333"/>
                </a:solidFill>
              </a:rPr>
              <a:t>títol</a:t>
            </a:r>
            <a:r>
              <a:rPr lang="en-US" altLang="de-DE" sz="2400" dirty="0">
                <a:solidFill>
                  <a:srgbClr val="333333"/>
                </a:solidFill>
              </a:rPr>
              <a:t> de la </a:t>
            </a:r>
            <a:r>
              <a:rPr lang="en-US" altLang="de-DE" sz="2400" dirty="0" err="1">
                <a:solidFill>
                  <a:srgbClr val="333333"/>
                </a:solidFill>
              </a:rPr>
              <a:t>pintura</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descarta</a:t>
            </a:r>
            <a:r>
              <a:rPr lang="en-US" altLang="de-DE" sz="2400" dirty="0">
                <a:solidFill>
                  <a:srgbClr val="333333"/>
                </a:solidFill>
              </a:rPr>
              <a:t> </a:t>
            </a:r>
            <a:r>
              <a:rPr lang="en-US" altLang="de-DE" sz="2400" dirty="0" err="1">
                <a:solidFill>
                  <a:srgbClr val="333333"/>
                </a:solidFill>
              </a:rPr>
              <a:t>aquelles</a:t>
            </a:r>
            <a:r>
              <a:rPr lang="en-US" altLang="de-DE" sz="2400" dirty="0">
                <a:solidFill>
                  <a:srgbClr val="333333"/>
                </a:solidFill>
              </a:rPr>
              <a:t> que </a:t>
            </a:r>
            <a:r>
              <a:rPr lang="en-US" altLang="de-DE" sz="2400" dirty="0" err="1">
                <a:solidFill>
                  <a:srgbClr val="333333"/>
                </a:solidFill>
              </a:rPr>
              <a:t>siguin</a:t>
            </a:r>
            <a:r>
              <a:rPr lang="en-US" altLang="de-DE" sz="2400" dirty="0">
                <a:solidFill>
                  <a:srgbClr val="333333"/>
                </a:solidFill>
              </a:rPr>
              <a:t> </a:t>
            </a:r>
            <a:r>
              <a:rPr lang="en-US" altLang="de-DE" sz="2400" dirty="0" err="1">
                <a:solidFill>
                  <a:srgbClr val="333333"/>
                </a:solidFill>
              </a:rPr>
              <a:t>improbables</a:t>
            </a:r>
            <a:r>
              <a:rPr lang="en-US" altLang="de-DE" sz="2400" dirty="0">
                <a:solidFill>
                  <a:srgbClr val="333333"/>
                </a:solidFill>
              </a:rPr>
              <a:t>.</a:t>
            </a:r>
          </a:p>
          <a:p>
            <a:pPr marL="342900" lvl="0" indent="-342900" defTabSz="914400" fontAlgn="base">
              <a:buClr>
                <a:srgbClr val="000000"/>
              </a:buClr>
              <a:buFont typeface="WingDings"/>
              <a:buChar char=""/>
            </a:pPr>
            <a:r>
              <a:rPr lang="en-US" altLang="de-DE" sz="2400" dirty="0" err="1">
                <a:solidFill>
                  <a:srgbClr val="333333"/>
                </a:solidFill>
              </a:rPr>
              <a:t>Comenta</a:t>
            </a:r>
            <a:r>
              <a:rPr lang="en-US" altLang="de-DE" sz="2400" dirty="0">
                <a:solidFill>
                  <a:srgbClr val="333333"/>
                </a:solidFill>
              </a:rPr>
              <a:t> </a:t>
            </a:r>
            <a:r>
              <a:rPr lang="en-US" altLang="de-DE" sz="2400" dirty="0" err="1">
                <a:solidFill>
                  <a:srgbClr val="333333"/>
                </a:solidFill>
              </a:rPr>
              <a:t>els</a:t>
            </a:r>
            <a:r>
              <a:rPr lang="en-US" altLang="de-DE" sz="2400" dirty="0">
                <a:solidFill>
                  <a:srgbClr val="333333"/>
                </a:solidFill>
              </a:rPr>
              <a:t> </a:t>
            </a:r>
            <a:r>
              <a:rPr lang="en-US" altLang="de-DE" sz="2400" i="1" dirty="0">
                <a:solidFill>
                  <a:srgbClr val="004992"/>
                </a:solidFill>
              </a:rPr>
              <a:t>pros </a:t>
            </a:r>
            <a:r>
              <a:rPr lang="en-US" altLang="de-DE" sz="2400" i="1" dirty="0" err="1">
                <a:solidFill>
                  <a:srgbClr val="004992"/>
                </a:solidFill>
              </a:rPr>
              <a:t>i</a:t>
            </a:r>
            <a:r>
              <a:rPr lang="en-US" altLang="de-DE" sz="2400" i="1" dirty="0">
                <a:solidFill>
                  <a:srgbClr val="004992"/>
                </a:solidFill>
              </a:rPr>
              <a:t> </a:t>
            </a:r>
            <a:r>
              <a:rPr lang="en-US" altLang="de-DE" sz="2400" i="1" dirty="0" err="1">
                <a:solidFill>
                  <a:srgbClr val="004992"/>
                </a:solidFill>
              </a:rPr>
              <a:t>contres</a:t>
            </a:r>
            <a:r>
              <a:rPr lang="en-US" altLang="de-DE" sz="2400" i="1" dirty="0">
                <a:solidFill>
                  <a:srgbClr val="004992"/>
                </a:solidFill>
              </a:rPr>
              <a:t> </a:t>
            </a:r>
            <a:r>
              <a:rPr lang="en-US" altLang="de-DE" sz="2400" dirty="0">
                <a:solidFill>
                  <a:srgbClr val="333333"/>
                </a:solidFill>
              </a:rPr>
              <a:t>de </a:t>
            </a:r>
            <a:r>
              <a:rPr lang="en-US" altLang="de-DE" sz="2400" dirty="0" err="1">
                <a:solidFill>
                  <a:srgbClr val="333333"/>
                </a:solidFill>
              </a:rPr>
              <a:t>cada</a:t>
            </a:r>
            <a:r>
              <a:rPr lang="en-US" altLang="de-DE" sz="2400" dirty="0">
                <a:solidFill>
                  <a:srgbClr val="333333"/>
                </a:solidFill>
              </a:rPr>
              <a:t> </a:t>
            </a:r>
            <a:r>
              <a:rPr lang="en-US" altLang="de-DE" sz="2400" dirty="0" err="1">
                <a:solidFill>
                  <a:srgbClr val="333333"/>
                </a:solidFill>
              </a:rPr>
              <a:t>una</a:t>
            </a:r>
            <a:r>
              <a:rPr lang="en-US" altLang="de-DE" sz="2400" dirty="0">
                <a:solidFill>
                  <a:srgbClr val="333333"/>
                </a:solidFill>
              </a:rPr>
              <a:t> de les </a:t>
            </a:r>
            <a:r>
              <a:rPr lang="en-US" altLang="de-DE" sz="2400" dirty="0" err="1">
                <a:solidFill>
                  <a:srgbClr val="333333"/>
                </a:solidFill>
              </a:rPr>
              <a:t>interpretacions</a:t>
            </a:r>
            <a:r>
              <a:rPr lang="en-US" altLang="de-DE" sz="2400" dirty="0">
                <a:solidFill>
                  <a:srgbClr val="333333"/>
                </a:solidFill>
              </a:rPr>
              <a:t>.</a:t>
            </a:r>
          </a:p>
          <a:p>
            <a:pPr marL="342900" lvl="0" indent="-342900" defTabSz="914400" fontAlgn="base">
              <a:buClr>
                <a:srgbClr val="333333"/>
              </a:buClr>
              <a:buFont typeface="WingDings"/>
              <a:buChar char=""/>
            </a:pPr>
            <a:r>
              <a:rPr lang="es-ES" altLang="de-DE" sz="2400" dirty="0">
                <a:solidFill>
                  <a:srgbClr val="333333"/>
                </a:solidFill>
              </a:rPr>
              <a:t>Sisplau digues també el grau de seguretat en la teva decisió.</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22</a:t>
            </a:fld>
            <a:endParaRPr lang="de-DE" altLang="es-ES">
              <a:latin typeface="+mn-lt"/>
              <a:ea typeface="+mn-ea"/>
            </a:endParaRPr>
          </a:p>
        </p:txBody>
      </p:sp>
    </p:spTree>
    <p:extLst>
      <p:ext uri="{BB962C8B-B14F-4D97-AF65-F5344CB8AC3E}">
        <p14:creationId xmlns:p14="http://schemas.microsoft.com/office/powerpoint/2010/main" val="3830201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Exercici pràctic</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els</a:t>
            </a:r>
            <a:r>
              <a:rPr lang="en-US" altLang="de-DE" sz="2400" dirty="0">
                <a:solidFill>
                  <a:srgbClr val="333333"/>
                </a:solidFill>
              </a:rPr>
              <a:t> </a:t>
            </a:r>
            <a:r>
              <a:rPr lang="en-US" altLang="de-DE" sz="2400" dirty="0" err="1">
                <a:solidFill>
                  <a:srgbClr val="333333"/>
                </a:solidFill>
              </a:rPr>
              <a:t>següents</a:t>
            </a:r>
            <a:r>
              <a:rPr lang="en-US" altLang="de-DE" sz="2400" dirty="0">
                <a:solidFill>
                  <a:srgbClr val="333333"/>
                </a:solidFill>
              </a:rPr>
              <a:t> </a:t>
            </a:r>
            <a:r>
              <a:rPr lang="en-US" altLang="de-DE" sz="2400" dirty="0" err="1">
                <a:solidFill>
                  <a:srgbClr val="333333"/>
                </a:solidFill>
              </a:rPr>
              <a:t>exercicis</a:t>
            </a:r>
            <a:r>
              <a:rPr lang="en-US" altLang="de-DE" sz="2400" dirty="0">
                <a:solidFill>
                  <a:srgbClr val="333333"/>
                </a:solidFill>
              </a:rPr>
              <a:t> </a:t>
            </a:r>
            <a:r>
              <a:rPr lang="en-US" altLang="de-DE" sz="2400" dirty="0" err="1">
                <a:solidFill>
                  <a:srgbClr val="333333"/>
                </a:solidFill>
              </a:rPr>
              <a:t>se't</a:t>
            </a:r>
            <a:r>
              <a:rPr lang="en-US" altLang="de-DE" sz="2400" dirty="0">
                <a:solidFill>
                  <a:srgbClr val="333333"/>
                </a:solidFill>
              </a:rPr>
              <a:t> </a:t>
            </a:r>
            <a:r>
              <a:rPr lang="en-US" altLang="de-DE" sz="2400" dirty="0" err="1">
                <a:solidFill>
                  <a:srgbClr val="333333"/>
                </a:solidFill>
              </a:rPr>
              <a:t>mostraran</a:t>
            </a:r>
            <a:r>
              <a:rPr lang="en-US" altLang="de-DE" sz="2400" dirty="0">
                <a:solidFill>
                  <a:srgbClr val="333333"/>
                </a:solidFill>
              </a:rPr>
              <a:t> </a:t>
            </a:r>
            <a:r>
              <a:rPr lang="en-US" altLang="de-DE" sz="2400" dirty="0" err="1">
                <a:solidFill>
                  <a:srgbClr val="333333"/>
                </a:solidFill>
              </a:rPr>
              <a:t>diferents</a:t>
            </a:r>
            <a:r>
              <a:rPr lang="en-US" altLang="de-DE" sz="2400" dirty="0">
                <a:solidFill>
                  <a:srgbClr val="333333"/>
                </a:solidFill>
              </a:rPr>
              <a:t> </a:t>
            </a:r>
            <a:r>
              <a:rPr lang="en-US" altLang="de-DE" sz="2400" dirty="0" err="1">
                <a:solidFill>
                  <a:srgbClr val="333333"/>
                </a:solidFill>
              </a:rPr>
              <a:t>quadres</a:t>
            </a:r>
            <a:r>
              <a:rPr lang="en-US" altLang="de-DE" sz="2400" dirty="0">
                <a:solidFill>
                  <a:srgbClr val="333333"/>
                </a:solidFill>
              </a:rPr>
              <a:t>. </a:t>
            </a:r>
            <a:r>
              <a:rPr lang="en-US" altLang="de-DE" sz="2400" dirty="0" err="1">
                <a:solidFill>
                  <a:srgbClr val="333333"/>
                </a:solidFill>
              </a:rPr>
              <a:t>Sisplau</a:t>
            </a:r>
            <a:r>
              <a:rPr lang="en-US" altLang="de-DE" sz="2400" dirty="0">
                <a:solidFill>
                  <a:srgbClr val="333333"/>
                </a:solidFill>
              </a:rPr>
              <a:t>, </a:t>
            </a:r>
            <a:r>
              <a:rPr lang="en-US" altLang="de-DE" sz="2400" dirty="0" err="1">
                <a:solidFill>
                  <a:srgbClr val="333333"/>
                </a:solidFill>
              </a:rPr>
              <a:t>tracta</a:t>
            </a:r>
            <a:r>
              <a:rPr lang="en-US" altLang="de-DE" sz="2400" dirty="0">
                <a:solidFill>
                  <a:srgbClr val="333333"/>
                </a:solidFill>
              </a:rPr>
              <a:t> de </a:t>
            </a:r>
            <a:r>
              <a:rPr lang="en-US" altLang="de-DE" sz="2400" dirty="0" err="1">
                <a:solidFill>
                  <a:srgbClr val="333333"/>
                </a:solidFill>
              </a:rPr>
              <a:t>seleccionar</a:t>
            </a:r>
            <a:r>
              <a:rPr lang="en-US" altLang="de-DE" sz="2400" dirty="0">
                <a:solidFill>
                  <a:srgbClr val="333333"/>
                </a:solidFill>
              </a:rPr>
              <a:t> </a:t>
            </a:r>
            <a:r>
              <a:rPr lang="en-US" altLang="de-DE" sz="2400" dirty="0" err="1">
                <a:solidFill>
                  <a:srgbClr val="333333"/>
                </a:solidFill>
              </a:rPr>
              <a:t>quina</a:t>
            </a:r>
            <a:r>
              <a:rPr lang="en-US" altLang="de-DE" sz="2400" dirty="0">
                <a:solidFill>
                  <a:srgbClr val="333333"/>
                </a:solidFill>
              </a:rPr>
              <a:t> de les alternatives pot </a:t>
            </a:r>
            <a:r>
              <a:rPr lang="en-US" altLang="de-DE" sz="2400" dirty="0" err="1">
                <a:solidFill>
                  <a:srgbClr val="333333"/>
                </a:solidFill>
              </a:rPr>
              <a:t>ser</a:t>
            </a:r>
            <a:r>
              <a:rPr lang="en-US" altLang="de-DE" sz="2400" dirty="0">
                <a:solidFill>
                  <a:srgbClr val="333333"/>
                </a:solidFill>
              </a:rPr>
              <a:t> el </a:t>
            </a:r>
            <a:r>
              <a:rPr lang="en-US" altLang="de-DE" sz="2400" dirty="0" err="1">
                <a:solidFill>
                  <a:srgbClr val="333333"/>
                </a:solidFill>
              </a:rPr>
              <a:t>títol</a:t>
            </a:r>
            <a:r>
              <a:rPr lang="en-US" altLang="de-DE" sz="2400" dirty="0">
                <a:solidFill>
                  <a:srgbClr val="333333"/>
                </a:solidFill>
              </a:rPr>
              <a:t> de la </a:t>
            </a:r>
            <a:r>
              <a:rPr lang="en-US" altLang="de-DE" sz="2400" dirty="0" err="1">
                <a:solidFill>
                  <a:srgbClr val="333333"/>
                </a:solidFill>
              </a:rPr>
              <a:t>pintura</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descarta</a:t>
            </a:r>
            <a:r>
              <a:rPr lang="en-US" altLang="de-DE" sz="2400" dirty="0">
                <a:solidFill>
                  <a:srgbClr val="333333"/>
                </a:solidFill>
              </a:rPr>
              <a:t> </a:t>
            </a:r>
            <a:r>
              <a:rPr lang="en-US" altLang="de-DE" sz="2400" dirty="0" err="1">
                <a:solidFill>
                  <a:srgbClr val="333333"/>
                </a:solidFill>
              </a:rPr>
              <a:t>aquelles</a:t>
            </a:r>
            <a:r>
              <a:rPr lang="en-US" altLang="de-DE" sz="2400" dirty="0">
                <a:solidFill>
                  <a:srgbClr val="333333"/>
                </a:solidFill>
              </a:rPr>
              <a:t> que </a:t>
            </a:r>
            <a:r>
              <a:rPr lang="en-US" altLang="de-DE" sz="2400" dirty="0" err="1">
                <a:solidFill>
                  <a:srgbClr val="333333"/>
                </a:solidFill>
              </a:rPr>
              <a:t>siguin</a:t>
            </a:r>
            <a:r>
              <a:rPr lang="en-US" altLang="de-DE" sz="2400" dirty="0">
                <a:solidFill>
                  <a:srgbClr val="333333"/>
                </a:solidFill>
              </a:rPr>
              <a:t> </a:t>
            </a:r>
            <a:r>
              <a:rPr lang="en-US" altLang="de-DE" sz="2400" dirty="0" err="1">
                <a:solidFill>
                  <a:srgbClr val="333333"/>
                </a:solidFill>
              </a:rPr>
              <a:t>improbables</a:t>
            </a:r>
            <a:r>
              <a:rPr lang="en-US" altLang="de-DE" sz="2400" dirty="0">
                <a:solidFill>
                  <a:srgbClr val="333333"/>
                </a:solidFill>
              </a:rPr>
              <a:t>.</a:t>
            </a:r>
          </a:p>
          <a:p>
            <a:pPr marL="342900" lvl="0" indent="-342900" defTabSz="914400" fontAlgn="base">
              <a:buClr>
                <a:srgbClr val="000000"/>
              </a:buClr>
              <a:buFont typeface="WingDings"/>
              <a:buChar char=""/>
            </a:pPr>
            <a:r>
              <a:rPr lang="en-US" altLang="de-DE" sz="2400" dirty="0" err="1">
                <a:solidFill>
                  <a:srgbClr val="333333"/>
                </a:solidFill>
              </a:rPr>
              <a:t>Comenta</a:t>
            </a:r>
            <a:r>
              <a:rPr lang="en-US" altLang="de-DE" sz="2400" dirty="0">
                <a:solidFill>
                  <a:srgbClr val="333333"/>
                </a:solidFill>
              </a:rPr>
              <a:t> </a:t>
            </a:r>
            <a:r>
              <a:rPr lang="en-US" altLang="de-DE" sz="2400" dirty="0" err="1">
                <a:solidFill>
                  <a:srgbClr val="333333"/>
                </a:solidFill>
              </a:rPr>
              <a:t>els</a:t>
            </a:r>
            <a:r>
              <a:rPr lang="en-US" altLang="de-DE" sz="2400" dirty="0">
                <a:solidFill>
                  <a:srgbClr val="333333"/>
                </a:solidFill>
              </a:rPr>
              <a:t> </a:t>
            </a:r>
            <a:r>
              <a:rPr lang="en-US" altLang="de-DE" sz="2400" i="1" dirty="0">
                <a:solidFill>
                  <a:srgbClr val="004992"/>
                </a:solidFill>
              </a:rPr>
              <a:t>pros </a:t>
            </a:r>
            <a:r>
              <a:rPr lang="en-US" altLang="de-DE" sz="2400" i="1" dirty="0" err="1">
                <a:solidFill>
                  <a:srgbClr val="004992"/>
                </a:solidFill>
              </a:rPr>
              <a:t>i</a:t>
            </a:r>
            <a:r>
              <a:rPr lang="en-US" altLang="de-DE" sz="2400" i="1" dirty="0">
                <a:solidFill>
                  <a:srgbClr val="004992"/>
                </a:solidFill>
              </a:rPr>
              <a:t> </a:t>
            </a:r>
            <a:r>
              <a:rPr lang="en-US" altLang="de-DE" sz="2400" i="1" dirty="0" err="1">
                <a:solidFill>
                  <a:srgbClr val="004992"/>
                </a:solidFill>
              </a:rPr>
              <a:t>contres</a:t>
            </a:r>
            <a:r>
              <a:rPr lang="en-US" altLang="de-DE" sz="2400" i="1" dirty="0">
                <a:solidFill>
                  <a:srgbClr val="004992"/>
                </a:solidFill>
              </a:rPr>
              <a:t> </a:t>
            </a:r>
            <a:r>
              <a:rPr lang="en-US" altLang="de-DE" sz="2400" dirty="0">
                <a:solidFill>
                  <a:srgbClr val="333333"/>
                </a:solidFill>
              </a:rPr>
              <a:t>de </a:t>
            </a:r>
            <a:r>
              <a:rPr lang="en-US" altLang="de-DE" sz="2400" dirty="0" err="1">
                <a:solidFill>
                  <a:srgbClr val="333333"/>
                </a:solidFill>
              </a:rPr>
              <a:t>cada</a:t>
            </a:r>
            <a:r>
              <a:rPr lang="en-US" altLang="de-DE" sz="2400" dirty="0">
                <a:solidFill>
                  <a:srgbClr val="333333"/>
                </a:solidFill>
              </a:rPr>
              <a:t> </a:t>
            </a:r>
            <a:r>
              <a:rPr lang="en-US" altLang="de-DE" sz="2400" dirty="0" err="1">
                <a:solidFill>
                  <a:srgbClr val="333333"/>
                </a:solidFill>
              </a:rPr>
              <a:t>una</a:t>
            </a:r>
            <a:r>
              <a:rPr lang="en-US" altLang="de-DE" sz="2400" dirty="0">
                <a:solidFill>
                  <a:srgbClr val="333333"/>
                </a:solidFill>
              </a:rPr>
              <a:t> de les </a:t>
            </a:r>
            <a:r>
              <a:rPr lang="en-US" altLang="de-DE" sz="2400" dirty="0" err="1">
                <a:solidFill>
                  <a:srgbClr val="333333"/>
                </a:solidFill>
              </a:rPr>
              <a:t>interpretacions</a:t>
            </a:r>
            <a:r>
              <a:rPr lang="en-US" altLang="de-DE" sz="2400" dirty="0">
                <a:solidFill>
                  <a:srgbClr val="333333"/>
                </a:solidFill>
              </a:rPr>
              <a:t>.</a:t>
            </a:r>
          </a:p>
          <a:p>
            <a:pPr marL="342900" lvl="0" indent="-342900" defTabSz="914400" fontAlgn="base">
              <a:buClr>
                <a:srgbClr val="333333"/>
              </a:buClr>
              <a:buFont typeface="WingDings"/>
              <a:buChar char=""/>
            </a:pPr>
            <a:r>
              <a:rPr lang="es-ES" altLang="de-DE" sz="2400" dirty="0" err="1">
                <a:solidFill>
                  <a:srgbClr val="333333"/>
                </a:solidFill>
              </a:rPr>
              <a:t>Sisplau</a:t>
            </a:r>
            <a:r>
              <a:rPr lang="es-ES" altLang="de-DE" sz="2400" dirty="0">
                <a:solidFill>
                  <a:srgbClr val="333333"/>
                </a:solidFill>
              </a:rPr>
              <a:t> </a:t>
            </a:r>
            <a:r>
              <a:rPr lang="es-ES" altLang="de-DE" sz="2400" dirty="0" err="1">
                <a:solidFill>
                  <a:srgbClr val="333333"/>
                </a:solidFill>
              </a:rPr>
              <a:t>digues</a:t>
            </a:r>
            <a:r>
              <a:rPr lang="es-ES" altLang="de-DE" sz="2400" dirty="0">
                <a:solidFill>
                  <a:srgbClr val="333333"/>
                </a:solidFill>
              </a:rPr>
              <a:t> també el </a:t>
            </a:r>
            <a:r>
              <a:rPr lang="es-ES" altLang="de-DE" sz="2400" dirty="0" err="1">
                <a:solidFill>
                  <a:srgbClr val="333333"/>
                </a:solidFill>
              </a:rPr>
              <a:t>grau</a:t>
            </a:r>
            <a:r>
              <a:rPr lang="es-ES" altLang="de-DE" sz="2400" dirty="0">
                <a:solidFill>
                  <a:srgbClr val="333333"/>
                </a:solidFill>
              </a:rPr>
              <a:t> de </a:t>
            </a:r>
            <a:r>
              <a:rPr lang="es-ES" altLang="de-DE" sz="2400" dirty="0" err="1">
                <a:solidFill>
                  <a:srgbClr val="333333"/>
                </a:solidFill>
              </a:rPr>
              <a:t>seguretat</a:t>
            </a:r>
            <a:r>
              <a:rPr lang="es-ES" altLang="de-DE" sz="2400" dirty="0">
                <a:solidFill>
                  <a:srgbClr val="333333"/>
                </a:solidFill>
              </a:rPr>
              <a:t> en la </a:t>
            </a:r>
            <a:r>
              <a:rPr lang="es-ES" altLang="de-DE" sz="2400" dirty="0" err="1">
                <a:solidFill>
                  <a:srgbClr val="333333"/>
                </a:solidFill>
              </a:rPr>
              <a:t>teva</a:t>
            </a:r>
            <a:r>
              <a:rPr lang="es-ES" altLang="de-DE" sz="2400" dirty="0">
                <a:solidFill>
                  <a:srgbClr val="333333"/>
                </a:solidFill>
              </a:rPr>
              <a:t> </a:t>
            </a:r>
            <a:r>
              <a:rPr lang="es-ES" altLang="de-DE" sz="2400" dirty="0" err="1">
                <a:solidFill>
                  <a:srgbClr val="333333"/>
                </a:solidFill>
              </a:rPr>
              <a:t>decisió</a:t>
            </a:r>
            <a:r>
              <a:rPr lang="es-E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Posa</a:t>
            </a:r>
            <a:r>
              <a:rPr lang="en-US" altLang="de-DE" sz="2400" dirty="0">
                <a:solidFill>
                  <a:srgbClr val="333333"/>
                </a:solidFill>
              </a:rPr>
              <a:t> especial </a:t>
            </a:r>
            <a:r>
              <a:rPr lang="en-US" altLang="de-DE" sz="2400" dirty="0" err="1">
                <a:solidFill>
                  <a:srgbClr val="333333"/>
                </a:solidFill>
              </a:rPr>
              <a:t>atenció</a:t>
            </a:r>
            <a:r>
              <a:rPr lang="en-US" altLang="de-DE" sz="2400" dirty="0">
                <a:solidFill>
                  <a:srgbClr val="333333"/>
                </a:solidFill>
              </a:rPr>
              <a:t> a les </a:t>
            </a:r>
            <a:r>
              <a:rPr lang="en-US" altLang="de-DE" sz="2400" dirty="0" err="1">
                <a:solidFill>
                  <a:srgbClr val="333333"/>
                </a:solidFill>
              </a:rPr>
              <a:t>característiques</a:t>
            </a:r>
            <a:r>
              <a:rPr lang="en-US" altLang="de-DE" sz="2400" dirty="0">
                <a:solidFill>
                  <a:srgbClr val="333333"/>
                </a:solidFill>
              </a:rPr>
              <a:t> que </a:t>
            </a:r>
            <a:r>
              <a:rPr lang="en-US" altLang="de-DE" sz="2400" dirty="0" err="1">
                <a:solidFill>
                  <a:srgbClr val="333333"/>
                </a:solidFill>
              </a:rPr>
              <a:t>clarament</a:t>
            </a:r>
            <a:r>
              <a:rPr lang="en-US" altLang="de-DE" sz="2400" dirty="0">
                <a:solidFill>
                  <a:srgbClr val="333333"/>
                </a:solidFill>
              </a:rPr>
              <a:t> </a:t>
            </a:r>
            <a:r>
              <a:rPr lang="en-US" altLang="de-DE" sz="2400" dirty="0" err="1">
                <a:solidFill>
                  <a:srgbClr val="333333"/>
                </a:solidFill>
              </a:rPr>
              <a:t>exclouen</a:t>
            </a:r>
            <a:r>
              <a:rPr lang="en-US" altLang="de-DE" sz="2400" dirty="0">
                <a:solidFill>
                  <a:srgbClr val="333333"/>
                </a:solidFill>
              </a:rPr>
              <a:t> </a:t>
            </a:r>
            <a:r>
              <a:rPr lang="en-US" altLang="de-DE" sz="2400" dirty="0" err="1">
                <a:solidFill>
                  <a:srgbClr val="333333"/>
                </a:solidFill>
              </a:rPr>
              <a:t>una</a:t>
            </a:r>
            <a:r>
              <a:rPr lang="en-US" altLang="de-DE" sz="2400" dirty="0">
                <a:solidFill>
                  <a:srgbClr val="333333"/>
                </a:solidFill>
              </a:rPr>
              <a:t> </a:t>
            </a:r>
            <a:r>
              <a:rPr lang="en-US" altLang="de-DE" sz="2400" dirty="0" err="1">
                <a:solidFill>
                  <a:srgbClr val="333333"/>
                </a:solidFill>
              </a:rPr>
              <a:t>interpretació</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23</a:t>
            </a:fld>
            <a:endParaRPr lang="de-DE" altLang="es-ES">
              <a:latin typeface="+mn-lt"/>
              <a:ea typeface="+mn-ea"/>
            </a:endParaRPr>
          </a:p>
        </p:txBody>
      </p:sp>
    </p:spTree>
    <p:extLst>
      <p:ext uri="{BB962C8B-B14F-4D97-AF65-F5344CB8AC3E}">
        <p14:creationId xmlns:p14="http://schemas.microsoft.com/office/powerpoint/2010/main" val="31871370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7"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Bones notícies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La mort del nen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reclutament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Tràgiques notícies</a:t>
            </a:r>
            <a:endParaRPr lang="en-U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24</a:t>
            </a:fld>
            <a:endParaRPr lang="de-DE" altLang="es-ES">
              <a:latin typeface="+mn-lt"/>
              <a:ea typeface="+mn-ea"/>
            </a:endParaRPr>
          </a:p>
        </p:txBody>
      </p:sp>
      <p:pic>
        <p:nvPicPr>
          <p:cNvPr id="7"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6"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s-ES" altLang="de-DE" sz="2400" b="0" dirty="0" err="1">
                <a:solidFill>
                  <a:srgbClr val="333333"/>
                </a:solidFill>
                <a:latin typeface="+mn-lt"/>
                <a:ea typeface="+mn-ea"/>
                <a:cs typeface="+mn-cs"/>
              </a:rPr>
              <a:t>Bones</a:t>
            </a:r>
            <a:r>
              <a:rPr lang="es-ES" altLang="de-DE" sz="2400" b="0" dirty="0">
                <a:solidFill>
                  <a:srgbClr val="333333"/>
                </a:solidFill>
                <a:latin typeface="+mn-lt"/>
                <a:ea typeface="+mn-ea"/>
                <a:cs typeface="+mn-cs"/>
              </a:rPr>
              <a:t> </a:t>
            </a:r>
            <a:r>
              <a:rPr lang="es-ES" altLang="de-DE" sz="2400" b="0" dirty="0" err="1">
                <a:solidFill>
                  <a:srgbClr val="333333"/>
                </a:solidFill>
                <a:latin typeface="+mn-lt"/>
                <a:ea typeface="+mn-ea"/>
                <a:cs typeface="+mn-cs"/>
              </a:rPr>
              <a:t>notícies</a:t>
            </a:r>
            <a:endParaRPr lang="es-ES"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mn-lt"/>
                <a:ea typeface="+mn-ea"/>
                <a:cs typeface="+mn-cs"/>
              </a:rPr>
              <a:t>La </a:t>
            </a:r>
            <a:r>
              <a:rPr lang="es-ES" altLang="de-DE" sz="2400" b="0" dirty="0" err="1">
                <a:solidFill>
                  <a:srgbClr val="333333"/>
                </a:solidFill>
                <a:latin typeface="+mn-lt"/>
                <a:ea typeface="+mn-ea"/>
                <a:cs typeface="+mn-cs"/>
              </a:rPr>
              <a:t>mort</a:t>
            </a:r>
            <a:r>
              <a:rPr lang="es-ES" altLang="de-DE" sz="2400" b="0" dirty="0">
                <a:solidFill>
                  <a:srgbClr val="333333"/>
                </a:solidFill>
                <a:latin typeface="+mn-lt"/>
                <a:ea typeface="+mn-ea"/>
                <a:cs typeface="+mn-cs"/>
              </a:rPr>
              <a:t> del </a:t>
            </a:r>
            <a:r>
              <a:rPr lang="es-ES" altLang="de-DE" sz="2400" b="0" dirty="0" err="1">
                <a:solidFill>
                  <a:srgbClr val="333333"/>
                </a:solidFill>
                <a:latin typeface="+mn-lt"/>
                <a:ea typeface="+mn-ea"/>
                <a:cs typeface="+mn-cs"/>
              </a:rPr>
              <a:t>nen</a:t>
            </a:r>
            <a:endParaRPr lang="es-ES"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mn-lt"/>
                <a:ea typeface="+mn-ea"/>
                <a:cs typeface="+mn-cs"/>
              </a:rPr>
              <a:t>El </a:t>
            </a:r>
            <a:r>
              <a:rPr lang="es-ES" altLang="de-DE" sz="2400" b="0" dirty="0" err="1">
                <a:solidFill>
                  <a:srgbClr val="333333"/>
                </a:solidFill>
                <a:latin typeface="+mn-lt"/>
                <a:ea typeface="+mn-ea"/>
                <a:cs typeface="+mn-cs"/>
              </a:rPr>
              <a:t>reclutament</a:t>
            </a:r>
            <a:endParaRPr lang="es-ES"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Tràgiques notícies</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(Peter Fendi, 1838)</a:t>
            </a:r>
            <a:endParaRPr lang="en-US" altLang="de-DE" sz="1800" b="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25</a:t>
            </a:fld>
            <a:endParaRPr lang="de-DE" altLang="es-ES">
              <a:latin typeface="+mn-lt"/>
              <a:ea typeface="+mn-ea"/>
            </a:endParaRPr>
          </a:p>
        </p:txBody>
      </p:sp>
      <p:pic>
        <p:nvPicPr>
          <p:cNvPr id="7"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26</a:t>
            </a:fld>
            <a:endParaRPr lang="de-DE" altLang="es-ES">
              <a:latin typeface="+mn-lt"/>
              <a:ea typeface="+mn-ea"/>
            </a:endParaRPr>
          </a:p>
        </p:txBody>
      </p:sp>
      <p:pic>
        <p:nvPicPr>
          <p:cNvPr id="7" name="Picture 6"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029"/>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533400" indent="-5334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Educació</a:t>
            </a:r>
          </a:p>
          <a:p>
            <a:pPr eaLnBrk="1" hangingPunct="1">
              <a:lnSpc>
                <a:spcPct val="105000"/>
              </a:lnSpc>
              <a:spcBef>
                <a:spcPts val="1999"/>
              </a:spcBef>
              <a:spcAft>
                <a:spcPts val="0"/>
              </a:spcAft>
              <a:buClrTx/>
              <a:buFont typeface="WingDings"/>
              <a:buAutoNum type="alphaLcPeriod"/>
            </a:pPr>
            <a:r>
              <a:rPr lang="de-DE" altLang="de-DE" sz="2400" b="0" dirty="0">
                <a:latin typeface="+mn-lt"/>
                <a:ea typeface="+mn-ea"/>
                <a:cs typeface="+mn-cs"/>
              </a:rPr>
              <a:t>Sopa al monestir</a:t>
            </a:r>
          </a:p>
          <a:p>
            <a:pPr eaLnBrk="1" hangingPunct="1">
              <a:lnSpc>
                <a:spcPct val="105000"/>
              </a:lnSpc>
              <a:spcBef>
                <a:spcPts val="1999"/>
              </a:spcBef>
              <a:spcAft>
                <a:spcPts val="0"/>
              </a:spcAft>
              <a:buClrTx/>
              <a:buFont typeface="WingDings"/>
              <a:buAutoNum type="alphaLcPeriod"/>
            </a:pPr>
            <a:r>
              <a:rPr lang="fr-FR" altLang="de-DE" sz="2400" b="0" dirty="0" err="1">
                <a:solidFill>
                  <a:srgbClr val="333333"/>
                </a:solidFill>
                <a:latin typeface="+mn-lt"/>
                <a:ea typeface="+mn-ea"/>
                <a:cs typeface="+mn-cs"/>
              </a:rPr>
              <a:t>Abans</a:t>
            </a:r>
            <a:r>
              <a:rPr lang="fr-FR" altLang="de-DE" sz="2400" b="0" dirty="0">
                <a:solidFill>
                  <a:srgbClr val="333333"/>
                </a:solidFill>
                <a:latin typeface="+mn-lt"/>
                <a:ea typeface="+mn-ea"/>
                <a:cs typeface="+mn-cs"/>
              </a:rPr>
              <a:t> de la missa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La conversió</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1" name="Rectangle 1029"/>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533400" indent="-5334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Educació</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Sopa al monestir</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(Anton Mangold, 1888)</a:t>
            </a:r>
          </a:p>
          <a:p>
            <a:pPr eaLnBrk="1" hangingPunct="1">
              <a:lnSpc>
                <a:spcPct val="105000"/>
              </a:lnSpc>
              <a:spcBef>
                <a:spcPts val="1999"/>
              </a:spcBef>
              <a:spcAft>
                <a:spcPts val="0"/>
              </a:spcAft>
              <a:buClr>
                <a:srgbClr val="333333"/>
              </a:buClr>
              <a:buFont typeface="WingDings"/>
              <a:buAutoNum type="alphaLcPeriod"/>
            </a:pPr>
            <a:r>
              <a:rPr lang="fr-FR" altLang="de-DE" sz="2400" b="0" dirty="0" err="1">
                <a:solidFill>
                  <a:srgbClr val="333333"/>
                </a:solidFill>
                <a:latin typeface="+mn-lt"/>
                <a:ea typeface="+mn-ea"/>
                <a:cs typeface="+mn-cs"/>
              </a:rPr>
              <a:t>Abans</a:t>
            </a:r>
            <a:r>
              <a:rPr lang="fr-FR" altLang="de-DE" sz="2400" b="0" dirty="0">
                <a:solidFill>
                  <a:srgbClr val="333333"/>
                </a:solidFill>
                <a:latin typeface="+mn-lt"/>
                <a:ea typeface="+mn-ea"/>
                <a:cs typeface="+mn-cs"/>
              </a:rPr>
              <a:t> de la missa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La conversió</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27</a:t>
            </a:fld>
            <a:endParaRPr lang="de-DE" altLang="es-ES">
              <a:latin typeface="+mn-lt"/>
              <a:ea typeface="+mn-ea"/>
            </a:endParaRPr>
          </a:p>
        </p:txBody>
      </p:sp>
      <p:pic>
        <p:nvPicPr>
          <p:cNvPr id="8" name="Picture 5"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La guerra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Anunciació de </a:t>
            </a:r>
            <a:r>
              <a:rPr lang="de-DE" altLang="de-DE" sz="2400" b="0" dirty="0" err="1">
                <a:solidFill>
                  <a:srgbClr val="333333"/>
                </a:solidFill>
                <a:latin typeface="+mn-lt"/>
                <a:ea typeface="+mn-ea"/>
                <a:cs typeface="+mn-cs"/>
              </a:rPr>
              <a:t>l'arribada</a:t>
            </a:r>
            <a:r>
              <a:rPr lang="de-DE" altLang="de-DE" sz="2400" b="0" dirty="0">
                <a:solidFill>
                  <a:srgbClr val="333333"/>
                </a:solidFill>
                <a:latin typeface="+mn-lt"/>
                <a:ea typeface="+mn-ea"/>
                <a:cs typeface="+mn-cs"/>
              </a:rPr>
              <a:t> de Crist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cavall negre</a:t>
            </a: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mn-lt"/>
                <a:ea typeface="+mn-ea"/>
                <a:cs typeface="+mn-cs"/>
              </a:rPr>
              <a:t>El </a:t>
            </a:r>
            <a:r>
              <a:rPr lang="en-US" altLang="de-DE" sz="2400" b="0" dirty="0" err="1">
                <a:solidFill>
                  <a:srgbClr val="333333"/>
                </a:solidFill>
                <a:latin typeface="+mn-lt"/>
                <a:ea typeface="+mn-ea"/>
                <a:cs typeface="+mn-cs"/>
              </a:rPr>
              <a:t>cavall</a:t>
            </a:r>
            <a:r>
              <a:rPr lang="en-US" altLang="de-DE" sz="2400" b="0" dirty="0">
                <a:solidFill>
                  <a:srgbClr val="333333"/>
                </a:solidFill>
                <a:latin typeface="+mn-lt"/>
                <a:ea typeface="+mn-ea"/>
                <a:cs typeface="+mn-cs"/>
              </a:rPr>
              <a:t> </a:t>
            </a:r>
            <a:r>
              <a:rPr lang="en-US" altLang="de-DE" sz="2400" b="0" dirty="0" err="1">
                <a:solidFill>
                  <a:srgbClr val="333333"/>
                </a:solidFill>
                <a:latin typeface="+mn-lt"/>
                <a:ea typeface="+mn-ea"/>
                <a:cs typeface="+mn-cs"/>
              </a:rPr>
              <a:t>balancí</a:t>
            </a:r>
            <a:endParaRPr lang="en-U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28</a:t>
            </a:fld>
            <a:endParaRPr lang="de-DE" altLang="es-ES">
              <a:latin typeface="+mn-lt"/>
              <a:ea typeface="+mn-ea"/>
            </a:endParaRPr>
          </a:p>
        </p:txBody>
      </p:sp>
      <p:pic>
        <p:nvPicPr>
          <p:cNvPr id="7"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Text Box 2050"/>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La guerra</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(Henri Julien F. Rousseau, 1894)</a:t>
            </a:r>
          </a:p>
          <a:p>
            <a:pPr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mn-lt"/>
                <a:ea typeface="+mn-ea"/>
                <a:cs typeface="+mn-cs"/>
              </a:rPr>
              <a:t>Anunciació de l'arribada de Crist</a:t>
            </a:r>
          </a:p>
          <a:p>
            <a:pPr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mn-lt"/>
                <a:ea typeface="+mn-ea"/>
                <a:cs typeface="+mn-cs"/>
              </a:rPr>
              <a:t>El </a:t>
            </a:r>
            <a:r>
              <a:rPr lang="es-ES" altLang="de-DE" sz="2400" b="0" dirty="0" err="1">
                <a:solidFill>
                  <a:srgbClr val="333333"/>
                </a:solidFill>
                <a:latin typeface="+mn-lt"/>
                <a:ea typeface="+mn-ea"/>
                <a:cs typeface="+mn-cs"/>
              </a:rPr>
              <a:t>cavall</a:t>
            </a:r>
            <a:r>
              <a:rPr lang="es-ES" altLang="de-DE" sz="2400" b="0" dirty="0">
                <a:solidFill>
                  <a:srgbClr val="333333"/>
                </a:solidFill>
                <a:latin typeface="+mn-lt"/>
                <a:ea typeface="+mn-ea"/>
                <a:cs typeface="+mn-cs"/>
              </a:rPr>
              <a:t> </a:t>
            </a:r>
            <a:r>
              <a:rPr lang="es-ES" altLang="de-DE" sz="2400" b="0" dirty="0" err="1">
                <a:solidFill>
                  <a:srgbClr val="333333"/>
                </a:solidFill>
                <a:latin typeface="+mn-lt"/>
                <a:ea typeface="+mn-ea"/>
                <a:cs typeface="+mn-cs"/>
              </a:rPr>
              <a:t>negre</a:t>
            </a:r>
            <a:endParaRPr lang="es-ES"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mn-lt"/>
                <a:ea typeface="+mn-ea"/>
                <a:cs typeface="+mn-cs"/>
              </a:rPr>
              <a:t>El </a:t>
            </a:r>
            <a:r>
              <a:rPr lang="es-ES" altLang="de-DE" sz="2400" b="0" dirty="0" err="1">
                <a:solidFill>
                  <a:srgbClr val="333333"/>
                </a:solidFill>
                <a:latin typeface="+mn-lt"/>
                <a:ea typeface="+mn-ea"/>
                <a:cs typeface="+mn-cs"/>
              </a:rPr>
              <a:t>cavall</a:t>
            </a:r>
            <a:r>
              <a:rPr lang="es-ES" altLang="de-DE" sz="2400" b="0" dirty="0">
                <a:solidFill>
                  <a:srgbClr val="333333"/>
                </a:solidFill>
                <a:latin typeface="+mn-lt"/>
                <a:ea typeface="+mn-ea"/>
                <a:cs typeface="+mn-cs"/>
              </a:rPr>
              <a:t> </a:t>
            </a:r>
            <a:r>
              <a:rPr lang="es-ES" altLang="de-DE" sz="2400" b="0" dirty="0" err="1">
                <a:solidFill>
                  <a:srgbClr val="333333"/>
                </a:solidFill>
                <a:latin typeface="+mn-lt"/>
                <a:ea typeface="+mn-ea"/>
                <a:cs typeface="+mn-cs"/>
              </a:rPr>
              <a:t>balancí</a:t>
            </a:r>
            <a:endParaRPr lang="es-E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29</a:t>
            </a:fld>
            <a:endParaRPr lang="de-DE" altLang="es-ES">
              <a:latin typeface="+mn-lt"/>
              <a:ea typeface="+mn-ea"/>
            </a:endParaRPr>
          </a:p>
        </p:txBody>
      </p:sp>
      <p:pic>
        <p:nvPicPr>
          <p:cNvPr id="7"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5"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Envenenament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Per </a:t>
            </a:r>
            <a:r>
              <a:rPr lang="de-DE" altLang="de-DE" sz="2400" b="0" dirty="0" err="1">
                <a:solidFill>
                  <a:srgbClr val="333333"/>
                </a:solidFill>
                <a:latin typeface="+mn-lt"/>
                <a:ea typeface="+mn-ea"/>
                <a:cs typeface="+mn-cs"/>
              </a:rPr>
              <a:t>què</a:t>
            </a:r>
            <a:r>
              <a:rPr lang="de-DE" altLang="de-DE" sz="2400" b="0" dirty="0">
                <a:solidFill>
                  <a:srgbClr val="333333"/>
                </a:solidFill>
                <a:latin typeface="+mn-lt"/>
                <a:ea typeface="+mn-ea"/>
                <a:cs typeface="+mn-cs"/>
              </a:rPr>
              <a:t> </a:t>
            </a:r>
            <a:r>
              <a:rPr lang="de-DE" altLang="de-DE" sz="2400" b="0" dirty="0" err="1">
                <a:solidFill>
                  <a:srgbClr val="333333"/>
                </a:solidFill>
                <a:latin typeface="+mn-lt"/>
                <a:ea typeface="+mn-ea"/>
                <a:cs typeface="+mn-cs"/>
              </a:rPr>
              <a:t>m'hi</a:t>
            </a:r>
            <a:r>
              <a:rPr lang="de-DE" altLang="de-DE" sz="2400" b="0" dirty="0">
                <a:solidFill>
                  <a:srgbClr val="333333"/>
                </a:solidFill>
                <a:latin typeface="+mn-lt"/>
                <a:ea typeface="+mn-ea"/>
                <a:cs typeface="+mn-cs"/>
              </a:rPr>
              <a:t> vaig casar?</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Suïcidi</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La mare desesperada</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30</a:t>
            </a:fld>
            <a:endParaRPr lang="de-DE" altLang="es-ES">
              <a:latin typeface="+mn-lt"/>
              <a:ea typeface="+mn-ea"/>
            </a:endParaRPr>
          </a:p>
        </p:txBody>
      </p:sp>
      <p:pic>
        <p:nvPicPr>
          <p:cNvPr id="7"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7"/>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3"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Envenenament</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Per </a:t>
            </a:r>
            <a:r>
              <a:rPr lang="de-DE" altLang="de-DE" sz="2400" b="0" dirty="0" err="1">
                <a:solidFill>
                  <a:srgbClr val="004992"/>
                </a:solidFill>
                <a:latin typeface="+mn-lt"/>
                <a:ea typeface="+mn-ea"/>
                <a:cs typeface="+mn-cs"/>
              </a:rPr>
              <a:t>què</a:t>
            </a:r>
            <a:r>
              <a:rPr lang="de-DE" altLang="de-DE" sz="2400" b="0" dirty="0">
                <a:solidFill>
                  <a:srgbClr val="004992"/>
                </a:solidFill>
                <a:latin typeface="+mn-lt"/>
                <a:ea typeface="+mn-ea"/>
                <a:cs typeface="+mn-cs"/>
              </a:rPr>
              <a:t> </a:t>
            </a:r>
            <a:r>
              <a:rPr lang="de-DE" altLang="de-DE" sz="2400" b="0" dirty="0" err="1">
                <a:solidFill>
                  <a:srgbClr val="004992"/>
                </a:solidFill>
                <a:latin typeface="+mn-lt"/>
                <a:ea typeface="+mn-ea"/>
                <a:cs typeface="+mn-cs"/>
              </a:rPr>
              <a:t>m'hi</a:t>
            </a:r>
            <a:r>
              <a:rPr lang="de-DE" altLang="de-DE" sz="2400" b="0" dirty="0">
                <a:solidFill>
                  <a:srgbClr val="004992"/>
                </a:solidFill>
                <a:latin typeface="+mn-lt"/>
                <a:ea typeface="+mn-ea"/>
                <a:cs typeface="+mn-cs"/>
              </a:rPr>
              <a:t> vaig casar?</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(Murray, ca. 1940)</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Suïcidi</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La mare desesperada</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31</a:t>
            </a:fld>
            <a:endParaRPr lang="de-DE" altLang="es-ES">
              <a:latin typeface="+mn-lt"/>
              <a:ea typeface="+mn-ea"/>
            </a:endParaRPr>
          </a:p>
        </p:txBody>
      </p:sp>
      <p:pic>
        <p:nvPicPr>
          <p:cNvPr id="7"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7"/>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2"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Aldarull</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Dia de mercat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galliner</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ea typeface="+mn-ea"/>
                <a:cs typeface="+mn-cs"/>
              </a:rPr>
              <a:t>Jocs</a:t>
            </a:r>
            <a:r>
              <a:rPr lang="en-US" altLang="de-DE" sz="2400" b="0" dirty="0">
                <a:solidFill>
                  <a:srgbClr val="333333"/>
                </a:solidFill>
                <a:latin typeface="+mn-lt"/>
                <a:ea typeface="+mn-ea"/>
                <a:cs typeface="+mn-cs"/>
              </a:rPr>
              <a:t> </a:t>
            </a:r>
            <a:r>
              <a:rPr lang="en-US" altLang="de-DE" sz="2400" b="0" dirty="0" err="1">
                <a:solidFill>
                  <a:srgbClr val="333333"/>
                </a:solidFill>
                <a:latin typeface="+mn-lt"/>
                <a:ea typeface="+mn-ea"/>
                <a:cs typeface="+mn-cs"/>
              </a:rPr>
              <a:t>d'infants</a:t>
            </a:r>
            <a:endParaRPr lang="en-U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32</a:t>
            </a:fld>
            <a:endParaRPr lang="de-DE" altLang="es-ES">
              <a:latin typeface="+mn-lt"/>
              <a:ea typeface="+mn-ea"/>
            </a:endParaRPr>
          </a:p>
        </p:txBody>
      </p:sp>
      <p:pic>
        <p:nvPicPr>
          <p:cNvPr id="7"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Aldarull</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Dia de mercat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galliner</a:t>
            </a:r>
          </a:p>
          <a:p>
            <a:pPr eaLnBrk="1" hangingPunct="1">
              <a:lnSpc>
                <a:spcPct val="105000"/>
              </a:lnSpc>
              <a:spcBef>
                <a:spcPts val="1999"/>
              </a:spcBef>
              <a:spcAft>
                <a:spcPts val="0"/>
              </a:spcAft>
              <a:buClr>
                <a:srgbClr val="004992"/>
              </a:buClr>
              <a:buFont typeface="WingDings"/>
              <a:buAutoNum type="alphaLcPeriod"/>
            </a:pPr>
            <a:r>
              <a:rPr lang="en-US" altLang="de-DE" sz="2400" b="0" dirty="0" err="1">
                <a:solidFill>
                  <a:srgbClr val="004992"/>
                </a:solidFill>
                <a:latin typeface="+mn-lt"/>
                <a:ea typeface="+mn-ea"/>
                <a:cs typeface="+mn-cs"/>
              </a:rPr>
              <a:t>Jocs</a:t>
            </a:r>
            <a:r>
              <a:rPr lang="en-US" altLang="de-DE" sz="2400" b="0" dirty="0">
                <a:solidFill>
                  <a:srgbClr val="004992"/>
                </a:solidFill>
                <a:latin typeface="+mn-lt"/>
                <a:ea typeface="+mn-ea"/>
                <a:cs typeface="+mn-cs"/>
              </a:rPr>
              <a:t> </a:t>
            </a:r>
            <a:r>
              <a:rPr lang="en-US" altLang="de-DE" sz="2400" b="0" dirty="0" err="1">
                <a:solidFill>
                  <a:srgbClr val="004992"/>
                </a:solidFill>
                <a:latin typeface="+mn-lt"/>
                <a:ea typeface="+mn-ea"/>
                <a:cs typeface="+mn-cs"/>
              </a:rPr>
              <a:t>d'infants</a:t>
            </a:r>
            <a:br>
              <a:rPr lang="en-US" altLang="de-DE" sz="2400" b="0" dirty="0">
                <a:solidFill>
                  <a:srgbClr val="004992"/>
                </a:solidFill>
                <a:latin typeface="+mn-lt"/>
                <a:ea typeface="+mn-ea"/>
                <a:cs typeface="+mn-cs"/>
              </a:rPr>
            </a:br>
            <a:r>
              <a:rPr lang="en-US" altLang="de-DE" sz="1800" b="0" dirty="0">
                <a:solidFill>
                  <a:srgbClr val="004992"/>
                </a:solidFill>
                <a:latin typeface="+mn-lt"/>
                <a:ea typeface="+mn-ea"/>
                <a:cs typeface="+mn-cs"/>
              </a:rPr>
              <a:t>(Pieter d. Ä. Bruegel, 1560)</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33</a:t>
            </a:fld>
            <a:endParaRPr lang="de-DE" altLang="es-ES">
              <a:latin typeface="+mn-lt"/>
              <a:ea typeface="+mn-ea"/>
            </a:endParaRPr>
          </a:p>
        </p:txBody>
      </p:sp>
      <p:pic>
        <p:nvPicPr>
          <p:cNvPr id="7"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s-ES" altLang="ko-KR" sz="2400" dirty="0">
                <a:solidFill>
                  <a:srgbClr val="004992"/>
                </a:solidFill>
              </a:rPr>
              <a:t>Opcional: Els vídeos sobre el tema d'avui estan disponibles a la següent pàgina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s-ES" altLang="ko-KR" sz="2400" dirty="0">
                <a:solidFill>
                  <a:srgbClr val="333333"/>
                </a:solidFill>
              </a:rPr>
              <a:t>Després de veure'l, es comentarà la relació entre el video i el tema d'avui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34</a:t>
            </a:fld>
            <a:endParaRPr lang="de-DE" altLang="es-ES">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ea typeface="+mn-ea"/>
              </a:rPr>
              <a:t>[</a:t>
            </a:r>
            <a:r>
              <a:rPr lang="en-US" altLang="ko-KR" b="0" i="1" spc="-5" dirty="0">
                <a:solidFill>
                  <a:srgbClr val="333333"/>
                </a:solidFill>
                <a:latin typeface="+mn-lt"/>
                <a:ea typeface="+mn-ea"/>
              </a:rPr>
              <a:t>Per </a:t>
            </a:r>
            <a:r>
              <a:rPr lang="en-US" altLang="ko-KR" b="0" i="1" spc="-5" dirty="0" err="1">
                <a:solidFill>
                  <a:srgbClr val="333333"/>
                </a:solidFill>
                <a:latin typeface="+mn-lt"/>
                <a:ea typeface="+mn-ea"/>
              </a:rPr>
              <a:t>als</a:t>
            </a:r>
            <a:r>
              <a:rPr lang="en-US" altLang="ko-KR" b="0" i="1" spc="-5" dirty="0">
                <a:solidFill>
                  <a:srgbClr val="333333"/>
                </a:solidFill>
                <a:latin typeface="+mn-lt"/>
                <a:ea typeface="+mn-ea"/>
              </a:rPr>
              <a:t> </a:t>
            </a:r>
            <a:r>
              <a:rPr lang="en-US" altLang="ko-KR" b="0" i="1" spc="-5" dirty="0" err="1">
                <a:solidFill>
                  <a:srgbClr val="333333"/>
                </a:solidFill>
                <a:latin typeface="+mn-lt"/>
                <a:ea typeface="+mn-ea"/>
              </a:rPr>
              <a:t>i</a:t>
            </a:r>
            <a:r>
              <a:rPr lang="en-US" altLang="ko-KR" b="0" i="1" spc="-5" dirty="0">
                <a:solidFill>
                  <a:srgbClr val="333333"/>
                </a:solidFill>
                <a:latin typeface="+mn-lt"/>
                <a:ea typeface="+mn-ea"/>
              </a:rPr>
              <a:t> les </a:t>
            </a:r>
            <a:r>
              <a:rPr lang="en-US" altLang="ko-KR" b="0" i="1" spc="-5" dirty="0" err="1">
                <a:solidFill>
                  <a:srgbClr val="333333"/>
                </a:solidFill>
                <a:latin typeface="+mn-lt"/>
                <a:ea typeface="+mn-ea"/>
              </a:rPr>
              <a:t>conductores</a:t>
            </a:r>
            <a:r>
              <a:rPr lang="en-US" altLang="ko-KR" b="0" i="1" spc="-5" dirty="0">
                <a:solidFill>
                  <a:srgbClr val="333333"/>
                </a:solidFill>
                <a:latin typeface="+mn-lt"/>
                <a:ea typeface="+mn-ea"/>
              </a:rPr>
              <a:t>:</a:t>
            </a:r>
            <a:endParaRPr b="0" dirty="0">
              <a:solidFill>
                <a:srgbClr val="333333"/>
              </a:solidFill>
              <a:latin typeface="+mn-lt"/>
              <a:ea typeface="+mn-ea"/>
            </a:endParaRPr>
          </a:p>
          <a:p>
            <a:pPr marL="12700" marR="5080" defTabSz="914400" eaLnBrk="0" fontAlgn="base" hangingPunct="0">
              <a:spcBef>
                <a:spcPts val="800"/>
              </a:spcBef>
              <a:spcAft>
                <a:spcPct val="0"/>
              </a:spcAft>
            </a:pPr>
            <a:r>
              <a:rPr lang="es-ES" altLang="ko-KR" b="0" dirty="0" err="1">
                <a:solidFill>
                  <a:srgbClr val="333333"/>
                </a:solidFill>
                <a:latin typeface="+mn-lt"/>
                <a:ea typeface="+mn-ea"/>
              </a:rPr>
              <a:t>alguns</a:t>
            </a:r>
            <a:r>
              <a:rPr lang="es-ES" altLang="ko-KR" b="0" dirty="0">
                <a:solidFill>
                  <a:srgbClr val="333333"/>
                </a:solidFill>
                <a:latin typeface="+mn-lt"/>
                <a:ea typeface="+mn-ea"/>
              </a:rPr>
              <a:t> vídeos poden </a:t>
            </a:r>
            <a:r>
              <a:rPr lang="es-ES" altLang="ko-KR" b="0" dirty="0" err="1">
                <a:solidFill>
                  <a:srgbClr val="333333"/>
                </a:solidFill>
                <a:latin typeface="+mn-lt"/>
                <a:ea typeface="+mn-ea"/>
              </a:rPr>
              <a:t>contenir</a:t>
            </a:r>
            <a:r>
              <a:rPr lang="es-ES" altLang="ko-KR" b="0" dirty="0">
                <a:solidFill>
                  <a:srgbClr val="333333"/>
                </a:solidFill>
                <a:latin typeface="+mn-lt"/>
                <a:ea typeface="+mn-ea"/>
              </a:rPr>
              <a:t> </a:t>
            </a:r>
            <a:r>
              <a:rPr lang="es-ES" altLang="ko-KR" b="0" dirty="0" err="1">
                <a:solidFill>
                  <a:srgbClr val="333333"/>
                </a:solidFill>
                <a:latin typeface="+mn-lt"/>
                <a:ea typeface="+mn-ea"/>
              </a:rPr>
              <a:t>llenguatge</a:t>
            </a:r>
            <a:r>
              <a:rPr lang="es-ES" altLang="ko-KR" b="0" dirty="0">
                <a:solidFill>
                  <a:srgbClr val="333333"/>
                </a:solidFill>
                <a:latin typeface="+mn-lt"/>
                <a:ea typeface="+mn-ea"/>
              </a:rPr>
              <a:t> no </a:t>
            </a:r>
            <a:r>
              <a:rPr lang="es-ES" altLang="ko-KR" b="0" dirty="0" err="1">
                <a:solidFill>
                  <a:srgbClr val="333333"/>
                </a:solidFill>
                <a:latin typeface="+mn-lt"/>
                <a:ea typeface="+mn-ea"/>
              </a:rPr>
              <a:t>apropiat</a:t>
            </a:r>
            <a:r>
              <a:rPr lang="es-ES" altLang="ko-KR" b="0" dirty="0">
                <a:solidFill>
                  <a:srgbClr val="333333"/>
                </a:solidFill>
                <a:latin typeface="+mn-lt"/>
                <a:ea typeface="+mn-ea"/>
              </a:rPr>
              <a:t> per a </a:t>
            </a:r>
            <a:r>
              <a:rPr lang="es-ES" altLang="ko-KR" b="0" dirty="0" err="1">
                <a:solidFill>
                  <a:srgbClr val="333333"/>
                </a:solidFill>
                <a:latin typeface="+mn-lt"/>
                <a:ea typeface="+mn-ea"/>
              </a:rPr>
              <a:t>tots</a:t>
            </a:r>
            <a:r>
              <a:rPr lang="es-ES" altLang="ko-KR" b="0" dirty="0">
                <a:solidFill>
                  <a:srgbClr val="333333"/>
                </a:solidFill>
                <a:latin typeface="+mn-lt"/>
                <a:ea typeface="+mn-ea"/>
              </a:rPr>
              <a:t> </a:t>
            </a:r>
            <a:r>
              <a:rPr lang="es-ES" altLang="ko-KR" b="0" dirty="0" err="1">
                <a:solidFill>
                  <a:srgbClr val="333333"/>
                </a:solidFill>
                <a:latin typeface="+mn-lt"/>
                <a:ea typeface="+mn-ea"/>
              </a:rPr>
              <a:t>els</a:t>
            </a:r>
            <a:r>
              <a:rPr lang="es-ES" altLang="ko-KR" b="0" dirty="0">
                <a:solidFill>
                  <a:srgbClr val="333333"/>
                </a:solidFill>
                <a:latin typeface="+mn-lt"/>
                <a:ea typeface="+mn-ea"/>
              </a:rPr>
              <a:t> </a:t>
            </a:r>
            <a:r>
              <a:rPr lang="es-ES" altLang="ko-KR" b="0" dirty="0" err="1">
                <a:solidFill>
                  <a:srgbClr val="333333"/>
                </a:solidFill>
                <a:latin typeface="+mn-lt"/>
                <a:ea typeface="+mn-ea"/>
              </a:rPr>
              <a:t>públics</a:t>
            </a:r>
            <a:r>
              <a:rPr lang="es-ES" altLang="ko-KR" b="0" dirty="0">
                <a:solidFill>
                  <a:srgbClr val="333333"/>
                </a:solidFill>
                <a:latin typeface="+mn-lt"/>
                <a:ea typeface="+mn-ea"/>
              </a:rPr>
              <a:t> o no ser </a:t>
            </a:r>
            <a:r>
              <a:rPr lang="es-ES" altLang="ko-KR" b="0" dirty="0" err="1">
                <a:solidFill>
                  <a:srgbClr val="333333"/>
                </a:solidFill>
                <a:latin typeface="+mn-lt"/>
                <a:ea typeface="+mn-ea"/>
              </a:rPr>
              <a:t>vàlids</a:t>
            </a:r>
            <a:r>
              <a:rPr lang="es-ES" altLang="ko-KR" b="0" dirty="0">
                <a:solidFill>
                  <a:srgbClr val="333333"/>
                </a:solidFill>
                <a:latin typeface="+mn-lt"/>
                <a:ea typeface="+mn-ea"/>
              </a:rPr>
              <a:t> en </a:t>
            </a:r>
            <a:r>
              <a:rPr lang="es-ES" altLang="ko-KR" b="0" dirty="0" err="1">
                <a:solidFill>
                  <a:srgbClr val="333333"/>
                </a:solidFill>
                <a:latin typeface="+mn-lt"/>
                <a:ea typeface="+mn-ea"/>
              </a:rPr>
              <a:t>diferents</a:t>
            </a:r>
            <a:r>
              <a:rPr lang="es-ES" altLang="ko-KR" b="0" dirty="0">
                <a:solidFill>
                  <a:srgbClr val="333333"/>
                </a:solidFill>
                <a:latin typeface="+mn-lt"/>
                <a:ea typeface="+mn-ea"/>
              </a:rPr>
              <a:t> cultures. Si </a:t>
            </a:r>
            <a:r>
              <a:rPr lang="es-ES" altLang="ko-KR" b="0" dirty="0" err="1">
                <a:solidFill>
                  <a:srgbClr val="333333"/>
                </a:solidFill>
                <a:latin typeface="+mn-lt"/>
                <a:ea typeface="+mn-ea"/>
              </a:rPr>
              <a:t>us</a:t>
            </a:r>
            <a:r>
              <a:rPr lang="es-ES" altLang="ko-KR" b="0" dirty="0">
                <a:solidFill>
                  <a:srgbClr val="333333"/>
                </a:solidFill>
                <a:latin typeface="+mn-lt"/>
                <a:ea typeface="+mn-ea"/>
              </a:rPr>
              <a:t> </a:t>
            </a:r>
            <a:r>
              <a:rPr lang="es-ES" altLang="ko-KR" b="0" dirty="0" err="1">
                <a:solidFill>
                  <a:srgbClr val="333333"/>
                </a:solidFill>
                <a:latin typeface="+mn-lt"/>
                <a:ea typeface="+mn-ea"/>
              </a:rPr>
              <a:t>plau</a:t>
            </a:r>
            <a:r>
              <a:rPr lang="es-ES" altLang="ko-KR" b="0" dirty="0">
                <a:solidFill>
                  <a:srgbClr val="333333"/>
                </a:solidFill>
                <a:latin typeface="+mn-lt"/>
                <a:ea typeface="+mn-ea"/>
              </a:rPr>
              <a:t>, </a:t>
            </a:r>
            <a:r>
              <a:rPr lang="es-ES" altLang="ko-KR" b="0" dirty="0" err="1">
                <a:solidFill>
                  <a:srgbClr val="333333"/>
                </a:solidFill>
                <a:latin typeface="+mn-lt"/>
                <a:ea typeface="+mn-ea"/>
              </a:rPr>
              <a:t>revisi</a:t>
            </a:r>
            <a:r>
              <a:rPr lang="es-ES" altLang="ko-KR" b="0" dirty="0">
                <a:solidFill>
                  <a:srgbClr val="333333"/>
                </a:solidFill>
                <a:latin typeface="+mn-lt"/>
                <a:ea typeface="+mn-ea"/>
              </a:rPr>
              <a:t> </a:t>
            </a:r>
            <a:r>
              <a:rPr lang="es-ES" altLang="ko-KR" b="0" dirty="0" err="1">
                <a:solidFill>
                  <a:srgbClr val="333333"/>
                </a:solidFill>
                <a:latin typeface="+mn-lt"/>
                <a:ea typeface="+mn-ea"/>
              </a:rPr>
              <a:t>amb</a:t>
            </a:r>
            <a:r>
              <a:rPr lang="es-ES" altLang="ko-KR" b="0" dirty="0">
                <a:solidFill>
                  <a:srgbClr val="333333"/>
                </a:solidFill>
                <a:latin typeface="+mn-lt"/>
                <a:ea typeface="+mn-ea"/>
              </a:rPr>
              <a:t> cura el vídeos </a:t>
            </a:r>
            <a:r>
              <a:rPr lang="es-ES" altLang="ko-KR" b="0" dirty="0" err="1">
                <a:solidFill>
                  <a:srgbClr val="333333"/>
                </a:solidFill>
                <a:latin typeface="+mn-lt"/>
                <a:ea typeface="+mn-ea"/>
              </a:rPr>
              <a:t>abans</a:t>
            </a:r>
            <a:r>
              <a:rPr lang="es-ES" altLang="ko-KR" b="0" dirty="0">
                <a:solidFill>
                  <a:srgbClr val="333333"/>
                </a:solidFill>
                <a:latin typeface="+mn-lt"/>
                <a:ea typeface="+mn-ea"/>
              </a:rPr>
              <a:t> de mostrar-los</a:t>
            </a:r>
            <a:r>
              <a:rPr lang="de-DE" b="0" dirty="0">
                <a:solidFill>
                  <a:srgbClr val="333333"/>
                </a:solidFill>
                <a:latin typeface="+mn-lt"/>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13789447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Joc prohibit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trampós de </a:t>
            </a:r>
            <a:r>
              <a:rPr lang="de-DE" altLang="de-DE" sz="2400" b="0" dirty="0" err="1">
                <a:solidFill>
                  <a:srgbClr val="333333"/>
                </a:solidFill>
                <a:latin typeface="+mn-lt"/>
                <a:ea typeface="+mn-ea"/>
                <a:cs typeface="+mn-cs"/>
              </a:rPr>
              <a:t>l'as</a:t>
            </a:r>
            <a:r>
              <a:rPr lang="de-DE" altLang="de-DE" sz="2400" b="0" dirty="0">
                <a:solidFill>
                  <a:srgbClr val="333333"/>
                </a:solidFill>
                <a:latin typeface="+mn-lt"/>
                <a:ea typeface="+mn-ea"/>
                <a:cs typeface="+mn-cs"/>
              </a:rPr>
              <a:t> de diamants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verí</a:t>
            </a: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mn-lt"/>
                <a:ea typeface="+mn-ea"/>
                <a:cs typeface="+mn-cs"/>
              </a:rPr>
              <a:t>La </a:t>
            </a:r>
            <a:r>
              <a:rPr lang="en-US" altLang="de-DE" sz="2400" b="0" dirty="0" err="1">
                <a:solidFill>
                  <a:srgbClr val="333333"/>
                </a:solidFill>
                <a:latin typeface="+mn-lt"/>
                <a:ea typeface="+mn-ea"/>
                <a:cs typeface="+mn-cs"/>
              </a:rPr>
              <a:t>comtessa</a:t>
            </a:r>
            <a:r>
              <a:rPr lang="en-US" altLang="de-DE" sz="2400" b="0" dirty="0">
                <a:solidFill>
                  <a:srgbClr val="333333"/>
                </a:solidFill>
                <a:latin typeface="+mn-lt"/>
                <a:ea typeface="+mn-ea"/>
                <a:cs typeface="+mn-cs"/>
              </a:rPr>
              <a:t> </a:t>
            </a:r>
            <a:r>
              <a:rPr lang="en-US" altLang="de-DE" sz="2400" b="0" dirty="0" err="1">
                <a:solidFill>
                  <a:srgbClr val="333333"/>
                </a:solidFill>
                <a:latin typeface="+mn-lt"/>
                <a:ea typeface="+mn-ea"/>
                <a:cs typeface="+mn-cs"/>
              </a:rPr>
              <a:t>aposta</a:t>
            </a:r>
            <a:r>
              <a:rPr lang="en-US" altLang="de-DE" sz="2400" b="0" dirty="0">
                <a:solidFill>
                  <a:srgbClr val="333333"/>
                </a:solidFill>
                <a:latin typeface="+mn-lt"/>
                <a:ea typeface="+mn-ea"/>
                <a:cs typeface="+mn-cs"/>
              </a:rPr>
              <a:t> la </a:t>
            </a:r>
            <a:r>
              <a:rPr lang="en-US" altLang="de-DE" sz="2400" b="0" dirty="0" err="1">
                <a:solidFill>
                  <a:srgbClr val="333333"/>
                </a:solidFill>
                <a:latin typeface="+mn-lt"/>
                <a:ea typeface="+mn-ea"/>
                <a:cs typeface="+mn-cs"/>
              </a:rPr>
              <a:t>seva</a:t>
            </a:r>
            <a:r>
              <a:rPr lang="en-US" altLang="de-DE" sz="2400" b="0" dirty="0">
                <a:solidFill>
                  <a:srgbClr val="333333"/>
                </a:solidFill>
                <a:latin typeface="+mn-lt"/>
                <a:ea typeface="+mn-ea"/>
                <a:cs typeface="+mn-cs"/>
              </a:rPr>
              <a:t> casa </a:t>
            </a:r>
            <a:r>
              <a:rPr lang="en-US" altLang="de-DE" sz="2400" b="0" dirty="0" err="1">
                <a:solidFill>
                  <a:srgbClr val="333333"/>
                </a:solidFill>
                <a:latin typeface="+mn-lt"/>
                <a:ea typeface="+mn-ea"/>
                <a:cs typeface="+mn-cs"/>
              </a:rPr>
              <a:t>i</a:t>
            </a:r>
            <a:r>
              <a:rPr lang="en-US" altLang="de-DE" sz="2400" b="0" dirty="0">
                <a:solidFill>
                  <a:srgbClr val="333333"/>
                </a:solidFill>
                <a:latin typeface="+mn-lt"/>
                <a:ea typeface="+mn-ea"/>
                <a:cs typeface="+mn-cs"/>
              </a:rPr>
              <a:t> les </a:t>
            </a:r>
            <a:r>
              <a:rPr lang="en-US" altLang="de-DE" sz="2400" b="0" dirty="0" err="1">
                <a:solidFill>
                  <a:srgbClr val="333333"/>
                </a:solidFill>
                <a:latin typeface="+mn-lt"/>
                <a:ea typeface="+mn-ea"/>
                <a:cs typeface="+mn-cs"/>
              </a:rPr>
              <a:t>seves</a:t>
            </a:r>
            <a:r>
              <a:rPr lang="en-US" altLang="de-DE" sz="2400" b="0" dirty="0">
                <a:solidFill>
                  <a:srgbClr val="333333"/>
                </a:solidFill>
                <a:latin typeface="+mn-lt"/>
                <a:ea typeface="+mn-ea"/>
                <a:cs typeface="+mn-cs"/>
              </a:rPr>
              <a:t> </a:t>
            </a:r>
            <a:r>
              <a:rPr lang="en-US" altLang="de-DE" sz="2400" b="0" dirty="0" err="1">
                <a:solidFill>
                  <a:srgbClr val="333333"/>
                </a:solidFill>
                <a:latin typeface="+mn-lt"/>
                <a:ea typeface="+mn-ea"/>
                <a:cs typeface="+mn-cs"/>
              </a:rPr>
              <a:t>terres</a:t>
            </a:r>
            <a:endParaRPr lang="en-U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35</a:t>
            </a:fld>
            <a:endParaRPr lang="de-DE" altLang="es-ES">
              <a:latin typeface="+mn-lt"/>
              <a:ea typeface="+mn-ea"/>
            </a:endParaRPr>
          </a:p>
        </p:txBody>
      </p:sp>
      <p:pic>
        <p:nvPicPr>
          <p:cNvPr id="7"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Joc prohibit</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El trampós de </a:t>
            </a:r>
            <a:r>
              <a:rPr lang="de-DE" altLang="de-DE" sz="2400" b="0" dirty="0" err="1">
                <a:solidFill>
                  <a:srgbClr val="004992"/>
                </a:solidFill>
                <a:latin typeface="+mn-lt"/>
                <a:ea typeface="+mn-ea"/>
                <a:cs typeface="+mn-cs"/>
              </a:rPr>
              <a:t>l'as</a:t>
            </a:r>
            <a:r>
              <a:rPr lang="de-DE" altLang="de-DE" sz="2400" b="0" dirty="0">
                <a:solidFill>
                  <a:srgbClr val="004992"/>
                </a:solidFill>
                <a:latin typeface="+mn-lt"/>
                <a:ea typeface="+mn-ea"/>
                <a:cs typeface="+mn-cs"/>
              </a:rPr>
              <a:t> de diamants</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(Georges de la Tour, 1630)</a:t>
            </a:r>
          </a:p>
          <a:p>
            <a:pPr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mn-lt"/>
                <a:ea typeface="+mn-ea"/>
                <a:cs typeface="+mn-cs"/>
              </a:rPr>
              <a:t>El </a:t>
            </a:r>
            <a:r>
              <a:rPr lang="es-ES" altLang="de-DE" sz="2400" b="0" dirty="0" err="1">
                <a:solidFill>
                  <a:srgbClr val="333333"/>
                </a:solidFill>
                <a:latin typeface="+mn-lt"/>
                <a:ea typeface="+mn-ea"/>
                <a:cs typeface="+mn-cs"/>
              </a:rPr>
              <a:t>verí</a:t>
            </a:r>
            <a:endParaRPr lang="es-ES"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mn-lt"/>
                <a:ea typeface="+mn-ea"/>
                <a:cs typeface="+mn-cs"/>
              </a:rPr>
              <a:t>La </a:t>
            </a:r>
            <a:r>
              <a:rPr lang="es-ES" altLang="de-DE" sz="2400" b="0" dirty="0" err="1">
                <a:solidFill>
                  <a:srgbClr val="333333"/>
                </a:solidFill>
                <a:latin typeface="+mn-lt"/>
                <a:ea typeface="+mn-ea"/>
                <a:cs typeface="+mn-cs"/>
              </a:rPr>
              <a:t>comtessa</a:t>
            </a:r>
            <a:r>
              <a:rPr lang="es-ES" altLang="de-DE" sz="2400" b="0" dirty="0">
                <a:solidFill>
                  <a:srgbClr val="333333"/>
                </a:solidFill>
                <a:latin typeface="+mn-lt"/>
                <a:ea typeface="+mn-ea"/>
                <a:cs typeface="+mn-cs"/>
              </a:rPr>
              <a:t> aposta la </a:t>
            </a:r>
            <a:r>
              <a:rPr lang="es-ES" altLang="de-DE" sz="2400" b="0" dirty="0" err="1">
                <a:solidFill>
                  <a:srgbClr val="333333"/>
                </a:solidFill>
                <a:latin typeface="+mn-lt"/>
                <a:ea typeface="+mn-ea"/>
                <a:cs typeface="+mn-cs"/>
              </a:rPr>
              <a:t>seva</a:t>
            </a:r>
            <a:r>
              <a:rPr lang="es-ES" altLang="de-DE" sz="2400" b="0" dirty="0">
                <a:solidFill>
                  <a:srgbClr val="333333"/>
                </a:solidFill>
                <a:latin typeface="+mn-lt"/>
                <a:ea typeface="+mn-ea"/>
                <a:cs typeface="+mn-cs"/>
              </a:rPr>
              <a:t> casa i les </a:t>
            </a:r>
            <a:r>
              <a:rPr lang="es-ES" altLang="de-DE" sz="2400" b="0" dirty="0" err="1">
                <a:solidFill>
                  <a:srgbClr val="333333"/>
                </a:solidFill>
                <a:latin typeface="+mn-lt"/>
                <a:ea typeface="+mn-ea"/>
                <a:cs typeface="+mn-cs"/>
              </a:rPr>
              <a:t>seves</a:t>
            </a:r>
            <a:r>
              <a:rPr lang="es-ES" altLang="de-DE" sz="2400" b="0" dirty="0">
                <a:solidFill>
                  <a:srgbClr val="333333"/>
                </a:solidFill>
                <a:latin typeface="+mn-lt"/>
                <a:ea typeface="+mn-ea"/>
                <a:cs typeface="+mn-cs"/>
              </a:rPr>
              <a:t> </a:t>
            </a:r>
            <a:r>
              <a:rPr lang="es-ES" altLang="de-DE" sz="2400" b="0" dirty="0" err="1">
                <a:solidFill>
                  <a:srgbClr val="333333"/>
                </a:solidFill>
                <a:latin typeface="+mn-lt"/>
                <a:ea typeface="+mn-ea"/>
                <a:cs typeface="+mn-cs"/>
              </a:rPr>
              <a:t>terres</a:t>
            </a:r>
            <a:endParaRPr lang="es-E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36</a:t>
            </a:fld>
            <a:endParaRPr lang="de-DE" altLang="es-ES">
              <a:latin typeface="+mn-lt"/>
              <a:ea typeface="+mn-ea"/>
            </a:endParaRPr>
          </a:p>
        </p:txBody>
      </p:sp>
      <p:pic>
        <p:nvPicPr>
          <p:cNvPr id="7"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7"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Pillatge al cementiri</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Dos homes contemplant la lluna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caçador de vampirs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Eclipsi de sol</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37</a:t>
            </a:fld>
            <a:endParaRPr lang="de-DE" altLang="es-ES">
              <a:latin typeface="+mn-lt"/>
              <a:ea typeface="+mn-ea"/>
            </a:endParaRPr>
          </a:p>
        </p:txBody>
      </p:sp>
      <p:pic>
        <p:nvPicPr>
          <p:cNvPr id="7"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6"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Pillatge al cementiri</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Dos homes contemplant la lluna</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(Caspar David Friedrich, 1819)</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caçador de vampirs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Eclipsi de sol</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38</a:t>
            </a:fld>
            <a:endParaRPr lang="de-DE" altLang="es-ES">
              <a:latin typeface="+mn-lt"/>
              <a:ea typeface="+mn-ea"/>
            </a:endParaRPr>
          </a:p>
        </p:txBody>
      </p:sp>
      <p:pic>
        <p:nvPicPr>
          <p:cNvPr id="7"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3"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Descans a </a:t>
            </a:r>
            <a:r>
              <a:rPr lang="de-DE" altLang="de-DE" sz="2400" b="0" dirty="0" err="1">
                <a:solidFill>
                  <a:srgbClr val="333333"/>
                </a:solidFill>
                <a:latin typeface="+mn-lt"/>
                <a:ea typeface="+mn-ea"/>
                <a:cs typeface="+mn-cs"/>
              </a:rPr>
              <a:t>l'entrada</a:t>
            </a:r>
            <a:r>
              <a:rPr lang="de-DE" altLang="de-DE" sz="2400" b="0" dirty="0">
                <a:solidFill>
                  <a:srgbClr val="333333"/>
                </a:solidFill>
                <a:latin typeface="+mn-lt"/>
                <a:ea typeface="+mn-ea"/>
                <a:cs typeface="+mn-cs"/>
              </a:rPr>
              <a:t> del bosc</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La fugida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Esgotament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La ferida</a:t>
            </a:r>
            <a:endParaRPr lang="en-U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39</a:t>
            </a:fld>
            <a:endParaRPr lang="de-DE" altLang="es-ES">
              <a:latin typeface="+mn-lt"/>
              <a:ea typeface="+mn-ea"/>
            </a:endParaRPr>
          </a:p>
        </p:txBody>
      </p:sp>
      <p:pic>
        <p:nvPicPr>
          <p:cNvPr id="7"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1"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Descans a </a:t>
            </a:r>
            <a:r>
              <a:rPr lang="de-DE" altLang="de-DE" sz="2400" b="0" dirty="0" err="1">
                <a:solidFill>
                  <a:srgbClr val="004992"/>
                </a:solidFill>
                <a:latin typeface="+mn-lt"/>
                <a:ea typeface="+mn-ea"/>
                <a:cs typeface="+mn-cs"/>
              </a:rPr>
              <a:t>l'entrada</a:t>
            </a:r>
            <a:r>
              <a:rPr lang="de-DE" altLang="de-DE" sz="2400" b="0" dirty="0">
                <a:solidFill>
                  <a:srgbClr val="004992"/>
                </a:solidFill>
                <a:latin typeface="+mn-lt"/>
                <a:ea typeface="+mn-ea"/>
                <a:cs typeface="+mn-cs"/>
              </a:rPr>
              <a:t> del </a:t>
            </a:r>
            <a:r>
              <a:rPr lang="de-DE" altLang="de-DE" sz="2400" b="0" dirty="0" err="1">
                <a:solidFill>
                  <a:srgbClr val="004992"/>
                </a:solidFill>
                <a:latin typeface="+mn-lt"/>
                <a:ea typeface="+mn-ea"/>
                <a:cs typeface="+mn-cs"/>
              </a:rPr>
              <a:t>bosc</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 F. G. Waldmüller, 1793-1865)</a:t>
            </a:r>
          </a:p>
          <a:p>
            <a:pPr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mn-lt"/>
                <a:ea typeface="+mn-ea"/>
                <a:cs typeface="+mn-cs"/>
              </a:rPr>
              <a:t>La </a:t>
            </a:r>
            <a:r>
              <a:rPr lang="es-ES" altLang="de-DE" sz="2400" b="0" dirty="0" err="1">
                <a:solidFill>
                  <a:srgbClr val="333333"/>
                </a:solidFill>
                <a:latin typeface="+mn-lt"/>
                <a:ea typeface="+mn-ea"/>
                <a:cs typeface="+mn-cs"/>
              </a:rPr>
              <a:t>fugida</a:t>
            </a:r>
            <a:endParaRPr lang="es-ES"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s-ES" altLang="de-DE" sz="2400" b="0" dirty="0" err="1">
                <a:solidFill>
                  <a:srgbClr val="333333"/>
                </a:solidFill>
                <a:latin typeface="+mn-lt"/>
                <a:ea typeface="+mn-ea"/>
                <a:cs typeface="+mn-cs"/>
              </a:rPr>
              <a:t>Esgotament</a:t>
            </a:r>
            <a:endParaRPr lang="es-ES"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mn-lt"/>
                <a:ea typeface="+mn-ea"/>
                <a:cs typeface="+mn-cs"/>
              </a:rPr>
              <a:t>La </a:t>
            </a:r>
            <a:r>
              <a:rPr lang="es-ES" altLang="de-DE" sz="2400" b="0" dirty="0" err="1">
                <a:solidFill>
                  <a:srgbClr val="333333"/>
                </a:solidFill>
                <a:latin typeface="+mn-lt"/>
                <a:ea typeface="+mn-ea"/>
                <a:cs typeface="+mn-cs"/>
              </a:rPr>
              <a:t>ferida</a:t>
            </a:r>
            <a:endParaRPr lang="es-E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40</a:t>
            </a:fld>
            <a:endParaRPr lang="de-DE" altLang="es-ES">
              <a:latin typeface="+mn-lt"/>
              <a:ea typeface="+mn-ea"/>
            </a:endParaRPr>
          </a:p>
        </p:txBody>
      </p:sp>
      <p:pic>
        <p:nvPicPr>
          <p:cNvPr id="7"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40" name="Text Box 4"/>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darrer àpat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Alimentant els conills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Companys de joc</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Diumenge de Pasqua</a:t>
            </a:r>
            <a:endParaRPr lang="en-U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41</a:t>
            </a:fld>
            <a:endParaRPr lang="de-DE" altLang="es-ES">
              <a:latin typeface="+mn-lt"/>
              <a:ea typeface="+mn-ea"/>
            </a:endParaRPr>
          </a:p>
        </p:txBody>
      </p:sp>
      <p:pic>
        <p:nvPicPr>
          <p:cNvPr id="7"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8" name="Text Box 1027"/>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darrer àpat</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Alimentant els conills</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(Felix Schlesinger, 1833-1910)</a:t>
            </a:r>
          </a:p>
          <a:p>
            <a:pPr eaLnBrk="1" hangingPunct="1">
              <a:lnSpc>
                <a:spcPct val="105000"/>
              </a:lnSpc>
              <a:spcBef>
                <a:spcPts val="1999"/>
              </a:spcBef>
              <a:spcAft>
                <a:spcPts val="0"/>
              </a:spcAft>
              <a:buClr>
                <a:srgbClr val="333333"/>
              </a:buClr>
              <a:buFont typeface="WingDings"/>
              <a:buAutoNum type="alphaLcPeriod"/>
            </a:pPr>
            <a:r>
              <a:rPr lang="fr-FR" altLang="de-DE" sz="2400" b="0" dirty="0" err="1">
                <a:solidFill>
                  <a:srgbClr val="333333"/>
                </a:solidFill>
                <a:latin typeface="+mn-lt"/>
                <a:ea typeface="+mn-ea"/>
                <a:cs typeface="+mn-cs"/>
              </a:rPr>
              <a:t>Companys</a:t>
            </a:r>
            <a:r>
              <a:rPr lang="fr-FR" altLang="de-DE" sz="2400" b="0" dirty="0">
                <a:solidFill>
                  <a:srgbClr val="333333"/>
                </a:solidFill>
                <a:latin typeface="+mn-lt"/>
                <a:ea typeface="+mn-ea"/>
                <a:cs typeface="+mn-cs"/>
              </a:rPr>
              <a:t> de </a:t>
            </a:r>
            <a:r>
              <a:rPr lang="fr-FR" altLang="de-DE" sz="2400" b="0" dirty="0" err="1">
                <a:solidFill>
                  <a:srgbClr val="333333"/>
                </a:solidFill>
                <a:latin typeface="+mn-lt"/>
                <a:ea typeface="+mn-ea"/>
                <a:cs typeface="+mn-cs"/>
              </a:rPr>
              <a:t>joc</a:t>
            </a:r>
            <a:endParaRPr lang="fr-FR"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fr-FR" altLang="de-DE" sz="2400" b="0" dirty="0" err="1">
                <a:solidFill>
                  <a:srgbClr val="333333"/>
                </a:solidFill>
                <a:latin typeface="+mn-lt"/>
                <a:ea typeface="+mn-ea"/>
                <a:cs typeface="+mn-cs"/>
              </a:rPr>
              <a:t>Diumenge</a:t>
            </a:r>
            <a:r>
              <a:rPr lang="fr-FR" altLang="de-DE" sz="2400" b="0" dirty="0">
                <a:solidFill>
                  <a:srgbClr val="333333"/>
                </a:solidFill>
                <a:latin typeface="+mn-lt"/>
                <a:ea typeface="+mn-ea"/>
                <a:cs typeface="+mn-cs"/>
              </a:rPr>
              <a:t> de Pasqua</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42</a:t>
            </a:fld>
            <a:endParaRPr lang="de-DE" altLang="es-ES">
              <a:latin typeface="+mn-lt"/>
              <a:ea typeface="+mn-ea"/>
            </a:endParaRPr>
          </a:p>
        </p:txBody>
      </p:sp>
      <p:pic>
        <p:nvPicPr>
          <p:cNvPr id="7"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5"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Alè de mort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nen agonitzant</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ea typeface="+mn-ea"/>
                <a:cs typeface="+mn-cs"/>
              </a:rPr>
              <a:t>L'amanyac</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bressol</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43</a:t>
            </a:fld>
            <a:endParaRPr lang="de-DE" altLang="es-ES">
              <a:latin typeface="+mn-lt"/>
              <a:ea typeface="+mn-ea"/>
            </a:endParaRPr>
          </a:p>
        </p:txBody>
      </p:sp>
      <p:pic>
        <p:nvPicPr>
          <p:cNvPr id="7"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3"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FR" altLang="de-DE" sz="2400" b="0" dirty="0" err="1">
                <a:solidFill>
                  <a:srgbClr val="333333"/>
                </a:solidFill>
                <a:latin typeface="+mn-lt"/>
                <a:ea typeface="+mn-ea"/>
                <a:cs typeface="+mn-cs"/>
              </a:rPr>
              <a:t>Alè</a:t>
            </a:r>
            <a:r>
              <a:rPr lang="fr-FR" altLang="de-DE" sz="2400" b="0" dirty="0">
                <a:solidFill>
                  <a:srgbClr val="333333"/>
                </a:solidFill>
                <a:latin typeface="+mn-lt"/>
                <a:ea typeface="+mn-ea"/>
                <a:cs typeface="+mn-cs"/>
              </a:rPr>
              <a:t> de mort</a:t>
            </a:r>
          </a:p>
          <a:p>
            <a:pPr eaLnBrk="1" hangingPunct="1">
              <a:lnSpc>
                <a:spcPct val="105000"/>
              </a:lnSpc>
              <a:spcBef>
                <a:spcPts val="1999"/>
              </a:spcBef>
              <a:spcAft>
                <a:spcPts val="0"/>
              </a:spcAft>
              <a:buClr>
                <a:srgbClr val="333333"/>
              </a:buClr>
              <a:buFont typeface="WingDings"/>
              <a:buAutoNum type="alphaLcPeriod"/>
            </a:pPr>
            <a:r>
              <a:rPr lang="fr-FR" altLang="de-DE" sz="2400" b="0" dirty="0">
                <a:solidFill>
                  <a:srgbClr val="333333"/>
                </a:solidFill>
                <a:latin typeface="+mn-lt"/>
                <a:ea typeface="+mn-ea"/>
                <a:cs typeface="+mn-cs"/>
              </a:rPr>
              <a:t>El </a:t>
            </a:r>
            <a:r>
              <a:rPr lang="fr-FR" altLang="de-DE" sz="2400" b="0" dirty="0" err="1">
                <a:solidFill>
                  <a:srgbClr val="333333"/>
                </a:solidFill>
                <a:latin typeface="+mn-lt"/>
                <a:ea typeface="+mn-ea"/>
                <a:cs typeface="+mn-cs"/>
              </a:rPr>
              <a:t>nen</a:t>
            </a:r>
            <a:r>
              <a:rPr lang="fr-FR" altLang="de-DE" sz="2400" b="0" dirty="0">
                <a:solidFill>
                  <a:srgbClr val="333333"/>
                </a:solidFill>
                <a:latin typeface="+mn-lt"/>
                <a:ea typeface="+mn-ea"/>
                <a:cs typeface="+mn-cs"/>
              </a:rPr>
              <a:t> </a:t>
            </a:r>
            <a:r>
              <a:rPr lang="fr-FR" altLang="de-DE" sz="2400" b="0" dirty="0" err="1">
                <a:solidFill>
                  <a:srgbClr val="333333"/>
                </a:solidFill>
                <a:latin typeface="+mn-lt"/>
                <a:ea typeface="+mn-ea"/>
                <a:cs typeface="+mn-cs"/>
              </a:rPr>
              <a:t>agonitzant</a:t>
            </a:r>
            <a:endParaRPr lang="fr-FR"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fr-FR" altLang="de-DE" sz="2400" b="0" dirty="0">
                <a:solidFill>
                  <a:srgbClr val="333333"/>
                </a:solidFill>
                <a:latin typeface="+mn-lt"/>
                <a:ea typeface="+mn-ea"/>
                <a:cs typeface="+mn-cs"/>
              </a:rPr>
              <a:t>L'</a:t>
            </a:r>
            <a:r>
              <a:rPr lang="fr-FR" altLang="de-DE" sz="2400" b="0" dirty="0" err="1">
                <a:solidFill>
                  <a:srgbClr val="333333"/>
                </a:solidFill>
                <a:latin typeface="+mn-lt"/>
                <a:ea typeface="+mn-ea"/>
                <a:cs typeface="+mn-cs"/>
              </a:rPr>
              <a:t>amanyac</a:t>
            </a:r>
            <a:endParaRPr lang="fr-FR"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El bressol</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(Morisot Berthe, 1872)</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44</a:t>
            </a:fld>
            <a:endParaRPr lang="de-DE" altLang="es-ES">
              <a:latin typeface="+mn-lt"/>
              <a:ea typeface="+mn-ea"/>
            </a:endParaRPr>
          </a:p>
        </p:txBody>
      </p:sp>
      <p:pic>
        <p:nvPicPr>
          <p:cNvPr id="7"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45</a:t>
            </a:fld>
            <a:endParaRPr lang="de-DE" altLang="es-ES">
              <a:latin typeface="+mn-lt"/>
              <a:ea typeface="+mn-ea"/>
            </a:endParaRPr>
          </a:p>
        </p:txBody>
      </p:sp>
      <p:pic>
        <p:nvPicPr>
          <p:cNvPr id="8"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s-ES" altLang="de-DE" sz="2400" b="0">
                <a:solidFill>
                  <a:srgbClr val="333333"/>
                </a:solidFill>
                <a:latin typeface="+mn-lt"/>
                <a:ea typeface="+mn-ea"/>
                <a:cs typeface="+mn-cs"/>
              </a:rPr>
              <a:t>Invitació a ballar	 	</a:t>
            </a:r>
          </a:p>
          <a:p>
            <a:pPr eaLnBrk="1" hangingPunct="1">
              <a:lnSpc>
                <a:spcPct val="105000"/>
              </a:lnSpc>
              <a:spcBef>
                <a:spcPts val="1999"/>
              </a:spcBef>
              <a:spcAft>
                <a:spcPts val="0"/>
              </a:spcAft>
              <a:buClr>
                <a:srgbClr val="333333"/>
              </a:buClr>
              <a:buFont typeface="WingDings"/>
              <a:buAutoNum type="alphaLcPeriod"/>
            </a:pPr>
            <a:r>
              <a:rPr lang="es-ES" altLang="de-DE" sz="2400" b="0">
                <a:solidFill>
                  <a:srgbClr val="333333"/>
                </a:solidFill>
                <a:latin typeface="+mn-lt"/>
                <a:ea typeface="+mn-ea"/>
                <a:cs typeface="+mn-cs"/>
              </a:rPr>
              <a:t>Massatge de coll	</a:t>
            </a:r>
          </a:p>
          <a:p>
            <a:pPr eaLnBrk="1" hangingPunct="1">
              <a:lnSpc>
                <a:spcPct val="105000"/>
              </a:lnSpc>
              <a:spcBef>
                <a:spcPts val="1999"/>
              </a:spcBef>
              <a:spcAft>
                <a:spcPts val="0"/>
              </a:spcAft>
              <a:buClr>
                <a:srgbClr val="333333"/>
              </a:buClr>
              <a:buFont typeface="WingDings"/>
              <a:buAutoNum type="alphaLcPeriod"/>
            </a:pPr>
            <a:r>
              <a:rPr lang="es-ES" altLang="de-DE" sz="2400" b="0">
                <a:solidFill>
                  <a:srgbClr val="333333"/>
                </a:solidFill>
                <a:latin typeface="+mn-lt"/>
                <a:ea typeface="+mn-ea"/>
                <a:cs typeface="+mn-cs"/>
              </a:rPr>
              <a:t>Vestint-se</a:t>
            </a:r>
          </a:p>
          <a:p>
            <a:pPr eaLnBrk="1" hangingPunct="1">
              <a:lnSpc>
                <a:spcPct val="105000"/>
              </a:lnSpc>
              <a:spcBef>
                <a:spcPts val="1999"/>
              </a:spcBef>
              <a:spcAft>
                <a:spcPts val="0"/>
              </a:spcAft>
              <a:buClr>
                <a:srgbClr val="333333"/>
              </a:buClr>
              <a:buFont typeface="WingDings"/>
              <a:buAutoNum type="alphaLcPeriod"/>
            </a:pPr>
            <a:r>
              <a:rPr lang="es-ES" altLang="de-DE" sz="2400" b="0">
                <a:solidFill>
                  <a:srgbClr val="333333"/>
                </a:solidFill>
                <a:latin typeface="+mn-lt"/>
                <a:ea typeface="+mn-ea"/>
                <a:cs typeface="+mn-cs"/>
              </a:rPr>
              <a:t>Agafat en plena acció</a:t>
            </a:r>
            <a:endParaRPr lang="de-DE" altLang="de-DE" sz="1800" b="0" dirty="0">
              <a:solidFill>
                <a:srgbClr val="004992"/>
              </a:solidFill>
              <a:latin typeface="+mn-lt"/>
              <a:ea typeface="+mn-ea"/>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46</a:t>
            </a:fld>
            <a:endParaRPr lang="de-DE" altLang="es-ES">
              <a:latin typeface="+mn-lt"/>
              <a:ea typeface="+mn-ea"/>
            </a:endParaRPr>
          </a:p>
        </p:txBody>
      </p:sp>
      <p:pic>
        <p:nvPicPr>
          <p:cNvPr id="7"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s-ES" altLang="de-DE" sz="2400" b="0">
                <a:solidFill>
                  <a:srgbClr val="333333"/>
                </a:solidFill>
                <a:latin typeface="+mn-lt"/>
                <a:ea typeface="+mn-ea"/>
                <a:cs typeface="+mn-cs"/>
              </a:rPr>
              <a:t>Invitació a ballar	 	</a:t>
            </a:r>
          </a:p>
          <a:p>
            <a:pPr eaLnBrk="1" hangingPunct="1">
              <a:lnSpc>
                <a:spcPct val="105000"/>
              </a:lnSpc>
              <a:spcBef>
                <a:spcPts val="1999"/>
              </a:spcBef>
              <a:spcAft>
                <a:spcPts val="0"/>
              </a:spcAft>
              <a:buClr>
                <a:srgbClr val="333333"/>
              </a:buClr>
              <a:buFont typeface="WingDings"/>
              <a:buAutoNum type="alphaLcPeriod"/>
            </a:pPr>
            <a:r>
              <a:rPr lang="es-ES" altLang="de-DE" sz="2400" b="0">
                <a:solidFill>
                  <a:srgbClr val="333333"/>
                </a:solidFill>
                <a:latin typeface="+mn-lt"/>
                <a:ea typeface="+mn-ea"/>
                <a:cs typeface="+mn-cs"/>
              </a:rPr>
              <a:t>Massatge de coll	</a:t>
            </a:r>
          </a:p>
          <a:p>
            <a:pPr eaLnBrk="1" hangingPunct="1">
              <a:lnSpc>
                <a:spcPct val="105000"/>
              </a:lnSpc>
              <a:spcBef>
                <a:spcPts val="1999"/>
              </a:spcBef>
              <a:spcAft>
                <a:spcPts val="0"/>
              </a:spcAft>
              <a:buClr>
                <a:srgbClr val="004992"/>
              </a:buClr>
              <a:buFont typeface="WingDings"/>
              <a:buAutoNum type="alphaLcPeriod"/>
            </a:pPr>
            <a:r>
              <a:rPr lang="es-ES" altLang="de-DE" sz="2400" b="0">
                <a:solidFill>
                  <a:srgbClr val="004992"/>
                </a:solidFill>
                <a:latin typeface="+mn-lt"/>
                <a:ea typeface="+mn-ea"/>
                <a:cs typeface="+mn-cs"/>
              </a:rPr>
              <a:t>Vestint-se</a:t>
            </a:r>
            <a:br>
              <a:rPr lang="es-ES" altLang="de-DE" sz="2400" b="0">
                <a:solidFill>
                  <a:srgbClr val="004992"/>
                </a:solidFill>
                <a:latin typeface="+mn-lt"/>
                <a:ea typeface="+mn-ea"/>
                <a:cs typeface="+mn-cs"/>
              </a:rPr>
            </a:br>
            <a:r>
              <a:rPr lang="es-ES" altLang="de-DE" sz="1800" b="0">
                <a:solidFill>
                  <a:srgbClr val="004992"/>
                </a:solidFill>
                <a:latin typeface="+mn-lt"/>
                <a:ea typeface="+mn-ea"/>
                <a:cs typeface="+mn-cs"/>
              </a:rPr>
              <a:t>(Joseph Caraud, 1868)</a:t>
            </a:r>
          </a:p>
          <a:p>
            <a:pPr eaLnBrk="1" hangingPunct="1">
              <a:lnSpc>
                <a:spcPct val="105000"/>
              </a:lnSpc>
              <a:spcBef>
                <a:spcPts val="1999"/>
              </a:spcBef>
              <a:spcAft>
                <a:spcPts val="0"/>
              </a:spcAft>
              <a:buClr>
                <a:srgbClr val="333333"/>
              </a:buClr>
              <a:buFont typeface="WingDings"/>
              <a:buAutoNum type="alphaLcPeriod"/>
            </a:pPr>
            <a:r>
              <a:rPr lang="es-ES" altLang="de-DE" sz="2400" b="0">
                <a:solidFill>
                  <a:srgbClr val="333333"/>
                </a:solidFill>
                <a:latin typeface="+mn-lt"/>
                <a:ea typeface="+mn-ea"/>
                <a:cs typeface="+mn-cs"/>
              </a:rPr>
              <a:t>Agafat en plena acció</a:t>
            </a:r>
            <a:endParaRPr lang="de-DE" altLang="de-DE" sz="2400" b="0" dirty="0">
              <a:solidFill>
                <a:srgbClr val="004992"/>
              </a:solidFill>
              <a:latin typeface="+mn-lt"/>
              <a:ea typeface="+mn-ea"/>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8"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Les alcohòliques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Reanimació</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Dones fent neteja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Dos planxadores</a:t>
            </a:r>
            <a:endParaRPr lang="en-U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47</a:t>
            </a:fld>
            <a:endParaRPr lang="de-DE" altLang="es-ES">
              <a:latin typeface="+mn-lt"/>
              <a:ea typeface="+mn-ea"/>
            </a:endParaRPr>
          </a:p>
        </p:txBody>
      </p:sp>
      <p:pic>
        <p:nvPicPr>
          <p:cNvPr id="7"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6"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Les alcohòliques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Reanimació</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Dones fent neteja</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Dos planxadores</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(Edgar Degas, 1884)</a:t>
            </a:r>
            <a:endParaRPr lang="en-US" altLang="de-DE" sz="1800" b="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48</a:t>
            </a:fld>
            <a:endParaRPr lang="de-DE" altLang="es-ES">
              <a:latin typeface="+mn-lt"/>
              <a:ea typeface="+mn-ea"/>
            </a:endParaRPr>
          </a:p>
        </p:txBody>
      </p:sp>
      <p:pic>
        <p:nvPicPr>
          <p:cNvPr id="7"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4"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Després de la collita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país de Xauxa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gall decapitat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Àpat enverinat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49</a:t>
            </a:fld>
            <a:endParaRPr lang="de-DE" altLang="es-ES">
              <a:latin typeface="+mn-lt"/>
              <a:ea typeface="+mn-ea"/>
            </a:endParaRPr>
          </a:p>
        </p:txBody>
      </p:sp>
      <p:pic>
        <p:nvPicPr>
          <p:cNvPr id="7"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2"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Després de la collita</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El país de Xauxa</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(Pieter d. Ä. Bruegel, 1567)</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gall decapitat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Àpat enverinat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50</a:t>
            </a:fld>
            <a:endParaRPr lang="de-DE" altLang="es-ES">
              <a:latin typeface="+mn-lt"/>
              <a:ea typeface="+mn-ea"/>
            </a:endParaRPr>
          </a:p>
        </p:txBody>
      </p:sp>
      <p:pic>
        <p:nvPicPr>
          <p:cNvPr id="7"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20"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bruixot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Sorpresa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predicador itinerant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prestidigitador</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51</a:t>
            </a:fld>
            <a:endParaRPr lang="de-DE" altLang="es-ES">
              <a:latin typeface="+mn-lt"/>
              <a:ea typeface="+mn-ea"/>
            </a:endParaRPr>
          </a:p>
        </p:txBody>
      </p:sp>
      <p:pic>
        <p:nvPicPr>
          <p:cNvPr id="7"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8"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mn-lt"/>
                <a:ea typeface="+mn-ea"/>
                <a:cs typeface="+mn-cs"/>
              </a:rPr>
              <a:t>El </a:t>
            </a:r>
            <a:r>
              <a:rPr lang="es-ES" altLang="de-DE" sz="2400" b="0" dirty="0" err="1">
                <a:solidFill>
                  <a:srgbClr val="333333"/>
                </a:solidFill>
                <a:latin typeface="+mn-lt"/>
                <a:ea typeface="+mn-ea"/>
                <a:cs typeface="+mn-cs"/>
              </a:rPr>
              <a:t>bruixot</a:t>
            </a:r>
            <a:endParaRPr lang="es-ES"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mn-lt"/>
                <a:ea typeface="+mn-ea"/>
                <a:cs typeface="+mn-cs"/>
              </a:rPr>
              <a:t>Sorpresa</a:t>
            </a:r>
          </a:p>
          <a:p>
            <a:pPr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mn-lt"/>
                <a:ea typeface="+mn-ea"/>
                <a:cs typeface="+mn-cs"/>
              </a:rPr>
              <a:t>El predicador </a:t>
            </a:r>
            <a:r>
              <a:rPr lang="es-ES" altLang="de-DE" sz="2400" b="0" dirty="0" err="1">
                <a:solidFill>
                  <a:srgbClr val="333333"/>
                </a:solidFill>
                <a:latin typeface="+mn-lt"/>
                <a:ea typeface="+mn-ea"/>
                <a:cs typeface="+mn-cs"/>
              </a:rPr>
              <a:t>itinerant</a:t>
            </a:r>
            <a:endParaRPr lang="es-ES"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El prestidigitador</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(Hieronymus Bosch, 1480)</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52</a:t>
            </a:fld>
            <a:endParaRPr lang="de-DE" altLang="es-ES">
              <a:latin typeface="+mn-lt"/>
              <a:ea typeface="+mn-ea"/>
            </a:endParaRPr>
          </a:p>
        </p:txBody>
      </p:sp>
      <p:pic>
        <p:nvPicPr>
          <p:cNvPr id="7"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funeral</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La pregària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dinar</a:t>
            </a: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mn-lt"/>
                <a:ea typeface="+mn-ea"/>
                <a:cs typeface="+mn-cs"/>
              </a:rPr>
              <a:t>El </a:t>
            </a:r>
            <a:r>
              <a:rPr lang="en-US" altLang="de-DE" sz="2400" b="0" dirty="0" err="1">
                <a:solidFill>
                  <a:srgbClr val="333333"/>
                </a:solidFill>
                <a:latin typeface="+mn-lt"/>
                <a:ea typeface="+mn-ea"/>
                <a:cs typeface="+mn-cs"/>
              </a:rPr>
              <a:t>discurs</a:t>
            </a:r>
            <a:endParaRPr lang="en-U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53</a:t>
            </a:fld>
            <a:endParaRPr lang="de-DE" altLang="es-ES">
              <a:latin typeface="+mn-lt"/>
              <a:ea typeface="+mn-ea"/>
            </a:endParaRPr>
          </a:p>
        </p:txBody>
      </p:sp>
      <p:pic>
        <p:nvPicPr>
          <p:cNvPr id="7"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funeral</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La pregària</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El dinar</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(Albin Egger-Lienz, 1910)</a:t>
            </a: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mn-lt"/>
                <a:ea typeface="+mn-ea"/>
                <a:cs typeface="+mn-cs"/>
              </a:rPr>
              <a:t>El </a:t>
            </a:r>
            <a:r>
              <a:rPr lang="en-US" altLang="de-DE" sz="2400" b="0" dirty="0" err="1">
                <a:solidFill>
                  <a:srgbClr val="333333"/>
                </a:solidFill>
                <a:latin typeface="+mn-lt"/>
                <a:ea typeface="+mn-ea"/>
                <a:cs typeface="+mn-cs"/>
              </a:rPr>
              <a:t>discurs</a:t>
            </a:r>
            <a:endParaRPr lang="en-U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54</a:t>
            </a:fld>
            <a:endParaRPr lang="de-DE" altLang="es-ES">
              <a:latin typeface="+mn-lt"/>
              <a:ea typeface="+mn-ea"/>
            </a:endParaRPr>
          </a:p>
        </p:txBody>
      </p:sp>
      <p:pic>
        <p:nvPicPr>
          <p:cNvPr id="7"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2"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Dama amb dos cavallers (Noia amb copa de vi)</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La proposta</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Els bessons</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sopar festiu</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55</a:t>
            </a:fld>
            <a:endParaRPr lang="de-DE" altLang="es-ES">
              <a:latin typeface="+mn-lt"/>
              <a:ea typeface="+mn-ea"/>
            </a:endParaRPr>
          </a:p>
        </p:txBody>
      </p:sp>
      <p:pic>
        <p:nvPicPr>
          <p:cNvPr id="7"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60"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Dama amb dos cavallers (Noia amb copa de vi)</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(Jan Vermeer van Delft, 1660)</a:t>
            </a:r>
          </a:p>
          <a:p>
            <a:pPr marL="457200" indent="-457200" eaLnBrk="1" hangingPunct="1">
              <a:lnSpc>
                <a:spcPct val="105000"/>
              </a:lnSpc>
              <a:spcBef>
                <a:spcPts val="1999"/>
              </a:spcBef>
              <a:spcAft>
                <a:spcPts val="0"/>
              </a:spcAft>
              <a:buClr>
                <a:srgbClr val="333333"/>
              </a:buClr>
              <a:buFont typeface="WingDings"/>
              <a:buAutoNum type="alphaLcPeriod"/>
            </a:pPr>
            <a:r>
              <a:rPr lang="fr-FR" altLang="de-DE" sz="2400" b="0" dirty="0">
                <a:solidFill>
                  <a:srgbClr val="333333"/>
                </a:solidFill>
                <a:latin typeface="+mn-lt"/>
                <a:ea typeface="+mn-ea"/>
                <a:cs typeface="+mn-cs"/>
              </a:rPr>
              <a:t>La </a:t>
            </a:r>
            <a:r>
              <a:rPr lang="fr-FR" altLang="de-DE" sz="2400" b="0" dirty="0" err="1">
                <a:solidFill>
                  <a:srgbClr val="333333"/>
                </a:solidFill>
                <a:latin typeface="+mn-lt"/>
                <a:ea typeface="+mn-ea"/>
                <a:cs typeface="+mn-cs"/>
              </a:rPr>
              <a:t>proposta</a:t>
            </a:r>
            <a:endParaRPr lang="fr-FR" altLang="de-DE" sz="2400" b="0" dirty="0">
              <a:solidFill>
                <a:srgbClr val="333333"/>
              </a:solidFill>
              <a:latin typeface="+mn-lt"/>
              <a:ea typeface="+mn-ea"/>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fr-FR" altLang="de-DE" sz="2400" b="0" dirty="0">
                <a:solidFill>
                  <a:srgbClr val="333333"/>
                </a:solidFill>
                <a:latin typeface="+mn-lt"/>
                <a:ea typeface="+mn-ea"/>
                <a:cs typeface="+mn-cs"/>
              </a:rPr>
              <a:t>Els bessons</a:t>
            </a:r>
          </a:p>
          <a:p>
            <a:pPr marL="457200" indent="-457200" eaLnBrk="1" hangingPunct="1">
              <a:lnSpc>
                <a:spcPct val="105000"/>
              </a:lnSpc>
              <a:spcBef>
                <a:spcPts val="1999"/>
              </a:spcBef>
              <a:spcAft>
                <a:spcPts val="0"/>
              </a:spcAft>
              <a:buClr>
                <a:srgbClr val="333333"/>
              </a:buClr>
              <a:buFont typeface="WingDings"/>
              <a:buAutoNum type="alphaLcPeriod"/>
            </a:pPr>
            <a:r>
              <a:rPr lang="fr-FR" altLang="de-DE" sz="2400" b="0" dirty="0">
                <a:solidFill>
                  <a:srgbClr val="333333"/>
                </a:solidFill>
                <a:latin typeface="+mn-lt"/>
                <a:ea typeface="+mn-ea"/>
                <a:cs typeface="+mn-cs"/>
              </a:rPr>
              <a:t>El </a:t>
            </a:r>
            <a:r>
              <a:rPr lang="fr-FR" altLang="de-DE" sz="2400" b="0" dirty="0" err="1">
                <a:solidFill>
                  <a:srgbClr val="333333"/>
                </a:solidFill>
                <a:latin typeface="+mn-lt"/>
                <a:ea typeface="+mn-ea"/>
                <a:cs typeface="+mn-cs"/>
              </a:rPr>
              <a:t>sopar</a:t>
            </a:r>
            <a:r>
              <a:rPr lang="fr-FR" altLang="de-DE" sz="2400" b="0" dirty="0">
                <a:solidFill>
                  <a:srgbClr val="333333"/>
                </a:solidFill>
                <a:latin typeface="+mn-lt"/>
                <a:ea typeface="+mn-ea"/>
                <a:cs typeface="+mn-cs"/>
              </a:rPr>
              <a:t> </a:t>
            </a:r>
            <a:r>
              <a:rPr lang="fr-FR" altLang="de-DE" sz="2400" b="0" dirty="0" err="1">
                <a:solidFill>
                  <a:srgbClr val="333333"/>
                </a:solidFill>
                <a:latin typeface="+mn-lt"/>
                <a:ea typeface="+mn-ea"/>
                <a:cs typeface="+mn-cs"/>
              </a:rPr>
              <a:t>festiu</a:t>
            </a:r>
            <a:endParaRPr lang="fr-FR"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56</a:t>
            </a:fld>
            <a:endParaRPr lang="de-DE" altLang="es-ES">
              <a:latin typeface="+mn-lt"/>
              <a:ea typeface="+mn-ea"/>
            </a:endParaRPr>
          </a:p>
        </p:txBody>
      </p:sp>
      <p:pic>
        <p:nvPicPr>
          <p:cNvPr id="7"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8" name="Text Box 4"/>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Carnaval a Venècia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Dona amb prismàtics per a </a:t>
            </a:r>
            <a:r>
              <a:rPr lang="de-DE" altLang="de-DE" sz="2400" b="0" dirty="0" err="1">
                <a:solidFill>
                  <a:srgbClr val="333333"/>
                </a:solidFill>
                <a:latin typeface="+mn-lt"/>
                <a:ea typeface="+mn-ea"/>
                <a:cs typeface="+mn-cs"/>
              </a:rPr>
              <a:t>l'òpera</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ea typeface="+mn-ea"/>
                <a:cs typeface="+mn-cs"/>
              </a:rPr>
              <a:t>L'agent</a:t>
            </a:r>
            <a:r>
              <a:rPr lang="de-DE" altLang="de-DE" sz="2400" b="0" dirty="0">
                <a:solidFill>
                  <a:srgbClr val="333333"/>
                </a:solidFill>
                <a:latin typeface="+mn-lt"/>
                <a:ea typeface="+mn-ea"/>
                <a:cs typeface="+mn-cs"/>
              </a:rPr>
              <a:t> secret</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ea typeface="+mn-ea"/>
                <a:cs typeface="+mn-cs"/>
              </a:rPr>
              <a:t>L'àngel</a:t>
            </a:r>
            <a:endParaRPr lang="de-DE"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57</a:t>
            </a:fld>
            <a:endParaRPr lang="de-DE" altLang="es-ES">
              <a:latin typeface="+mn-lt"/>
              <a:ea typeface="+mn-ea"/>
            </a:endParaRPr>
          </a:p>
        </p:txBody>
      </p:sp>
      <p:pic>
        <p:nvPicPr>
          <p:cNvPr id="7"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6"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Carnaval a Venècia</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Dona amb prismàtics per a </a:t>
            </a:r>
            <a:r>
              <a:rPr lang="de-DE" altLang="de-DE" sz="2400" b="0" dirty="0" err="1">
                <a:solidFill>
                  <a:srgbClr val="004992"/>
                </a:solidFill>
                <a:latin typeface="+mn-lt"/>
                <a:ea typeface="+mn-ea"/>
                <a:cs typeface="+mn-cs"/>
              </a:rPr>
              <a:t>l'òpera</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(Edgar Degas, 1834-1917)</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ea typeface="+mn-ea"/>
                <a:cs typeface="+mn-cs"/>
              </a:rPr>
              <a:t>L'agent</a:t>
            </a:r>
            <a:r>
              <a:rPr lang="de-DE" altLang="de-DE" sz="2400" b="0" dirty="0">
                <a:solidFill>
                  <a:srgbClr val="333333"/>
                </a:solidFill>
                <a:latin typeface="+mn-lt"/>
                <a:ea typeface="+mn-ea"/>
                <a:cs typeface="+mn-cs"/>
              </a:rPr>
              <a:t> secret</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ea typeface="+mn-ea"/>
                <a:cs typeface="+mn-cs"/>
              </a:rPr>
              <a:t>L'àngel</a:t>
            </a:r>
            <a:endParaRPr lang="de-DE"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58</a:t>
            </a:fld>
            <a:endParaRPr lang="de-DE" altLang="es-ES">
              <a:latin typeface="+mn-lt"/>
              <a:ea typeface="+mn-ea"/>
            </a:endParaRPr>
          </a:p>
        </p:txBody>
      </p:sp>
      <p:pic>
        <p:nvPicPr>
          <p:cNvPr id="7"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000" b="1" dirty="0">
                <a:solidFill>
                  <a:srgbClr val="333333"/>
                </a:solidFill>
              </a:rPr>
              <a:t>Metes d'aprenentatge:</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Quan els judicis són importants i transcendentals, és millor evitar les decisions precipitades i considerar tota la informació pertinent (“persona previnguda val per dos”).</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59</a:t>
            </a:fld>
            <a:endParaRPr lang="de-DE" altLang="es-ES">
              <a:latin typeface="+mn-lt"/>
              <a:ea typeface="+mn-ea"/>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000" b="1" dirty="0">
                <a:solidFill>
                  <a:srgbClr val="333333"/>
                </a:solidFill>
              </a:rPr>
              <a:t>Metes d'aprenentatge:</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Quan els judicis són importants i transcendentals, és millor evitar les decisions precipitades i considerar tota la informació pertinent (“persona previnguda val per dos”).</a:t>
            </a:r>
          </a:p>
          <a:p>
            <a:pPr marL="342900" lvl="0" indent="-342900" defTabSz="914400" fontAlgn="base">
              <a:lnSpc>
                <a:spcPct val="100000"/>
              </a:lnSpc>
              <a:spcBef>
                <a:spcPts val="1200"/>
              </a:spcBef>
              <a:buClr>
                <a:srgbClr val="000000"/>
              </a:buClr>
              <a:buFont typeface="WingDings"/>
              <a:buChar char=""/>
            </a:pPr>
            <a:r>
              <a:rPr lang="es-ES" altLang="de-DE" sz="2000" dirty="0" err="1">
                <a:solidFill>
                  <a:srgbClr val="004992"/>
                </a:solidFill>
              </a:rPr>
              <a:t>Exemple</a:t>
            </a:r>
            <a:r>
              <a:rPr lang="es-ES" altLang="de-DE" sz="2000" dirty="0">
                <a:solidFill>
                  <a:srgbClr val="004992"/>
                </a:solidFill>
              </a:rPr>
              <a:t>: </a:t>
            </a:r>
            <a:r>
              <a:rPr lang="es-ES" altLang="de-DE" sz="2000" dirty="0" err="1">
                <a:solidFill>
                  <a:srgbClr val="333333"/>
                </a:solidFill>
              </a:rPr>
              <a:t>Algú</a:t>
            </a:r>
            <a:r>
              <a:rPr lang="es-ES" altLang="de-DE" sz="2000" dirty="0">
                <a:solidFill>
                  <a:srgbClr val="333333"/>
                </a:solidFill>
              </a:rPr>
              <a:t> parla </a:t>
            </a:r>
            <a:r>
              <a:rPr lang="es-ES" altLang="de-DE" sz="2000" dirty="0" err="1">
                <a:solidFill>
                  <a:srgbClr val="333333"/>
                </a:solidFill>
              </a:rPr>
              <a:t>molt</a:t>
            </a:r>
            <a:r>
              <a:rPr lang="es-ES" altLang="de-DE" sz="2000" dirty="0">
                <a:solidFill>
                  <a:srgbClr val="333333"/>
                </a:solidFill>
              </a:rPr>
              <a:t> a </a:t>
            </a:r>
            <a:r>
              <a:rPr lang="es-ES" altLang="de-DE" sz="2000" dirty="0" err="1">
                <a:solidFill>
                  <a:srgbClr val="333333"/>
                </a:solidFill>
              </a:rPr>
              <a:t>poc</a:t>
            </a:r>
            <a:r>
              <a:rPr lang="es-ES" altLang="de-DE" sz="2000" dirty="0">
                <a:solidFill>
                  <a:srgbClr val="333333"/>
                </a:solidFill>
              </a:rPr>
              <a:t> a </a:t>
            </a:r>
            <a:r>
              <a:rPr lang="es-ES" altLang="de-DE" sz="2000" dirty="0" err="1">
                <a:solidFill>
                  <a:srgbClr val="333333"/>
                </a:solidFill>
              </a:rPr>
              <a:t>poc</a:t>
            </a:r>
            <a:r>
              <a:rPr lang="es-ES" altLang="de-DE" sz="2000" dirty="0">
                <a:solidFill>
                  <a:srgbClr val="333333"/>
                </a:solidFill>
              </a:rPr>
              <a:t> i la </a:t>
            </a:r>
            <a:r>
              <a:rPr lang="es-ES" altLang="de-DE" sz="2000" dirty="0" err="1">
                <a:solidFill>
                  <a:srgbClr val="333333"/>
                </a:solidFill>
              </a:rPr>
              <a:t>seva</a:t>
            </a:r>
            <a:r>
              <a:rPr lang="es-ES" altLang="de-DE" sz="2000" dirty="0">
                <a:solidFill>
                  <a:srgbClr val="333333"/>
                </a:solidFill>
              </a:rPr>
              <a:t> cara </a:t>
            </a:r>
            <a:r>
              <a:rPr lang="es-ES" altLang="de-DE" sz="2000" dirty="0" err="1">
                <a:solidFill>
                  <a:srgbClr val="333333"/>
                </a:solidFill>
              </a:rPr>
              <a:t>és</a:t>
            </a:r>
            <a:r>
              <a:rPr lang="es-ES" altLang="de-DE" sz="2000" dirty="0">
                <a:solidFill>
                  <a:srgbClr val="333333"/>
                </a:solidFill>
              </a:rPr>
              <a:t> </a:t>
            </a:r>
            <a:r>
              <a:rPr lang="es-ES" altLang="de-DE" sz="2000" dirty="0" err="1">
                <a:solidFill>
                  <a:srgbClr val="333333"/>
                </a:solidFill>
              </a:rPr>
              <a:t>inexpressiva</a:t>
            </a:r>
            <a:r>
              <a:rPr lang="es-ES" altLang="de-DE" sz="2000" dirty="0">
                <a:solidFill>
                  <a:srgbClr val="333333"/>
                </a:solidFill>
              </a:rPr>
              <a:t>. </a:t>
            </a:r>
            <a:r>
              <a:rPr lang="es-ES" altLang="de-DE" sz="2000" i="1" dirty="0" err="1">
                <a:solidFill>
                  <a:srgbClr val="004992"/>
                </a:solidFill>
              </a:rPr>
              <a:t>Alteració</a:t>
            </a:r>
            <a:r>
              <a:rPr lang="es-ES" altLang="de-DE" sz="2000" i="1" dirty="0">
                <a:solidFill>
                  <a:srgbClr val="004992"/>
                </a:solidFill>
              </a:rPr>
              <a:t> mental? </a:t>
            </a:r>
            <a:r>
              <a:rPr lang="es-ES" altLang="de-DE" sz="2000" i="1" dirty="0" err="1">
                <a:solidFill>
                  <a:srgbClr val="004992"/>
                </a:solidFill>
              </a:rPr>
              <a:t>Malaltia</a:t>
            </a:r>
            <a:r>
              <a:rPr lang="es-ES" altLang="de-DE" sz="2000" i="1" dirty="0">
                <a:solidFill>
                  <a:srgbClr val="004992"/>
                </a:solidFill>
              </a:rPr>
              <a:t> </a:t>
            </a:r>
            <a:r>
              <a:rPr lang="es-ES" altLang="de-DE" sz="2000" i="1" dirty="0" err="1">
                <a:solidFill>
                  <a:srgbClr val="004992"/>
                </a:solidFill>
              </a:rPr>
              <a:t>neurològica</a:t>
            </a:r>
            <a:r>
              <a:rPr lang="es-ES" altLang="de-DE" sz="2000" i="1" dirty="0">
                <a:solidFill>
                  <a:srgbClr val="004992"/>
                </a:solidFill>
              </a:rPr>
              <a:t>?</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rPr>
              <a:t>Tingues cura </a:t>
            </a:r>
            <a:r>
              <a:rPr lang="es-ES" altLang="de-DE" sz="2000" dirty="0" err="1">
                <a:solidFill>
                  <a:srgbClr val="333333"/>
                </a:solidFill>
              </a:rPr>
              <a:t>amb</a:t>
            </a:r>
            <a:r>
              <a:rPr lang="es-ES" altLang="de-DE" sz="2000" dirty="0">
                <a:solidFill>
                  <a:srgbClr val="333333"/>
                </a:solidFill>
              </a:rPr>
              <a:t> les </a:t>
            </a:r>
            <a:r>
              <a:rPr lang="es-ES" altLang="de-DE" sz="2000" dirty="0" err="1">
                <a:solidFill>
                  <a:srgbClr val="333333"/>
                </a:solidFill>
              </a:rPr>
              <a:t>decisions</a:t>
            </a:r>
            <a:r>
              <a:rPr lang="es-ES" altLang="de-DE" sz="2000" dirty="0">
                <a:solidFill>
                  <a:srgbClr val="333333"/>
                </a:solidFill>
              </a:rPr>
              <a:t> </a:t>
            </a:r>
            <a:r>
              <a:rPr lang="es-ES" altLang="de-DE" sz="2000" dirty="0" err="1">
                <a:solidFill>
                  <a:srgbClr val="333333"/>
                </a:solidFill>
              </a:rPr>
              <a:t>precipitades</a:t>
            </a:r>
            <a:r>
              <a:rPr lang="es-ES" altLang="de-DE" sz="2000" dirty="0">
                <a:solidFill>
                  <a:srgbClr val="333333"/>
                </a:solidFill>
              </a:rPr>
              <a:t>: </a:t>
            </a:r>
            <a:br>
              <a:rPr lang="es-ES" altLang="de-DE" sz="2000" dirty="0">
                <a:solidFill>
                  <a:srgbClr val="333333"/>
                </a:solidFill>
              </a:rPr>
            </a:br>
            <a:r>
              <a:rPr lang="es-ES" altLang="de-DE" sz="2000" i="1" dirty="0">
                <a:solidFill>
                  <a:srgbClr val="004992"/>
                </a:solidFill>
              </a:rPr>
              <a:t>També </a:t>
            </a:r>
            <a:r>
              <a:rPr lang="es-ES" altLang="de-DE" sz="2000" i="1" dirty="0" err="1">
                <a:solidFill>
                  <a:srgbClr val="004992"/>
                </a:solidFill>
              </a:rPr>
              <a:t>pot</a:t>
            </a:r>
            <a:r>
              <a:rPr lang="es-ES" altLang="de-DE" sz="2000" i="1" dirty="0">
                <a:solidFill>
                  <a:srgbClr val="004992"/>
                </a:solidFill>
              </a:rPr>
              <a:t> ser que </a:t>
            </a:r>
            <a:r>
              <a:rPr lang="es-ES" altLang="de-DE" sz="2000" i="1" dirty="0" err="1">
                <a:solidFill>
                  <a:srgbClr val="004992"/>
                </a:solidFill>
              </a:rPr>
              <a:t>els</a:t>
            </a:r>
            <a:r>
              <a:rPr lang="es-ES" altLang="de-DE" sz="2000" i="1" dirty="0">
                <a:solidFill>
                  <a:srgbClr val="004992"/>
                </a:solidFill>
              </a:rPr>
              <a:t> </a:t>
            </a:r>
            <a:r>
              <a:rPr lang="es-ES" altLang="de-DE" sz="2000" i="1" dirty="0" err="1">
                <a:solidFill>
                  <a:srgbClr val="004992"/>
                </a:solidFill>
              </a:rPr>
              <a:t>símptomes</a:t>
            </a:r>
            <a:r>
              <a:rPr lang="es-ES" altLang="de-DE" sz="2000" i="1" dirty="0">
                <a:solidFill>
                  <a:srgbClr val="004992"/>
                </a:solidFill>
              </a:rPr>
              <a:t> </a:t>
            </a:r>
            <a:r>
              <a:rPr lang="es-ES" altLang="de-DE" sz="2000" i="1" dirty="0" err="1">
                <a:solidFill>
                  <a:srgbClr val="004992"/>
                </a:solidFill>
              </a:rPr>
              <a:t>estiguin</a:t>
            </a:r>
            <a:r>
              <a:rPr lang="es-ES" altLang="de-DE" sz="2000" i="1" dirty="0">
                <a:solidFill>
                  <a:srgbClr val="004992"/>
                </a:solidFill>
              </a:rPr>
              <a:t> </a:t>
            </a:r>
            <a:r>
              <a:rPr lang="es-ES" altLang="de-DE" sz="2000" i="1" dirty="0" err="1">
                <a:solidFill>
                  <a:srgbClr val="004992"/>
                </a:solidFill>
              </a:rPr>
              <a:t>causats</a:t>
            </a:r>
            <a:r>
              <a:rPr lang="es-ES" altLang="de-DE" sz="2000" i="1" dirty="0">
                <a:solidFill>
                  <a:srgbClr val="004992"/>
                </a:solidFill>
              </a:rPr>
              <a:t> per </a:t>
            </a:r>
            <a:r>
              <a:rPr lang="es-ES" altLang="de-DE" sz="2000" i="1" dirty="0" err="1">
                <a:solidFill>
                  <a:srgbClr val="004992"/>
                </a:solidFill>
              </a:rPr>
              <a:t>efectes</a:t>
            </a:r>
            <a:r>
              <a:rPr lang="es-ES" altLang="de-DE" sz="2000" i="1" dirty="0">
                <a:solidFill>
                  <a:srgbClr val="004992"/>
                </a:solidFill>
              </a:rPr>
              <a:t> </a:t>
            </a:r>
            <a:r>
              <a:rPr lang="es-ES" altLang="de-DE" sz="2000" i="1" dirty="0" err="1">
                <a:solidFill>
                  <a:srgbClr val="004992"/>
                </a:solidFill>
              </a:rPr>
              <a:t>secundaris</a:t>
            </a:r>
            <a:r>
              <a:rPr lang="es-ES" altLang="de-DE" sz="2000" i="1" dirty="0">
                <a:solidFill>
                  <a:srgbClr val="004992"/>
                </a:solidFill>
              </a:rPr>
              <a:t> de la </a:t>
            </a:r>
            <a:r>
              <a:rPr lang="es-ES" altLang="de-DE" sz="2000" i="1" dirty="0" err="1">
                <a:solidFill>
                  <a:srgbClr val="004992"/>
                </a:solidFill>
              </a:rPr>
              <a:t>medicació</a:t>
            </a:r>
            <a:r>
              <a:rPr lang="es-ES" altLang="de-DE" sz="2000" i="1"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60</a:t>
            </a:fld>
            <a:endParaRPr lang="de-DE" altLang="es-ES">
              <a:latin typeface="+mn-lt"/>
              <a:ea typeface="+mn-ea"/>
            </a:endParaRPr>
          </a:p>
        </p:txBody>
      </p:sp>
    </p:spTree>
    <p:extLst>
      <p:ext uri="{BB962C8B-B14F-4D97-AF65-F5344CB8AC3E}">
        <p14:creationId xmlns:p14="http://schemas.microsoft.com/office/powerpoint/2010/main" val="6337555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000" b="1" dirty="0">
                <a:solidFill>
                  <a:srgbClr val="333333"/>
                </a:solidFill>
              </a:rPr>
              <a:t>Metes d'aprenentatge:</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Quan els judicis són importants i transcendentals, és millor evitar les decisions precipitades i considerar tota la informació pertinent (“persona previnguda val per dos”).</a:t>
            </a:r>
          </a:p>
          <a:p>
            <a:pPr marL="342900" lvl="0" indent="-342900" defTabSz="914400" fontAlgn="base">
              <a:lnSpc>
                <a:spcPct val="100000"/>
              </a:lnSpc>
              <a:spcBef>
                <a:spcPts val="1200"/>
              </a:spcBef>
              <a:buClr>
                <a:srgbClr val="000000"/>
              </a:buClr>
              <a:buFont typeface="WingDings"/>
              <a:buChar char=""/>
            </a:pPr>
            <a:r>
              <a:rPr lang="es-ES" altLang="de-DE" sz="2000" dirty="0" err="1">
                <a:solidFill>
                  <a:srgbClr val="004992"/>
                </a:solidFill>
              </a:rPr>
              <a:t>Exemple</a:t>
            </a:r>
            <a:r>
              <a:rPr lang="es-ES" altLang="de-DE" sz="2000" dirty="0">
                <a:solidFill>
                  <a:srgbClr val="004992"/>
                </a:solidFill>
              </a:rPr>
              <a:t>: </a:t>
            </a:r>
            <a:r>
              <a:rPr lang="es-ES" altLang="de-DE" sz="2000" dirty="0" err="1">
                <a:solidFill>
                  <a:srgbClr val="333333"/>
                </a:solidFill>
              </a:rPr>
              <a:t>Algú</a:t>
            </a:r>
            <a:r>
              <a:rPr lang="es-ES" altLang="de-DE" sz="2000" dirty="0">
                <a:solidFill>
                  <a:srgbClr val="333333"/>
                </a:solidFill>
              </a:rPr>
              <a:t> parla </a:t>
            </a:r>
            <a:r>
              <a:rPr lang="es-ES" altLang="de-DE" sz="2000" dirty="0" err="1">
                <a:solidFill>
                  <a:srgbClr val="333333"/>
                </a:solidFill>
              </a:rPr>
              <a:t>molt</a:t>
            </a:r>
            <a:r>
              <a:rPr lang="es-ES" altLang="de-DE" sz="2000" dirty="0">
                <a:solidFill>
                  <a:srgbClr val="333333"/>
                </a:solidFill>
              </a:rPr>
              <a:t> a </a:t>
            </a:r>
            <a:r>
              <a:rPr lang="es-ES" altLang="de-DE" sz="2000" dirty="0" err="1">
                <a:solidFill>
                  <a:srgbClr val="333333"/>
                </a:solidFill>
              </a:rPr>
              <a:t>poc</a:t>
            </a:r>
            <a:r>
              <a:rPr lang="es-ES" altLang="de-DE" sz="2000" dirty="0">
                <a:solidFill>
                  <a:srgbClr val="333333"/>
                </a:solidFill>
              </a:rPr>
              <a:t> a </a:t>
            </a:r>
            <a:r>
              <a:rPr lang="es-ES" altLang="de-DE" sz="2000" dirty="0" err="1">
                <a:solidFill>
                  <a:srgbClr val="333333"/>
                </a:solidFill>
              </a:rPr>
              <a:t>poc</a:t>
            </a:r>
            <a:r>
              <a:rPr lang="es-ES" altLang="de-DE" sz="2000" dirty="0">
                <a:solidFill>
                  <a:srgbClr val="333333"/>
                </a:solidFill>
              </a:rPr>
              <a:t> i la </a:t>
            </a:r>
            <a:r>
              <a:rPr lang="es-ES" altLang="de-DE" sz="2000" dirty="0" err="1">
                <a:solidFill>
                  <a:srgbClr val="333333"/>
                </a:solidFill>
              </a:rPr>
              <a:t>seva</a:t>
            </a:r>
            <a:r>
              <a:rPr lang="es-ES" altLang="de-DE" sz="2000" dirty="0">
                <a:solidFill>
                  <a:srgbClr val="333333"/>
                </a:solidFill>
              </a:rPr>
              <a:t> cara </a:t>
            </a:r>
            <a:r>
              <a:rPr lang="es-ES" altLang="de-DE" sz="2000" dirty="0" err="1">
                <a:solidFill>
                  <a:srgbClr val="333333"/>
                </a:solidFill>
              </a:rPr>
              <a:t>és</a:t>
            </a:r>
            <a:r>
              <a:rPr lang="es-ES" altLang="de-DE" sz="2000" dirty="0">
                <a:solidFill>
                  <a:srgbClr val="333333"/>
                </a:solidFill>
              </a:rPr>
              <a:t> </a:t>
            </a:r>
            <a:r>
              <a:rPr lang="es-ES" altLang="de-DE" sz="2000" dirty="0" err="1">
                <a:solidFill>
                  <a:srgbClr val="333333"/>
                </a:solidFill>
              </a:rPr>
              <a:t>inexpressiva</a:t>
            </a:r>
            <a:r>
              <a:rPr lang="es-ES" altLang="de-DE" sz="2000" dirty="0">
                <a:solidFill>
                  <a:srgbClr val="333333"/>
                </a:solidFill>
              </a:rPr>
              <a:t>. </a:t>
            </a:r>
            <a:r>
              <a:rPr lang="es-ES" altLang="de-DE" sz="2000" i="1" dirty="0" err="1">
                <a:solidFill>
                  <a:srgbClr val="004992"/>
                </a:solidFill>
              </a:rPr>
              <a:t>Alteració</a:t>
            </a:r>
            <a:r>
              <a:rPr lang="es-ES" altLang="de-DE" sz="2000" i="1" dirty="0">
                <a:solidFill>
                  <a:srgbClr val="004992"/>
                </a:solidFill>
              </a:rPr>
              <a:t> mental? </a:t>
            </a:r>
            <a:r>
              <a:rPr lang="es-ES" altLang="de-DE" sz="2000" i="1" dirty="0" err="1">
                <a:solidFill>
                  <a:srgbClr val="004992"/>
                </a:solidFill>
              </a:rPr>
              <a:t>Malaltia</a:t>
            </a:r>
            <a:r>
              <a:rPr lang="es-ES" altLang="de-DE" sz="2000" i="1" dirty="0">
                <a:solidFill>
                  <a:srgbClr val="004992"/>
                </a:solidFill>
              </a:rPr>
              <a:t> </a:t>
            </a:r>
            <a:r>
              <a:rPr lang="es-ES" altLang="de-DE" sz="2000" i="1" dirty="0" err="1">
                <a:solidFill>
                  <a:srgbClr val="004992"/>
                </a:solidFill>
              </a:rPr>
              <a:t>neurològica</a:t>
            </a:r>
            <a:r>
              <a:rPr lang="es-ES" altLang="de-DE" sz="2000" i="1" dirty="0">
                <a:solidFill>
                  <a:srgbClr val="004992"/>
                </a:solidFill>
              </a:rPr>
              <a:t>?</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rPr>
              <a:t>Tingues cura </a:t>
            </a:r>
            <a:r>
              <a:rPr lang="es-ES" altLang="de-DE" sz="2000" dirty="0" err="1">
                <a:solidFill>
                  <a:srgbClr val="333333"/>
                </a:solidFill>
              </a:rPr>
              <a:t>amb</a:t>
            </a:r>
            <a:r>
              <a:rPr lang="es-ES" altLang="de-DE" sz="2000" dirty="0">
                <a:solidFill>
                  <a:srgbClr val="333333"/>
                </a:solidFill>
              </a:rPr>
              <a:t> les </a:t>
            </a:r>
            <a:r>
              <a:rPr lang="es-ES" altLang="de-DE" sz="2000" dirty="0" err="1">
                <a:solidFill>
                  <a:srgbClr val="333333"/>
                </a:solidFill>
              </a:rPr>
              <a:t>decisions</a:t>
            </a:r>
            <a:r>
              <a:rPr lang="es-ES" altLang="de-DE" sz="2000" dirty="0">
                <a:solidFill>
                  <a:srgbClr val="333333"/>
                </a:solidFill>
              </a:rPr>
              <a:t> </a:t>
            </a:r>
            <a:r>
              <a:rPr lang="es-ES" altLang="de-DE" sz="2000" dirty="0" err="1">
                <a:solidFill>
                  <a:srgbClr val="333333"/>
                </a:solidFill>
              </a:rPr>
              <a:t>precipitades</a:t>
            </a:r>
            <a:r>
              <a:rPr lang="es-ES" altLang="de-DE" sz="2000" dirty="0">
                <a:solidFill>
                  <a:srgbClr val="333333"/>
                </a:solidFill>
              </a:rPr>
              <a:t>: </a:t>
            </a:r>
            <a:br>
              <a:rPr lang="es-ES" altLang="de-DE" sz="2000" dirty="0">
                <a:solidFill>
                  <a:srgbClr val="333333"/>
                </a:solidFill>
              </a:rPr>
            </a:br>
            <a:r>
              <a:rPr lang="es-ES" altLang="de-DE" sz="2000" i="1" dirty="0">
                <a:solidFill>
                  <a:srgbClr val="004992"/>
                </a:solidFill>
              </a:rPr>
              <a:t>També </a:t>
            </a:r>
            <a:r>
              <a:rPr lang="es-ES" altLang="de-DE" sz="2000" i="1" dirty="0" err="1">
                <a:solidFill>
                  <a:srgbClr val="004992"/>
                </a:solidFill>
              </a:rPr>
              <a:t>pot</a:t>
            </a:r>
            <a:r>
              <a:rPr lang="es-ES" altLang="de-DE" sz="2000" i="1" dirty="0">
                <a:solidFill>
                  <a:srgbClr val="004992"/>
                </a:solidFill>
              </a:rPr>
              <a:t> ser que </a:t>
            </a:r>
            <a:r>
              <a:rPr lang="es-ES" altLang="de-DE" sz="2000" i="1" dirty="0" err="1">
                <a:solidFill>
                  <a:srgbClr val="004992"/>
                </a:solidFill>
              </a:rPr>
              <a:t>els</a:t>
            </a:r>
            <a:r>
              <a:rPr lang="es-ES" altLang="de-DE" sz="2000" i="1" dirty="0">
                <a:solidFill>
                  <a:srgbClr val="004992"/>
                </a:solidFill>
              </a:rPr>
              <a:t> </a:t>
            </a:r>
            <a:r>
              <a:rPr lang="es-ES" altLang="de-DE" sz="2000" i="1" dirty="0" err="1">
                <a:solidFill>
                  <a:srgbClr val="004992"/>
                </a:solidFill>
              </a:rPr>
              <a:t>símptomes</a:t>
            </a:r>
            <a:r>
              <a:rPr lang="es-ES" altLang="de-DE" sz="2000" i="1" dirty="0">
                <a:solidFill>
                  <a:srgbClr val="004992"/>
                </a:solidFill>
              </a:rPr>
              <a:t> </a:t>
            </a:r>
            <a:r>
              <a:rPr lang="es-ES" altLang="de-DE" sz="2000" i="1" dirty="0" err="1">
                <a:solidFill>
                  <a:srgbClr val="004992"/>
                </a:solidFill>
              </a:rPr>
              <a:t>estiguin</a:t>
            </a:r>
            <a:r>
              <a:rPr lang="es-ES" altLang="de-DE" sz="2000" i="1" dirty="0">
                <a:solidFill>
                  <a:srgbClr val="004992"/>
                </a:solidFill>
              </a:rPr>
              <a:t> </a:t>
            </a:r>
            <a:r>
              <a:rPr lang="es-ES" altLang="de-DE" sz="2000" i="1" dirty="0" err="1">
                <a:solidFill>
                  <a:srgbClr val="004992"/>
                </a:solidFill>
              </a:rPr>
              <a:t>causats</a:t>
            </a:r>
            <a:r>
              <a:rPr lang="es-ES" altLang="de-DE" sz="2000" i="1" dirty="0">
                <a:solidFill>
                  <a:srgbClr val="004992"/>
                </a:solidFill>
              </a:rPr>
              <a:t> per </a:t>
            </a:r>
            <a:r>
              <a:rPr lang="es-ES" altLang="de-DE" sz="2000" i="1" dirty="0" err="1">
                <a:solidFill>
                  <a:srgbClr val="004992"/>
                </a:solidFill>
              </a:rPr>
              <a:t>efectes</a:t>
            </a:r>
            <a:r>
              <a:rPr lang="es-ES" altLang="de-DE" sz="2000" i="1" dirty="0">
                <a:solidFill>
                  <a:srgbClr val="004992"/>
                </a:solidFill>
              </a:rPr>
              <a:t> </a:t>
            </a:r>
            <a:r>
              <a:rPr lang="es-ES" altLang="de-DE" sz="2000" i="1" dirty="0" err="1">
                <a:solidFill>
                  <a:srgbClr val="004992"/>
                </a:solidFill>
              </a:rPr>
              <a:t>secundaris</a:t>
            </a:r>
            <a:r>
              <a:rPr lang="es-ES" altLang="de-DE" sz="2000" i="1" dirty="0">
                <a:solidFill>
                  <a:srgbClr val="004992"/>
                </a:solidFill>
              </a:rPr>
              <a:t> de la </a:t>
            </a:r>
            <a:r>
              <a:rPr lang="es-ES" altLang="de-DE" sz="2000" i="1" dirty="0" err="1">
                <a:solidFill>
                  <a:srgbClr val="004992"/>
                </a:solidFill>
              </a:rPr>
              <a:t>medicació</a:t>
            </a:r>
            <a:r>
              <a:rPr lang="es-ES" altLang="de-DE" sz="2000" i="1" dirty="0">
                <a:solidFill>
                  <a:srgbClr val="004992"/>
                </a:solidFill>
              </a:rPr>
              <a: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Per a temes de </a:t>
            </a:r>
            <a:r>
              <a:rPr lang="es-ES" altLang="de-DE" sz="2000" dirty="0" err="1">
                <a:solidFill>
                  <a:srgbClr val="333333"/>
                </a:solidFill>
              </a:rPr>
              <a:t>menys</a:t>
            </a:r>
            <a:r>
              <a:rPr lang="es-ES" altLang="de-DE" sz="2000" dirty="0">
                <a:solidFill>
                  <a:srgbClr val="333333"/>
                </a:solidFill>
              </a:rPr>
              <a:t> </a:t>
            </a:r>
            <a:r>
              <a:rPr lang="es-ES" altLang="de-DE" sz="2000" dirty="0" err="1">
                <a:solidFill>
                  <a:srgbClr val="333333"/>
                </a:solidFill>
              </a:rPr>
              <a:t>importància</a:t>
            </a:r>
            <a:r>
              <a:rPr lang="es-ES" altLang="de-DE" sz="2000" dirty="0">
                <a:solidFill>
                  <a:srgbClr val="333333"/>
                </a:solidFill>
              </a:rPr>
              <a:t>, es </a:t>
            </a:r>
            <a:r>
              <a:rPr lang="es-ES" altLang="de-DE" sz="2000" dirty="0" err="1">
                <a:solidFill>
                  <a:srgbClr val="333333"/>
                </a:solidFill>
              </a:rPr>
              <a:t>pot</a:t>
            </a:r>
            <a:r>
              <a:rPr lang="es-ES" altLang="de-DE" sz="2000" dirty="0">
                <a:solidFill>
                  <a:srgbClr val="333333"/>
                </a:solidFill>
              </a:rPr>
              <a:t> decidir </a:t>
            </a:r>
            <a:r>
              <a:rPr lang="es-ES" altLang="de-DE" sz="2000" dirty="0" err="1">
                <a:solidFill>
                  <a:srgbClr val="333333"/>
                </a:solidFill>
              </a:rPr>
              <a:t>ràpidament</a:t>
            </a:r>
            <a:r>
              <a:rPr lang="es-ES" altLang="de-DE" sz="2000" dirty="0">
                <a:solidFill>
                  <a:srgbClr val="333333"/>
                </a:solidFill>
              </a:rPr>
              <a:t> (per </a:t>
            </a:r>
            <a:r>
              <a:rPr lang="es-ES" altLang="de-DE" sz="2000" dirty="0" err="1">
                <a:solidFill>
                  <a:srgbClr val="333333"/>
                </a:solidFill>
              </a:rPr>
              <a:t>exemple</a:t>
            </a:r>
            <a:r>
              <a:rPr lang="es-ES" altLang="de-DE" sz="2000" dirty="0">
                <a:solidFill>
                  <a:srgbClr val="333333"/>
                </a:solidFill>
              </a:rPr>
              <a:t>, triar una </a:t>
            </a:r>
            <a:r>
              <a:rPr lang="es-ES" altLang="de-DE" sz="2000" dirty="0" err="1">
                <a:solidFill>
                  <a:srgbClr val="333333"/>
                </a:solidFill>
              </a:rPr>
              <a:t>classe</a:t>
            </a:r>
            <a:r>
              <a:rPr lang="es-ES" altLang="de-DE" sz="2000" dirty="0">
                <a:solidFill>
                  <a:srgbClr val="333333"/>
                </a:solidFill>
              </a:rPr>
              <a:t> de </a:t>
            </a:r>
            <a:r>
              <a:rPr lang="es-ES" altLang="de-DE" sz="2000" dirty="0" err="1">
                <a:solidFill>
                  <a:srgbClr val="333333"/>
                </a:solidFill>
              </a:rPr>
              <a:t>iogurt</a:t>
            </a:r>
            <a:r>
              <a:rPr lang="es-ES" altLang="de-DE" sz="2000" dirty="0">
                <a:solidFill>
                  <a:srgbClr val="333333"/>
                </a:solidFill>
              </a:rPr>
              <a:t> o un </a:t>
            </a:r>
            <a:r>
              <a:rPr lang="es-ES" altLang="de-DE" sz="2000" dirty="0" err="1">
                <a:solidFill>
                  <a:srgbClr val="333333"/>
                </a:solidFill>
              </a:rPr>
              <a:t>pastís</a:t>
            </a:r>
            <a:r>
              <a:rPr lang="es-ES" altLang="de-DE" sz="2000" dirty="0">
                <a:solidFill>
                  <a:srgbClr val="333333"/>
                </a:solidFill>
              </a:rPr>
              <a:t> </a:t>
            </a:r>
            <a:r>
              <a:rPr lang="es-ES" altLang="de-DE" sz="2000" dirty="0" err="1">
                <a:solidFill>
                  <a:srgbClr val="333333"/>
                </a:solidFill>
              </a:rPr>
              <a:t>determinat</a:t>
            </a:r>
            <a:r>
              <a:rPr lang="es-ES"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61</a:t>
            </a:fld>
            <a:endParaRPr lang="de-DE" altLang="es-ES">
              <a:latin typeface="+mn-lt"/>
              <a:ea typeface="+mn-ea"/>
            </a:endParaRPr>
          </a:p>
        </p:txBody>
      </p:sp>
    </p:spTree>
    <p:extLst>
      <p:ext uri="{BB962C8B-B14F-4D97-AF65-F5344CB8AC3E}">
        <p14:creationId xmlns:p14="http://schemas.microsoft.com/office/powerpoint/2010/main" val="28519465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000" b="1" dirty="0">
                <a:solidFill>
                  <a:srgbClr val="333333"/>
                </a:solidFill>
              </a:rPr>
              <a:t>Metes d'aprenentatge:</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Quan els judicis són importants i transcendentals, és millor evitar les decisions precipitades i considerar tota la informació pertinent (“persona previnguda val per dos”).</a:t>
            </a:r>
          </a:p>
          <a:p>
            <a:pPr marL="342900" lvl="0" indent="-342900" defTabSz="914400" fontAlgn="base">
              <a:lnSpc>
                <a:spcPct val="100000"/>
              </a:lnSpc>
              <a:spcBef>
                <a:spcPts val="1200"/>
              </a:spcBef>
              <a:buClr>
                <a:srgbClr val="000000"/>
              </a:buClr>
              <a:buFont typeface="WingDings"/>
              <a:buChar char=""/>
            </a:pPr>
            <a:r>
              <a:rPr lang="es-ES" altLang="de-DE" sz="2000" dirty="0" err="1">
                <a:solidFill>
                  <a:srgbClr val="004992"/>
                </a:solidFill>
              </a:rPr>
              <a:t>Exemple</a:t>
            </a:r>
            <a:r>
              <a:rPr lang="es-ES" altLang="de-DE" sz="2000" dirty="0">
                <a:solidFill>
                  <a:srgbClr val="004992"/>
                </a:solidFill>
              </a:rPr>
              <a:t>: </a:t>
            </a:r>
            <a:r>
              <a:rPr lang="es-ES" altLang="de-DE" sz="2000" dirty="0" err="1">
                <a:solidFill>
                  <a:srgbClr val="333333"/>
                </a:solidFill>
              </a:rPr>
              <a:t>Algú</a:t>
            </a:r>
            <a:r>
              <a:rPr lang="es-ES" altLang="de-DE" sz="2000" dirty="0">
                <a:solidFill>
                  <a:srgbClr val="333333"/>
                </a:solidFill>
              </a:rPr>
              <a:t> parla </a:t>
            </a:r>
            <a:r>
              <a:rPr lang="es-ES" altLang="de-DE" sz="2000" dirty="0" err="1">
                <a:solidFill>
                  <a:srgbClr val="333333"/>
                </a:solidFill>
              </a:rPr>
              <a:t>molt</a:t>
            </a:r>
            <a:r>
              <a:rPr lang="es-ES" altLang="de-DE" sz="2000" dirty="0">
                <a:solidFill>
                  <a:srgbClr val="333333"/>
                </a:solidFill>
              </a:rPr>
              <a:t> a </a:t>
            </a:r>
            <a:r>
              <a:rPr lang="es-ES" altLang="de-DE" sz="2000" dirty="0" err="1">
                <a:solidFill>
                  <a:srgbClr val="333333"/>
                </a:solidFill>
              </a:rPr>
              <a:t>poc</a:t>
            </a:r>
            <a:r>
              <a:rPr lang="es-ES" altLang="de-DE" sz="2000" dirty="0">
                <a:solidFill>
                  <a:srgbClr val="333333"/>
                </a:solidFill>
              </a:rPr>
              <a:t> a </a:t>
            </a:r>
            <a:r>
              <a:rPr lang="es-ES" altLang="de-DE" sz="2000" dirty="0" err="1">
                <a:solidFill>
                  <a:srgbClr val="333333"/>
                </a:solidFill>
              </a:rPr>
              <a:t>poc</a:t>
            </a:r>
            <a:r>
              <a:rPr lang="es-ES" altLang="de-DE" sz="2000" dirty="0">
                <a:solidFill>
                  <a:srgbClr val="333333"/>
                </a:solidFill>
              </a:rPr>
              <a:t> i la </a:t>
            </a:r>
            <a:r>
              <a:rPr lang="es-ES" altLang="de-DE" sz="2000" dirty="0" err="1">
                <a:solidFill>
                  <a:srgbClr val="333333"/>
                </a:solidFill>
              </a:rPr>
              <a:t>seva</a:t>
            </a:r>
            <a:r>
              <a:rPr lang="es-ES" altLang="de-DE" sz="2000" dirty="0">
                <a:solidFill>
                  <a:srgbClr val="333333"/>
                </a:solidFill>
              </a:rPr>
              <a:t> cara </a:t>
            </a:r>
            <a:r>
              <a:rPr lang="es-ES" altLang="de-DE" sz="2000" dirty="0" err="1">
                <a:solidFill>
                  <a:srgbClr val="333333"/>
                </a:solidFill>
              </a:rPr>
              <a:t>és</a:t>
            </a:r>
            <a:r>
              <a:rPr lang="es-ES" altLang="de-DE" sz="2000" dirty="0">
                <a:solidFill>
                  <a:srgbClr val="333333"/>
                </a:solidFill>
              </a:rPr>
              <a:t> </a:t>
            </a:r>
            <a:r>
              <a:rPr lang="es-ES" altLang="de-DE" sz="2000" dirty="0" err="1">
                <a:solidFill>
                  <a:srgbClr val="333333"/>
                </a:solidFill>
              </a:rPr>
              <a:t>inexpressiva</a:t>
            </a:r>
            <a:r>
              <a:rPr lang="es-ES" altLang="de-DE" sz="2000" dirty="0">
                <a:solidFill>
                  <a:srgbClr val="333333"/>
                </a:solidFill>
              </a:rPr>
              <a:t>. </a:t>
            </a:r>
            <a:r>
              <a:rPr lang="es-ES" altLang="de-DE" sz="2000" i="1" dirty="0" err="1">
                <a:solidFill>
                  <a:srgbClr val="004992"/>
                </a:solidFill>
              </a:rPr>
              <a:t>Alteració</a:t>
            </a:r>
            <a:r>
              <a:rPr lang="es-ES" altLang="de-DE" sz="2000" i="1" dirty="0">
                <a:solidFill>
                  <a:srgbClr val="004992"/>
                </a:solidFill>
              </a:rPr>
              <a:t> mental? </a:t>
            </a:r>
            <a:r>
              <a:rPr lang="es-ES" altLang="de-DE" sz="2000" i="1" dirty="0" err="1">
                <a:solidFill>
                  <a:srgbClr val="004992"/>
                </a:solidFill>
              </a:rPr>
              <a:t>Malaltia</a:t>
            </a:r>
            <a:r>
              <a:rPr lang="es-ES" altLang="de-DE" sz="2000" i="1" dirty="0">
                <a:solidFill>
                  <a:srgbClr val="004992"/>
                </a:solidFill>
              </a:rPr>
              <a:t> </a:t>
            </a:r>
            <a:r>
              <a:rPr lang="es-ES" altLang="de-DE" sz="2000" i="1" dirty="0" err="1">
                <a:solidFill>
                  <a:srgbClr val="004992"/>
                </a:solidFill>
              </a:rPr>
              <a:t>neurològica</a:t>
            </a:r>
            <a:r>
              <a:rPr lang="es-ES" altLang="de-DE" sz="2000" i="1" dirty="0">
                <a:solidFill>
                  <a:srgbClr val="004992"/>
                </a:solidFill>
              </a:rPr>
              <a:t>?</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rPr>
              <a:t>Tingues cura </a:t>
            </a:r>
            <a:r>
              <a:rPr lang="es-ES" altLang="de-DE" sz="2000" dirty="0" err="1">
                <a:solidFill>
                  <a:srgbClr val="333333"/>
                </a:solidFill>
              </a:rPr>
              <a:t>amb</a:t>
            </a:r>
            <a:r>
              <a:rPr lang="es-ES" altLang="de-DE" sz="2000" dirty="0">
                <a:solidFill>
                  <a:srgbClr val="333333"/>
                </a:solidFill>
              </a:rPr>
              <a:t> les </a:t>
            </a:r>
            <a:r>
              <a:rPr lang="es-ES" altLang="de-DE" sz="2000" dirty="0" err="1">
                <a:solidFill>
                  <a:srgbClr val="333333"/>
                </a:solidFill>
              </a:rPr>
              <a:t>decisions</a:t>
            </a:r>
            <a:r>
              <a:rPr lang="es-ES" altLang="de-DE" sz="2000" dirty="0">
                <a:solidFill>
                  <a:srgbClr val="333333"/>
                </a:solidFill>
              </a:rPr>
              <a:t> </a:t>
            </a:r>
            <a:r>
              <a:rPr lang="es-ES" altLang="de-DE" sz="2000" dirty="0" err="1">
                <a:solidFill>
                  <a:srgbClr val="333333"/>
                </a:solidFill>
              </a:rPr>
              <a:t>precipitades</a:t>
            </a:r>
            <a:r>
              <a:rPr lang="es-ES" altLang="de-DE" sz="2000" dirty="0">
                <a:solidFill>
                  <a:srgbClr val="333333"/>
                </a:solidFill>
              </a:rPr>
              <a:t>: </a:t>
            </a:r>
            <a:br>
              <a:rPr lang="es-ES" altLang="de-DE" sz="2000" dirty="0">
                <a:solidFill>
                  <a:srgbClr val="333333"/>
                </a:solidFill>
              </a:rPr>
            </a:br>
            <a:r>
              <a:rPr lang="es-ES" altLang="de-DE" sz="2000" i="1" dirty="0">
                <a:solidFill>
                  <a:srgbClr val="004992"/>
                </a:solidFill>
              </a:rPr>
              <a:t>També </a:t>
            </a:r>
            <a:r>
              <a:rPr lang="es-ES" altLang="de-DE" sz="2000" i="1" dirty="0" err="1">
                <a:solidFill>
                  <a:srgbClr val="004992"/>
                </a:solidFill>
              </a:rPr>
              <a:t>pot</a:t>
            </a:r>
            <a:r>
              <a:rPr lang="es-ES" altLang="de-DE" sz="2000" i="1" dirty="0">
                <a:solidFill>
                  <a:srgbClr val="004992"/>
                </a:solidFill>
              </a:rPr>
              <a:t> ser que </a:t>
            </a:r>
            <a:r>
              <a:rPr lang="es-ES" altLang="de-DE" sz="2000" i="1" dirty="0" err="1">
                <a:solidFill>
                  <a:srgbClr val="004992"/>
                </a:solidFill>
              </a:rPr>
              <a:t>els</a:t>
            </a:r>
            <a:r>
              <a:rPr lang="es-ES" altLang="de-DE" sz="2000" i="1" dirty="0">
                <a:solidFill>
                  <a:srgbClr val="004992"/>
                </a:solidFill>
              </a:rPr>
              <a:t> </a:t>
            </a:r>
            <a:r>
              <a:rPr lang="es-ES" altLang="de-DE" sz="2000" i="1" dirty="0" err="1">
                <a:solidFill>
                  <a:srgbClr val="004992"/>
                </a:solidFill>
              </a:rPr>
              <a:t>símptomes</a:t>
            </a:r>
            <a:r>
              <a:rPr lang="es-ES" altLang="de-DE" sz="2000" i="1" dirty="0">
                <a:solidFill>
                  <a:srgbClr val="004992"/>
                </a:solidFill>
              </a:rPr>
              <a:t> </a:t>
            </a:r>
            <a:r>
              <a:rPr lang="es-ES" altLang="de-DE" sz="2000" i="1" dirty="0" err="1">
                <a:solidFill>
                  <a:srgbClr val="004992"/>
                </a:solidFill>
              </a:rPr>
              <a:t>estiguin</a:t>
            </a:r>
            <a:r>
              <a:rPr lang="es-ES" altLang="de-DE" sz="2000" i="1" dirty="0">
                <a:solidFill>
                  <a:srgbClr val="004992"/>
                </a:solidFill>
              </a:rPr>
              <a:t> </a:t>
            </a:r>
            <a:r>
              <a:rPr lang="es-ES" altLang="de-DE" sz="2000" i="1" dirty="0" err="1">
                <a:solidFill>
                  <a:srgbClr val="004992"/>
                </a:solidFill>
              </a:rPr>
              <a:t>causats</a:t>
            </a:r>
            <a:r>
              <a:rPr lang="es-ES" altLang="de-DE" sz="2000" i="1" dirty="0">
                <a:solidFill>
                  <a:srgbClr val="004992"/>
                </a:solidFill>
              </a:rPr>
              <a:t> per </a:t>
            </a:r>
            <a:r>
              <a:rPr lang="es-ES" altLang="de-DE" sz="2000" i="1" dirty="0" err="1">
                <a:solidFill>
                  <a:srgbClr val="004992"/>
                </a:solidFill>
              </a:rPr>
              <a:t>efectes</a:t>
            </a:r>
            <a:r>
              <a:rPr lang="es-ES" altLang="de-DE" sz="2000" i="1" dirty="0">
                <a:solidFill>
                  <a:srgbClr val="004992"/>
                </a:solidFill>
              </a:rPr>
              <a:t> </a:t>
            </a:r>
            <a:r>
              <a:rPr lang="es-ES" altLang="de-DE" sz="2000" i="1" dirty="0" err="1">
                <a:solidFill>
                  <a:srgbClr val="004992"/>
                </a:solidFill>
              </a:rPr>
              <a:t>secundaris</a:t>
            </a:r>
            <a:r>
              <a:rPr lang="es-ES" altLang="de-DE" sz="2000" i="1" dirty="0">
                <a:solidFill>
                  <a:srgbClr val="004992"/>
                </a:solidFill>
              </a:rPr>
              <a:t> de la </a:t>
            </a:r>
            <a:r>
              <a:rPr lang="es-ES" altLang="de-DE" sz="2000" i="1" dirty="0" err="1">
                <a:solidFill>
                  <a:srgbClr val="004992"/>
                </a:solidFill>
              </a:rPr>
              <a:t>medicació</a:t>
            </a:r>
            <a:r>
              <a:rPr lang="es-ES" altLang="de-DE" sz="2000" i="1" dirty="0">
                <a:solidFill>
                  <a:srgbClr val="004992"/>
                </a:solidFill>
              </a:rPr>
              <a: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Per a temes de </a:t>
            </a:r>
            <a:r>
              <a:rPr lang="es-ES" altLang="de-DE" sz="2000" dirty="0" err="1">
                <a:solidFill>
                  <a:srgbClr val="333333"/>
                </a:solidFill>
              </a:rPr>
              <a:t>menys</a:t>
            </a:r>
            <a:r>
              <a:rPr lang="es-ES" altLang="de-DE" sz="2000" dirty="0">
                <a:solidFill>
                  <a:srgbClr val="333333"/>
                </a:solidFill>
              </a:rPr>
              <a:t> </a:t>
            </a:r>
            <a:r>
              <a:rPr lang="es-ES" altLang="de-DE" sz="2000" dirty="0" err="1">
                <a:solidFill>
                  <a:srgbClr val="333333"/>
                </a:solidFill>
              </a:rPr>
              <a:t>importància</a:t>
            </a:r>
            <a:r>
              <a:rPr lang="es-ES" altLang="de-DE" sz="2000" dirty="0">
                <a:solidFill>
                  <a:srgbClr val="333333"/>
                </a:solidFill>
              </a:rPr>
              <a:t>, es </a:t>
            </a:r>
            <a:r>
              <a:rPr lang="es-ES" altLang="de-DE" sz="2000" dirty="0" err="1">
                <a:solidFill>
                  <a:srgbClr val="333333"/>
                </a:solidFill>
              </a:rPr>
              <a:t>pot</a:t>
            </a:r>
            <a:r>
              <a:rPr lang="es-ES" altLang="de-DE" sz="2000" dirty="0">
                <a:solidFill>
                  <a:srgbClr val="333333"/>
                </a:solidFill>
              </a:rPr>
              <a:t> decidir </a:t>
            </a:r>
            <a:r>
              <a:rPr lang="es-ES" altLang="de-DE" sz="2000" dirty="0" err="1">
                <a:solidFill>
                  <a:srgbClr val="333333"/>
                </a:solidFill>
              </a:rPr>
              <a:t>ràpidament</a:t>
            </a:r>
            <a:r>
              <a:rPr lang="es-ES" altLang="de-DE" sz="2000" dirty="0">
                <a:solidFill>
                  <a:srgbClr val="333333"/>
                </a:solidFill>
              </a:rPr>
              <a:t> (per </a:t>
            </a:r>
            <a:r>
              <a:rPr lang="es-ES" altLang="de-DE" sz="2000" dirty="0" err="1">
                <a:solidFill>
                  <a:srgbClr val="333333"/>
                </a:solidFill>
              </a:rPr>
              <a:t>exemple</a:t>
            </a:r>
            <a:r>
              <a:rPr lang="es-ES" altLang="de-DE" sz="2000" dirty="0">
                <a:solidFill>
                  <a:srgbClr val="333333"/>
                </a:solidFill>
              </a:rPr>
              <a:t>, triar una </a:t>
            </a:r>
            <a:r>
              <a:rPr lang="es-ES" altLang="de-DE" sz="2000" dirty="0" err="1">
                <a:solidFill>
                  <a:srgbClr val="333333"/>
                </a:solidFill>
              </a:rPr>
              <a:t>classe</a:t>
            </a:r>
            <a:r>
              <a:rPr lang="es-ES" altLang="de-DE" sz="2000" dirty="0">
                <a:solidFill>
                  <a:srgbClr val="333333"/>
                </a:solidFill>
              </a:rPr>
              <a:t> de </a:t>
            </a:r>
            <a:r>
              <a:rPr lang="es-ES" altLang="de-DE" sz="2000" dirty="0" err="1">
                <a:solidFill>
                  <a:srgbClr val="333333"/>
                </a:solidFill>
              </a:rPr>
              <a:t>iogurt</a:t>
            </a:r>
            <a:r>
              <a:rPr lang="es-ES" altLang="de-DE" sz="2000" dirty="0">
                <a:solidFill>
                  <a:srgbClr val="333333"/>
                </a:solidFill>
              </a:rPr>
              <a:t> o un </a:t>
            </a:r>
            <a:r>
              <a:rPr lang="es-ES" altLang="de-DE" sz="2000" dirty="0" err="1">
                <a:solidFill>
                  <a:srgbClr val="333333"/>
                </a:solidFill>
              </a:rPr>
              <a:t>pastís</a:t>
            </a:r>
            <a:r>
              <a:rPr lang="es-ES" altLang="de-DE" sz="2000" dirty="0">
                <a:solidFill>
                  <a:srgbClr val="333333"/>
                </a:solidFill>
              </a:rPr>
              <a:t> </a:t>
            </a:r>
            <a:r>
              <a:rPr lang="es-ES" altLang="de-DE" sz="2000" dirty="0" err="1">
                <a:solidFill>
                  <a:srgbClr val="333333"/>
                </a:solidFill>
              </a:rPr>
              <a:t>determinat</a:t>
            </a:r>
            <a:r>
              <a:rPr lang="es-E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Errar és humà, estigues preparat/ada per a la possibilitat d'estar equivocat/ada.</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62</a:t>
            </a:fld>
            <a:endParaRPr lang="de-DE" altLang="es-ES">
              <a:latin typeface="+mn-lt"/>
              <a:ea typeface="+mn-ea"/>
            </a:endParaRPr>
          </a:p>
        </p:txBody>
      </p:sp>
    </p:spTree>
    <p:extLst>
      <p:ext uri="{BB962C8B-B14F-4D97-AF65-F5344CB8AC3E}">
        <p14:creationId xmlns:p14="http://schemas.microsoft.com/office/powerpoint/2010/main" val="413339903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000" b="1" dirty="0">
                <a:solidFill>
                  <a:srgbClr val="333333"/>
                </a:solidFill>
              </a:rPr>
              <a:t>Metes d'aprenentatge:</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Quan els judicis són importants i transcendentals, és millor evitar les decisions precipitades i considerar tota la informació pertinent (“persona previnguda val per dos”).</a:t>
            </a:r>
          </a:p>
          <a:p>
            <a:pPr marL="342900" lvl="0" indent="-342900" defTabSz="914400" fontAlgn="base">
              <a:lnSpc>
                <a:spcPct val="100000"/>
              </a:lnSpc>
              <a:spcBef>
                <a:spcPts val="1200"/>
              </a:spcBef>
              <a:buClr>
                <a:srgbClr val="000000"/>
              </a:buClr>
              <a:buFont typeface="WingDings"/>
              <a:buChar char=""/>
            </a:pPr>
            <a:r>
              <a:rPr lang="es-ES" altLang="de-DE" sz="2000" dirty="0" err="1">
                <a:solidFill>
                  <a:srgbClr val="004992"/>
                </a:solidFill>
              </a:rPr>
              <a:t>Exemple</a:t>
            </a:r>
            <a:r>
              <a:rPr lang="es-ES" altLang="de-DE" sz="2000" dirty="0">
                <a:solidFill>
                  <a:srgbClr val="004992"/>
                </a:solidFill>
              </a:rPr>
              <a:t>: </a:t>
            </a:r>
            <a:r>
              <a:rPr lang="es-ES" altLang="de-DE" sz="2000" dirty="0" err="1">
                <a:solidFill>
                  <a:srgbClr val="333333"/>
                </a:solidFill>
              </a:rPr>
              <a:t>Algú</a:t>
            </a:r>
            <a:r>
              <a:rPr lang="es-ES" altLang="de-DE" sz="2000" dirty="0">
                <a:solidFill>
                  <a:srgbClr val="333333"/>
                </a:solidFill>
              </a:rPr>
              <a:t> parla </a:t>
            </a:r>
            <a:r>
              <a:rPr lang="es-ES" altLang="de-DE" sz="2000" dirty="0" err="1">
                <a:solidFill>
                  <a:srgbClr val="333333"/>
                </a:solidFill>
              </a:rPr>
              <a:t>molt</a:t>
            </a:r>
            <a:r>
              <a:rPr lang="es-ES" altLang="de-DE" sz="2000" dirty="0">
                <a:solidFill>
                  <a:srgbClr val="333333"/>
                </a:solidFill>
              </a:rPr>
              <a:t> a </a:t>
            </a:r>
            <a:r>
              <a:rPr lang="es-ES" altLang="de-DE" sz="2000" dirty="0" err="1">
                <a:solidFill>
                  <a:srgbClr val="333333"/>
                </a:solidFill>
              </a:rPr>
              <a:t>poc</a:t>
            </a:r>
            <a:r>
              <a:rPr lang="es-ES" altLang="de-DE" sz="2000" dirty="0">
                <a:solidFill>
                  <a:srgbClr val="333333"/>
                </a:solidFill>
              </a:rPr>
              <a:t> a </a:t>
            </a:r>
            <a:r>
              <a:rPr lang="es-ES" altLang="de-DE" sz="2000" dirty="0" err="1">
                <a:solidFill>
                  <a:srgbClr val="333333"/>
                </a:solidFill>
              </a:rPr>
              <a:t>poc</a:t>
            </a:r>
            <a:r>
              <a:rPr lang="es-ES" altLang="de-DE" sz="2000" dirty="0">
                <a:solidFill>
                  <a:srgbClr val="333333"/>
                </a:solidFill>
              </a:rPr>
              <a:t> i la </a:t>
            </a:r>
            <a:r>
              <a:rPr lang="es-ES" altLang="de-DE" sz="2000" dirty="0" err="1">
                <a:solidFill>
                  <a:srgbClr val="333333"/>
                </a:solidFill>
              </a:rPr>
              <a:t>seva</a:t>
            </a:r>
            <a:r>
              <a:rPr lang="es-ES" altLang="de-DE" sz="2000" dirty="0">
                <a:solidFill>
                  <a:srgbClr val="333333"/>
                </a:solidFill>
              </a:rPr>
              <a:t> cara </a:t>
            </a:r>
            <a:r>
              <a:rPr lang="es-ES" altLang="de-DE" sz="2000" dirty="0" err="1">
                <a:solidFill>
                  <a:srgbClr val="333333"/>
                </a:solidFill>
              </a:rPr>
              <a:t>és</a:t>
            </a:r>
            <a:r>
              <a:rPr lang="es-ES" altLang="de-DE" sz="2000" dirty="0">
                <a:solidFill>
                  <a:srgbClr val="333333"/>
                </a:solidFill>
              </a:rPr>
              <a:t> </a:t>
            </a:r>
            <a:r>
              <a:rPr lang="es-ES" altLang="de-DE" sz="2000" dirty="0" err="1">
                <a:solidFill>
                  <a:srgbClr val="333333"/>
                </a:solidFill>
              </a:rPr>
              <a:t>inexpressiva</a:t>
            </a:r>
            <a:r>
              <a:rPr lang="es-ES" altLang="de-DE" sz="2000" dirty="0">
                <a:solidFill>
                  <a:srgbClr val="333333"/>
                </a:solidFill>
              </a:rPr>
              <a:t>. </a:t>
            </a:r>
            <a:r>
              <a:rPr lang="es-ES" altLang="de-DE" sz="2000" i="1" dirty="0" err="1">
                <a:solidFill>
                  <a:srgbClr val="004992"/>
                </a:solidFill>
              </a:rPr>
              <a:t>Alteració</a:t>
            </a:r>
            <a:r>
              <a:rPr lang="es-ES" altLang="de-DE" sz="2000" i="1" dirty="0">
                <a:solidFill>
                  <a:srgbClr val="004992"/>
                </a:solidFill>
              </a:rPr>
              <a:t> mental? </a:t>
            </a:r>
            <a:r>
              <a:rPr lang="es-ES" altLang="de-DE" sz="2000" i="1" dirty="0" err="1">
                <a:solidFill>
                  <a:srgbClr val="004992"/>
                </a:solidFill>
              </a:rPr>
              <a:t>Malaltia</a:t>
            </a:r>
            <a:r>
              <a:rPr lang="es-ES" altLang="de-DE" sz="2000" i="1" dirty="0">
                <a:solidFill>
                  <a:srgbClr val="004992"/>
                </a:solidFill>
              </a:rPr>
              <a:t> </a:t>
            </a:r>
            <a:r>
              <a:rPr lang="es-ES" altLang="de-DE" sz="2000" i="1" dirty="0" err="1">
                <a:solidFill>
                  <a:srgbClr val="004992"/>
                </a:solidFill>
              </a:rPr>
              <a:t>neurològica</a:t>
            </a:r>
            <a:r>
              <a:rPr lang="es-ES" altLang="de-DE" sz="2000" i="1" dirty="0">
                <a:solidFill>
                  <a:srgbClr val="004992"/>
                </a:solidFill>
              </a:rPr>
              <a:t>?</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rPr>
              <a:t>Tingues cura </a:t>
            </a:r>
            <a:r>
              <a:rPr lang="es-ES" altLang="de-DE" sz="2000" dirty="0" err="1">
                <a:solidFill>
                  <a:srgbClr val="333333"/>
                </a:solidFill>
              </a:rPr>
              <a:t>amb</a:t>
            </a:r>
            <a:r>
              <a:rPr lang="es-ES" altLang="de-DE" sz="2000" dirty="0">
                <a:solidFill>
                  <a:srgbClr val="333333"/>
                </a:solidFill>
              </a:rPr>
              <a:t> les </a:t>
            </a:r>
            <a:r>
              <a:rPr lang="es-ES" altLang="de-DE" sz="2000" dirty="0" err="1">
                <a:solidFill>
                  <a:srgbClr val="333333"/>
                </a:solidFill>
              </a:rPr>
              <a:t>decisions</a:t>
            </a:r>
            <a:r>
              <a:rPr lang="es-ES" altLang="de-DE" sz="2000" dirty="0">
                <a:solidFill>
                  <a:srgbClr val="333333"/>
                </a:solidFill>
              </a:rPr>
              <a:t> </a:t>
            </a:r>
            <a:r>
              <a:rPr lang="es-ES" altLang="de-DE" sz="2000" dirty="0" err="1">
                <a:solidFill>
                  <a:srgbClr val="333333"/>
                </a:solidFill>
              </a:rPr>
              <a:t>precipitades</a:t>
            </a:r>
            <a:r>
              <a:rPr lang="es-ES" altLang="de-DE" sz="2000" dirty="0">
                <a:solidFill>
                  <a:srgbClr val="333333"/>
                </a:solidFill>
              </a:rPr>
              <a:t>: </a:t>
            </a:r>
            <a:br>
              <a:rPr lang="es-ES" altLang="de-DE" sz="2000" dirty="0">
                <a:solidFill>
                  <a:srgbClr val="333333"/>
                </a:solidFill>
              </a:rPr>
            </a:br>
            <a:r>
              <a:rPr lang="es-ES" altLang="de-DE" sz="2000" i="1" dirty="0">
                <a:solidFill>
                  <a:srgbClr val="004992"/>
                </a:solidFill>
              </a:rPr>
              <a:t>També </a:t>
            </a:r>
            <a:r>
              <a:rPr lang="es-ES" altLang="de-DE" sz="2000" i="1" dirty="0" err="1">
                <a:solidFill>
                  <a:srgbClr val="004992"/>
                </a:solidFill>
              </a:rPr>
              <a:t>pot</a:t>
            </a:r>
            <a:r>
              <a:rPr lang="es-ES" altLang="de-DE" sz="2000" i="1" dirty="0">
                <a:solidFill>
                  <a:srgbClr val="004992"/>
                </a:solidFill>
              </a:rPr>
              <a:t> ser que </a:t>
            </a:r>
            <a:r>
              <a:rPr lang="es-ES" altLang="de-DE" sz="2000" i="1" dirty="0" err="1">
                <a:solidFill>
                  <a:srgbClr val="004992"/>
                </a:solidFill>
              </a:rPr>
              <a:t>els</a:t>
            </a:r>
            <a:r>
              <a:rPr lang="es-ES" altLang="de-DE" sz="2000" i="1" dirty="0">
                <a:solidFill>
                  <a:srgbClr val="004992"/>
                </a:solidFill>
              </a:rPr>
              <a:t> </a:t>
            </a:r>
            <a:r>
              <a:rPr lang="es-ES" altLang="de-DE" sz="2000" i="1" dirty="0" err="1">
                <a:solidFill>
                  <a:srgbClr val="004992"/>
                </a:solidFill>
              </a:rPr>
              <a:t>símptomes</a:t>
            </a:r>
            <a:r>
              <a:rPr lang="es-ES" altLang="de-DE" sz="2000" i="1" dirty="0">
                <a:solidFill>
                  <a:srgbClr val="004992"/>
                </a:solidFill>
              </a:rPr>
              <a:t> </a:t>
            </a:r>
            <a:r>
              <a:rPr lang="es-ES" altLang="de-DE" sz="2000" i="1" dirty="0" err="1">
                <a:solidFill>
                  <a:srgbClr val="004992"/>
                </a:solidFill>
              </a:rPr>
              <a:t>estiguin</a:t>
            </a:r>
            <a:r>
              <a:rPr lang="es-ES" altLang="de-DE" sz="2000" i="1" dirty="0">
                <a:solidFill>
                  <a:srgbClr val="004992"/>
                </a:solidFill>
              </a:rPr>
              <a:t> </a:t>
            </a:r>
            <a:r>
              <a:rPr lang="es-ES" altLang="de-DE" sz="2000" i="1" dirty="0" err="1">
                <a:solidFill>
                  <a:srgbClr val="004992"/>
                </a:solidFill>
              </a:rPr>
              <a:t>causats</a:t>
            </a:r>
            <a:r>
              <a:rPr lang="es-ES" altLang="de-DE" sz="2000" i="1" dirty="0">
                <a:solidFill>
                  <a:srgbClr val="004992"/>
                </a:solidFill>
              </a:rPr>
              <a:t> per </a:t>
            </a:r>
            <a:r>
              <a:rPr lang="es-ES" altLang="de-DE" sz="2000" i="1" dirty="0" err="1">
                <a:solidFill>
                  <a:srgbClr val="004992"/>
                </a:solidFill>
              </a:rPr>
              <a:t>efectes</a:t>
            </a:r>
            <a:r>
              <a:rPr lang="es-ES" altLang="de-DE" sz="2000" i="1" dirty="0">
                <a:solidFill>
                  <a:srgbClr val="004992"/>
                </a:solidFill>
              </a:rPr>
              <a:t> </a:t>
            </a:r>
            <a:r>
              <a:rPr lang="es-ES" altLang="de-DE" sz="2000" i="1" dirty="0" err="1">
                <a:solidFill>
                  <a:srgbClr val="004992"/>
                </a:solidFill>
              </a:rPr>
              <a:t>secundaris</a:t>
            </a:r>
            <a:r>
              <a:rPr lang="es-ES" altLang="de-DE" sz="2000" i="1" dirty="0">
                <a:solidFill>
                  <a:srgbClr val="004992"/>
                </a:solidFill>
              </a:rPr>
              <a:t> de la </a:t>
            </a:r>
            <a:r>
              <a:rPr lang="es-ES" altLang="de-DE" sz="2000" i="1" dirty="0" err="1">
                <a:solidFill>
                  <a:srgbClr val="004992"/>
                </a:solidFill>
              </a:rPr>
              <a:t>medicació</a:t>
            </a:r>
            <a:r>
              <a:rPr lang="es-ES" altLang="de-DE" sz="2000" i="1" dirty="0">
                <a:solidFill>
                  <a:srgbClr val="004992"/>
                </a:solidFill>
              </a:rPr>
              <a: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Per a temes de </a:t>
            </a:r>
            <a:r>
              <a:rPr lang="es-ES" altLang="de-DE" sz="2000" dirty="0" err="1">
                <a:solidFill>
                  <a:srgbClr val="333333"/>
                </a:solidFill>
              </a:rPr>
              <a:t>menys</a:t>
            </a:r>
            <a:r>
              <a:rPr lang="es-ES" altLang="de-DE" sz="2000" dirty="0">
                <a:solidFill>
                  <a:srgbClr val="333333"/>
                </a:solidFill>
              </a:rPr>
              <a:t> </a:t>
            </a:r>
            <a:r>
              <a:rPr lang="es-ES" altLang="de-DE" sz="2000" dirty="0" err="1">
                <a:solidFill>
                  <a:srgbClr val="333333"/>
                </a:solidFill>
              </a:rPr>
              <a:t>importància</a:t>
            </a:r>
            <a:r>
              <a:rPr lang="es-ES" altLang="de-DE" sz="2000" dirty="0">
                <a:solidFill>
                  <a:srgbClr val="333333"/>
                </a:solidFill>
              </a:rPr>
              <a:t>, es </a:t>
            </a:r>
            <a:r>
              <a:rPr lang="es-ES" altLang="de-DE" sz="2000" dirty="0" err="1">
                <a:solidFill>
                  <a:srgbClr val="333333"/>
                </a:solidFill>
              </a:rPr>
              <a:t>pot</a:t>
            </a:r>
            <a:r>
              <a:rPr lang="es-ES" altLang="de-DE" sz="2000" dirty="0">
                <a:solidFill>
                  <a:srgbClr val="333333"/>
                </a:solidFill>
              </a:rPr>
              <a:t> decidir </a:t>
            </a:r>
            <a:r>
              <a:rPr lang="es-ES" altLang="de-DE" sz="2000" dirty="0" err="1">
                <a:solidFill>
                  <a:srgbClr val="333333"/>
                </a:solidFill>
              </a:rPr>
              <a:t>ràpidament</a:t>
            </a:r>
            <a:r>
              <a:rPr lang="es-ES" altLang="de-DE" sz="2000" dirty="0">
                <a:solidFill>
                  <a:srgbClr val="333333"/>
                </a:solidFill>
              </a:rPr>
              <a:t> (per </a:t>
            </a:r>
            <a:r>
              <a:rPr lang="es-ES" altLang="de-DE" sz="2000" dirty="0" err="1">
                <a:solidFill>
                  <a:srgbClr val="333333"/>
                </a:solidFill>
              </a:rPr>
              <a:t>exemple</a:t>
            </a:r>
            <a:r>
              <a:rPr lang="es-ES" altLang="de-DE" sz="2000" dirty="0">
                <a:solidFill>
                  <a:srgbClr val="333333"/>
                </a:solidFill>
              </a:rPr>
              <a:t>, triar una </a:t>
            </a:r>
            <a:r>
              <a:rPr lang="es-ES" altLang="de-DE" sz="2000" dirty="0" err="1">
                <a:solidFill>
                  <a:srgbClr val="333333"/>
                </a:solidFill>
              </a:rPr>
              <a:t>classe</a:t>
            </a:r>
            <a:r>
              <a:rPr lang="es-ES" altLang="de-DE" sz="2000" dirty="0">
                <a:solidFill>
                  <a:srgbClr val="333333"/>
                </a:solidFill>
              </a:rPr>
              <a:t> de </a:t>
            </a:r>
            <a:r>
              <a:rPr lang="es-ES" altLang="de-DE" sz="2000" dirty="0" err="1">
                <a:solidFill>
                  <a:srgbClr val="333333"/>
                </a:solidFill>
              </a:rPr>
              <a:t>iogurt</a:t>
            </a:r>
            <a:r>
              <a:rPr lang="es-ES" altLang="de-DE" sz="2000" dirty="0">
                <a:solidFill>
                  <a:srgbClr val="333333"/>
                </a:solidFill>
              </a:rPr>
              <a:t> o un </a:t>
            </a:r>
            <a:r>
              <a:rPr lang="es-ES" altLang="de-DE" sz="2000" dirty="0" err="1">
                <a:solidFill>
                  <a:srgbClr val="333333"/>
                </a:solidFill>
              </a:rPr>
              <a:t>pastís</a:t>
            </a:r>
            <a:r>
              <a:rPr lang="es-ES" altLang="de-DE" sz="2000" dirty="0">
                <a:solidFill>
                  <a:srgbClr val="333333"/>
                </a:solidFill>
              </a:rPr>
              <a:t> </a:t>
            </a:r>
            <a:r>
              <a:rPr lang="es-ES" altLang="de-DE" sz="2000" dirty="0" err="1">
                <a:solidFill>
                  <a:srgbClr val="333333"/>
                </a:solidFill>
              </a:rPr>
              <a:t>determinat</a:t>
            </a:r>
            <a:r>
              <a:rPr lang="es-E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Errar és humà, estigues preparat/ada per a la possibilitat d'estar equivocat/ada.</a:t>
            </a:r>
          </a:p>
          <a:p>
            <a:pPr marL="342900" lvl="0" indent="-342900" defTabSz="914400" fontAlgn="base">
              <a:lnSpc>
                <a:spcPct val="100000"/>
              </a:lnSpc>
              <a:spcBef>
                <a:spcPts val="1200"/>
              </a:spcBef>
              <a:buClr>
                <a:srgbClr val="333333"/>
              </a:buClr>
              <a:buFont typeface="WingDings"/>
              <a:buChar char=""/>
            </a:pPr>
            <a:r>
              <a:rPr lang="fr-FR" altLang="de-DE" sz="2000" dirty="0">
                <a:solidFill>
                  <a:srgbClr val="333333"/>
                </a:solidFill>
              </a:rPr>
              <a:t>Les </a:t>
            </a:r>
            <a:r>
              <a:rPr lang="fr-FR" altLang="de-DE" sz="2000" dirty="0" err="1">
                <a:solidFill>
                  <a:srgbClr val="333333"/>
                </a:solidFill>
              </a:rPr>
              <a:t>decisions</a:t>
            </a:r>
            <a:r>
              <a:rPr lang="fr-FR" altLang="de-DE" sz="2000" dirty="0">
                <a:solidFill>
                  <a:srgbClr val="333333"/>
                </a:solidFill>
              </a:rPr>
              <a:t> importants han de </a:t>
            </a:r>
            <a:r>
              <a:rPr lang="fr-FR" altLang="de-DE" sz="2000" dirty="0" err="1">
                <a:solidFill>
                  <a:srgbClr val="333333"/>
                </a:solidFill>
              </a:rPr>
              <a:t>basar</a:t>
            </a:r>
            <a:r>
              <a:rPr lang="fr-FR" altLang="de-DE" sz="2000" dirty="0">
                <a:solidFill>
                  <a:srgbClr val="333333"/>
                </a:solidFill>
              </a:rPr>
              <a:t>-se en </a:t>
            </a:r>
            <a:r>
              <a:rPr lang="fr-FR" altLang="de-DE" sz="2000" dirty="0" err="1">
                <a:solidFill>
                  <a:srgbClr val="333333"/>
                </a:solidFill>
              </a:rPr>
              <a:t>fets</a:t>
            </a:r>
            <a:r>
              <a:rPr lang="fr-FR" altLang="de-DE" sz="2000" dirty="0">
                <a:solidFill>
                  <a:srgbClr val="333333"/>
                </a:solidFill>
              </a:rPr>
              <a:t> </a:t>
            </a:r>
            <a:r>
              <a:rPr lang="fr-FR" altLang="de-DE" sz="2000" dirty="0" err="1">
                <a:solidFill>
                  <a:srgbClr val="333333"/>
                </a:solidFill>
              </a:rPr>
              <a:t>sòlids</a:t>
            </a:r>
            <a:r>
              <a:rPr lang="fr-FR" altLang="de-DE" sz="2000" dirty="0">
                <a:solidFill>
                  <a:srgbClr val="333333"/>
                </a:solidFill>
              </a:rPr>
              <a:t>. Les simples conjectures </a:t>
            </a:r>
            <a:r>
              <a:rPr lang="fr-FR" altLang="de-DE" sz="2000" dirty="0" err="1">
                <a:solidFill>
                  <a:srgbClr val="333333"/>
                </a:solidFill>
              </a:rPr>
              <a:t>són</a:t>
            </a:r>
            <a:r>
              <a:rPr lang="fr-FR" altLang="de-DE" sz="2000" dirty="0">
                <a:solidFill>
                  <a:srgbClr val="333333"/>
                </a:solidFill>
              </a:rPr>
              <a:t> “males </a:t>
            </a:r>
            <a:r>
              <a:rPr lang="fr-FR" altLang="de-DE" sz="2000" dirty="0" err="1">
                <a:solidFill>
                  <a:srgbClr val="333333"/>
                </a:solidFill>
              </a:rPr>
              <a:t>conselleres</a:t>
            </a:r>
            <a:r>
              <a:rPr lang="fr-FR" altLang="de-DE" sz="2000" dirty="0">
                <a:solidFill>
                  <a:srgbClr val="333333"/>
                </a:solidFill>
              </a:rPr>
              <a:t>”. S'ha de tenir sempre en compte les </a:t>
            </a:r>
            <a:r>
              <a:rPr lang="fr-FR" altLang="de-DE" sz="2000" dirty="0" err="1">
                <a:solidFill>
                  <a:srgbClr val="333333"/>
                </a:solidFill>
              </a:rPr>
              <a:t>conseqüències</a:t>
            </a:r>
            <a:r>
              <a:rPr lang="fr-FR" altLang="de-DE" sz="2000" dirty="0">
                <a:solidFill>
                  <a:srgbClr val="333333"/>
                </a:solidFill>
              </a:rPr>
              <a:t> d'un </a:t>
            </a:r>
            <a:r>
              <a:rPr lang="fr-FR" altLang="de-DE" sz="2000" dirty="0" err="1">
                <a:solidFill>
                  <a:srgbClr val="333333"/>
                </a:solidFill>
              </a:rPr>
              <a:t>judici</a:t>
            </a:r>
            <a:r>
              <a:rPr lang="fr-FR" altLang="de-DE" sz="2000" dirty="0">
                <a:solidFill>
                  <a:srgbClr val="333333"/>
                </a:solidFill>
              </a:rPr>
              <a:t> </a:t>
            </a:r>
            <a:r>
              <a:rPr lang="fr-FR" altLang="de-DE" sz="2000" dirty="0" err="1">
                <a:solidFill>
                  <a:srgbClr val="333333"/>
                </a:solidFill>
              </a:rPr>
              <a:t>erroni</a:t>
            </a:r>
            <a:r>
              <a:rPr lang="fr-FR"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63</a:t>
            </a:fld>
            <a:endParaRPr lang="de-DE" altLang="es-ES">
              <a:latin typeface="+mn-lt"/>
              <a:ea typeface="+mn-ea"/>
            </a:endParaRPr>
          </a:p>
        </p:txBody>
      </p:sp>
    </p:spTree>
    <p:extLst>
      <p:ext uri="{BB962C8B-B14F-4D97-AF65-F5344CB8AC3E}">
        <p14:creationId xmlns:p14="http://schemas.microsoft.com/office/powerpoint/2010/main" val="11904862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Quina </a:t>
            </a:r>
            <a:r>
              <a:rPr lang="es-ES" sz="3600" dirty="0" err="1">
                <a:solidFill>
                  <a:srgbClr val="004992"/>
                </a:solidFill>
                <a:latin typeface="+mn-lt"/>
                <a:ea typeface="+mn-ea"/>
                <a:cs typeface="+mn-cs"/>
              </a:rPr>
              <a:t>relació</a:t>
            </a:r>
            <a:r>
              <a:rPr lang="es-ES" sz="3600" dirty="0">
                <a:solidFill>
                  <a:srgbClr val="004992"/>
                </a:solidFill>
                <a:latin typeface="+mn-lt"/>
                <a:ea typeface="+mn-ea"/>
                <a:cs typeface="+mn-cs"/>
              </a:rPr>
              <a:t> té </a:t>
            </a:r>
            <a:r>
              <a:rPr lang="es-ES" sz="3600" dirty="0" err="1">
                <a:solidFill>
                  <a:srgbClr val="004992"/>
                </a:solidFill>
                <a:latin typeface="+mn-lt"/>
                <a:ea typeface="+mn-ea"/>
                <a:cs typeface="+mn-cs"/>
              </a:rPr>
              <a:t>això</a:t>
            </a:r>
            <a:r>
              <a:rPr lang="es-ES" sz="3600" dirty="0">
                <a:solidFill>
                  <a:srgbClr val="004992"/>
                </a:solidFill>
                <a:latin typeface="+mn-lt"/>
                <a:ea typeface="+mn-ea"/>
                <a:cs typeface="+mn-cs"/>
              </a:rPr>
              <a:t> </a:t>
            </a:r>
            <a:r>
              <a:rPr lang="es-ES" sz="3600" dirty="0" err="1">
                <a:solidFill>
                  <a:srgbClr val="004992"/>
                </a:solidFill>
                <a:latin typeface="+mn-lt"/>
                <a:ea typeface="+mn-ea"/>
                <a:cs typeface="+mn-cs"/>
              </a:rPr>
              <a:t>amb</a:t>
            </a:r>
            <a:r>
              <a:rPr lang="es-ES" sz="3600" dirty="0">
                <a:solidFill>
                  <a:srgbClr val="004992"/>
                </a:solidFill>
                <a:latin typeface="+mn-lt"/>
                <a:ea typeface="+mn-ea"/>
                <a:cs typeface="+mn-cs"/>
              </a:rPr>
              <a:t> la </a:t>
            </a:r>
            <a:r>
              <a:rPr lang="es-ES" sz="3600" dirty="0" err="1">
                <a:solidFill>
                  <a:srgbClr val="004992"/>
                </a:solidFill>
                <a:latin typeface="+mn-lt"/>
                <a:ea typeface="+mn-ea"/>
                <a:cs typeface="+mn-cs"/>
              </a:rPr>
              <a:t>psicosi</a:t>
            </a:r>
            <a:r>
              <a:rPr lang="es-ES"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s-ES" altLang="de-DE" sz="2400" dirty="0" err="1">
                <a:solidFill>
                  <a:srgbClr val="333333"/>
                </a:solidFill>
              </a:rPr>
              <a:t>Moltes</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no totes!) de les persones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psicosi</a:t>
            </a:r>
            <a:r>
              <a:rPr lang="es-ES" altLang="de-DE" sz="2400" dirty="0">
                <a:solidFill>
                  <a:srgbClr val="333333"/>
                </a:solidFill>
              </a:rPr>
              <a:t> </a:t>
            </a:r>
            <a:r>
              <a:rPr lang="es-ES" altLang="de-DE" sz="2400" dirty="0" err="1">
                <a:solidFill>
                  <a:srgbClr val="333333"/>
                </a:solidFill>
              </a:rPr>
              <a:t>tendeixen</a:t>
            </a:r>
            <a:r>
              <a:rPr lang="es-ES" altLang="de-DE" sz="2400" dirty="0">
                <a:solidFill>
                  <a:srgbClr val="333333"/>
                </a:solidFill>
              </a:rPr>
              <a:t> a saltar a </a:t>
            </a:r>
            <a:r>
              <a:rPr lang="es-ES" altLang="de-DE" sz="2400" dirty="0" err="1">
                <a:solidFill>
                  <a:srgbClr val="333333"/>
                </a:solidFill>
              </a:rPr>
              <a:t>conclusions</a:t>
            </a:r>
            <a:r>
              <a:rPr lang="es-ES" altLang="de-DE" sz="2400" dirty="0">
                <a:solidFill>
                  <a:srgbClr val="333333"/>
                </a:solidFill>
              </a:rPr>
              <a:t> i a formar-se </a:t>
            </a:r>
            <a:r>
              <a:rPr lang="es-ES" altLang="de-DE" sz="2400" dirty="0" err="1">
                <a:solidFill>
                  <a:srgbClr val="333333"/>
                </a:solidFill>
              </a:rPr>
              <a:t>opinions</a:t>
            </a:r>
            <a:r>
              <a:rPr lang="es-ES" altLang="de-DE" sz="2400" dirty="0">
                <a:solidFill>
                  <a:srgbClr val="333333"/>
                </a:solidFill>
              </a:rPr>
              <a:t> extremes. Aquesta forma de raonar pot exacerbar-se quan s'està sota pressió i es necessita un alleujament. </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64</a:t>
            </a:fld>
            <a:endParaRPr lang="de-DE" altLang="es-ES">
              <a:latin typeface="+mn-lt"/>
              <a:ea typeface="+mn-ea"/>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Quina </a:t>
            </a:r>
            <a:r>
              <a:rPr lang="es-ES" sz="3600" dirty="0" err="1">
                <a:solidFill>
                  <a:srgbClr val="004992"/>
                </a:solidFill>
                <a:latin typeface="+mn-lt"/>
                <a:ea typeface="+mn-ea"/>
                <a:cs typeface="+mn-cs"/>
              </a:rPr>
              <a:t>relació</a:t>
            </a:r>
            <a:r>
              <a:rPr lang="es-ES" sz="3600" dirty="0">
                <a:solidFill>
                  <a:srgbClr val="004992"/>
                </a:solidFill>
                <a:latin typeface="+mn-lt"/>
                <a:ea typeface="+mn-ea"/>
                <a:cs typeface="+mn-cs"/>
              </a:rPr>
              <a:t> té </a:t>
            </a:r>
            <a:r>
              <a:rPr lang="es-ES" sz="3600" dirty="0" err="1">
                <a:solidFill>
                  <a:srgbClr val="004992"/>
                </a:solidFill>
                <a:latin typeface="+mn-lt"/>
                <a:ea typeface="+mn-ea"/>
                <a:cs typeface="+mn-cs"/>
              </a:rPr>
              <a:t>això</a:t>
            </a:r>
            <a:r>
              <a:rPr lang="es-ES" sz="3600" dirty="0">
                <a:solidFill>
                  <a:srgbClr val="004992"/>
                </a:solidFill>
                <a:latin typeface="+mn-lt"/>
                <a:ea typeface="+mn-ea"/>
                <a:cs typeface="+mn-cs"/>
              </a:rPr>
              <a:t> </a:t>
            </a:r>
            <a:r>
              <a:rPr lang="es-ES" sz="3600" dirty="0" err="1">
                <a:solidFill>
                  <a:srgbClr val="004992"/>
                </a:solidFill>
                <a:latin typeface="+mn-lt"/>
                <a:ea typeface="+mn-ea"/>
                <a:cs typeface="+mn-cs"/>
              </a:rPr>
              <a:t>amb</a:t>
            </a:r>
            <a:r>
              <a:rPr lang="es-ES" sz="3600" dirty="0">
                <a:solidFill>
                  <a:srgbClr val="004992"/>
                </a:solidFill>
                <a:latin typeface="+mn-lt"/>
                <a:ea typeface="+mn-ea"/>
                <a:cs typeface="+mn-cs"/>
              </a:rPr>
              <a:t> la </a:t>
            </a:r>
            <a:r>
              <a:rPr lang="es-ES" sz="3600" dirty="0" err="1">
                <a:solidFill>
                  <a:srgbClr val="004992"/>
                </a:solidFill>
                <a:latin typeface="+mn-lt"/>
                <a:ea typeface="+mn-ea"/>
                <a:cs typeface="+mn-cs"/>
              </a:rPr>
              <a:t>psicosi</a:t>
            </a:r>
            <a:r>
              <a:rPr lang="es-ES"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s-ES" altLang="de-DE" sz="2400" dirty="0" err="1">
                <a:solidFill>
                  <a:srgbClr val="333333"/>
                </a:solidFill>
              </a:rPr>
              <a:t>Moltes</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no totes!) de les persones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psicosi</a:t>
            </a:r>
            <a:r>
              <a:rPr lang="es-ES" altLang="de-DE" sz="2400" dirty="0">
                <a:solidFill>
                  <a:srgbClr val="333333"/>
                </a:solidFill>
              </a:rPr>
              <a:t> </a:t>
            </a:r>
            <a:r>
              <a:rPr lang="es-ES" altLang="de-DE" sz="2400" dirty="0" err="1">
                <a:solidFill>
                  <a:srgbClr val="333333"/>
                </a:solidFill>
              </a:rPr>
              <a:t>tendeixen</a:t>
            </a:r>
            <a:r>
              <a:rPr lang="es-ES" altLang="de-DE" sz="2400" dirty="0">
                <a:solidFill>
                  <a:srgbClr val="333333"/>
                </a:solidFill>
              </a:rPr>
              <a:t> a saltar a </a:t>
            </a:r>
            <a:r>
              <a:rPr lang="es-ES" altLang="de-DE" sz="2400" dirty="0" err="1">
                <a:solidFill>
                  <a:srgbClr val="333333"/>
                </a:solidFill>
              </a:rPr>
              <a:t>conclusions</a:t>
            </a:r>
            <a:r>
              <a:rPr lang="es-ES" altLang="de-DE" sz="2400" dirty="0">
                <a:solidFill>
                  <a:srgbClr val="333333"/>
                </a:solidFill>
              </a:rPr>
              <a:t> i a formar-se </a:t>
            </a:r>
            <a:r>
              <a:rPr lang="es-ES" altLang="de-DE" sz="2400" dirty="0" err="1">
                <a:solidFill>
                  <a:srgbClr val="333333"/>
                </a:solidFill>
              </a:rPr>
              <a:t>opinions</a:t>
            </a:r>
            <a:r>
              <a:rPr lang="es-ES" altLang="de-DE" sz="2400" dirty="0">
                <a:solidFill>
                  <a:srgbClr val="333333"/>
                </a:solidFill>
              </a:rPr>
              <a:t> extremes. Aquesta forma de raonar pot exacerbar-se quan s'està sota pressió i es necessita un alleujament. </a:t>
            </a:r>
          </a:p>
          <a:p>
            <a:pPr lvl="0" defTabSz="914400" fontAlgn="base"/>
            <a:r>
              <a:rPr lang="en-AU" altLang="de-DE" sz="2400" dirty="0" err="1">
                <a:solidFill>
                  <a:srgbClr val="004992"/>
                </a:solidFill>
              </a:rPr>
              <a:t>Exemple</a:t>
            </a:r>
            <a:r>
              <a:rPr lang="en-AU" altLang="de-DE" sz="2400" dirty="0">
                <a:solidFill>
                  <a:srgbClr val="004992"/>
                </a:solidFill>
              </a:rPr>
              <a:t>: </a:t>
            </a:r>
            <a:r>
              <a:rPr lang="en-AU" altLang="de-DE" sz="2400" dirty="0">
                <a:solidFill>
                  <a:srgbClr val="333333"/>
                </a:solidFill>
              </a:rPr>
              <a:t>Sheila </a:t>
            </a:r>
            <a:r>
              <a:rPr lang="en-AU" altLang="de-DE" sz="2400" dirty="0" err="1">
                <a:solidFill>
                  <a:srgbClr val="333333"/>
                </a:solidFill>
              </a:rPr>
              <a:t>pensa</a:t>
            </a:r>
            <a:r>
              <a:rPr lang="en-AU" altLang="de-DE" sz="2400" dirty="0">
                <a:solidFill>
                  <a:srgbClr val="333333"/>
                </a:solidFill>
              </a:rPr>
              <a:t> que el </a:t>
            </a:r>
            <a:r>
              <a:rPr lang="en-AU" altLang="de-DE" sz="2400" dirty="0" err="1">
                <a:solidFill>
                  <a:srgbClr val="333333"/>
                </a:solidFill>
              </a:rPr>
              <a:t>seu</a:t>
            </a:r>
            <a:r>
              <a:rPr lang="en-AU" altLang="de-DE" sz="2400" dirty="0">
                <a:solidFill>
                  <a:srgbClr val="333333"/>
                </a:solidFill>
              </a:rPr>
              <a:t> </a:t>
            </a:r>
            <a:r>
              <a:rPr lang="en-AU" altLang="de-DE" sz="2400" dirty="0" err="1">
                <a:solidFill>
                  <a:srgbClr val="333333"/>
                </a:solidFill>
              </a:rPr>
              <a:t>metge</a:t>
            </a:r>
            <a:r>
              <a:rPr lang="en-AU" altLang="de-DE" sz="2400" dirty="0">
                <a:solidFill>
                  <a:srgbClr val="333333"/>
                </a:solidFill>
              </a:rPr>
              <a:t> </a:t>
            </a:r>
            <a:r>
              <a:rPr lang="en-AU" altLang="de-DE" sz="2400" dirty="0" err="1">
                <a:solidFill>
                  <a:srgbClr val="333333"/>
                </a:solidFill>
              </a:rPr>
              <a:t>és</a:t>
            </a:r>
            <a:r>
              <a:rPr lang="en-AU" altLang="de-DE" sz="2400" dirty="0">
                <a:solidFill>
                  <a:srgbClr val="333333"/>
                </a:solidFill>
              </a:rPr>
              <a:t> </a:t>
            </a:r>
            <a:r>
              <a:rPr lang="en-AU" altLang="de-DE" sz="2400" dirty="0" err="1">
                <a:solidFill>
                  <a:srgbClr val="333333"/>
                </a:solidFill>
              </a:rPr>
              <a:t>en</a:t>
            </a:r>
            <a:r>
              <a:rPr lang="en-AU" altLang="de-DE" sz="2400" dirty="0">
                <a:solidFill>
                  <a:srgbClr val="333333"/>
                </a:solidFill>
              </a:rPr>
              <a:t> </a:t>
            </a:r>
            <a:r>
              <a:rPr lang="en-AU" altLang="de-DE" sz="2400" dirty="0" err="1">
                <a:solidFill>
                  <a:srgbClr val="333333"/>
                </a:solidFill>
              </a:rPr>
              <a:t>realitat</a:t>
            </a:r>
            <a:r>
              <a:rPr lang="en-AU" altLang="de-DE" sz="2400" dirty="0">
                <a:solidFill>
                  <a:srgbClr val="333333"/>
                </a:solidFill>
              </a:rPr>
              <a:t> la </a:t>
            </a:r>
            <a:r>
              <a:rPr lang="en-AU" altLang="de-DE" sz="2400" dirty="0" err="1">
                <a:solidFill>
                  <a:srgbClr val="333333"/>
                </a:solidFill>
              </a:rPr>
              <a:t>seva</a:t>
            </a:r>
            <a:r>
              <a:rPr lang="en-AU" altLang="de-DE" sz="2400" dirty="0">
                <a:solidFill>
                  <a:srgbClr val="333333"/>
                </a:solidFill>
              </a:rPr>
              <a:t> ex-</a:t>
            </a:r>
            <a:r>
              <a:rPr lang="en-AU" altLang="de-DE" sz="2400" dirty="0" err="1">
                <a:solidFill>
                  <a:srgbClr val="333333"/>
                </a:solidFill>
              </a:rPr>
              <a:t>parella</a:t>
            </a:r>
            <a:r>
              <a:rPr lang="en-AU" altLang="de-DE" sz="2400" dirty="0">
                <a:solidFill>
                  <a:srgbClr val="333333"/>
                </a:solidFill>
              </a:rPr>
              <a:t> que ha </a:t>
            </a:r>
            <a:r>
              <a:rPr lang="en-AU" altLang="de-DE" sz="2400" dirty="0" err="1">
                <a:solidFill>
                  <a:srgbClr val="333333"/>
                </a:solidFill>
              </a:rPr>
              <a:t>estat</a:t>
            </a:r>
            <a:r>
              <a:rPr lang="en-AU" altLang="de-DE" sz="2400" dirty="0">
                <a:solidFill>
                  <a:srgbClr val="333333"/>
                </a:solidFill>
              </a:rPr>
              <a:t> </a:t>
            </a:r>
            <a:r>
              <a:rPr lang="en-AU" altLang="de-DE" sz="2400" dirty="0" err="1">
                <a:solidFill>
                  <a:srgbClr val="333333"/>
                </a:solidFill>
              </a:rPr>
              <a:t>seguint</a:t>
            </a:r>
            <a:r>
              <a:rPr lang="en-AU" altLang="de-DE" sz="2400" dirty="0">
                <a:solidFill>
                  <a:srgbClr val="333333"/>
                </a:solidFill>
              </a:rPr>
              <a:t>-la </a:t>
            </a:r>
            <a:r>
              <a:rPr lang="en-AU" altLang="de-DE" sz="2400" dirty="0" err="1">
                <a:solidFill>
                  <a:srgbClr val="333333"/>
                </a:solidFill>
              </a:rPr>
              <a:t>durant</a:t>
            </a:r>
            <a:r>
              <a:rPr lang="en-AU" altLang="de-DE" sz="2400" dirty="0">
                <a:solidFill>
                  <a:srgbClr val="333333"/>
                </a:solidFill>
              </a:rPr>
              <a:t> </a:t>
            </a:r>
            <a:r>
              <a:rPr lang="en-AU" altLang="de-DE" sz="2400" dirty="0" err="1">
                <a:solidFill>
                  <a:srgbClr val="333333"/>
                </a:solidFill>
              </a:rPr>
              <a:t>anys</a:t>
            </a:r>
            <a:r>
              <a:rPr lang="en-AU" altLang="de-DE" sz="2400" dirty="0">
                <a:solidFill>
                  <a:srgbClr val="333333"/>
                </a:solidFill>
              </a:rPr>
              <a:t> </a:t>
            </a:r>
            <a:r>
              <a:rPr lang="en-AU" altLang="de-DE" sz="2400" dirty="0" err="1">
                <a:solidFill>
                  <a:srgbClr val="333333"/>
                </a:solidFill>
              </a:rPr>
              <a:t>sota</a:t>
            </a:r>
            <a:r>
              <a:rPr lang="en-AU" altLang="de-DE" sz="2400" dirty="0">
                <a:solidFill>
                  <a:srgbClr val="333333"/>
                </a:solidFill>
              </a:rPr>
              <a:t> la falsa </a:t>
            </a:r>
            <a:r>
              <a:rPr lang="en-AU" altLang="de-DE" sz="2400" dirty="0" err="1">
                <a:solidFill>
                  <a:srgbClr val="333333"/>
                </a:solidFill>
              </a:rPr>
              <a:t>identitat</a:t>
            </a:r>
            <a:r>
              <a:rPr lang="en-AU" altLang="de-DE" sz="2400" dirty="0">
                <a:solidFill>
                  <a:srgbClr val="333333"/>
                </a:solidFill>
              </a:rPr>
              <a:t> del </a:t>
            </a:r>
            <a:r>
              <a:rPr lang="en-AU" altLang="de-DE" sz="2400" dirty="0" err="1">
                <a:solidFill>
                  <a:srgbClr val="333333"/>
                </a:solidFill>
              </a:rPr>
              <a:t>seu</a:t>
            </a:r>
            <a:r>
              <a:rPr lang="en-AU" altLang="de-DE" sz="2400" dirty="0">
                <a:solidFill>
                  <a:srgbClr val="333333"/>
                </a:solidFill>
              </a:rPr>
              <a:t> </a:t>
            </a:r>
            <a:r>
              <a:rPr lang="en-AU" altLang="de-DE" sz="2400" dirty="0" err="1">
                <a:solidFill>
                  <a:srgbClr val="333333"/>
                </a:solidFill>
              </a:rPr>
              <a:t>psiquiatre</a:t>
            </a:r>
            <a:r>
              <a:rPr lang="en-AU" altLang="de-DE" sz="2400" dirty="0">
                <a:solidFill>
                  <a:srgbClr val="333333"/>
                </a:solidFill>
              </a:rPr>
              <a:t>.</a:t>
            </a:r>
          </a:p>
          <a:p>
            <a:pPr lvl="0" defTabSz="914400" fontAlgn="base">
              <a:lnSpc>
                <a:spcPct val="100000"/>
              </a:lnSpc>
              <a:spcBef>
                <a:spcPts val="1200"/>
              </a:spcBef>
            </a:pPr>
            <a:r>
              <a:rPr lang="en-AU" altLang="de-DE" sz="2400" dirty="0">
                <a:solidFill>
                  <a:srgbClr val="004992"/>
                </a:solidFill>
              </a:rPr>
              <a:t>Antecedents: </a:t>
            </a:r>
            <a:r>
              <a:rPr lang="en-AU" altLang="de-DE" sz="2400" dirty="0" err="1">
                <a:solidFill>
                  <a:srgbClr val="333333"/>
                </a:solidFill>
              </a:rPr>
              <a:t>Els</a:t>
            </a:r>
            <a:r>
              <a:rPr lang="en-AU" altLang="de-DE" sz="2400" dirty="0">
                <a:solidFill>
                  <a:srgbClr val="333333"/>
                </a:solidFill>
              </a:rPr>
              <a:t> dos </a:t>
            </a:r>
            <a:r>
              <a:rPr lang="en-AU" altLang="de-DE" sz="2400" dirty="0" err="1">
                <a:solidFill>
                  <a:srgbClr val="333333"/>
                </a:solidFill>
              </a:rPr>
              <a:t>són</a:t>
            </a:r>
            <a:r>
              <a:rPr lang="en-AU" altLang="de-DE" sz="2400" dirty="0">
                <a:solidFill>
                  <a:srgbClr val="333333"/>
                </a:solidFill>
              </a:rPr>
              <a:t> del </a:t>
            </a:r>
            <a:r>
              <a:rPr lang="en-AU" altLang="de-DE" sz="2400" dirty="0" err="1">
                <a:solidFill>
                  <a:srgbClr val="333333"/>
                </a:solidFill>
              </a:rPr>
              <a:t>mateix</a:t>
            </a:r>
            <a:r>
              <a:rPr lang="en-AU" altLang="de-DE" sz="2400" dirty="0">
                <a:solidFill>
                  <a:srgbClr val="333333"/>
                </a:solidFill>
              </a:rPr>
              <a:t> </a:t>
            </a:r>
            <a:r>
              <a:rPr lang="en-AU" altLang="de-DE" sz="2400" dirty="0" err="1">
                <a:solidFill>
                  <a:srgbClr val="333333"/>
                </a:solidFill>
              </a:rPr>
              <a:t>poble</a:t>
            </a:r>
            <a:r>
              <a:rPr lang="en-AU" altLang="de-DE" sz="2400" dirty="0">
                <a:solidFill>
                  <a:srgbClr val="333333"/>
                </a:solidFill>
              </a:rPr>
              <a:t>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tenen</a:t>
            </a:r>
            <a:r>
              <a:rPr lang="en-AU" altLang="de-DE" sz="2400" dirty="0">
                <a:solidFill>
                  <a:srgbClr val="333333"/>
                </a:solidFill>
              </a:rPr>
              <a:t> el </a:t>
            </a:r>
            <a:r>
              <a:rPr lang="en-AU" altLang="de-DE" sz="2400" dirty="0" err="1">
                <a:solidFill>
                  <a:srgbClr val="333333"/>
                </a:solidFill>
              </a:rPr>
              <a:t>mateix</a:t>
            </a:r>
            <a:r>
              <a:rPr lang="en-AU" altLang="de-DE" sz="2400" dirty="0">
                <a:solidFill>
                  <a:srgbClr val="333333"/>
                </a:solidFill>
              </a:rPr>
              <a:t> nom </a:t>
            </a:r>
            <a:r>
              <a:rPr lang="en-AU" altLang="de-DE" sz="2400" dirty="0" err="1">
                <a:solidFill>
                  <a:srgbClr val="333333"/>
                </a:solidFill>
              </a:rPr>
              <a:t>propi</a:t>
            </a:r>
            <a:endParaRPr lang="en-AU" altLang="de-DE" sz="2400" dirty="0">
              <a:solidFill>
                <a:srgbClr val="333333"/>
              </a:solidFill>
            </a:endParaRPr>
          </a:p>
          <a:p>
            <a:pPr lvl="0" defTabSz="914400" fontAlgn="base">
              <a:lnSpc>
                <a:spcPct val="100000"/>
              </a:lnSpc>
              <a:spcBef>
                <a:spcPts val="1200"/>
              </a:spcBef>
            </a:pPr>
            <a:r>
              <a:rPr lang="en-AU" altLang="de-DE" sz="2400" dirty="0" err="1">
                <a:solidFill>
                  <a:srgbClr val="004992"/>
                </a:solidFill>
              </a:rPr>
              <a:t>Però</a:t>
            </a:r>
            <a:r>
              <a:rPr lang="en-AU" altLang="de-DE" sz="2400" dirty="0">
                <a:solidFill>
                  <a:srgbClr val="004992"/>
                </a:solidFill>
              </a:rPr>
              <a:t>: </a:t>
            </a:r>
            <a:r>
              <a:rPr lang="en-AU" altLang="de-DE" sz="2400" dirty="0" err="1">
                <a:solidFill>
                  <a:srgbClr val="333333"/>
                </a:solidFill>
              </a:rPr>
              <a:t>Això</a:t>
            </a:r>
            <a:r>
              <a:rPr lang="en-AU" altLang="de-DE" sz="2400" dirty="0">
                <a:solidFill>
                  <a:srgbClr val="333333"/>
                </a:solidFill>
              </a:rPr>
              <a:t> </a:t>
            </a:r>
            <a:r>
              <a:rPr lang="en-AU" altLang="de-DE" sz="2400" dirty="0" err="1">
                <a:solidFill>
                  <a:srgbClr val="333333"/>
                </a:solidFill>
              </a:rPr>
              <a:t>és</a:t>
            </a:r>
            <a:r>
              <a:rPr lang="en-AU" altLang="de-DE" sz="2400" dirty="0">
                <a:solidFill>
                  <a:srgbClr val="333333"/>
                </a:solidFill>
              </a:rPr>
              <a:t> sols </a:t>
            </a:r>
            <a:r>
              <a:rPr lang="en-AU" altLang="de-DE" sz="2400" dirty="0" err="1">
                <a:solidFill>
                  <a:srgbClr val="333333"/>
                </a:solidFill>
              </a:rPr>
              <a:t>una</a:t>
            </a:r>
            <a:r>
              <a:rPr lang="en-AU" altLang="de-DE" sz="2400" dirty="0">
                <a:solidFill>
                  <a:srgbClr val="333333"/>
                </a:solidFill>
              </a:rPr>
              <a:t> </a:t>
            </a:r>
            <a:r>
              <a:rPr lang="en-AU" altLang="de-DE" sz="2400" dirty="0" err="1">
                <a:solidFill>
                  <a:srgbClr val="333333"/>
                </a:solidFill>
              </a:rPr>
              <a:t>casualitat</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65</a:t>
            </a:fld>
            <a:endParaRPr lang="de-DE" altLang="es-ES">
              <a:latin typeface="+mn-lt"/>
              <a:ea typeface="+mn-ea"/>
            </a:endParaRPr>
          </a:p>
        </p:txBody>
      </p:sp>
    </p:spTree>
    <p:extLst>
      <p:ext uri="{BB962C8B-B14F-4D97-AF65-F5344CB8AC3E}">
        <p14:creationId xmlns:p14="http://schemas.microsoft.com/office/powerpoint/2010/main" val="24049147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Quina </a:t>
            </a:r>
            <a:r>
              <a:rPr lang="es-ES" sz="3600" dirty="0" err="1">
                <a:solidFill>
                  <a:srgbClr val="004992"/>
                </a:solidFill>
                <a:latin typeface="+mn-lt"/>
                <a:ea typeface="+mn-ea"/>
                <a:cs typeface="+mn-cs"/>
              </a:rPr>
              <a:t>relació</a:t>
            </a:r>
            <a:r>
              <a:rPr lang="es-ES" sz="3600" dirty="0">
                <a:solidFill>
                  <a:srgbClr val="004992"/>
                </a:solidFill>
                <a:latin typeface="+mn-lt"/>
                <a:ea typeface="+mn-ea"/>
                <a:cs typeface="+mn-cs"/>
              </a:rPr>
              <a:t> té </a:t>
            </a:r>
            <a:r>
              <a:rPr lang="es-ES" sz="3600" dirty="0" err="1">
                <a:solidFill>
                  <a:srgbClr val="004992"/>
                </a:solidFill>
                <a:latin typeface="+mn-lt"/>
                <a:ea typeface="+mn-ea"/>
                <a:cs typeface="+mn-cs"/>
              </a:rPr>
              <a:t>això</a:t>
            </a:r>
            <a:r>
              <a:rPr lang="es-ES" sz="3600" dirty="0">
                <a:solidFill>
                  <a:srgbClr val="004992"/>
                </a:solidFill>
                <a:latin typeface="+mn-lt"/>
                <a:ea typeface="+mn-ea"/>
                <a:cs typeface="+mn-cs"/>
              </a:rPr>
              <a:t> </a:t>
            </a:r>
            <a:r>
              <a:rPr lang="es-ES" sz="3600" dirty="0" err="1">
                <a:solidFill>
                  <a:srgbClr val="004992"/>
                </a:solidFill>
                <a:latin typeface="+mn-lt"/>
                <a:ea typeface="+mn-ea"/>
                <a:cs typeface="+mn-cs"/>
              </a:rPr>
              <a:t>amb</a:t>
            </a:r>
            <a:r>
              <a:rPr lang="es-ES" sz="3600" dirty="0">
                <a:solidFill>
                  <a:srgbClr val="004992"/>
                </a:solidFill>
                <a:latin typeface="+mn-lt"/>
                <a:ea typeface="+mn-ea"/>
                <a:cs typeface="+mn-cs"/>
              </a:rPr>
              <a:t> la </a:t>
            </a:r>
            <a:r>
              <a:rPr lang="es-ES" sz="3600" dirty="0" err="1">
                <a:solidFill>
                  <a:srgbClr val="004992"/>
                </a:solidFill>
                <a:latin typeface="+mn-lt"/>
                <a:ea typeface="+mn-ea"/>
                <a:cs typeface="+mn-cs"/>
              </a:rPr>
              <a:t>psicosi</a:t>
            </a:r>
            <a:r>
              <a:rPr lang="es-ES"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s-ES" altLang="de-DE" sz="2400" dirty="0" err="1">
                <a:solidFill>
                  <a:srgbClr val="333333"/>
                </a:solidFill>
              </a:rPr>
              <a:t>Moltes</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no totes!) de les persones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psicosi</a:t>
            </a:r>
            <a:r>
              <a:rPr lang="es-ES" altLang="de-DE" sz="2400" dirty="0">
                <a:solidFill>
                  <a:srgbClr val="333333"/>
                </a:solidFill>
              </a:rPr>
              <a:t> </a:t>
            </a:r>
            <a:r>
              <a:rPr lang="es-ES" altLang="de-DE" sz="2400" dirty="0" err="1">
                <a:solidFill>
                  <a:srgbClr val="333333"/>
                </a:solidFill>
              </a:rPr>
              <a:t>tendeixen</a:t>
            </a:r>
            <a:r>
              <a:rPr lang="es-ES" altLang="de-DE" sz="2400" dirty="0">
                <a:solidFill>
                  <a:srgbClr val="333333"/>
                </a:solidFill>
              </a:rPr>
              <a:t> a saltar a </a:t>
            </a:r>
            <a:r>
              <a:rPr lang="es-ES" altLang="de-DE" sz="2400" dirty="0" err="1">
                <a:solidFill>
                  <a:srgbClr val="333333"/>
                </a:solidFill>
              </a:rPr>
              <a:t>conclusions</a:t>
            </a:r>
            <a:r>
              <a:rPr lang="es-ES" altLang="de-DE" sz="2400" dirty="0">
                <a:solidFill>
                  <a:srgbClr val="333333"/>
                </a:solidFill>
              </a:rPr>
              <a:t> i a formar-se </a:t>
            </a:r>
            <a:r>
              <a:rPr lang="es-ES" altLang="de-DE" sz="2400" dirty="0" err="1">
                <a:solidFill>
                  <a:srgbClr val="333333"/>
                </a:solidFill>
              </a:rPr>
              <a:t>opinions</a:t>
            </a:r>
            <a:r>
              <a:rPr lang="es-ES" altLang="de-DE" sz="2400" dirty="0">
                <a:solidFill>
                  <a:srgbClr val="333333"/>
                </a:solidFill>
              </a:rPr>
              <a:t> extremes. Aquesta forma de raonar pot exacerbar-se quan s'està sota pressió i es necessita un alleujament. </a:t>
            </a:r>
          </a:p>
          <a:p>
            <a:pPr lvl="0" defTabSz="914400" fontAlgn="base"/>
            <a:r>
              <a:rPr lang="en-AU" altLang="de-DE" sz="2400" dirty="0" err="1">
                <a:solidFill>
                  <a:srgbClr val="004992"/>
                </a:solidFill>
              </a:rPr>
              <a:t>Exemple</a:t>
            </a:r>
            <a:r>
              <a:rPr lang="en-AU" altLang="de-DE" sz="2400" dirty="0">
                <a:solidFill>
                  <a:srgbClr val="004992"/>
                </a:solidFill>
              </a:rPr>
              <a:t>: </a:t>
            </a:r>
            <a:r>
              <a:rPr lang="en-AU" altLang="de-DE" sz="2400" dirty="0">
                <a:solidFill>
                  <a:srgbClr val="333333"/>
                </a:solidFill>
              </a:rPr>
              <a:t>Sheila </a:t>
            </a:r>
            <a:r>
              <a:rPr lang="en-AU" altLang="de-DE" sz="2400" dirty="0" err="1">
                <a:solidFill>
                  <a:srgbClr val="333333"/>
                </a:solidFill>
              </a:rPr>
              <a:t>pensa</a:t>
            </a:r>
            <a:r>
              <a:rPr lang="en-AU" altLang="de-DE" sz="2400" dirty="0">
                <a:solidFill>
                  <a:srgbClr val="333333"/>
                </a:solidFill>
              </a:rPr>
              <a:t> que el </a:t>
            </a:r>
            <a:r>
              <a:rPr lang="en-AU" altLang="de-DE" sz="2400" dirty="0" err="1">
                <a:solidFill>
                  <a:srgbClr val="333333"/>
                </a:solidFill>
              </a:rPr>
              <a:t>seu</a:t>
            </a:r>
            <a:r>
              <a:rPr lang="en-AU" altLang="de-DE" sz="2400" dirty="0">
                <a:solidFill>
                  <a:srgbClr val="333333"/>
                </a:solidFill>
              </a:rPr>
              <a:t> </a:t>
            </a:r>
            <a:r>
              <a:rPr lang="en-AU" altLang="de-DE" sz="2400" dirty="0" err="1">
                <a:solidFill>
                  <a:srgbClr val="333333"/>
                </a:solidFill>
              </a:rPr>
              <a:t>metge</a:t>
            </a:r>
            <a:r>
              <a:rPr lang="en-AU" altLang="de-DE" sz="2400" dirty="0">
                <a:solidFill>
                  <a:srgbClr val="333333"/>
                </a:solidFill>
              </a:rPr>
              <a:t> </a:t>
            </a:r>
            <a:r>
              <a:rPr lang="en-AU" altLang="de-DE" sz="2400" dirty="0" err="1">
                <a:solidFill>
                  <a:srgbClr val="333333"/>
                </a:solidFill>
              </a:rPr>
              <a:t>és</a:t>
            </a:r>
            <a:r>
              <a:rPr lang="en-AU" altLang="de-DE" sz="2400" dirty="0">
                <a:solidFill>
                  <a:srgbClr val="333333"/>
                </a:solidFill>
              </a:rPr>
              <a:t> </a:t>
            </a:r>
            <a:r>
              <a:rPr lang="en-AU" altLang="de-DE" sz="2400" dirty="0" err="1">
                <a:solidFill>
                  <a:srgbClr val="333333"/>
                </a:solidFill>
              </a:rPr>
              <a:t>en</a:t>
            </a:r>
            <a:r>
              <a:rPr lang="en-AU" altLang="de-DE" sz="2400" dirty="0">
                <a:solidFill>
                  <a:srgbClr val="333333"/>
                </a:solidFill>
              </a:rPr>
              <a:t> </a:t>
            </a:r>
            <a:r>
              <a:rPr lang="en-AU" altLang="de-DE" sz="2400" dirty="0" err="1">
                <a:solidFill>
                  <a:srgbClr val="333333"/>
                </a:solidFill>
              </a:rPr>
              <a:t>realitat</a:t>
            </a:r>
            <a:r>
              <a:rPr lang="en-AU" altLang="de-DE" sz="2400" dirty="0">
                <a:solidFill>
                  <a:srgbClr val="333333"/>
                </a:solidFill>
              </a:rPr>
              <a:t> la </a:t>
            </a:r>
            <a:r>
              <a:rPr lang="en-AU" altLang="de-DE" sz="2400" dirty="0" err="1">
                <a:solidFill>
                  <a:srgbClr val="333333"/>
                </a:solidFill>
              </a:rPr>
              <a:t>seva</a:t>
            </a:r>
            <a:r>
              <a:rPr lang="en-AU" altLang="de-DE" sz="2400" dirty="0">
                <a:solidFill>
                  <a:srgbClr val="333333"/>
                </a:solidFill>
              </a:rPr>
              <a:t> ex-</a:t>
            </a:r>
            <a:r>
              <a:rPr lang="en-AU" altLang="de-DE" sz="2400" dirty="0" err="1">
                <a:solidFill>
                  <a:srgbClr val="333333"/>
                </a:solidFill>
              </a:rPr>
              <a:t>parella</a:t>
            </a:r>
            <a:r>
              <a:rPr lang="en-AU" altLang="de-DE" sz="2400" dirty="0">
                <a:solidFill>
                  <a:srgbClr val="333333"/>
                </a:solidFill>
              </a:rPr>
              <a:t> que ha </a:t>
            </a:r>
            <a:r>
              <a:rPr lang="en-AU" altLang="de-DE" sz="2400" dirty="0" err="1">
                <a:solidFill>
                  <a:srgbClr val="333333"/>
                </a:solidFill>
              </a:rPr>
              <a:t>estat</a:t>
            </a:r>
            <a:r>
              <a:rPr lang="en-AU" altLang="de-DE" sz="2400" dirty="0">
                <a:solidFill>
                  <a:srgbClr val="333333"/>
                </a:solidFill>
              </a:rPr>
              <a:t> </a:t>
            </a:r>
            <a:r>
              <a:rPr lang="en-AU" altLang="de-DE" sz="2400" dirty="0" err="1">
                <a:solidFill>
                  <a:srgbClr val="333333"/>
                </a:solidFill>
              </a:rPr>
              <a:t>seguint</a:t>
            </a:r>
            <a:r>
              <a:rPr lang="en-AU" altLang="de-DE" sz="2400" dirty="0">
                <a:solidFill>
                  <a:srgbClr val="333333"/>
                </a:solidFill>
              </a:rPr>
              <a:t>-la </a:t>
            </a:r>
            <a:r>
              <a:rPr lang="en-AU" altLang="de-DE" sz="2400" dirty="0" err="1">
                <a:solidFill>
                  <a:srgbClr val="333333"/>
                </a:solidFill>
              </a:rPr>
              <a:t>durant</a:t>
            </a:r>
            <a:r>
              <a:rPr lang="en-AU" altLang="de-DE" sz="2400" dirty="0">
                <a:solidFill>
                  <a:srgbClr val="333333"/>
                </a:solidFill>
              </a:rPr>
              <a:t> </a:t>
            </a:r>
            <a:r>
              <a:rPr lang="en-AU" altLang="de-DE" sz="2400" dirty="0" err="1">
                <a:solidFill>
                  <a:srgbClr val="333333"/>
                </a:solidFill>
              </a:rPr>
              <a:t>anys</a:t>
            </a:r>
            <a:r>
              <a:rPr lang="en-AU" altLang="de-DE" sz="2400" dirty="0">
                <a:solidFill>
                  <a:srgbClr val="333333"/>
                </a:solidFill>
              </a:rPr>
              <a:t> </a:t>
            </a:r>
            <a:r>
              <a:rPr lang="en-AU" altLang="de-DE" sz="2400" dirty="0" err="1">
                <a:solidFill>
                  <a:srgbClr val="333333"/>
                </a:solidFill>
              </a:rPr>
              <a:t>sota</a:t>
            </a:r>
            <a:r>
              <a:rPr lang="en-AU" altLang="de-DE" sz="2400" dirty="0">
                <a:solidFill>
                  <a:srgbClr val="333333"/>
                </a:solidFill>
              </a:rPr>
              <a:t> la falsa </a:t>
            </a:r>
            <a:r>
              <a:rPr lang="en-AU" altLang="de-DE" sz="2400" dirty="0" err="1">
                <a:solidFill>
                  <a:srgbClr val="333333"/>
                </a:solidFill>
              </a:rPr>
              <a:t>identitat</a:t>
            </a:r>
            <a:r>
              <a:rPr lang="en-AU" altLang="de-DE" sz="2400" dirty="0">
                <a:solidFill>
                  <a:srgbClr val="333333"/>
                </a:solidFill>
              </a:rPr>
              <a:t> del </a:t>
            </a:r>
            <a:r>
              <a:rPr lang="en-AU" altLang="de-DE" sz="2400" dirty="0" err="1">
                <a:solidFill>
                  <a:srgbClr val="333333"/>
                </a:solidFill>
              </a:rPr>
              <a:t>seu</a:t>
            </a:r>
            <a:r>
              <a:rPr lang="en-AU" altLang="de-DE" sz="2400" dirty="0">
                <a:solidFill>
                  <a:srgbClr val="333333"/>
                </a:solidFill>
              </a:rPr>
              <a:t> </a:t>
            </a:r>
            <a:r>
              <a:rPr lang="en-AU" altLang="de-DE" sz="2400" dirty="0" err="1">
                <a:solidFill>
                  <a:srgbClr val="333333"/>
                </a:solidFill>
              </a:rPr>
              <a:t>psiquiatre</a:t>
            </a:r>
            <a:r>
              <a:rPr lang="en-AU" altLang="de-DE" sz="2400" dirty="0">
                <a:solidFill>
                  <a:srgbClr val="333333"/>
                </a:solidFill>
              </a:rPr>
              <a:t>.</a:t>
            </a:r>
          </a:p>
          <a:p>
            <a:pPr lvl="0" defTabSz="914400" fontAlgn="base">
              <a:lnSpc>
                <a:spcPct val="100000"/>
              </a:lnSpc>
              <a:spcBef>
                <a:spcPts val="1200"/>
              </a:spcBef>
            </a:pPr>
            <a:r>
              <a:rPr lang="en-AU" altLang="de-DE" sz="2400" dirty="0">
                <a:solidFill>
                  <a:srgbClr val="004992"/>
                </a:solidFill>
              </a:rPr>
              <a:t>Antecedents: </a:t>
            </a:r>
            <a:r>
              <a:rPr lang="en-AU" altLang="de-DE" sz="2400" dirty="0" err="1">
                <a:solidFill>
                  <a:srgbClr val="333333"/>
                </a:solidFill>
              </a:rPr>
              <a:t>Els</a:t>
            </a:r>
            <a:r>
              <a:rPr lang="en-AU" altLang="de-DE" sz="2400" dirty="0">
                <a:solidFill>
                  <a:srgbClr val="333333"/>
                </a:solidFill>
              </a:rPr>
              <a:t> dos </a:t>
            </a:r>
            <a:r>
              <a:rPr lang="en-AU" altLang="de-DE" sz="2400" dirty="0" err="1">
                <a:solidFill>
                  <a:srgbClr val="333333"/>
                </a:solidFill>
              </a:rPr>
              <a:t>són</a:t>
            </a:r>
            <a:r>
              <a:rPr lang="en-AU" altLang="de-DE" sz="2400" dirty="0">
                <a:solidFill>
                  <a:srgbClr val="333333"/>
                </a:solidFill>
              </a:rPr>
              <a:t> del </a:t>
            </a:r>
            <a:r>
              <a:rPr lang="en-AU" altLang="de-DE" sz="2400" dirty="0" err="1">
                <a:solidFill>
                  <a:srgbClr val="333333"/>
                </a:solidFill>
              </a:rPr>
              <a:t>mateix</a:t>
            </a:r>
            <a:r>
              <a:rPr lang="en-AU" altLang="de-DE" sz="2400" dirty="0">
                <a:solidFill>
                  <a:srgbClr val="333333"/>
                </a:solidFill>
              </a:rPr>
              <a:t> </a:t>
            </a:r>
            <a:r>
              <a:rPr lang="en-AU" altLang="de-DE" sz="2400" dirty="0" err="1">
                <a:solidFill>
                  <a:srgbClr val="333333"/>
                </a:solidFill>
              </a:rPr>
              <a:t>poble</a:t>
            </a:r>
            <a:r>
              <a:rPr lang="en-AU" altLang="de-DE" sz="2400" dirty="0">
                <a:solidFill>
                  <a:srgbClr val="333333"/>
                </a:solidFill>
              </a:rPr>
              <a:t>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tenen</a:t>
            </a:r>
            <a:r>
              <a:rPr lang="en-AU" altLang="de-DE" sz="2400" dirty="0">
                <a:solidFill>
                  <a:srgbClr val="333333"/>
                </a:solidFill>
              </a:rPr>
              <a:t> el </a:t>
            </a:r>
            <a:r>
              <a:rPr lang="en-AU" altLang="de-DE" sz="2400" dirty="0" err="1">
                <a:solidFill>
                  <a:srgbClr val="333333"/>
                </a:solidFill>
              </a:rPr>
              <a:t>mateix</a:t>
            </a:r>
            <a:r>
              <a:rPr lang="en-AU" altLang="de-DE" sz="2400" dirty="0">
                <a:solidFill>
                  <a:srgbClr val="333333"/>
                </a:solidFill>
              </a:rPr>
              <a:t> nom </a:t>
            </a:r>
            <a:r>
              <a:rPr lang="en-AU" altLang="de-DE" sz="2400" dirty="0" err="1">
                <a:solidFill>
                  <a:srgbClr val="333333"/>
                </a:solidFill>
              </a:rPr>
              <a:t>propi</a:t>
            </a:r>
            <a:endParaRPr lang="en-AU" altLang="de-DE" sz="2400" dirty="0">
              <a:solidFill>
                <a:srgbClr val="333333"/>
              </a:solidFill>
            </a:endParaRPr>
          </a:p>
          <a:p>
            <a:pPr lvl="0" defTabSz="914400" fontAlgn="base">
              <a:lnSpc>
                <a:spcPct val="100000"/>
              </a:lnSpc>
              <a:spcBef>
                <a:spcPts val="1200"/>
              </a:spcBef>
            </a:pPr>
            <a:r>
              <a:rPr lang="en-AU" altLang="de-DE" sz="2400" dirty="0" err="1">
                <a:solidFill>
                  <a:srgbClr val="004992"/>
                </a:solidFill>
              </a:rPr>
              <a:t>Però</a:t>
            </a:r>
            <a:r>
              <a:rPr lang="en-AU" altLang="de-DE" sz="2400" dirty="0">
                <a:solidFill>
                  <a:srgbClr val="004992"/>
                </a:solidFill>
              </a:rPr>
              <a:t>: </a:t>
            </a:r>
            <a:r>
              <a:rPr lang="en-AU" altLang="de-DE" sz="2400" dirty="0" err="1">
                <a:solidFill>
                  <a:srgbClr val="333333"/>
                </a:solidFill>
              </a:rPr>
              <a:t>Això</a:t>
            </a:r>
            <a:r>
              <a:rPr lang="en-AU" altLang="de-DE" sz="2400" dirty="0">
                <a:solidFill>
                  <a:srgbClr val="333333"/>
                </a:solidFill>
              </a:rPr>
              <a:t> </a:t>
            </a:r>
            <a:r>
              <a:rPr lang="en-AU" altLang="de-DE" sz="2400" dirty="0" err="1">
                <a:solidFill>
                  <a:srgbClr val="333333"/>
                </a:solidFill>
              </a:rPr>
              <a:t>és</a:t>
            </a:r>
            <a:r>
              <a:rPr lang="en-AU" altLang="de-DE" sz="2400" dirty="0">
                <a:solidFill>
                  <a:srgbClr val="333333"/>
                </a:solidFill>
              </a:rPr>
              <a:t> sols </a:t>
            </a:r>
            <a:r>
              <a:rPr lang="en-AU" altLang="de-DE" sz="2400" dirty="0" err="1">
                <a:solidFill>
                  <a:srgbClr val="333333"/>
                </a:solidFill>
              </a:rPr>
              <a:t>una</a:t>
            </a:r>
            <a:r>
              <a:rPr lang="en-AU" altLang="de-DE" sz="2400" dirty="0">
                <a:solidFill>
                  <a:srgbClr val="333333"/>
                </a:solidFill>
              </a:rPr>
              <a:t> </a:t>
            </a:r>
            <a:r>
              <a:rPr lang="en-AU" altLang="de-DE" sz="2400" dirty="0" err="1">
                <a:solidFill>
                  <a:srgbClr val="333333"/>
                </a:solidFill>
              </a:rPr>
              <a:t>casualitat</a:t>
            </a:r>
            <a:r>
              <a:rPr lang="en-AU" altLang="de-DE" sz="2400" dirty="0">
                <a:solidFill>
                  <a:srgbClr val="333333"/>
                </a:solidFill>
              </a:rPr>
              <a:t>.</a:t>
            </a:r>
          </a:p>
          <a:p>
            <a:pPr lvl="0" defTabSz="914400" fontAlgn="base"/>
            <a:r>
              <a:rPr lang="es-ES" altLang="de-DE" sz="2400" dirty="0">
                <a:solidFill>
                  <a:srgbClr val="333333"/>
                </a:solidFill>
              </a:rPr>
              <a:t>Abans de fer acusacions serioses s'ha de corroborar la informació mitjançant múltiples fonts i també discutir les diferents possibilitats amb persones de confiança.</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66</a:t>
            </a:fld>
            <a:endParaRPr lang="de-DE" altLang="es-ES">
              <a:latin typeface="+mn-lt"/>
              <a:ea typeface="+mn-ea"/>
            </a:endParaRPr>
          </a:p>
        </p:txBody>
      </p:sp>
    </p:spTree>
    <p:extLst>
      <p:ext uri="{BB962C8B-B14F-4D97-AF65-F5344CB8AC3E}">
        <p14:creationId xmlns:p14="http://schemas.microsoft.com/office/powerpoint/2010/main" val="2993034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altLang="ko-KR" sz="3600" dirty="0" err="1">
                <a:latin typeface="+mn-lt"/>
                <a:ea typeface="+mn-ea"/>
                <a:cs typeface="+mn-cs"/>
              </a:rPr>
              <a:t>Gràcies</a:t>
            </a:r>
            <a:r>
              <a:rPr lang="es-ES" altLang="ko-KR" sz="3600" dirty="0">
                <a:latin typeface="+mn-lt"/>
                <a:ea typeface="+mn-ea"/>
                <a:cs typeface="+mn-cs"/>
              </a:rPr>
              <a:t> Per La </a:t>
            </a:r>
            <a:r>
              <a:rPr lang="es-ES" altLang="ko-KR" sz="3600" dirty="0" err="1">
                <a:latin typeface="+mn-lt"/>
                <a:ea typeface="+mn-ea"/>
                <a:cs typeface="+mn-cs"/>
              </a:rPr>
              <a:t>Vostra</a:t>
            </a:r>
            <a:r>
              <a:rPr lang="es-ES" altLang="ko-KR" sz="3600" dirty="0">
                <a:latin typeface="+mn-lt"/>
                <a:ea typeface="+mn-ea"/>
                <a:cs typeface="+mn-cs"/>
              </a:rPr>
              <a:t> </a:t>
            </a:r>
            <a:r>
              <a:rPr lang="es-ES" altLang="ko-KR" sz="3600" dirty="0" err="1">
                <a:latin typeface="+mn-lt"/>
                <a:ea typeface="+mn-ea"/>
                <a:cs typeface="+mn-cs"/>
              </a:rPr>
              <a:t>Atenció</a:t>
            </a:r>
            <a:r>
              <a:rPr lang="es-E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als</a:t>
            </a:r>
            <a:r>
              <a:rPr lang="en-US" altLang="ko-KR" i="1" dirty="0">
                <a:solidFill>
                  <a:srgbClr val="004992"/>
                </a:solidFill>
              </a:rPr>
              <a:t> </a:t>
            </a:r>
            <a:r>
              <a:rPr lang="en-US" altLang="ko-KR" i="1" dirty="0" err="1">
                <a:solidFill>
                  <a:srgbClr val="004992"/>
                </a:solidFill>
              </a:rPr>
              <a:t>i</a:t>
            </a:r>
            <a:r>
              <a:rPr lang="en-US" altLang="ko-KR" i="1" dirty="0">
                <a:solidFill>
                  <a:srgbClr val="004992"/>
                </a:solidFill>
              </a:rPr>
              <a:t> les </a:t>
            </a:r>
            <a:r>
              <a:rPr lang="en-US" altLang="ko-KR" i="1" dirty="0" err="1">
                <a:solidFill>
                  <a:srgbClr val="004992"/>
                </a:solidFill>
              </a:rPr>
              <a:t>conductores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a:solidFill>
                  <a:srgbClr val="004992"/>
                </a:solidFill>
              </a:rPr>
              <a:t>Si us </a:t>
            </a:r>
            <a:r>
              <a:rPr lang="en-US" altLang="ko-KR" dirty="0" err="1">
                <a:solidFill>
                  <a:srgbClr val="004992"/>
                </a:solidFill>
              </a:rPr>
              <a:t>plau</a:t>
            </a:r>
            <a:r>
              <a:rPr lang="en-US" altLang="ko-KR" dirty="0">
                <a:solidFill>
                  <a:srgbClr val="004992"/>
                </a:solidFill>
              </a:rPr>
              <a:t>, </a:t>
            </a:r>
            <a:r>
              <a:rPr lang="en-US" altLang="ko-KR" dirty="0" err="1">
                <a:solidFill>
                  <a:srgbClr val="004992"/>
                </a:solidFill>
              </a:rPr>
              <a:t>repartiu</a:t>
            </a:r>
            <a:r>
              <a:rPr lang="en-US" altLang="ko-KR" dirty="0">
                <a:solidFill>
                  <a:srgbClr val="004992"/>
                </a:solidFill>
              </a:rPr>
              <a:t> </a:t>
            </a:r>
            <a:r>
              <a:rPr lang="en-US" altLang="ko-KR" dirty="0" err="1">
                <a:solidFill>
                  <a:srgbClr val="004992"/>
                </a:solidFill>
              </a:rPr>
              <a:t>fulls</a:t>
            </a:r>
            <a:r>
              <a:rPr lang="en-US" altLang="ko-KR" dirty="0">
                <a:solidFill>
                  <a:srgbClr val="004992"/>
                </a:solidFill>
              </a:rPr>
              <a:t> de </a:t>
            </a:r>
            <a:r>
              <a:rPr lang="en-US" altLang="ko-KR" dirty="0" err="1">
                <a:solidFill>
                  <a:srgbClr val="004992"/>
                </a:solidFill>
              </a:rPr>
              <a:t>treball</a:t>
            </a:r>
            <a:r>
              <a:rPr lang="en-US" altLang="ko-KR" dirty="0">
                <a:solidFill>
                  <a:srgbClr val="004992"/>
                </a:solidFill>
              </a:rPr>
              <a:t>. </a:t>
            </a:r>
            <a:r>
              <a:rPr lang="en-US" altLang="ko-KR" dirty="0" err="1">
                <a:solidFill>
                  <a:srgbClr val="004992"/>
                </a:solidFill>
              </a:rPr>
              <a:t>Introdueix</a:t>
            </a:r>
            <a:r>
              <a:rPr lang="en-US" altLang="ko-KR" dirty="0">
                <a:solidFill>
                  <a:srgbClr val="004992"/>
                </a:solidFill>
              </a:rPr>
              <a:t> la nostra app COGITO (</a:t>
            </a:r>
            <a:r>
              <a:rPr lang="en-US" altLang="ko-KR" dirty="0" err="1">
                <a:solidFill>
                  <a:srgbClr val="004992"/>
                </a:solidFill>
              </a:rPr>
              <a:t>descàrrega</a:t>
            </a:r>
            <a:r>
              <a:rPr lang="en-US" altLang="ko-KR" dirty="0">
                <a:solidFill>
                  <a:srgbClr val="004992"/>
                </a:solidFill>
              </a:rPr>
              <a:t> </a:t>
            </a:r>
            <a:r>
              <a:rPr lang="en-US" altLang="ko-KR" dirty="0" err="1">
                <a:solidFill>
                  <a:srgbClr val="004992"/>
                </a:solidFill>
              </a:rPr>
              <a:t>gratuïta</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67</a:t>
            </a:fld>
            <a:endParaRPr lang="de-DE" altLang="es-ES">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ea typeface="+mn-ea"/>
              </a:rPr>
              <a:t>www.uke.de/mct_app</a:t>
            </a:r>
            <a:endParaRPr lang="de-DE" b="0"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91845644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7 – Saltar a Conclusions II</a:t>
            </a:r>
          </a:p>
        </p:txBody>
      </p:sp>
      <p:sp>
        <p:nvSpPr>
          <p:cNvPr id="4" name="Slide Number Placeholder 3"/>
          <p:cNvSpPr>
            <a:spLocks noGrp="1"/>
          </p:cNvSpPr>
          <p:nvPr>
            <p:ph type="sldNum" sz="quarter" idx="12"/>
          </p:nvPr>
        </p:nvSpPr>
        <p:spPr/>
        <p:txBody>
          <a:bodyPr/>
          <a:lstStyle/>
          <a:p>
            <a:fld id="{E2D29D31-07AE-4177-BE12-2A01F3420BE6}" type="slidenum">
              <a:rPr lang="de-DE" altLang="es-ES" smtClean="0">
                <a:latin typeface="+mn-lt"/>
                <a:ea typeface="+mn-ea"/>
              </a:rPr>
              <a:pPr/>
              <a:t>68</a:t>
            </a:fld>
            <a:endParaRPr lang="de-DE" altLang="es-ES">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2581468404"/>
              </p:ext>
            </p:extLst>
          </p:nvPr>
        </p:nvGraphicFramePr>
        <p:xfrm>
          <a:off x="408954" y="2011680"/>
          <a:ext cx="11375999" cy="15179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 = genutzt unter </a:t>
                      </a:r>
                      <a:r>
                        <a:rPr kumimoji="0" lang="de-DE" sz="1000" b="0" i="0" u="none" strike="noStrike" cap="none" normalizeH="0" baseline="0" dirty="0" err="1">
                          <a:ln>
                            <a:noFill/>
                          </a:ln>
                          <a:solidFill>
                            <a:srgbClr val="333333"/>
                          </a:solidFill>
                          <a:effectLst/>
                          <a:latin typeface="+mn-lt"/>
                          <a:ea typeface="+mn-ea"/>
                          <a:cs typeface="+mn-cs"/>
                        </a:rPr>
                        <a:t>creative</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commons</a:t>
                      </a:r>
                      <a:r>
                        <a:rPr kumimoji="0" lang="de-DE" sz="1000" b="0" i="0" u="none" strike="noStrike" cap="none" normalizeH="0" baseline="0" dirty="0">
                          <a:ln>
                            <a:noFill/>
                          </a:ln>
                          <a:solidFill>
                            <a:srgbClr val="333333"/>
                          </a:solidFill>
                          <a:effectLst/>
                          <a:latin typeface="+mn-lt"/>
                          <a:ea typeface="+mn-ea"/>
                          <a:cs typeface="+mn-cs"/>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Oiseau</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'3'</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a:t>
                      </a:r>
                      <a:endPar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 cigarette box/ Zigarettenschachtel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Totes les pintures reproduïdes són de domini públic perquè els seus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drets</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d'autor</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han caducat (tots els artistes van morir fa més de 70 anys).</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358603325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Mite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Teories conspiratòries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a:solidFill>
                            <a:srgbClr val="333333"/>
                          </a:solidFill>
                          <a:latin typeface="+mn-lt"/>
                          <a:ea typeface="+mn-ea"/>
                          <a:cs typeface="+mn-cs"/>
                        </a:rPr>
                        <a:t>Arguments a favor?</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Entrenament Metacognitiu 7 – Saltar a Conclusions II</a:t>
            </a:r>
          </a:p>
        </p:txBody>
      </p:sp>
      <p:sp>
        <p:nvSpPr>
          <p:cNvPr id="6" name="Slide Number Placeholder 5"/>
          <p:cNvSpPr>
            <a:spLocks noGrp="1"/>
          </p:cNvSpPr>
          <p:nvPr>
            <p:ph type="sldNum" sz="quarter" idx="12"/>
          </p:nvPr>
        </p:nvSpPr>
        <p:spPr/>
        <p:txBody>
          <a:bodyPr/>
          <a:lstStyle/>
          <a:p>
            <a:fld id="{7FA1454E-C14F-4227-9671-7503869E6393}" type="slidenum">
              <a:rPr lang="de-DE" altLang="es-ES" smtClean="0"/>
              <a:pPr/>
              <a:t>69</a:t>
            </a:fld>
            <a:endParaRPr lang="de-DE" altLang="es-ES"/>
          </a:p>
        </p:txBody>
      </p:sp>
    </p:spTree>
    <p:extLst>
      <p:ext uri="{BB962C8B-B14F-4D97-AF65-F5344CB8AC3E}">
        <p14:creationId xmlns:p14="http://schemas.microsoft.com/office/powerpoint/2010/main" val="24662183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429461993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Mite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Teories conspiratòries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err="1">
                          <a:solidFill>
                            <a:srgbClr val="333333"/>
                          </a:solidFill>
                          <a:latin typeface="+mn-lt"/>
                          <a:ea typeface="+mn-ea"/>
                          <a:cs typeface="+mn-cs"/>
                        </a:rPr>
                        <a:t>Motivacions</a:t>
                      </a:r>
                      <a:r>
                        <a:rPr lang="en-US" sz="1800" b="0" i="0" u="none" dirty="0">
                          <a:solidFill>
                            <a:srgbClr val="333333"/>
                          </a:solidFill>
                          <a:latin typeface="+mn-lt"/>
                          <a:ea typeface="+mn-ea"/>
                          <a:cs typeface="+mn-cs"/>
                        </a:rPr>
                        <a:t> que </a:t>
                      </a:r>
                      <a:r>
                        <a:rPr lang="en-US" sz="1800" b="0" i="0" u="none" dirty="0" err="1">
                          <a:solidFill>
                            <a:srgbClr val="333333"/>
                          </a:solidFill>
                          <a:latin typeface="+mn-lt"/>
                          <a:ea typeface="+mn-ea"/>
                          <a:cs typeface="+mn-cs"/>
                        </a:rPr>
                        <a:t>s'atribueixen</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als</a:t>
                      </a:r>
                      <a:r>
                        <a:rPr lang="en-US" sz="1800" b="0" i="0" u="none" dirty="0">
                          <a:solidFill>
                            <a:srgbClr val="333333"/>
                          </a:solidFill>
                          <a:latin typeface="+mn-lt"/>
                          <a:ea typeface="+mn-ea"/>
                          <a:cs typeface="+mn-cs"/>
                        </a:rPr>
                        <a:t> EEUU:</a:t>
                      </a:r>
                    </a:p>
                    <a:p>
                      <a:pPr marL="342900" indent="-342900">
                        <a:lnSpc>
                          <a:spcPct val="100000"/>
                        </a:lnSpc>
                        <a:spcBef>
                          <a:spcPts val="1200"/>
                        </a:spcBef>
                        <a:buFont typeface="+mj-lt"/>
                        <a:buAutoNum type="arabicPeriod"/>
                      </a:pPr>
                      <a:r>
                        <a:rPr lang="en-US" sz="1800" b="0" i="0" u="none" dirty="0">
                          <a:solidFill>
                            <a:srgbClr val="333333"/>
                          </a:solidFill>
                          <a:latin typeface="+mn-lt"/>
                          <a:ea typeface="+mn-ea"/>
                          <a:cs typeface="+mn-cs"/>
                        </a:rPr>
                        <a:t>“</a:t>
                      </a:r>
                      <a:r>
                        <a:rPr lang="en-US" sz="1800" b="0" i="0" u="none" dirty="0" err="1">
                          <a:solidFill>
                            <a:srgbClr val="333333"/>
                          </a:solidFill>
                          <a:latin typeface="+mn-lt"/>
                          <a:ea typeface="+mn-ea"/>
                          <a:cs typeface="+mn-cs"/>
                        </a:rPr>
                        <a:t>Victòria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tecnològica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en</a:t>
                      </a:r>
                      <a:r>
                        <a:rPr lang="en-US" sz="1800" b="0" i="0" u="none" dirty="0">
                          <a:solidFill>
                            <a:srgbClr val="333333"/>
                          </a:solidFill>
                          <a:latin typeface="+mn-lt"/>
                          <a:ea typeface="+mn-ea"/>
                          <a:cs typeface="+mn-cs"/>
                        </a:rPr>
                        <a:t> la </a:t>
                      </a:r>
                      <a:r>
                        <a:rPr lang="en-US" sz="1800" b="0" i="0" u="none" dirty="0" err="1">
                          <a:solidFill>
                            <a:srgbClr val="333333"/>
                          </a:solidFill>
                          <a:latin typeface="+mn-lt"/>
                          <a:ea typeface="+mn-ea"/>
                          <a:cs typeface="+mn-cs"/>
                        </a:rPr>
                        <a:t>competició</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espacial</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amb</a:t>
                      </a:r>
                      <a:r>
                        <a:rPr lang="en-US" sz="1800" b="0" i="0" u="none" dirty="0">
                          <a:solidFill>
                            <a:srgbClr val="333333"/>
                          </a:solidFill>
                          <a:latin typeface="+mn-lt"/>
                          <a:ea typeface="+mn-ea"/>
                          <a:cs typeface="+mn-cs"/>
                        </a:rPr>
                        <a:t> la </a:t>
                      </a:r>
                      <a:r>
                        <a:rPr lang="en-US" sz="1800" b="0" i="0" u="none" dirty="0" err="1">
                          <a:solidFill>
                            <a:srgbClr val="333333"/>
                          </a:solidFill>
                          <a:latin typeface="+mn-lt"/>
                          <a:ea typeface="+mn-ea"/>
                          <a:cs typeface="+mn-cs"/>
                        </a:rPr>
                        <a:t>Unió</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Soviètica</a:t>
                      </a:r>
                      <a:r>
                        <a:rPr lang="en-US" sz="1800" b="0" i="0" u="none" dirty="0">
                          <a:solidFill>
                            <a:srgbClr val="333333"/>
                          </a:solidFill>
                          <a:latin typeface="+mn-lt"/>
                          <a:ea typeface="+mn-ea"/>
                          <a:cs typeface="+mn-cs"/>
                        </a:rPr>
                        <a:t>, que </a:t>
                      </a:r>
                      <a:r>
                        <a:rPr lang="en-US" sz="1800" b="0" i="0" u="none" dirty="0" err="1">
                          <a:solidFill>
                            <a:srgbClr val="333333"/>
                          </a:solidFill>
                          <a:latin typeface="+mn-lt"/>
                          <a:ea typeface="+mn-ea"/>
                          <a:cs typeface="+mn-cs"/>
                        </a:rPr>
                        <a:t>havia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llançat</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abans</a:t>
                      </a:r>
                      <a:r>
                        <a:rPr lang="en-US" sz="1800" b="0" i="0" u="none" dirty="0">
                          <a:solidFill>
                            <a:srgbClr val="333333"/>
                          </a:solidFill>
                          <a:latin typeface="+mn-lt"/>
                          <a:ea typeface="+mn-ea"/>
                          <a:cs typeface="+mn-cs"/>
                        </a:rPr>
                        <a:t> un </a:t>
                      </a:r>
                      <a:r>
                        <a:rPr lang="en-US" sz="1800" b="0" i="0" u="none" dirty="0" err="1">
                          <a:solidFill>
                            <a:srgbClr val="333333"/>
                          </a:solidFill>
                          <a:latin typeface="+mn-lt"/>
                          <a:ea typeface="+mn-ea"/>
                          <a:cs typeface="+mn-cs"/>
                        </a:rPr>
                        <a:t>satèl·lit</a:t>
                      </a:r>
                      <a:r>
                        <a:rPr lang="en-US" sz="1800" b="0" i="0" u="none" dirty="0">
                          <a:solidFill>
                            <a:srgbClr val="333333"/>
                          </a:solidFill>
                          <a:latin typeface="+mn-lt"/>
                          <a:ea typeface="+mn-ea"/>
                          <a:cs typeface="+mn-cs"/>
                        </a:rPr>
                        <a:t> a </a:t>
                      </a:r>
                      <a:r>
                        <a:rPr lang="en-US" sz="1800" b="0" i="0" u="none" dirty="0" err="1">
                          <a:solidFill>
                            <a:srgbClr val="333333"/>
                          </a:solidFill>
                          <a:latin typeface="+mn-lt"/>
                          <a:ea typeface="+mn-ea"/>
                          <a:cs typeface="+mn-cs"/>
                        </a:rPr>
                        <a:t>l'espai</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amb</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èxit</a:t>
                      </a:r>
                      <a:endParaRPr lang="en-US" sz="1800" b="0" i="0" u="none" dirty="0">
                        <a:solidFill>
                          <a:srgbClr val="333333"/>
                        </a:solidFill>
                        <a:latin typeface="+mn-lt"/>
                        <a:ea typeface="+mn-ea"/>
                        <a:cs typeface="+mn-cs"/>
                      </a:endParaRPr>
                    </a:p>
                    <a:p>
                      <a:pPr marL="342900" indent="-342900">
                        <a:lnSpc>
                          <a:spcPct val="100000"/>
                        </a:lnSpc>
                        <a:spcBef>
                          <a:spcPts val="1200"/>
                        </a:spcBef>
                        <a:buFont typeface="+mj-lt"/>
                        <a:buAutoNum type="arabicPeriod"/>
                      </a:pPr>
                      <a:r>
                        <a:rPr lang="en-US" sz="1800" b="0" i="0" u="none" dirty="0" err="1">
                          <a:solidFill>
                            <a:srgbClr val="333333"/>
                          </a:solidFill>
                          <a:latin typeface="+mn-lt"/>
                          <a:ea typeface="+mn-ea"/>
                          <a:cs typeface="+mn-cs"/>
                        </a:rPr>
                        <a:t>Distracció</a:t>
                      </a:r>
                      <a:r>
                        <a:rPr lang="en-US" sz="1800" b="0" i="0" u="none" dirty="0">
                          <a:solidFill>
                            <a:srgbClr val="333333"/>
                          </a:solidFill>
                          <a:latin typeface="+mn-lt"/>
                          <a:ea typeface="+mn-ea"/>
                          <a:cs typeface="+mn-cs"/>
                        </a:rPr>
                        <a:t> de la </a:t>
                      </a:r>
                      <a:r>
                        <a:rPr lang="en-US" sz="1800" b="0" i="0" u="none" dirty="0" err="1">
                          <a:solidFill>
                            <a:srgbClr val="333333"/>
                          </a:solidFill>
                          <a:latin typeface="+mn-lt"/>
                          <a:ea typeface="+mn-ea"/>
                          <a:cs typeface="+mn-cs"/>
                        </a:rPr>
                        <a:t>guerra</a:t>
                      </a:r>
                      <a:r>
                        <a:rPr lang="en-US" sz="1800" b="0" i="0" u="none" dirty="0">
                          <a:solidFill>
                            <a:srgbClr val="333333"/>
                          </a:solidFill>
                          <a:latin typeface="+mn-lt"/>
                          <a:ea typeface="+mn-ea"/>
                          <a:cs typeface="+mn-cs"/>
                        </a:rPr>
                        <a:t> de Vietnam</a:t>
                      </a:r>
                    </a:p>
                    <a:p>
                      <a:pPr marL="342900" indent="-342900">
                        <a:lnSpc>
                          <a:spcPct val="100000"/>
                        </a:lnSpc>
                        <a:spcBef>
                          <a:spcPts val="1200"/>
                        </a:spcBef>
                        <a:buFont typeface="+mj-lt"/>
                        <a:buAutoNum type="arabicPeriod"/>
                      </a:pPr>
                      <a:r>
                        <a:rPr lang="en-US" sz="1800" b="0" i="0" u="none" dirty="0">
                          <a:solidFill>
                            <a:srgbClr val="333333"/>
                          </a:solidFill>
                          <a:latin typeface="+mn-lt"/>
                          <a:ea typeface="+mn-ea"/>
                          <a:cs typeface="+mn-cs"/>
                        </a:rPr>
                        <a:t>La </a:t>
                      </a:r>
                      <a:r>
                        <a:rPr lang="en-US" sz="1800" b="0" i="0" u="none" dirty="0" err="1">
                          <a:solidFill>
                            <a:srgbClr val="333333"/>
                          </a:solidFill>
                          <a:latin typeface="+mn-lt"/>
                          <a:ea typeface="+mn-ea"/>
                          <a:cs typeface="+mn-cs"/>
                        </a:rPr>
                        <a:t>pròpia</a:t>
                      </a:r>
                      <a:r>
                        <a:rPr lang="en-US" sz="1800" b="0" i="0" u="none" dirty="0">
                          <a:solidFill>
                            <a:srgbClr val="333333"/>
                          </a:solidFill>
                          <a:latin typeface="+mn-lt"/>
                          <a:ea typeface="+mn-ea"/>
                          <a:cs typeface="+mn-cs"/>
                        </a:rPr>
                        <a:t> NASA </a:t>
                      </a:r>
                      <a:r>
                        <a:rPr lang="en-US" sz="1800" b="0" i="0" u="none" dirty="0" err="1">
                          <a:solidFill>
                            <a:srgbClr val="333333"/>
                          </a:solidFill>
                          <a:latin typeface="+mn-lt"/>
                          <a:ea typeface="+mn-ea"/>
                          <a:cs typeface="+mn-cs"/>
                        </a:rPr>
                        <a:t>va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falsificar</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l'allunatge</a:t>
                      </a:r>
                      <a:r>
                        <a:rPr lang="en-US" sz="1800" b="0" i="0" u="none" dirty="0">
                          <a:solidFill>
                            <a:srgbClr val="333333"/>
                          </a:solidFill>
                          <a:latin typeface="+mn-lt"/>
                          <a:ea typeface="+mn-ea"/>
                          <a:cs typeface="+mn-cs"/>
                        </a:rPr>
                        <a:t> per </a:t>
                      </a:r>
                      <a:r>
                        <a:rPr lang="en-US" sz="1800" b="0" i="0" u="none" dirty="0" err="1">
                          <a:solidFill>
                            <a:srgbClr val="333333"/>
                          </a:solidFill>
                          <a:latin typeface="+mn-lt"/>
                          <a:ea typeface="+mn-ea"/>
                          <a:cs typeface="+mn-cs"/>
                        </a:rPr>
                        <a:t>por</a:t>
                      </a:r>
                      <a:r>
                        <a:rPr lang="en-US" sz="1800" b="0" i="0" u="none" dirty="0">
                          <a:solidFill>
                            <a:srgbClr val="333333"/>
                          </a:solidFill>
                          <a:latin typeface="+mn-lt"/>
                          <a:ea typeface="+mn-ea"/>
                          <a:cs typeface="+mn-cs"/>
                        </a:rPr>
                        <a:t> a </a:t>
                      </a:r>
                      <a:r>
                        <a:rPr lang="en-US" sz="1800" b="0" i="0" u="none" dirty="0" err="1">
                          <a:solidFill>
                            <a:srgbClr val="333333"/>
                          </a:solidFill>
                          <a:latin typeface="+mn-lt"/>
                          <a:ea typeface="+mn-ea"/>
                          <a:cs typeface="+mn-cs"/>
                        </a:rPr>
                        <a:t>retallades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pressupostàries</a:t>
                      </a:r>
                      <a:r>
                        <a:rPr lang="en-US" sz="1800" b="0" i="0" u="none" dirty="0">
                          <a:solidFill>
                            <a:srgbClr val="333333"/>
                          </a:solidFill>
                          <a:latin typeface="+mn-lt"/>
                          <a:ea typeface="+mn-ea"/>
                          <a:cs typeface="+mn-cs"/>
                        </a:rPr>
                        <a:t> del govern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Entrenament Metacognitiu 7 – Saltar a Conclusions II</a:t>
            </a:r>
          </a:p>
        </p:txBody>
      </p:sp>
      <p:sp>
        <p:nvSpPr>
          <p:cNvPr id="6" name="Slide Number Placeholder 5"/>
          <p:cNvSpPr>
            <a:spLocks noGrp="1"/>
          </p:cNvSpPr>
          <p:nvPr>
            <p:ph type="sldNum" sz="quarter" idx="12"/>
          </p:nvPr>
        </p:nvSpPr>
        <p:spPr/>
        <p:txBody>
          <a:bodyPr/>
          <a:lstStyle/>
          <a:p>
            <a:fld id="{7FA1454E-C14F-4227-9671-7503869E6393}" type="slidenum">
              <a:rPr lang="de-DE" altLang="es-ES" smtClean="0"/>
              <a:pPr/>
              <a:t>70</a:t>
            </a:fld>
            <a:endParaRPr lang="de-DE" altLang="es-ES"/>
          </a:p>
        </p:txBody>
      </p:sp>
    </p:spTree>
    <p:extLst>
      <p:ext uri="{BB962C8B-B14F-4D97-AF65-F5344CB8AC3E}">
        <p14:creationId xmlns:p14="http://schemas.microsoft.com/office/powerpoint/2010/main" val="40291765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158772946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Mite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A favor i en contra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mn-lt"/>
                          <a:ea typeface="+mn-ea"/>
                          <a:cs typeface="+mn-cs"/>
                        </a:rPr>
                        <a:t>A favor: </a:t>
                      </a:r>
                      <a:r>
                        <a:rPr kumimoji="0" lang="de-DE" sz="18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Entrenament Metacognitiu 7 – Saltar a Conclusions II</a:t>
            </a:r>
          </a:p>
        </p:txBody>
      </p:sp>
      <p:sp>
        <p:nvSpPr>
          <p:cNvPr id="6" name="Slide Number Placeholder 5"/>
          <p:cNvSpPr>
            <a:spLocks noGrp="1"/>
          </p:cNvSpPr>
          <p:nvPr>
            <p:ph type="sldNum" sz="quarter" idx="12"/>
          </p:nvPr>
        </p:nvSpPr>
        <p:spPr/>
        <p:txBody>
          <a:bodyPr/>
          <a:lstStyle/>
          <a:p>
            <a:fld id="{7FA1454E-C14F-4227-9671-7503869E6393}" type="slidenum">
              <a:rPr lang="de-DE" altLang="es-ES" smtClean="0"/>
              <a:pPr/>
              <a:t>71</a:t>
            </a:fld>
            <a:endParaRPr lang="de-DE" altLang="es-ES"/>
          </a:p>
        </p:txBody>
      </p:sp>
    </p:spTree>
    <p:extLst>
      <p:ext uri="{BB962C8B-B14F-4D97-AF65-F5344CB8AC3E}">
        <p14:creationId xmlns:p14="http://schemas.microsoft.com/office/powerpoint/2010/main" val="14233336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61110030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Mite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A favor i en contra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mn-lt"/>
                          <a:ea typeface="+mn-ea"/>
                          <a:cs typeface="+mn-cs"/>
                        </a:rPr>
                        <a:t>A favor:</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“Bandera </a:t>
                      </a:r>
                      <a:r>
                        <a:rPr kumimoji="0" lang="en-US" sz="1800" b="0" i="0" u="none" strike="noStrike" cap="none" normalizeH="0" baseline="0" dirty="0" err="1">
                          <a:ln>
                            <a:noFill/>
                          </a:ln>
                          <a:solidFill>
                            <a:srgbClr val="333333"/>
                          </a:solidFill>
                          <a:effectLst/>
                          <a:latin typeface="+mn-lt"/>
                          <a:ea typeface="+mn-ea"/>
                          <a:cs typeface="+mn-cs"/>
                        </a:rPr>
                        <a:t>onejant</a:t>
                      </a:r>
                      <a:r>
                        <a:rPr kumimoji="0" lang="en-US" sz="1800" b="0" i="0" u="none" strike="noStrike" cap="none" normalizeH="0" baseline="0" dirty="0">
                          <a:ln>
                            <a:noFill/>
                          </a:ln>
                          <a:solidFill>
                            <a:srgbClr val="333333"/>
                          </a:solidFill>
                          <a:effectLst/>
                          <a:latin typeface="+mn-lt"/>
                          <a:ea typeface="+mn-ea"/>
                          <a:cs typeface="+mn-cs"/>
                        </a:rPr>
                        <a:t>”: impossible, ja que a la </a:t>
                      </a:r>
                      <a:r>
                        <a:rPr kumimoji="0" lang="en-US" sz="1800" b="0" i="0" u="none" strike="noStrike" cap="none" normalizeH="0" baseline="0" dirty="0" err="1">
                          <a:ln>
                            <a:noFill/>
                          </a:ln>
                          <a:solidFill>
                            <a:srgbClr val="333333"/>
                          </a:solidFill>
                          <a:effectLst/>
                          <a:latin typeface="+mn-lt"/>
                          <a:ea typeface="+mn-ea"/>
                          <a:cs typeface="+mn-cs"/>
                        </a:rPr>
                        <a:t>lluna</a:t>
                      </a:r>
                      <a:r>
                        <a:rPr kumimoji="0" lang="en-US" sz="1800" b="0" i="0" u="none" strike="noStrike" cap="none" normalizeH="0" baseline="0" dirty="0">
                          <a:ln>
                            <a:noFill/>
                          </a:ln>
                          <a:solidFill>
                            <a:srgbClr val="333333"/>
                          </a:solidFill>
                          <a:effectLst/>
                          <a:latin typeface="+mn-lt"/>
                          <a:ea typeface="+mn-ea"/>
                          <a:cs typeface="+mn-cs"/>
                        </a:rPr>
                        <a:t> no hi ha </a:t>
                      </a:r>
                      <a:r>
                        <a:rPr kumimoji="0" lang="en-US" sz="1800" b="0" i="0" u="none" strike="noStrike" cap="none" normalizeH="0" baseline="0" dirty="0" err="1">
                          <a:ln>
                            <a:noFill/>
                          </a:ln>
                          <a:solidFill>
                            <a:srgbClr val="333333"/>
                          </a:solidFill>
                          <a:effectLst/>
                          <a:latin typeface="+mn-lt"/>
                          <a:ea typeface="+mn-ea"/>
                          <a:cs typeface="+mn-cs"/>
                        </a:rPr>
                        <a:t>atmosfera</a:t>
                      </a:r>
                      <a:endParaRPr kumimoji="0" lang="en-US" sz="1800" b="0" i="0" u="none" strike="noStrike" cap="none" normalizeH="0" baseline="0" dirty="0">
                        <a:ln>
                          <a:noFill/>
                        </a:ln>
                        <a:solidFill>
                          <a:srgbClr val="333333"/>
                        </a:solidFill>
                        <a:effectLst/>
                        <a:latin typeface="+mn-lt"/>
                        <a:ea typeface="+mn-ea"/>
                        <a:cs typeface="+mn-cs"/>
                      </a:endParaRP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Les </a:t>
                      </a:r>
                      <a:r>
                        <a:rPr kumimoji="0" lang="en-US" sz="1800" b="0" i="0" u="none" strike="noStrike" cap="none" normalizeH="0" baseline="0" dirty="0" err="1">
                          <a:ln>
                            <a:noFill/>
                          </a:ln>
                          <a:solidFill>
                            <a:srgbClr val="333333"/>
                          </a:solidFill>
                          <a:effectLst/>
                          <a:latin typeface="+mn-lt"/>
                          <a:ea typeface="+mn-ea"/>
                          <a:cs typeface="+mn-cs"/>
                        </a:rPr>
                        <a:t>fotos</a:t>
                      </a:r>
                      <a:r>
                        <a:rPr kumimoji="0" lang="en-US" sz="1800" b="0" i="0" u="none" strike="noStrike" cap="none" normalizeH="0" baseline="0" dirty="0">
                          <a:ln>
                            <a:noFill/>
                          </a:ln>
                          <a:solidFill>
                            <a:srgbClr val="333333"/>
                          </a:solidFill>
                          <a:effectLst/>
                          <a:latin typeface="+mn-lt"/>
                          <a:ea typeface="+mn-ea"/>
                          <a:cs typeface="+mn-cs"/>
                        </a:rPr>
                        <a:t> del </a:t>
                      </a:r>
                      <a:r>
                        <a:rPr kumimoji="0" lang="en-US" sz="1800" b="0" i="0" u="none" strike="noStrike" cap="none" normalizeH="0" baseline="0" dirty="0" err="1">
                          <a:ln>
                            <a:noFill/>
                          </a:ln>
                          <a:solidFill>
                            <a:srgbClr val="333333"/>
                          </a:solidFill>
                          <a:effectLst/>
                          <a:latin typeface="+mn-lt"/>
                          <a:ea typeface="+mn-ea"/>
                          <a:cs typeface="+mn-cs"/>
                        </a:rPr>
                        <a:t>cel</a:t>
                      </a:r>
                      <a:r>
                        <a:rPr kumimoji="0" lang="en-US" sz="1800" b="0" i="0" u="none" strike="noStrike" cap="none" normalizeH="0" baseline="0" dirty="0">
                          <a:ln>
                            <a:noFill/>
                          </a:ln>
                          <a:solidFill>
                            <a:srgbClr val="333333"/>
                          </a:solidFill>
                          <a:effectLst/>
                          <a:latin typeface="+mn-lt"/>
                          <a:ea typeface="+mn-ea"/>
                          <a:cs typeface="+mn-cs"/>
                        </a:rPr>
                        <a:t> sense </a:t>
                      </a:r>
                      <a:r>
                        <a:rPr kumimoji="0" lang="en-US" sz="1800" b="0" i="0" u="none" strike="noStrike" cap="none" normalizeH="0" baseline="0" dirty="0" err="1">
                          <a:ln>
                            <a:noFill/>
                          </a:ln>
                          <a:solidFill>
                            <a:srgbClr val="333333"/>
                          </a:solidFill>
                          <a:effectLst/>
                          <a:latin typeface="+mn-lt"/>
                          <a:ea typeface="+mn-ea"/>
                          <a:cs typeface="+mn-cs"/>
                        </a:rPr>
                        <a:t>estrelles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les ombres </a:t>
                      </a:r>
                      <a:r>
                        <a:rPr kumimoji="0" lang="en-US" sz="1800" b="0" i="0" u="none" strike="noStrike" cap="none" normalizeH="0" baseline="0" dirty="0" err="1">
                          <a:ln>
                            <a:noFill/>
                          </a:ln>
                          <a:solidFill>
                            <a:srgbClr val="333333"/>
                          </a:solidFill>
                          <a:effectLst/>
                          <a:latin typeface="+mn-lt"/>
                          <a:ea typeface="+mn-ea"/>
                          <a:cs typeface="+mn-cs"/>
                        </a:rPr>
                        <a:t>canviants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apunten</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gravació</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d'estudi</a:t>
                      </a:r>
                      <a:r>
                        <a:rPr kumimoji="0" lang="en-US" sz="1800" b="0" i="0" u="none" strike="noStrike" cap="none" normalizeH="0" baseline="0" dirty="0">
                          <a:ln>
                            <a:noFill/>
                          </a:ln>
                          <a:solidFill>
                            <a:srgbClr val="333333"/>
                          </a:solidFill>
                          <a:effectLst/>
                          <a:latin typeface="+mn-lt"/>
                          <a:ea typeface="+mn-ea"/>
                          <a:cs typeface="+mn-cs"/>
                        </a:rPr>
                        <a:t>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El </a:t>
                      </a:r>
                      <a:r>
                        <a:rPr kumimoji="0" lang="en-US" sz="1800" b="0" i="0" u="none" strike="noStrike" cap="none" normalizeH="0" baseline="0" dirty="0" err="1">
                          <a:ln>
                            <a:noFill/>
                          </a:ln>
                          <a:solidFill>
                            <a:srgbClr val="333333"/>
                          </a:solidFill>
                          <a:effectLst/>
                          <a:latin typeface="+mn-lt"/>
                          <a:ea typeface="+mn-ea"/>
                          <a:cs typeface="+mn-cs"/>
                        </a:rPr>
                        <a:t>missatge</a:t>
                      </a:r>
                      <a:r>
                        <a:rPr kumimoji="0" lang="en-US" sz="1800" b="0" i="0" u="none" strike="noStrike" cap="none" normalizeH="0" baseline="0" dirty="0">
                          <a:ln>
                            <a:noFill/>
                          </a:ln>
                          <a:solidFill>
                            <a:srgbClr val="333333"/>
                          </a:solidFill>
                          <a:effectLst/>
                          <a:latin typeface="+mn-lt"/>
                          <a:ea typeface="+mn-ea"/>
                          <a:cs typeface="+mn-cs"/>
                        </a:rPr>
                        <a:t> de </a:t>
                      </a:r>
                      <a:r>
                        <a:rPr kumimoji="0" lang="en-US" sz="1800" b="0" i="0" u="none" strike="noStrike" cap="none" normalizeH="0" baseline="0" dirty="0" err="1">
                          <a:ln>
                            <a:noFill/>
                          </a:ln>
                          <a:solidFill>
                            <a:srgbClr val="333333"/>
                          </a:solidFill>
                          <a:effectLst/>
                          <a:latin typeface="+mn-lt"/>
                          <a:ea typeface="+mn-ea"/>
                          <a:cs typeface="+mn-cs"/>
                        </a:rPr>
                        <a:t>ràdio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d'Armstrong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Respon</a:t>
                      </a:r>
                      <a:r>
                        <a:rPr kumimoji="0" lang="en-US" sz="1800" b="0" i="0" u="none" strike="noStrike" cap="none" normalizeH="0" baseline="0" dirty="0">
                          <a:ln>
                            <a:noFill/>
                          </a:ln>
                          <a:solidFill>
                            <a:srgbClr val="333333"/>
                          </a:solidFill>
                          <a:effectLst/>
                          <a:latin typeface="+mn-lt"/>
                          <a:ea typeface="+mn-ea"/>
                          <a:cs typeface="+mn-cs"/>
                        </a:rPr>
                        <a:t> molt </a:t>
                      </a:r>
                      <a:r>
                        <a:rPr kumimoji="0" lang="en-US" sz="1800" b="0" i="0" u="none" strike="noStrike" cap="none" normalizeH="0" baseline="0" dirty="0" err="1">
                          <a:ln>
                            <a:noFill/>
                          </a:ln>
                          <a:solidFill>
                            <a:srgbClr val="333333"/>
                          </a:solidFill>
                          <a:effectLst/>
                          <a:latin typeface="+mn-lt"/>
                          <a:ea typeface="+mn-ea"/>
                          <a:cs typeface="+mn-cs"/>
                        </a:rPr>
                        <a:t>ràpid</a:t>
                      </a:r>
                      <a:r>
                        <a:rPr kumimoji="0" lang="en-US" sz="1800" b="0" i="0" u="none" strike="noStrike" cap="none" normalizeH="0" baseline="0" dirty="0">
                          <a:ln>
                            <a:noFill/>
                          </a:ln>
                          <a:solidFill>
                            <a:srgbClr val="333333"/>
                          </a:solidFill>
                          <a:effectLst/>
                          <a:latin typeface="+mn-lt"/>
                          <a:ea typeface="+mn-ea"/>
                          <a:cs typeface="+mn-cs"/>
                        </a:rPr>
                        <a:t> a la </a:t>
                      </a:r>
                      <a:r>
                        <a:rPr kumimoji="0" lang="en-US" sz="1800" b="0" i="0" u="none" strike="noStrike" cap="none" normalizeH="0" baseline="0" dirty="0" err="1">
                          <a:ln>
                            <a:noFill/>
                          </a:ln>
                          <a:solidFill>
                            <a:srgbClr val="333333"/>
                          </a:solidFill>
                          <a:effectLst/>
                          <a:latin typeface="+mn-lt"/>
                          <a:ea typeface="+mn-ea"/>
                          <a:cs typeface="+mn-cs"/>
                        </a:rPr>
                        <a:t>darrera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frase</a:t>
                      </a:r>
                      <a:r>
                        <a:rPr kumimoji="0" lang="en-US" sz="1800" b="0" i="0" u="none" strike="noStrike" cap="none" normalizeH="0" baseline="0" dirty="0">
                          <a:ln>
                            <a:noFill/>
                          </a:ln>
                          <a:solidFill>
                            <a:srgbClr val="333333"/>
                          </a:solidFill>
                          <a:effectLst/>
                          <a:latin typeface="+mn-lt"/>
                          <a:ea typeface="+mn-ea"/>
                          <a:cs typeface="+mn-cs"/>
                        </a:rPr>
                        <a:t> del president Nixon. Un </a:t>
                      </a:r>
                      <a:r>
                        <a:rPr kumimoji="0" lang="en-US" sz="1800" b="0" i="0" u="none" strike="noStrike" cap="none" normalizeH="0" baseline="0" dirty="0" err="1">
                          <a:ln>
                            <a:noFill/>
                          </a:ln>
                          <a:solidFill>
                            <a:srgbClr val="333333"/>
                          </a:solidFill>
                          <a:effectLst/>
                          <a:latin typeface="+mn-lt"/>
                          <a:ea typeface="+mn-ea"/>
                          <a:cs typeface="+mn-cs"/>
                        </a:rPr>
                        <a:t>senyal</a:t>
                      </a:r>
                      <a:r>
                        <a:rPr kumimoji="0" lang="en-US" sz="1800" b="0" i="0" u="none" strike="noStrike" cap="none" normalizeH="0" baseline="0" dirty="0">
                          <a:ln>
                            <a:noFill/>
                          </a:ln>
                          <a:solidFill>
                            <a:srgbClr val="333333"/>
                          </a:solidFill>
                          <a:effectLst/>
                          <a:latin typeface="+mn-lt"/>
                          <a:ea typeface="+mn-ea"/>
                          <a:cs typeface="+mn-cs"/>
                        </a:rPr>
                        <a:t> de </a:t>
                      </a:r>
                      <a:r>
                        <a:rPr kumimoji="0" lang="en-US" sz="1800" b="0" i="0" u="none" strike="noStrike" cap="none" normalizeH="0" baseline="0" dirty="0" err="1">
                          <a:ln>
                            <a:noFill/>
                          </a:ln>
                          <a:solidFill>
                            <a:srgbClr val="333333"/>
                          </a:solidFill>
                          <a:effectLst/>
                          <a:latin typeface="+mn-lt"/>
                          <a:ea typeface="+mn-ea"/>
                          <a:cs typeface="+mn-cs"/>
                        </a:rPr>
                        <a:t>ràdio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necessita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més</a:t>
                      </a:r>
                      <a:r>
                        <a:rPr kumimoji="0" lang="en-US" sz="1800" b="0" i="0" u="none" strike="noStrike" cap="none" normalizeH="0" baseline="0" dirty="0">
                          <a:ln>
                            <a:noFill/>
                          </a:ln>
                          <a:solidFill>
                            <a:srgbClr val="333333"/>
                          </a:solidFill>
                          <a:effectLst/>
                          <a:latin typeface="+mn-lt"/>
                          <a:ea typeface="+mn-ea"/>
                          <a:cs typeface="+mn-cs"/>
                        </a:rPr>
                        <a:t> temps per </a:t>
                      </a:r>
                      <a:r>
                        <a:rPr kumimoji="0" lang="en-US" sz="1800" b="0" i="0" u="none" strike="noStrike" cap="none" normalizeH="0" baseline="0" dirty="0" err="1">
                          <a:ln>
                            <a:noFill/>
                          </a:ln>
                          <a:solidFill>
                            <a:srgbClr val="333333"/>
                          </a:solidFill>
                          <a:effectLst/>
                          <a:latin typeface="+mn-lt"/>
                          <a:ea typeface="+mn-ea"/>
                          <a:cs typeface="+mn-cs"/>
                        </a:rPr>
                        <a:t>ser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transmès</a:t>
                      </a:r>
                      <a:r>
                        <a:rPr kumimoji="0" lang="en-US" sz="1800" b="0" i="0" u="none" strike="noStrike" cap="none" normalizeH="0" baseline="0" dirty="0">
                          <a:ln>
                            <a:noFill/>
                          </a:ln>
                          <a:solidFill>
                            <a:srgbClr val="333333"/>
                          </a:solidFill>
                          <a:effectLst/>
                          <a:latin typeface="+mn-lt"/>
                          <a:ea typeface="+mn-ea"/>
                          <a:cs typeface="+mn-cs"/>
                        </a:rPr>
                        <a:t> des de la terra que el que </a:t>
                      </a:r>
                      <a:r>
                        <a:rPr kumimoji="0" lang="en-US" sz="1800" b="0" i="0" u="none" strike="noStrike" cap="none" normalizeH="0" baseline="0" dirty="0" err="1">
                          <a:ln>
                            <a:noFill/>
                          </a:ln>
                          <a:solidFill>
                            <a:srgbClr val="333333"/>
                          </a:solidFill>
                          <a:effectLst/>
                          <a:latin typeface="+mn-lt"/>
                          <a:ea typeface="+mn-ea"/>
                          <a:cs typeface="+mn-cs"/>
                        </a:rPr>
                        <a:t>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necessitar</a:t>
                      </a:r>
                      <a:r>
                        <a:rPr kumimoji="0" lang="en-US" sz="1800" b="0" i="0" u="none" strike="noStrike" cap="none" normalizeH="0" baseline="0" dirty="0">
                          <a:ln>
                            <a:noFill/>
                          </a:ln>
                          <a:solidFill>
                            <a:srgbClr val="333333"/>
                          </a:solidFill>
                          <a:effectLst/>
                          <a:latin typeface="+mn-lt"/>
                          <a:ea typeface="+mn-ea"/>
                          <a:cs typeface="+mn-cs"/>
                        </a:rPr>
                        <a:t> Armstrong per </a:t>
                      </a:r>
                      <a:r>
                        <a:rPr kumimoji="0" lang="en-US" sz="1800" b="0" i="0" u="none" strike="noStrike" cap="none" normalizeH="0" baseline="0" dirty="0" err="1">
                          <a:ln>
                            <a:noFill/>
                          </a:ln>
                          <a:solidFill>
                            <a:srgbClr val="333333"/>
                          </a:solidFill>
                          <a:effectLst/>
                          <a:latin typeface="+mn-lt"/>
                          <a:ea typeface="+mn-ea"/>
                          <a:cs typeface="+mn-cs"/>
                        </a:rPr>
                        <a:t>respondre</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Entrenament Metacognitiu 7 – Saltar a Conclusions II</a:t>
            </a:r>
          </a:p>
        </p:txBody>
      </p:sp>
      <p:sp>
        <p:nvSpPr>
          <p:cNvPr id="6" name="Slide Number Placeholder 5"/>
          <p:cNvSpPr>
            <a:spLocks noGrp="1"/>
          </p:cNvSpPr>
          <p:nvPr>
            <p:ph type="sldNum" sz="quarter" idx="12"/>
          </p:nvPr>
        </p:nvSpPr>
        <p:spPr/>
        <p:txBody>
          <a:bodyPr/>
          <a:lstStyle/>
          <a:p>
            <a:fld id="{7FA1454E-C14F-4227-9671-7503869E6393}" type="slidenum">
              <a:rPr lang="de-DE" altLang="es-ES" smtClean="0"/>
              <a:pPr/>
              <a:t>72</a:t>
            </a:fld>
            <a:endParaRPr lang="de-DE" altLang="es-ES"/>
          </a:p>
        </p:txBody>
      </p:sp>
    </p:spTree>
    <p:extLst>
      <p:ext uri="{BB962C8B-B14F-4D97-AF65-F5344CB8AC3E}">
        <p14:creationId xmlns:p14="http://schemas.microsoft.com/office/powerpoint/2010/main" val="100651749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380596828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Mite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A favor i en contra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mn-lt"/>
                          <a:ea typeface="+mn-ea"/>
                          <a:cs typeface="+mn-cs"/>
                        </a:rPr>
                        <a:t>En contra: </a:t>
                      </a:r>
                      <a:r>
                        <a:rPr kumimoji="0" lang="de-DE" sz="18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Entrenament Metacognitiu 7 – Saltar a Conclusions II</a:t>
            </a:r>
          </a:p>
        </p:txBody>
      </p:sp>
      <p:sp>
        <p:nvSpPr>
          <p:cNvPr id="6" name="Slide Number Placeholder 5"/>
          <p:cNvSpPr>
            <a:spLocks noGrp="1"/>
          </p:cNvSpPr>
          <p:nvPr>
            <p:ph type="sldNum" sz="quarter" idx="12"/>
          </p:nvPr>
        </p:nvSpPr>
        <p:spPr/>
        <p:txBody>
          <a:bodyPr/>
          <a:lstStyle/>
          <a:p>
            <a:fld id="{7FA1454E-C14F-4227-9671-7503869E6393}" type="slidenum">
              <a:rPr lang="de-DE" altLang="es-ES" smtClean="0"/>
              <a:pPr/>
              <a:t>73</a:t>
            </a:fld>
            <a:endParaRPr lang="de-DE" altLang="es-ES"/>
          </a:p>
        </p:txBody>
      </p:sp>
    </p:spTree>
    <p:extLst>
      <p:ext uri="{BB962C8B-B14F-4D97-AF65-F5344CB8AC3E}">
        <p14:creationId xmlns:p14="http://schemas.microsoft.com/office/powerpoint/2010/main" val="225570698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69389343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Mite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A favor i en contra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i="0" u="none" dirty="0" err="1">
                          <a:solidFill>
                            <a:srgbClr val="333333"/>
                          </a:solidFill>
                          <a:latin typeface="+mn-lt"/>
                          <a:ea typeface="+mn-ea"/>
                          <a:cs typeface="+mn-cs"/>
                        </a:rPr>
                        <a:t>En</a:t>
                      </a:r>
                      <a:r>
                        <a:rPr lang="en-US" sz="1800" b="1" i="0" u="none" dirty="0">
                          <a:solidFill>
                            <a:srgbClr val="333333"/>
                          </a:solidFill>
                          <a:latin typeface="+mn-lt"/>
                          <a:ea typeface="+mn-ea"/>
                          <a:cs typeface="+mn-cs"/>
                        </a:rPr>
                        <a:t> contra:</a:t>
                      </a:r>
                    </a:p>
                    <a:p>
                      <a:pPr marL="342900" indent="-342900">
                        <a:lnSpc>
                          <a:spcPct val="100000"/>
                        </a:lnSpc>
                        <a:spcBef>
                          <a:spcPts val="1200"/>
                        </a:spcBef>
                        <a:buClr>
                          <a:srgbClr val="333333"/>
                        </a:buClr>
                        <a:buFont typeface="+mj-lt"/>
                        <a:buAutoNum type="arabicPeriod"/>
                      </a:pPr>
                      <a:r>
                        <a:rPr lang="en-US" sz="1800" b="0" i="0" u="none" dirty="0" err="1">
                          <a:solidFill>
                            <a:srgbClr val="333333"/>
                          </a:solidFill>
                          <a:latin typeface="+mn-lt"/>
                          <a:ea typeface="+mn-ea"/>
                          <a:cs typeface="+mn-cs"/>
                        </a:rPr>
                        <a:t>L'efecte</a:t>
                      </a:r>
                      <a:r>
                        <a:rPr lang="en-US" sz="1800" b="0" i="0" u="none" dirty="0">
                          <a:solidFill>
                            <a:srgbClr val="333333"/>
                          </a:solidFill>
                          <a:latin typeface="+mn-lt"/>
                          <a:ea typeface="+mn-ea"/>
                          <a:cs typeface="+mn-cs"/>
                        </a:rPr>
                        <a:t> de la </a:t>
                      </a:r>
                      <a:r>
                        <a:rPr lang="en-US" sz="1800" b="0" i="0" u="none" dirty="0" err="1">
                          <a:solidFill>
                            <a:srgbClr val="333333"/>
                          </a:solidFill>
                          <a:latin typeface="+mn-lt"/>
                          <a:ea typeface="+mn-ea"/>
                          <a:cs typeface="+mn-cs"/>
                        </a:rPr>
                        <a:t>bandera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onejant</a:t>
                      </a:r>
                      <a:r>
                        <a:rPr lang="en-US" sz="1800" b="0" i="0" u="none" dirty="0">
                          <a:solidFill>
                            <a:srgbClr val="333333"/>
                          </a:solidFill>
                          <a:latin typeface="+mn-lt"/>
                          <a:ea typeface="+mn-ea"/>
                          <a:cs typeface="+mn-cs"/>
                        </a:rPr>
                        <a:t> es </a:t>
                      </a:r>
                      <a:r>
                        <a:rPr lang="en-US" sz="1800" b="0" i="0" u="none" dirty="0" err="1">
                          <a:solidFill>
                            <a:srgbClr val="333333"/>
                          </a:solidFill>
                          <a:latin typeface="+mn-lt"/>
                          <a:ea typeface="+mn-ea"/>
                          <a:cs typeface="+mn-cs"/>
                        </a:rPr>
                        <a:t>va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crear</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clavant</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l'asta</a:t>
                      </a:r>
                      <a:r>
                        <a:rPr lang="en-US" sz="1800" b="0" i="0" u="none" dirty="0">
                          <a:solidFill>
                            <a:srgbClr val="333333"/>
                          </a:solidFill>
                          <a:latin typeface="+mn-lt"/>
                          <a:ea typeface="+mn-ea"/>
                          <a:cs typeface="+mn-cs"/>
                        </a:rPr>
                        <a:t> a la </a:t>
                      </a:r>
                      <a:r>
                        <a:rPr lang="en-US" sz="1800" b="0" i="0" u="none" dirty="0" err="1">
                          <a:solidFill>
                            <a:srgbClr val="333333"/>
                          </a:solidFill>
                          <a:latin typeface="+mn-lt"/>
                          <a:ea typeface="+mn-ea"/>
                          <a:cs typeface="+mn-cs"/>
                        </a:rPr>
                        <a:t>superfície</a:t>
                      </a:r>
                      <a:r>
                        <a:rPr lang="en-US" sz="1800" b="0" i="0" u="none" dirty="0">
                          <a:solidFill>
                            <a:srgbClr val="333333"/>
                          </a:solidFill>
                          <a:latin typeface="+mn-lt"/>
                          <a:ea typeface="+mn-ea"/>
                          <a:cs typeface="+mn-cs"/>
                        </a:rPr>
                        <a:t> lunar </a:t>
                      </a:r>
                      <a:r>
                        <a:rPr lang="en-US" sz="1800" b="0" i="0" u="none" dirty="0" err="1">
                          <a:solidFill>
                            <a:srgbClr val="333333"/>
                          </a:solidFill>
                          <a:latin typeface="+mn-lt"/>
                          <a:ea typeface="+mn-ea"/>
                          <a:cs typeface="+mn-cs"/>
                        </a:rPr>
                        <a:t>i</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amb</a:t>
                      </a:r>
                      <a:r>
                        <a:rPr lang="en-US" sz="1800" b="0" i="0" u="none" dirty="0">
                          <a:solidFill>
                            <a:srgbClr val="333333"/>
                          </a:solidFill>
                          <a:latin typeface="+mn-lt"/>
                          <a:ea typeface="+mn-ea"/>
                          <a:cs typeface="+mn-cs"/>
                        </a:rPr>
                        <a:t> un pal superior </a:t>
                      </a:r>
                      <a:r>
                        <a:rPr lang="en-US" sz="1800" b="0" i="0" u="none" dirty="0" err="1">
                          <a:solidFill>
                            <a:srgbClr val="333333"/>
                          </a:solidFill>
                          <a:latin typeface="+mn-lt"/>
                          <a:ea typeface="+mn-ea"/>
                          <a:cs typeface="+mn-cs"/>
                        </a:rPr>
                        <a:t>horitzontal</a:t>
                      </a:r>
                      <a:r>
                        <a:rPr lang="en-US" sz="1800" b="0" i="0" u="none" dirty="0">
                          <a:solidFill>
                            <a:srgbClr val="333333"/>
                          </a:solidFill>
                          <a:latin typeface="+mn-lt"/>
                          <a:ea typeface="+mn-ea"/>
                          <a:cs typeface="+mn-cs"/>
                        </a:rPr>
                        <a:t> </a:t>
                      </a:r>
                    </a:p>
                    <a:p>
                      <a:pPr marL="342900" indent="-342900">
                        <a:lnSpc>
                          <a:spcPct val="100000"/>
                        </a:lnSpc>
                        <a:spcBef>
                          <a:spcPts val="1200"/>
                        </a:spcBef>
                        <a:buClr>
                          <a:srgbClr val="333333"/>
                        </a:buClr>
                        <a:buFont typeface="+mj-lt"/>
                        <a:buAutoNum type="arabicPeriod"/>
                      </a:pPr>
                      <a:r>
                        <a:rPr lang="en-US" sz="1800" b="0" i="0" u="none" dirty="0">
                          <a:solidFill>
                            <a:srgbClr val="333333"/>
                          </a:solidFill>
                          <a:latin typeface="+mn-lt"/>
                          <a:ea typeface="+mn-ea"/>
                          <a:cs typeface="+mn-cs"/>
                        </a:rPr>
                        <a:t>Les </a:t>
                      </a:r>
                      <a:r>
                        <a:rPr lang="en-US" sz="1800" b="0" i="0" u="none" dirty="0" err="1">
                          <a:solidFill>
                            <a:srgbClr val="333333"/>
                          </a:solidFill>
                          <a:latin typeface="+mn-lt"/>
                          <a:ea typeface="+mn-ea"/>
                          <a:cs typeface="+mn-cs"/>
                        </a:rPr>
                        <a:t>fotografies</a:t>
                      </a:r>
                      <a:r>
                        <a:rPr lang="en-US" sz="1800" b="0" i="0" u="none" dirty="0">
                          <a:solidFill>
                            <a:srgbClr val="333333"/>
                          </a:solidFill>
                          <a:latin typeface="+mn-lt"/>
                          <a:ea typeface="+mn-ea"/>
                          <a:cs typeface="+mn-cs"/>
                        </a:rPr>
                        <a:t> nocturnes no </a:t>
                      </a:r>
                      <a:r>
                        <a:rPr lang="en-US" sz="1800" b="0" i="0" u="none" dirty="0" err="1">
                          <a:solidFill>
                            <a:srgbClr val="333333"/>
                          </a:solidFill>
                          <a:latin typeface="+mn-lt"/>
                          <a:ea typeface="+mn-ea"/>
                          <a:cs typeface="+mn-cs"/>
                        </a:rPr>
                        <a:t>poden</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capturar</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els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llums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dèbils</a:t>
                      </a:r>
                      <a:r>
                        <a:rPr lang="en-US" sz="1800" b="0" i="0" u="none" dirty="0">
                          <a:solidFill>
                            <a:srgbClr val="333333"/>
                          </a:solidFill>
                          <a:latin typeface="+mn-lt"/>
                          <a:ea typeface="+mn-ea"/>
                          <a:cs typeface="+mn-cs"/>
                        </a:rPr>
                        <a:t> a causa </a:t>
                      </a:r>
                      <a:r>
                        <a:rPr lang="en-US" sz="1800" b="0" i="0" u="none" dirty="0" err="1">
                          <a:solidFill>
                            <a:srgbClr val="333333"/>
                          </a:solidFill>
                          <a:latin typeface="+mn-lt"/>
                          <a:ea typeface="+mn-ea"/>
                          <a:cs typeface="+mn-cs"/>
                        </a:rPr>
                        <a:t>dels</a:t>
                      </a:r>
                      <a:r>
                        <a:rPr lang="en-US" sz="1800" b="0" i="0" u="none" dirty="0">
                          <a:solidFill>
                            <a:srgbClr val="333333"/>
                          </a:solidFill>
                          <a:latin typeface="+mn-lt"/>
                          <a:ea typeface="+mn-ea"/>
                          <a:cs typeface="+mn-cs"/>
                        </a:rPr>
                        <a:t> temps </a:t>
                      </a:r>
                      <a:r>
                        <a:rPr lang="en-US" sz="1800" b="0" i="0" u="none" dirty="0" err="1">
                          <a:solidFill>
                            <a:srgbClr val="333333"/>
                          </a:solidFill>
                          <a:latin typeface="+mn-lt"/>
                          <a:ea typeface="+mn-ea"/>
                          <a:cs typeface="+mn-cs"/>
                        </a:rPr>
                        <a:t>d'exposició</a:t>
                      </a:r>
                      <a:r>
                        <a:rPr lang="en-US" sz="1800" b="0" i="0" u="none" dirty="0">
                          <a:solidFill>
                            <a:srgbClr val="333333"/>
                          </a:solidFill>
                          <a:latin typeface="+mn-lt"/>
                          <a:ea typeface="+mn-ea"/>
                          <a:cs typeface="+mn-cs"/>
                        </a:rPr>
                        <a:t> </a:t>
                      </a:r>
                      <a:r>
                        <a:rPr lang="en-US" sz="1800" b="0" i="0" u="none" dirty="0">
                          <a:solidFill>
                            <a:srgbClr val="333333"/>
                          </a:solidFill>
                          <a:latin typeface="Times New Roman"/>
                          <a:ea typeface="+mn-ea"/>
                          <a:cs typeface="+mn-cs"/>
                        </a:rPr>
                        <a:t>→</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absència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d'estrelles</a:t>
                      </a:r>
                      <a:endParaRPr lang="en-US" sz="1800" b="0" i="0" u="none" dirty="0">
                        <a:solidFill>
                          <a:srgbClr val="333333"/>
                        </a:solidFill>
                        <a:latin typeface="+mn-lt"/>
                        <a:ea typeface="+mn-ea"/>
                        <a:cs typeface="+mn-cs"/>
                      </a:endParaRPr>
                    </a:p>
                    <a:p>
                      <a:pPr marL="342900" indent="-342900">
                        <a:lnSpc>
                          <a:spcPct val="100000"/>
                        </a:lnSpc>
                        <a:spcBef>
                          <a:spcPts val="1200"/>
                        </a:spcBef>
                        <a:buClr>
                          <a:srgbClr val="333333"/>
                        </a:buClr>
                        <a:buFont typeface="+mj-lt"/>
                        <a:buAutoNum type="arabicPeriod"/>
                      </a:pPr>
                      <a:r>
                        <a:rPr lang="en-US" sz="1800" b="0" i="0" u="none" dirty="0">
                          <a:solidFill>
                            <a:srgbClr val="333333"/>
                          </a:solidFill>
                          <a:latin typeface="+mn-lt"/>
                          <a:ea typeface="+mn-ea"/>
                          <a:cs typeface="+mn-cs"/>
                        </a:rPr>
                        <a:t>Les </a:t>
                      </a:r>
                      <a:r>
                        <a:rPr lang="en-US" sz="1800" b="0" i="0" u="none" dirty="0" err="1">
                          <a:solidFill>
                            <a:srgbClr val="333333"/>
                          </a:solidFill>
                          <a:latin typeface="+mn-lt"/>
                          <a:ea typeface="+mn-ea"/>
                          <a:cs typeface="+mn-cs"/>
                        </a:rPr>
                        <a:t>ombres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canviants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estan</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causades</a:t>
                      </a:r>
                      <a:r>
                        <a:rPr lang="en-US" sz="1800" b="0" i="0" u="none" dirty="0">
                          <a:solidFill>
                            <a:srgbClr val="333333"/>
                          </a:solidFill>
                          <a:latin typeface="+mn-lt"/>
                          <a:ea typeface="+mn-ea"/>
                          <a:cs typeface="+mn-cs"/>
                        </a:rPr>
                        <a:t> per la </a:t>
                      </a:r>
                      <a:r>
                        <a:rPr lang="en-US" sz="1800" b="0" i="0" u="none" dirty="0" err="1">
                          <a:solidFill>
                            <a:srgbClr val="333333"/>
                          </a:solidFill>
                          <a:latin typeface="+mn-lt"/>
                          <a:ea typeface="+mn-ea"/>
                          <a:cs typeface="+mn-cs"/>
                        </a:rPr>
                        <a:t>superfície</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desigual</a:t>
                      </a:r>
                      <a:r>
                        <a:rPr lang="en-US" sz="1800" b="0" i="0" u="none" dirty="0">
                          <a:solidFill>
                            <a:srgbClr val="333333"/>
                          </a:solidFill>
                          <a:latin typeface="+mn-lt"/>
                          <a:ea typeface="+mn-ea"/>
                          <a:cs typeface="+mn-cs"/>
                        </a:rPr>
                        <a:t> de la </a:t>
                      </a:r>
                      <a:r>
                        <a:rPr lang="en-US" sz="1800" b="0" i="0" u="none" dirty="0" err="1">
                          <a:solidFill>
                            <a:srgbClr val="333333"/>
                          </a:solidFill>
                          <a:latin typeface="+mn-lt"/>
                          <a:ea typeface="+mn-ea"/>
                          <a:cs typeface="+mn-cs"/>
                        </a:rPr>
                        <a:t>lluna</a:t>
                      </a:r>
                      <a:endParaRPr lang="en-US" sz="1800" b="0" i="0" u="none" dirty="0">
                        <a:solidFill>
                          <a:srgbClr val="333333"/>
                        </a:solidFill>
                        <a:latin typeface="+mn-lt"/>
                        <a:ea typeface="+mn-ea"/>
                        <a:cs typeface="+mn-cs"/>
                      </a:endParaRPr>
                    </a:p>
                    <a:p>
                      <a:pPr marL="342900" indent="-342900">
                        <a:lnSpc>
                          <a:spcPct val="100000"/>
                        </a:lnSpc>
                        <a:spcBef>
                          <a:spcPts val="1200"/>
                        </a:spcBef>
                        <a:buClr>
                          <a:srgbClr val="333333"/>
                        </a:buClr>
                        <a:buFont typeface="+mj-lt"/>
                        <a:buAutoNum type="arabicPeriod"/>
                      </a:pPr>
                      <a:r>
                        <a:rPr lang="en-US" sz="1800" b="0" i="0" u="none" dirty="0" err="1">
                          <a:solidFill>
                            <a:srgbClr val="333333"/>
                          </a:solidFill>
                          <a:latin typeface="+mn-lt"/>
                          <a:ea typeface="+mn-ea"/>
                          <a:cs typeface="+mn-cs"/>
                        </a:rPr>
                        <a:t>L'entrevista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havia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estat</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editada</a:t>
                      </a:r>
                      <a:r>
                        <a:rPr lang="en-US" sz="1800" b="0" i="0" u="none" dirty="0">
                          <a:solidFill>
                            <a:srgbClr val="333333"/>
                          </a:solidFill>
                          <a:latin typeface="+mn-lt"/>
                          <a:ea typeface="+mn-ea"/>
                          <a:cs typeface="+mn-cs"/>
                        </a:rPr>
                        <a:t> per a </a:t>
                      </a:r>
                      <a:r>
                        <a:rPr lang="en-US" sz="1800" b="0" i="0" u="none" dirty="0" err="1">
                          <a:solidFill>
                            <a:srgbClr val="333333"/>
                          </a:solidFill>
                          <a:latin typeface="+mn-lt"/>
                          <a:ea typeface="+mn-ea"/>
                          <a:cs typeface="+mn-cs"/>
                        </a:rPr>
                        <a:t>cobrir</a:t>
                      </a:r>
                      <a:r>
                        <a:rPr lang="en-US" sz="1800" b="0" i="0" u="none" dirty="0">
                          <a:solidFill>
                            <a:srgbClr val="333333"/>
                          </a:solidFill>
                          <a:latin typeface="+mn-lt"/>
                          <a:ea typeface="+mn-ea"/>
                          <a:cs typeface="+mn-cs"/>
                        </a:rPr>
                        <a:t> el retard original </a:t>
                      </a:r>
                      <a:r>
                        <a:rPr lang="en-US" sz="1800" b="0" i="0" u="none" dirty="0" err="1">
                          <a:solidFill>
                            <a:srgbClr val="333333"/>
                          </a:solidFill>
                          <a:latin typeface="+mn-lt"/>
                          <a:ea typeface="+mn-ea"/>
                          <a:cs typeface="+mn-cs"/>
                        </a:rPr>
                        <a:t>en</a:t>
                      </a:r>
                      <a:r>
                        <a:rPr lang="en-US" sz="1800" b="0" i="0" u="none" dirty="0">
                          <a:solidFill>
                            <a:srgbClr val="333333"/>
                          </a:solidFill>
                          <a:latin typeface="+mn-lt"/>
                          <a:ea typeface="+mn-ea"/>
                          <a:cs typeface="+mn-cs"/>
                        </a:rPr>
                        <a:t> el </a:t>
                      </a:r>
                      <a:r>
                        <a:rPr lang="en-US" sz="1800" b="0" i="0" u="none" dirty="0" err="1">
                          <a:solidFill>
                            <a:srgbClr val="333333"/>
                          </a:solidFill>
                          <a:latin typeface="+mn-lt"/>
                          <a:ea typeface="+mn-ea"/>
                          <a:cs typeface="+mn-cs"/>
                        </a:rPr>
                        <a:t>diáleg</a:t>
                      </a:r>
                      <a:r>
                        <a:rPr lang="en-US" sz="1800" b="0" i="0" u="none" dirty="0">
                          <a:solidFill>
                            <a:srgbClr val="333333"/>
                          </a:solidFill>
                          <a:latin typeface="+mn-lt"/>
                          <a:ea typeface="+mn-ea"/>
                          <a:cs typeface="+mn-cs"/>
                        </a:rPr>
                        <a:t> entre Nixon </a:t>
                      </a:r>
                      <a:r>
                        <a:rPr lang="en-US" sz="1800" b="0" i="0" u="none" dirty="0" err="1">
                          <a:solidFill>
                            <a:srgbClr val="333333"/>
                          </a:solidFill>
                          <a:latin typeface="+mn-lt"/>
                          <a:ea typeface="+mn-ea"/>
                          <a:cs typeface="+mn-cs"/>
                        </a:rPr>
                        <a:t>i</a:t>
                      </a:r>
                      <a:r>
                        <a:rPr lang="en-US" sz="1800" b="0" i="0" u="none" dirty="0">
                          <a:solidFill>
                            <a:srgbClr val="333333"/>
                          </a:solidFill>
                          <a:latin typeface="+mn-lt"/>
                          <a:ea typeface="+mn-ea"/>
                          <a:cs typeface="+mn-cs"/>
                        </a:rPr>
                        <a:t> Armstrong </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Entrenament Metacognitiu 7 – Saltar a Conclusions II</a:t>
            </a:r>
          </a:p>
        </p:txBody>
      </p:sp>
      <p:sp>
        <p:nvSpPr>
          <p:cNvPr id="6" name="Slide Number Placeholder 5"/>
          <p:cNvSpPr>
            <a:spLocks noGrp="1"/>
          </p:cNvSpPr>
          <p:nvPr>
            <p:ph type="sldNum" sz="quarter" idx="12"/>
          </p:nvPr>
        </p:nvSpPr>
        <p:spPr/>
        <p:txBody>
          <a:bodyPr/>
          <a:lstStyle/>
          <a:p>
            <a:fld id="{7FA1454E-C14F-4227-9671-7503869E6393}" type="slidenum">
              <a:rPr lang="de-DE" altLang="es-ES" smtClean="0"/>
              <a:pPr/>
              <a:t>74</a:t>
            </a:fld>
            <a:endParaRPr lang="de-DE" altLang="es-ES"/>
          </a:p>
        </p:txBody>
      </p:sp>
    </p:spTree>
    <p:extLst>
      <p:ext uri="{BB962C8B-B14F-4D97-AF65-F5344CB8AC3E}">
        <p14:creationId xmlns:p14="http://schemas.microsoft.com/office/powerpoint/2010/main" val="412668443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b="0">
                <a:solidFill>
                  <a:srgbClr val="FF0000"/>
                </a:solidFill>
                <a:latin typeface="+mn-lt"/>
                <a:ea typeface="+mn-ea"/>
              </a:rPr>
              <a:t>No! </a:t>
            </a:r>
            <a:endParaRPr lang="de-DE" altLang="de-DE" sz="4000" b="0" dirty="0">
              <a:latin typeface="+mn-lt"/>
              <a:ea typeface="+mn-ea"/>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s-ES" sz="2200" b="0" dirty="0">
                <a:solidFill>
                  <a:srgbClr val="000000"/>
                </a:solidFill>
                <a:latin typeface="+mn-lt"/>
                <a:ea typeface="+mn-ea"/>
              </a:rPr>
              <a:t>Va ser l'arribada de l'home a la lluna un engany del govern dels EEUU? </a:t>
            </a:r>
            <a:endParaRPr lang="de-DE" sz="2200" b="0" dirty="0">
              <a:solidFill>
                <a:srgbClr val="000000"/>
              </a:solidFill>
              <a:latin typeface="+mn-lt"/>
              <a:ea typeface="+mn-ea"/>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a:latin typeface="+mn-lt"/>
                <a:ea typeface="+mn-ea"/>
              </a:rPr>
              <a:t>Fuente: German television station ZDF: “Vorsicht Verschwörung” (Beware conspiracy) </a:t>
            </a:r>
            <a:endParaRPr lang="de-DE" altLang="de-DE" sz="1200" b="0" dirty="0">
              <a:latin typeface="+mn-lt"/>
              <a:ea typeface="+mn-ea"/>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b="0" dirty="0">
                <a:latin typeface="+mn-lt"/>
                <a:ea typeface="+mn-ea"/>
              </a:rPr>
              <a:t>Director Roland Emmerich (Independence Day):</a:t>
            </a:r>
            <a:br>
              <a:rPr lang="en-US" altLang="de-DE" sz="2400" b="0" dirty="0">
                <a:latin typeface="+mn-lt"/>
                <a:ea typeface="+mn-ea"/>
              </a:rPr>
            </a:br>
            <a:r>
              <a:rPr lang="en-US" altLang="de-DE" sz="2400" b="0" dirty="0">
                <a:latin typeface="+mn-lt"/>
                <a:ea typeface="+mn-ea"/>
              </a:rPr>
              <a:t>“</a:t>
            </a:r>
            <a:r>
              <a:rPr lang="en-US" altLang="de-DE" sz="2400" b="0" dirty="0" err="1">
                <a:latin typeface="+mn-lt"/>
                <a:ea typeface="+mn-ea"/>
              </a:rPr>
              <a:t>L'arribada</a:t>
            </a:r>
            <a:r>
              <a:rPr lang="en-US" altLang="de-DE" sz="2400" b="0" dirty="0">
                <a:latin typeface="+mn-lt"/>
                <a:ea typeface="+mn-ea"/>
              </a:rPr>
              <a:t> a la </a:t>
            </a:r>
            <a:r>
              <a:rPr lang="en-US" altLang="de-DE" sz="2400" b="0" dirty="0" err="1">
                <a:latin typeface="+mn-lt"/>
                <a:ea typeface="+mn-ea"/>
              </a:rPr>
              <a:t>lluna</a:t>
            </a:r>
            <a:r>
              <a:rPr lang="en-US" altLang="de-DE" sz="2400" b="0" dirty="0">
                <a:latin typeface="+mn-lt"/>
                <a:ea typeface="+mn-ea"/>
              </a:rPr>
              <a:t> (…) era </a:t>
            </a:r>
            <a:r>
              <a:rPr lang="en-US" altLang="de-DE" sz="2400" b="0" dirty="0" err="1">
                <a:latin typeface="+mn-lt"/>
                <a:ea typeface="+mn-ea"/>
              </a:rPr>
              <a:t>massa</a:t>
            </a:r>
            <a:r>
              <a:rPr lang="en-US" altLang="de-DE" sz="2400" b="0" dirty="0">
                <a:latin typeface="+mn-lt"/>
                <a:ea typeface="+mn-ea"/>
              </a:rPr>
              <a:t> bona. </a:t>
            </a:r>
            <a:r>
              <a:rPr lang="en-US" altLang="de-DE" sz="2400" b="0" dirty="0" err="1">
                <a:latin typeface="+mn-lt"/>
                <a:ea typeface="+mn-ea"/>
              </a:rPr>
              <a:t>Això</a:t>
            </a:r>
            <a:r>
              <a:rPr lang="en-US" altLang="de-DE" sz="2400" b="0" dirty="0">
                <a:latin typeface="+mn-lt"/>
                <a:ea typeface="+mn-ea"/>
              </a:rPr>
              <a:t> era impossible </a:t>
            </a:r>
            <a:r>
              <a:rPr lang="en-US" altLang="de-DE" sz="2400" b="0" dirty="0" err="1">
                <a:latin typeface="+mn-lt"/>
                <a:ea typeface="+mn-ea"/>
              </a:rPr>
              <a:t>d'aconseguir</a:t>
            </a:r>
            <a:r>
              <a:rPr lang="en-US" altLang="de-DE" sz="2400" b="0" dirty="0">
                <a:latin typeface="+mn-lt"/>
                <a:ea typeface="+mn-ea"/>
              </a:rPr>
              <a:t> </a:t>
            </a:r>
            <a:r>
              <a:rPr lang="en-US" altLang="de-DE" sz="2400" b="0" dirty="0" err="1">
                <a:latin typeface="+mn-lt"/>
                <a:ea typeface="+mn-ea"/>
              </a:rPr>
              <a:t>als</a:t>
            </a:r>
            <a:r>
              <a:rPr lang="en-US" altLang="de-DE" sz="2400" b="0" dirty="0">
                <a:latin typeface="+mn-lt"/>
                <a:ea typeface="+mn-ea"/>
              </a:rPr>
              <a:t> </a:t>
            </a:r>
            <a:r>
              <a:rPr lang="en-US" altLang="de-DE" sz="2400" b="0" dirty="0" err="1">
                <a:latin typeface="+mn-lt"/>
                <a:ea typeface="+mn-ea"/>
              </a:rPr>
              <a:t>anys</a:t>
            </a:r>
            <a:r>
              <a:rPr lang="en-US" altLang="de-DE" sz="2400" b="0" dirty="0">
                <a:latin typeface="+mn-lt"/>
                <a:ea typeface="+mn-ea"/>
              </a:rPr>
              <a:t> 60. Fins </a:t>
            </a:r>
            <a:r>
              <a:rPr lang="en-US" altLang="de-DE" sz="2400" b="0" dirty="0" err="1">
                <a:latin typeface="+mn-lt"/>
                <a:ea typeface="+mn-ea"/>
              </a:rPr>
              <a:t>i</a:t>
            </a:r>
            <a:r>
              <a:rPr lang="en-US" altLang="de-DE" sz="2400" b="0" dirty="0">
                <a:latin typeface="+mn-lt"/>
                <a:ea typeface="+mn-ea"/>
              </a:rPr>
              <a:t> tot </a:t>
            </a:r>
            <a:r>
              <a:rPr lang="en-US" altLang="de-DE" sz="2400" b="0" dirty="0" err="1">
                <a:latin typeface="+mn-lt"/>
                <a:ea typeface="+mn-ea"/>
              </a:rPr>
              <a:t>amb</a:t>
            </a:r>
            <a:r>
              <a:rPr lang="en-US" altLang="de-DE" sz="2400" b="0" dirty="0">
                <a:latin typeface="+mn-lt"/>
                <a:ea typeface="+mn-ea"/>
              </a:rPr>
              <a:t> </a:t>
            </a:r>
            <a:r>
              <a:rPr lang="en-US" altLang="de-DE" sz="2400" b="0" dirty="0" err="1">
                <a:latin typeface="+mn-lt"/>
                <a:ea typeface="+mn-ea"/>
              </a:rPr>
              <a:t>tecnologia</a:t>
            </a:r>
            <a:r>
              <a:rPr lang="en-US" altLang="de-DE" sz="2400" b="0" dirty="0">
                <a:latin typeface="+mn-lt"/>
                <a:ea typeface="+mn-ea"/>
              </a:rPr>
              <a:t> actual </a:t>
            </a:r>
            <a:r>
              <a:rPr lang="en-US" altLang="de-DE" sz="2400" b="0" dirty="0" err="1">
                <a:latin typeface="+mn-lt"/>
                <a:ea typeface="+mn-ea"/>
              </a:rPr>
              <a:t>plantejaria</a:t>
            </a:r>
            <a:r>
              <a:rPr lang="en-US" altLang="de-DE" sz="2400" b="0" dirty="0">
                <a:latin typeface="+mn-lt"/>
                <a:ea typeface="+mn-ea"/>
              </a:rPr>
              <a:t> </a:t>
            </a:r>
            <a:r>
              <a:rPr lang="en-US" altLang="de-DE" sz="2400" b="0" dirty="0" err="1">
                <a:latin typeface="+mn-lt"/>
                <a:ea typeface="+mn-ea"/>
              </a:rPr>
              <a:t>problemes</a:t>
            </a:r>
            <a:r>
              <a:rPr lang="en-US" altLang="de-DE" sz="2400" b="0" dirty="0">
                <a:latin typeface="+mn-lt"/>
                <a:ea typeface="+mn-ea"/>
              </a:rPr>
              <a:t>.”</a:t>
            </a:r>
            <a:endParaRPr lang="de-DE" altLang="de-DE" sz="2400" b="0" i="1" dirty="0">
              <a:latin typeface="+mn-lt"/>
              <a:ea typeface="+mn-ea"/>
            </a:endParaRPr>
          </a:p>
        </p:txBody>
      </p:sp>
      <p:sp>
        <p:nvSpPr>
          <p:cNvPr id="5" name="Footer Placeholder 4"/>
          <p:cNvSpPr>
            <a:spLocks noGrp="1"/>
          </p:cNvSpPr>
          <p:nvPr>
            <p:ph type="ftr" sz="quarter" idx="11"/>
          </p:nvPr>
        </p:nvSpPr>
        <p:spPr/>
        <p:txBody>
          <a:bodyPr/>
          <a:lstStyle/>
          <a:p>
            <a:pPr>
              <a:defRPr/>
            </a:pPr>
            <a:r>
              <a:rPr lang="de-DE"/>
              <a:t>Entrenament Metacognitiu 7 – Saltar a Conclusions II</a:t>
            </a:r>
          </a:p>
        </p:txBody>
      </p:sp>
      <p:sp>
        <p:nvSpPr>
          <p:cNvPr id="6" name="Slide Number Placeholder 5"/>
          <p:cNvSpPr>
            <a:spLocks noGrp="1"/>
          </p:cNvSpPr>
          <p:nvPr>
            <p:ph type="sldNum" sz="quarter" idx="12"/>
          </p:nvPr>
        </p:nvSpPr>
        <p:spPr/>
        <p:txBody>
          <a:bodyPr/>
          <a:lstStyle/>
          <a:p>
            <a:fld id="{7FA1454E-C14F-4227-9671-7503869E6393}" type="slidenum">
              <a:rPr lang="de-DE" altLang="es-ES" smtClean="0"/>
              <a:pPr/>
              <a:t>75</a:t>
            </a:fld>
            <a:endParaRPr lang="de-DE" altLang="es-ES"/>
          </a:p>
        </p:txBody>
      </p:sp>
    </p:spTree>
    <p:extLst>
      <p:ext uri="{BB962C8B-B14F-4D97-AF65-F5344CB8AC3E}">
        <p14:creationId xmlns:p14="http://schemas.microsoft.com/office/powerpoint/2010/main" val="56281577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t-BR" sz="3600">
                <a:latin typeface="+mn-lt"/>
                <a:ea typeface="+mn-ea"/>
                <a:cs typeface="+mn-cs"/>
              </a:rPr>
              <a:t>Com apareixen aquesta llegenda urbana i altres teories conspiratòries?</a:t>
            </a:r>
            <a:endParaRPr lang="en-US"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Entrenament Metacognitiu 7 – Saltar a Conclusions II</a:t>
            </a:r>
          </a:p>
        </p:txBody>
      </p:sp>
      <p:sp>
        <p:nvSpPr>
          <p:cNvPr id="7" name="Slide Number Placeholder 6"/>
          <p:cNvSpPr>
            <a:spLocks noGrp="1"/>
          </p:cNvSpPr>
          <p:nvPr>
            <p:ph type="sldNum" sz="quarter" idx="12"/>
          </p:nvPr>
        </p:nvSpPr>
        <p:spPr/>
        <p:txBody>
          <a:bodyPr/>
          <a:lstStyle/>
          <a:p>
            <a:fld id="{7FA1454E-C14F-4227-9671-7503869E6393}" type="slidenum">
              <a:rPr lang="de-DE" altLang="es-ES" smtClean="0"/>
              <a:pPr/>
              <a:t>76</a:t>
            </a:fld>
            <a:endParaRPr lang="de-DE" altLang="es-ES"/>
          </a:p>
        </p:txBody>
      </p:sp>
    </p:spTree>
    <p:extLst>
      <p:ext uri="{BB962C8B-B14F-4D97-AF65-F5344CB8AC3E}">
        <p14:creationId xmlns:p14="http://schemas.microsoft.com/office/powerpoint/2010/main" val="31847567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t-BR" sz="3600">
                <a:latin typeface="+mn-lt"/>
                <a:ea typeface="+mn-ea"/>
                <a:cs typeface="+mn-cs"/>
              </a:rPr>
              <a:t>Com apareixen aquesta llegenda urbana i altres teories conspiratòries?</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dirty="0" err="1">
                <a:solidFill>
                  <a:srgbClr val="333333"/>
                </a:solidFill>
              </a:rPr>
              <a:t>Sovint</a:t>
            </a:r>
            <a:r>
              <a:rPr lang="de-DE" sz="2400" dirty="0">
                <a:solidFill>
                  <a:srgbClr val="333333"/>
                </a:solidFill>
              </a:rPr>
              <a:t> </a:t>
            </a:r>
            <a:r>
              <a:rPr lang="de-DE" sz="2400" dirty="0" err="1">
                <a:solidFill>
                  <a:srgbClr val="333333"/>
                </a:solidFill>
              </a:rPr>
              <a:t>són</a:t>
            </a:r>
            <a:r>
              <a:rPr lang="de-DE" sz="2400" dirty="0">
                <a:solidFill>
                  <a:srgbClr val="333333"/>
                </a:solidFill>
              </a:rPr>
              <a:t> </a:t>
            </a:r>
            <a:r>
              <a:rPr lang="de-DE" sz="2400" dirty="0" err="1">
                <a:solidFill>
                  <a:srgbClr val="333333"/>
                </a:solidFill>
              </a:rPr>
              <a:t>més</a:t>
            </a:r>
            <a:r>
              <a:rPr lang="de-DE" sz="2400" dirty="0">
                <a:solidFill>
                  <a:srgbClr val="333333"/>
                </a:solidFill>
              </a:rPr>
              <a:t> </a:t>
            </a:r>
            <a:r>
              <a:rPr lang="de-DE" sz="2400" dirty="0" err="1">
                <a:solidFill>
                  <a:srgbClr val="333333"/>
                </a:solidFill>
              </a:rPr>
              <a:t>emocionants</a:t>
            </a:r>
            <a:r>
              <a:rPr lang="de-DE" sz="2400" dirty="0">
                <a:solidFill>
                  <a:srgbClr val="333333"/>
                </a:solidFill>
              </a:rPr>
              <a:t> </a:t>
            </a:r>
            <a:r>
              <a:rPr lang="de-DE" sz="2400" dirty="0" err="1">
                <a:solidFill>
                  <a:srgbClr val="333333"/>
                </a:solidFill>
              </a:rPr>
              <a:t>que</a:t>
            </a:r>
            <a:r>
              <a:rPr lang="de-DE" sz="2400" dirty="0">
                <a:solidFill>
                  <a:srgbClr val="333333"/>
                </a:solidFill>
              </a:rPr>
              <a:t> la </a:t>
            </a:r>
            <a:r>
              <a:rPr lang="de-DE" sz="2400" dirty="0" err="1">
                <a:solidFill>
                  <a:srgbClr val="333333"/>
                </a:solidFill>
              </a:rPr>
              <a:t>realitat</a:t>
            </a:r>
            <a:r>
              <a:rPr lang="en-US" sz="2400" dirty="0">
                <a:solidFill>
                  <a:srgbClr val="333333"/>
                </a:solidFill>
              </a:rPr>
              <a:t>.</a:t>
            </a:r>
          </a:p>
          <a:p>
            <a:pPr marL="342900" lvl="0" indent="-342900" defTabSz="914400" fontAlgn="base">
              <a:buClr>
                <a:srgbClr val="333333"/>
              </a:buClr>
              <a:buFont typeface="WingDings"/>
              <a:buChar char=""/>
              <a:defRPr/>
            </a:pPr>
            <a:r>
              <a:rPr lang="de-DE" sz="2400" dirty="0">
                <a:solidFill>
                  <a:srgbClr val="333333"/>
                </a:solidFill>
              </a:rPr>
              <a:t>Es basen en informació que es difícil de comprobar i la gent ho creu fàcilment</a:t>
            </a:r>
            <a:r>
              <a:rPr lang="en-US" sz="2400" dirty="0">
                <a:solidFill>
                  <a:srgbClr val="333333"/>
                </a:solidFill>
              </a:rPr>
              <a:t> (ex. </a:t>
            </a:r>
            <a:r>
              <a:rPr lang="en-US" sz="2400" dirty="0" err="1">
                <a:solidFill>
                  <a:srgbClr val="333333"/>
                </a:solidFill>
              </a:rPr>
              <a:t>L'onejar</a:t>
            </a:r>
            <a:r>
              <a:rPr lang="en-US" sz="2400" dirty="0">
                <a:solidFill>
                  <a:srgbClr val="333333"/>
                </a:solidFill>
              </a:rPr>
              <a:t> de la </a:t>
            </a:r>
            <a:r>
              <a:rPr lang="en-US" sz="2400" dirty="0" err="1">
                <a:solidFill>
                  <a:srgbClr val="333333"/>
                </a:solidFill>
              </a:rPr>
              <a:t>bandera</a:t>
            </a:r>
            <a:r>
              <a:rPr lang="en-US" sz="2400" dirty="0">
                <a:solidFill>
                  <a:srgbClr val="333333"/>
                </a:solidFill>
              </a:rPr>
              <a:t> </a:t>
            </a:r>
            <a:r>
              <a:rPr lang="en-US" sz="2400" dirty="0" err="1">
                <a:solidFill>
                  <a:srgbClr val="333333"/>
                </a:solidFill>
              </a:rPr>
              <a:t>suggereix</a:t>
            </a:r>
            <a:r>
              <a:rPr lang="en-US" sz="2400" dirty="0">
                <a:solidFill>
                  <a:srgbClr val="333333"/>
                </a:solidFill>
              </a:rPr>
              <a:t> que les </a:t>
            </a:r>
            <a:r>
              <a:rPr lang="en-US" sz="2400" dirty="0" err="1">
                <a:solidFill>
                  <a:srgbClr val="333333"/>
                </a:solidFill>
              </a:rPr>
              <a:t>fotos</a:t>
            </a:r>
            <a:r>
              <a:rPr lang="en-US" sz="2400" dirty="0">
                <a:solidFill>
                  <a:srgbClr val="333333"/>
                </a:solidFill>
              </a:rPr>
              <a:t> van ser </a:t>
            </a:r>
            <a:r>
              <a:rPr lang="en-US" sz="2400" dirty="0" err="1">
                <a:solidFill>
                  <a:srgbClr val="333333"/>
                </a:solidFill>
              </a:rPr>
              <a:t>preses</a:t>
            </a:r>
            <a:r>
              <a:rPr lang="en-US" sz="2400" dirty="0">
                <a:solidFill>
                  <a:srgbClr val="333333"/>
                </a:solidFill>
              </a:rPr>
              <a:t> a la terra).</a:t>
            </a:r>
          </a:p>
          <a:p>
            <a:pPr marL="342900" lvl="0" indent="-342900" defTabSz="914400" fontAlgn="base">
              <a:buClr>
                <a:srgbClr val="333333"/>
              </a:buClr>
              <a:buFont typeface="WingDings"/>
              <a:buChar char=""/>
              <a:defRPr/>
            </a:pPr>
            <a:r>
              <a:rPr lang="en-US" sz="2400" dirty="0" err="1">
                <a:solidFill>
                  <a:srgbClr val="333333"/>
                </a:solidFill>
              </a:rPr>
              <a:t>S'amaguen</a:t>
            </a:r>
            <a:r>
              <a:rPr lang="en-US" sz="2400" dirty="0">
                <a:solidFill>
                  <a:srgbClr val="333333"/>
                </a:solidFill>
              </a:rPr>
              <a:t> </a:t>
            </a:r>
            <a:r>
              <a:rPr lang="en-US" sz="2400" dirty="0" err="1">
                <a:solidFill>
                  <a:srgbClr val="333333"/>
                </a:solidFill>
              </a:rPr>
              <a:t>explicacions</a:t>
            </a:r>
            <a:r>
              <a:rPr lang="en-US" sz="2400" dirty="0">
                <a:solidFill>
                  <a:srgbClr val="333333"/>
                </a:solidFill>
              </a:rPr>
              <a:t> alternatives (ex. el </a:t>
            </a:r>
            <a:r>
              <a:rPr lang="en-US" sz="2400" dirty="0" err="1">
                <a:solidFill>
                  <a:srgbClr val="333333"/>
                </a:solidFill>
              </a:rPr>
              <a:t>cel</a:t>
            </a:r>
            <a:r>
              <a:rPr lang="en-US" sz="2400" dirty="0">
                <a:solidFill>
                  <a:srgbClr val="333333"/>
                </a:solidFill>
              </a:rPr>
              <a:t> sense </a:t>
            </a:r>
            <a:r>
              <a:rPr lang="en-US" sz="2400" dirty="0" err="1">
                <a:solidFill>
                  <a:srgbClr val="333333"/>
                </a:solidFill>
              </a:rPr>
              <a:t>estrelles</a:t>
            </a:r>
            <a:r>
              <a:rPr lang="en-US" sz="2400" dirty="0">
                <a:solidFill>
                  <a:srgbClr val="333333"/>
                </a:solidFill>
              </a:rPr>
              <a:t> </a:t>
            </a:r>
            <a:r>
              <a:rPr lang="en-US" sz="2400" dirty="0" err="1">
                <a:solidFill>
                  <a:srgbClr val="333333"/>
                </a:solidFill>
              </a:rPr>
              <a:t>es</a:t>
            </a:r>
            <a:r>
              <a:rPr lang="en-US" sz="2400" dirty="0">
                <a:solidFill>
                  <a:srgbClr val="333333"/>
                </a:solidFill>
              </a:rPr>
              <a:t> pot </a:t>
            </a:r>
            <a:r>
              <a:rPr lang="en-US" sz="2400" dirty="0" err="1">
                <a:solidFill>
                  <a:srgbClr val="333333"/>
                </a:solidFill>
              </a:rPr>
              <a:t>explicar</a:t>
            </a:r>
            <a:r>
              <a:rPr lang="en-US" sz="2400" dirty="0">
                <a:solidFill>
                  <a:srgbClr val="333333"/>
                </a:solidFill>
              </a:rPr>
              <a:t> per les </a:t>
            </a:r>
            <a:r>
              <a:rPr lang="en-US" sz="2400" dirty="0" err="1">
                <a:solidFill>
                  <a:srgbClr val="333333"/>
                </a:solidFill>
              </a:rPr>
              <a:t>limitacions</a:t>
            </a:r>
            <a:r>
              <a:rPr lang="en-US" sz="2400" dirty="0">
                <a:solidFill>
                  <a:srgbClr val="333333"/>
                </a:solidFill>
              </a:rPr>
              <a:t> </a:t>
            </a:r>
            <a:r>
              <a:rPr lang="en-US" sz="2400" dirty="0" err="1">
                <a:solidFill>
                  <a:srgbClr val="333333"/>
                </a:solidFill>
              </a:rPr>
              <a:t>tècniques</a:t>
            </a:r>
            <a:r>
              <a:rPr lang="en-US" sz="2400" dirty="0">
                <a:solidFill>
                  <a:srgbClr val="333333"/>
                </a:solidFill>
              </a:rPr>
              <a:t> de les </a:t>
            </a:r>
            <a:r>
              <a:rPr lang="en-US" sz="2400" dirty="0" err="1">
                <a:solidFill>
                  <a:srgbClr val="333333"/>
                </a:solidFill>
              </a:rPr>
              <a:t>fotografies</a:t>
            </a:r>
            <a:r>
              <a:rPr lang="en-US" sz="2400" dirty="0">
                <a:solidFill>
                  <a:srgbClr val="333333"/>
                </a:solidFill>
              </a:rPr>
              <a:t> nocturnes).</a:t>
            </a:r>
          </a:p>
          <a:p>
            <a:pPr marL="342900" lvl="0" indent="-342900" defTabSz="914400" fontAlgn="base">
              <a:buClr>
                <a:srgbClr val="333333"/>
              </a:buClr>
              <a:buFont typeface="WingDings"/>
              <a:buChar char=""/>
              <a:defRPr/>
            </a:pPr>
            <a:r>
              <a:rPr lang="en-US" sz="2400" dirty="0">
                <a:solidFill>
                  <a:srgbClr val="333333"/>
                </a:solidFill>
              </a:rPr>
              <a:t>Les </a:t>
            </a:r>
            <a:r>
              <a:rPr lang="en-US" sz="2400" dirty="0" err="1">
                <a:solidFill>
                  <a:srgbClr val="333333"/>
                </a:solidFill>
              </a:rPr>
              <a:t>llegendes</a:t>
            </a:r>
            <a:r>
              <a:rPr lang="en-US" sz="2400" dirty="0">
                <a:solidFill>
                  <a:srgbClr val="333333"/>
                </a:solidFill>
              </a:rPr>
              <a:t> </a:t>
            </a:r>
            <a:r>
              <a:rPr lang="en-US" sz="2400" dirty="0" err="1">
                <a:solidFill>
                  <a:srgbClr val="333333"/>
                </a:solidFill>
              </a:rPr>
              <a:t>urbanes</a:t>
            </a:r>
            <a:r>
              <a:rPr lang="en-US" sz="2400" dirty="0">
                <a:solidFill>
                  <a:srgbClr val="333333"/>
                </a:solidFill>
              </a:rPr>
              <a:t> </a:t>
            </a:r>
            <a:r>
              <a:rPr lang="en-US" sz="2400" dirty="0" err="1">
                <a:solidFill>
                  <a:srgbClr val="333333"/>
                </a:solidFill>
              </a:rPr>
              <a:t>prenen</a:t>
            </a:r>
            <a:r>
              <a:rPr lang="en-US" sz="2400" dirty="0">
                <a:solidFill>
                  <a:srgbClr val="333333"/>
                </a:solidFill>
              </a:rPr>
              <a:t> </a:t>
            </a:r>
            <a:r>
              <a:rPr lang="en-US" sz="2400" dirty="0" err="1">
                <a:solidFill>
                  <a:srgbClr val="333333"/>
                </a:solidFill>
              </a:rPr>
              <a:t>fets</a:t>
            </a:r>
            <a:r>
              <a:rPr lang="en-US" sz="2400" dirty="0">
                <a:solidFill>
                  <a:srgbClr val="333333"/>
                </a:solidFill>
              </a:rPr>
              <a:t> </a:t>
            </a:r>
            <a:r>
              <a:rPr lang="en-US" sz="2400" dirty="0" err="1">
                <a:solidFill>
                  <a:srgbClr val="333333"/>
                </a:solidFill>
              </a:rPr>
              <a:t>trets</a:t>
            </a:r>
            <a:r>
              <a:rPr lang="en-US" sz="2400" dirty="0">
                <a:solidFill>
                  <a:srgbClr val="333333"/>
                </a:solidFill>
              </a:rPr>
              <a:t> de context </a:t>
            </a:r>
            <a:r>
              <a:rPr lang="en-US" sz="2400" dirty="0" err="1">
                <a:solidFill>
                  <a:srgbClr val="333333"/>
                </a:solidFill>
              </a:rPr>
              <a:t>i</a:t>
            </a:r>
            <a:r>
              <a:rPr lang="en-US" sz="2400" dirty="0">
                <a:solidFill>
                  <a:srgbClr val="333333"/>
                </a:solidFill>
              </a:rPr>
              <a:t> </a:t>
            </a:r>
            <a:r>
              <a:rPr lang="en-US" sz="2400" dirty="0" err="1">
                <a:solidFill>
                  <a:srgbClr val="333333"/>
                </a:solidFill>
              </a:rPr>
              <a:t>els</a:t>
            </a:r>
            <a:r>
              <a:rPr lang="en-US" sz="2400" dirty="0">
                <a:solidFill>
                  <a:srgbClr val="333333"/>
                </a:solidFill>
              </a:rPr>
              <a:t> </a:t>
            </a:r>
            <a:r>
              <a:rPr lang="en-US" sz="2400" dirty="0" err="1">
                <a:solidFill>
                  <a:srgbClr val="333333"/>
                </a:solidFill>
              </a:rPr>
              <a:t>porten</a:t>
            </a:r>
            <a:r>
              <a:rPr lang="en-US" sz="2400" dirty="0">
                <a:solidFill>
                  <a:srgbClr val="333333"/>
                </a:solidFill>
              </a:rPr>
              <a:t> al </a:t>
            </a:r>
            <a:r>
              <a:rPr lang="en-US" sz="2400" dirty="0" err="1">
                <a:solidFill>
                  <a:srgbClr val="333333"/>
                </a:solidFill>
              </a:rPr>
              <a:t>límit</a:t>
            </a:r>
            <a:r>
              <a:rPr lang="en-US"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Entrenament Metacognitiu 7 – Saltar a Conclusions II</a:t>
            </a:r>
          </a:p>
        </p:txBody>
      </p:sp>
      <p:sp>
        <p:nvSpPr>
          <p:cNvPr id="7" name="Slide Number Placeholder 6"/>
          <p:cNvSpPr>
            <a:spLocks noGrp="1"/>
          </p:cNvSpPr>
          <p:nvPr>
            <p:ph type="sldNum" sz="quarter" idx="12"/>
          </p:nvPr>
        </p:nvSpPr>
        <p:spPr/>
        <p:txBody>
          <a:bodyPr/>
          <a:lstStyle/>
          <a:p>
            <a:fld id="{7FA1454E-C14F-4227-9671-7503869E6393}" type="slidenum">
              <a:rPr lang="de-DE" altLang="es-ES" smtClean="0"/>
              <a:pPr/>
              <a:t>77</a:t>
            </a:fld>
            <a:endParaRPr lang="de-DE" altLang="es-ES"/>
          </a:p>
        </p:txBody>
      </p:sp>
    </p:spTree>
    <p:extLst>
      <p:ext uri="{BB962C8B-B14F-4D97-AF65-F5344CB8AC3E}">
        <p14:creationId xmlns:p14="http://schemas.microsoft.com/office/powerpoint/2010/main" val="4125728702"/>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5195</Words>
  <Application>Microsoft Office PowerPoint</Application>
  <PresentationFormat>Benutzerdefiniert</PresentationFormat>
  <Paragraphs>636</Paragraphs>
  <Slides>77</Slides>
  <Notes>77</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77</vt:i4>
      </vt:variant>
    </vt:vector>
  </HeadingPairs>
  <TitlesOfParts>
    <vt:vector size="84" baseType="lpstr">
      <vt:lpstr>Arial</vt:lpstr>
      <vt:lpstr>Times New Roman</vt:lpstr>
      <vt:lpstr>Calibri Light</vt:lpstr>
      <vt:lpstr>Symbol</vt:lpstr>
      <vt:lpstr>WingDings</vt:lpstr>
      <vt:lpstr>Calibri</vt:lpstr>
      <vt:lpstr>UKE_PPT-Vorlage_16zu9</vt:lpstr>
      <vt:lpstr>EMC 7 B – Saltar a Conclusions II</vt:lpstr>
      <vt:lpstr>Conclusions Precipitades</vt:lpstr>
      <vt:lpstr>Conclusions Precipitades</vt:lpstr>
      <vt:lpstr>Conclusions Precipitades</vt:lpstr>
      <vt:lpstr>Saltar a Conclusions En quin tipus de situacions/quan traiem conclusions sense conèixer tota la veritat?</vt:lpstr>
      <vt:lpstr>Saltar a Conclusions En quin tipus de situacions/quan traiem conclusions sense conèixer tota la veritat?</vt:lpstr>
      <vt:lpstr>Saltar a Conclusions En quin tipus de situacions/quan traiem conclusions sense conèixer tota la veritat?</vt:lpstr>
      <vt:lpstr>Saltar a Conclusions En quin tipus de situacions/quan traiem conclusions sense conèixer tota la veritat?</vt:lpstr>
      <vt:lpstr>Conclusions Precipitades: En Acció</vt:lpstr>
      <vt:lpstr>Conclusions Precipitades: En Acció - Mites Moderns - (per a un exercici alternatiu anar al final de la presentació)</vt:lpstr>
      <vt:lpstr>Conclusions Precipitades: En Acció - Mites Moderns -</vt:lpstr>
      <vt:lpstr>Conclusions Precipitades: En Acció - Mites Moderns -</vt:lpstr>
      <vt:lpstr>Conclusions Precipitades: En Acció - Mites Moderns -</vt:lpstr>
      <vt:lpstr>Com sorgeixen aquestes teories de conspiració?</vt:lpstr>
      <vt:lpstr>Com sorgeixen aquestes teories de conspiració?</vt:lpstr>
      <vt:lpstr>Com sorgeixen aquestes teories de conspiració?</vt:lpstr>
      <vt:lpstr>Quina rellevància té això?</vt:lpstr>
      <vt:lpstr>Quina rellevància té això?</vt:lpstr>
      <vt:lpstr>A continuació us ensenyem com el saltar a conclusions pot produir errors d'interpretació durant la psicosi – exemple</vt:lpstr>
      <vt:lpstr>Exercici pràctic</vt:lpstr>
      <vt:lpstr>Exercici pràctic</vt:lpstr>
      <vt:lpstr>Exercici pràctic</vt:lpstr>
      <vt:lpstr>Exercici pràctic</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Opcional: Videoclip</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Traducció a la vida diària</vt:lpstr>
      <vt:lpstr>Traducció a la vida diària</vt:lpstr>
      <vt:lpstr>Traducció a la vida diària</vt:lpstr>
      <vt:lpstr>Traducció a la vida diària</vt:lpstr>
      <vt:lpstr>Traducció a la vida diària</vt:lpstr>
      <vt:lpstr>Quina relació té això amb la psicosi?</vt:lpstr>
      <vt:lpstr>Quina relació té això amb la psicosi?</vt:lpstr>
      <vt:lpstr>Quina relació té això amb la psicosi?</vt:lpstr>
      <vt:lpstr>Gràcies Per La Vostra Atenció!</vt:lpstr>
      <vt:lpstr>PowerPoint-Präsentation</vt:lpstr>
      <vt:lpstr>Saltar a conclusions “en acció” - Llegendes urbanes -</vt:lpstr>
      <vt:lpstr>Saltar a conclusions “en acció” - Llegendes urbanes -</vt:lpstr>
      <vt:lpstr>Saltar a conclusions “en acció” - Llegendes urbanes -</vt:lpstr>
      <vt:lpstr>Saltar a conclusions “en acció” - Llegendes urbanes -</vt:lpstr>
      <vt:lpstr>Saltar a conclusions “en acció” - Llegendes urbanes -</vt:lpstr>
      <vt:lpstr>Saltar a conclusions “en acció” - Llegendes urbanes -</vt:lpstr>
      <vt:lpstr>Saltar a conclusions “en acció” - Llegendes urbanes -</vt:lpstr>
      <vt:lpstr>Com apareixen aquesta llegenda urbana i altres teories conspiratòries?</vt:lpstr>
      <vt:lpstr>Com apareixen aquesta llegenda urbana i altres teories conspiratòries?</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303</cp:revision>
  <dcterms:created xsi:type="dcterms:W3CDTF">2004-06-30T16:15:23Z</dcterms:created>
  <dcterms:modified xsi:type="dcterms:W3CDTF">2023-01-30T13:02:00Z</dcterms:modified>
</cp:coreProperties>
</file>