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6" r:id="rId1"/>
    <p:sldMasterId id="2147483679" r:id="rId2"/>
  </p:sldMasterIdLst>
  <p:notesMasterIdLst>
    <p:notesMasterId r:id="rId158"/>
  </p:notesMasterIdLst>
  <p:sldIdLst>
    <p:sldId id="457" r:id="rId3"/>
    <p:sldId id="403" r:id="rId4"/>
    <p:sldId id="437" r:id="rId5"/>
    <p:sldId id="436" r:id="rId6"/>
    <p:sldId id="435" r:id="rId7"/>
    <p:sldId id="434" r:id="rId8"/>
    <p:sldId id="264" r:id="rId9"/>
    <p:sldId id="407" r:id="rId10"/>
    <p:sldId id="438" r:id="rId11"/>
    <p:sldId id="443" r:id="rId12"/>
    <p:sldId id="469" r:id="rId13"/>
    <p:sldId id="468" r:id="rId14"/>
    <p:sldId id="411" r:id="rId15"/>
    <p:sldId id="446" r:id="rId16"/>
    <p:sldId id="445" r:id="rId17"/>
    <p:sldId id="271" r:id="rId18"/>
    <p:sldId id="273" r:id="rId19"/>
    <p:sldId id="414" r:id="rId20"/>
    <p:sldId id="413" r:id="rId21"/>
    <p:sldId id="415" r:id="rId22"/>
    <p:sldId id="447" r:id="rId23"/>
    <p:sldId id="277" r:id="rId24"/>
    <p:sldId id="416" r:id="rId25"/>
    <p:sldId id="449" r:id="rId26"/>
    <p:sldId id="448"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459" r:id="rId46"/>
    <p:sldId id="460" r:id="rId47"/>
    <p:sldId id="461" r:id="rId48"/>
    <p:sldId id="462" r:id="rId49"/>
    <p:sldId id="463" r:id="rId50"/>
    <p:sldId id="464" r:id="rId51"/>
    <p:sldId id="465" r:id="rId52"/>
    <p:sldId id="466" r:id="rId53"/>
    <p:sldId id="467" r:id="rId54"/>
    <p:sldId id="299" r:id="rId55"/>
    <p:sldId id="301" r:id="rId56"/>
    <p:sldId id="418" r:id="rId57"/>
    <p:sldId id="302" r:id="rId58"/>
    <p:sldId id="303" r:id="rId59"/>
    <p:sldId id="304" r:id="rId60"/>
    <p:sldId id="305" r:id="rId61"/>
    <p:sldId id="306" r:id="rId62"/>
    <p:sldId id="307" r:id="rId63"/>
    <p:sldId id="308" r:id="rId64"/>
    <p:sldId id="310" r:id="rId65"/>
    <p:sldId id="419" r:id="rId66"/>
    <p:sldId id="311" r:id="rId67"/>
    <p:sldId id="312" r:id="rId68"/>
    <p:sldId id="313" r:id="rId69"/>
    <p:sldId id="314" r:id="rId70"/>
    <p:sldId id="315" r:id="rId71"/>
    <p:sldId id="316" r:id="rId72"/>
    <p:sldId id="450" r:id="rId73"/>
    <p:sldId id="318" r:id="rId74"/>
    <p:sldId id="319" r:id="rId75"/>
    <p:sldId id="320" r:id="rId76"/>
    <p:sldId id="321" r:id="rId77"/>
    <p:sldId id="322" r:id="rId78"/>
    <p:sldId id="323" r:id="rId79"/>
    <p:sldId id="324" r:id="rId80"/>
    <p:sldId id="325" r:id="rId81"/>
    <p:sldId id="326" r:id="rId82"/>
    <p:sldId id="329" r:id="rId83"/>
    <p:sldId id="421" r:id="rId84"/>
    <p:sldId id="420" r:id="rId85"/>
    <p:sldId id="330" r:id="rId86"/>
    <p:sldId id="331" r:id="rId87"/>
    <p:sldId id="332" r:id="rId88"/>
    <p:sldId id="333" r:id="rId89"/>
    <p:sldId id="334" r:id="rId90"/>
    <p:sldId id="335" r:id="rId91"/>
    <p:sldId id="336" r:id="rId92"/>
    <p:sldId id="337" r:id="rId93"/>
    <p:sldId id="338" r:id="rId94"/>
    <p:sldId id="339" r:id="rId95"/>
    <p:sldId id="340" r:id="rId96"/>
    <p:sldId id="341" r:id="rId97"/>
    <p:sldId id="342" r:id="rId98"/>
    <p:sldId id="343" r:id="rId99"/>
    <p:sldId id="344" r:id="rId100"/>
    <p:sldId id="345" r:id="rId101"/>
    <p:sldId id="346" r:id="rId102"/>
    <p:sldId id="347" r:id="rId103"/>
    <p:sldId id="348" r:id="rId104"/>
    <p:sldId id="349" r:id="rId105"/>
    <p:sldId id="350" r:id="rId106"/>
    <p:sldId id="351" r:id="rId107"/>
    <p:sldId id="352" r:id="rId108"/>
    <p:sldId id="353" r:id="rId109"/>
    <p:sldId id="354" r:id="rId110"/>
    <p:sldId id="355" r:id="rId111"/>
    <p:sldId id="356" r:id="rId112"/>
    <p:sldId id="357" r:id="rId113"/>
    <p:sldId id="358" r:id="rId114"/>
    <p:sldId id="359" r:id="rId115"/>
    <p:sldId id="360" r:id="rId116"/>
    <p:sldId id="361" r:id="rId117"/>
    <p:sldId id="362" r:id="rId118"/>
    <p:sldId id="363" r:id="rId119"/>
    <p:sldId id="364" r:id="rId120"/>
    <p:sldId id="365" r:id="rId121"/>
    <p:sldId id="422" r:id="rId122"/>
    <p:sldId id="423" r:id="rId123"/>
    <p:sldId id="458" r:id="rId124"/>
    <p:sldId id="369" r:id="rId125"/>
    <p:sldId id="370" r:id="rId126"/>
    <p:sldId id="371" r:id="rId127"/>
    <p:sldId id="372" r:id="rId128"/>
    <p:sldId id="373" r:id="rId129"/>
    <p:sldId id="374" r:id="rId130"/>
    <p:sldId id="375" r:id="rId131"/>
    <p:sldId id="376" r:id="rId132"/>
    <p:sldId id="377" r:id="rId133"/>
    <p:sldId id="378" r:id="rId134"/>
    <p:sldId id="379" r:id="rId135"/>
    <p:sldId id="380" r:id="rId136"/>
    <p:sldId id="381" r:id="rId137"/>
    <p:sldId id="382" r:id="rId138"/>
    <p:sldId id="425" r:id="rId139"/>
    <p:sldId id="454" r:id="rId140"/>
    <p:sldId id="453" r:id="rId141"/>
    <p:sldId id="452" r:id="rId142"/>
    <p:sldId id="451" r:id="rId143"/>
    <p:sldId id="429" r:id="rId144"/>
    <p:sldId id="456" r:id="rId145"/>
    <p:sldId id="455" r:id="rId146"/>
    <p:sldId id="433" r:id="rId147"/>
    <p:sldId id="392" r:id="rId148"/>
    <p:sldId id="393" r:id="rId149"/>
    <p:sldId id="394" r:id="rId150"/>
    <p:sldId id="395" r:id="rId151"/>
    <p:sldId id="396" r:id="rId152"/>
    <p:sldId id="397" r:id="rId153"/>
    <p:sldId id="398" r:id="rId154"/>
    <p:sldId id="399" r:id="rId155"/>
    <p:sldId id="400" r:id="rId156"/>
    <p:sldId id="401" r:id="rId157"/>
  </p:sldIdLst>
  <p:sldSz cx="12195175" cy="6858000"/>
  <p:notesSz cx="6858000" cy="9144000"/>
  <p:defaultTextStyle>
    <a:defPPr>
      <a:defRPr lang="en-US"/>
    </a:defPPr>
    <a:lvl1pPr algn="l" rtl="0" fontAlgn="base">
      <a:spcBef>
        <a:spcPct val="0"/>
      </a:spcBef>
      <a:spcAft>
        <a:spcPct val="0"/>
      </a:spcAft>
      <a:defRPr sz="4000" kern="1200">
        <a:solidFill>
          <a:srgbClr val="000000"/>
        </a:solidFill>
        <a:latin typeface="Times New Roman" panose="02020603050405020304" pitchFamily="18" charset="0"/>
        <a:ea typeface="ヒラギノ明朝 ProN W3" charset="0"/>
        <a:cs typeface="ヒラギノ明朝 ProN W3" charset="0"/>
        <a:sym typeface="Times New Roman" panose="02020603050405020304" pitchFamily="18" charset="0"/>
      </a:defRPr>
    </a:lvl1pPr>
    <a:lvl2pPr marL="457200" algn="l" rtl="0" fontAlgn="base">
      <a:spcBef>
        <a:spcPct val="0"/>
      </a:spcBef>
      <a:spcAft>
        <a:spcPct val="0"/>
      </a:spcAft>
      <a:defRPr sz="4000" kern="1200">
        <a:solidFill>
          <a:srgbClr val="000000"/>
        </a:solidFill>
        <a:latin typeface="Times New Roman" panose="02020603050405020304" pitchFamily="18" charset="0"/>
        <a:ea typeface="ヒラギノ明朝 ProN W3" charset="0"/>
        <a:cs typeface="ヒラギノ明朝 ProN W3" charset="0"/>
        <a:sym typeface="Times New Roman" panose="02020603050405020304" pitchFamily="18" charset="0"/>
      </a:defRPr>
    </a:lvl2pPr>
    <a:lvl3pPr marL="914400" algn="l" rtl="0" fontAlgn="base">
      <a:spcBef>
        <a:spcPct val="0"/>
      </a:spcBef>
      <a:spcAft>
        <a:spcPct val="0"/>
      </a:spcAft>
      <a:defRPr sz="4000" kern="1200">
        <a:solidFill>
          <a:srgbClr val="000000"/>
        </a:solidFill>
        <a:latin typeface="Times New Roman" panose="02020603050405020304" pitchFamily="18" charset="0"/>
        <a:ea typeface="ヒラギノ明朝 ProN W3" charset="0"/>
        <a:cs typeface="ヒラギノ明朝 ProN W3" charset="0"/>
        <a:sym typeface="Times New Roman" panose="02020603050405020304" pitchFamily="18" charset="0"/>
      </a:defRPr>
    </a:lvl3pPr>
    <a:lvl4pPr marL="1371600" algn="l" rtl="0" fontAlgn="base">
      <a:spcBef>
        <a:spcPct val="0"/>
      </a:spcBef>
      <a:spcAft>
        <a:spcPct val="0"/>
      </a:spcAft>
      <a:defRPr sz="4000" kern="1200">
        <a:solidFill>
          <a:srgbClr val="000000"/>
        </a:solidFill>
        <a:latin typeface="Times New Roman" panose="02020603050405020304" pitchFamily="18" charset="0"/>
        <a:ea typeface="ヒラギノ明朝 ProN W3" charset="0"/>
        <a:cs typeface="ヒラギノ明朝 ProN W3" charset="0"/>
        <a:sym typeface="Times New Roman" panose="02020603050405020304" pitchFamily="18" charset="0"/>
      </a:defRPr>
    </a:lvl4pPr>
    <a:lvl5pPr marL="1828800" algn="l" rtl="0" fontAlgn="base">
      <a:spcBef>
        <a:spcPct val="0"/>
      </a:spcBef>
      <a:spcAft>
        <a:spcPct val="0"/>
      </a:spcAft>
      <a:defRPr sz="4000" kern="1200">
        <a:solidFill>
          <a:srgbClr val="000000"/>
        </a:solidFill>
        <a:latin typeface="Times New Roman" panose="02020603050405020304" pitchFamily="18" charset="0"/>
        <a:ea typeface="ヒラギノ明朝 ProN W3" charset="0"/>
        <a:cs typeface="ヒラギノ明朝 ProN W3" charset="0"/>
        <a:sym typeface="Times New Roman" panose="02020603050405020304" pitchFamily="18" charset="0"/>
      </a:defRPr>
    </a:lvl5pPr>
    <a:lvl6pPr marL="2286000" algn="l" defTabSz="914400" rtl="0" eaLnBrk="1" latinLnBrk="0" hangingPunct="1">
      <a:defRPr sz="4000" kern="1200">
        <a:solidFill>
          <a:srgbClr val="000000"/>
        </a:solidFill>
        <a:latin typeface="Times New Roman" panose="02020603050405020304" pitchFamily="18" charset="0"/>
        <a:ea typeface="ヒラギノ明朝 ProN W3" charset="0"/>
        <a:cs typeface="ヒラギノ明朝 ProN W3" charset="0"/>
        <a:sym typeface="Times New Roman" panose="02020603050405020304" pitchFamily="18" charset="0"/>
      </a:defRPr>
    </a:lvl6pPr>
    <a:lvl7pPr marL="2743200" algn="l" defTabSz="914400" rtl="0" eaLnBrk="1" latinLnBrk="0" hangingPunct="1">
      <a:defRPr sz="4000" kern="1200">
        <a:solidFill>
          <a:srgbClr val="000000"/>
        </a:solidFill>
        <a:latin typeface="Times New Roman" panose="02020603050405020304" pitchFamily="18" charset="0"/>
        <a:ea typeface="ヒラギノ明朝 ProN W3" charset="0"/>
        <a:cs typeface="ヒラギノ明朝 ProN W3" charset="0"/>
        <a:sym typeface="Times New Roman" panose="02020603050405020304" pitchFamily="18" charset="0"/>
      </a:defRPr>
    </a:lvl7pPr>
    <a:lvl8pPr marL="3200400" algn="l" defTabSz="914400" rtl="0" eaLnBrk="1" latinLnBrk="0" hangingPunct="1">
      <a:defRPr sz="4000" kern="1200">
        <a:solidFill>
          <a:srgbClr val="000000"/>
        </a:solidFill>
        <a:latin typeface="Times New Roman" panose="02020603050405020304" pitchFamily="18" charset="0"/>
        <a:ea typeface="ヒラギノ明朝 ProN W3" charset="0"/>
        <a:cs typeface="ヒラギノ明朝 ProN W3" charset="0"/>
        <a:sym typeface="Times New Roman" panose="02020603050405020304" pitchFamily="18" charset="0"/>
      </a:defRPr>
    </a:lvl8pPr>
    <a:lvl9pPr marL="3657600" algn="l" defTabSz="914400" rtl="0" eaLnBrk="1" latinLnBrk="0" hangingPunct="1">
      <a:defRPr sz="4000" kern="1200">
        <a:solidFill>
          <a:srgbClr val="000000"/>
        </a:solidFill>
        <a:latin typeface="Times New Roman" panose="02020603050405020304" pitchFamily="18" charset="0"/>
        <a:ea typeface="ヒラギノ明朝 ProN W3" charset="0"/>
        <a:cs typeface="ヒラギノ明朝 ProN W3" charset="0"/>
        <a:sym typeface="Times New Roman" panose="02020603050405020304" pitchFamily="18"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923" autoAdjust="0"/>
    <p:restoredTop sz="94660"/>
  </p:normalViewPr>
  <p:slideViewPr>
    <p:cSldViewPr>
      <p:cViewPr varScale="1">
        <p:scale>
          <a:sx n="67" d="100"/>
          <a:sy n="67" d="100"/>
        </p:scale>
        <p:origin x="876" y="44"/>
      </p:cViewPr>
      <p:guideLst>
        <p:guide orient="horz" pos="2160"/>
        <p:guide pos="288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38" Type="http://schemas.openxmlformats.org/officeDocument/2006/relationships/slide" Target="slides/slide136.xml"/><Relationship Id="rId154" Type="http://schemas.openxmlformats.org/officeDocument/2006/relationships/slide" Target="slides/slide152.xml"/><Relationship Id="rId159" Type="http://schemas.openxmlformats.org/officeDocument/2006/relationships/presProps" Target="presProps.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144" Type="http://schemas.openxmlformats.org/officeDocument/2006/relationships/slide" Target="slides/slide142.xml"/><Relationship Id="rId149" Type="http://schemas.openxmlformats.org/officeDocument/2006/relationships/slide" Target="slides/slide14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160" Type="http://schemas.openxmlformats.org/officeDocument/2006/relationships/viewProps" Target="viewProp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50" Type="http://schemas.openxmlformats.org/officeDocument/2006/relationships/slide" Target="slides/slide148.xml"/><Relationship Id="rId155" Type="http://schemas.openxmlformats.org/officeDocument/2006/relationships/slide" Target="slides/slide15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32" Type="http://schemas.openxmlformats.org/officeDocument/2006/relationships/slide" Target="slides/slide130.xml"/><Relationship Id="rId140" Type="http://schemas.openxmlformats.org/officeDocument/2006/relationships/slide" Target="slides/slide138.xml"/><Relationship Id="rId145" Type="http://schemas.openxmlformats.org/officeDocument/2006/relationships/slide" Target="slides/slide143.xml"/><Relationship Id="rId153" Type="http://schemas.openxmlformats.org/officeDocument/2006/relationships/slide" Target="slides/slide151.xml"/><Relationship Id="rId16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30" Type="http://schemas.openxmlformats.org/officeDocument/2006/relationships/slide" Target="slides/slide128.xml"/><Relationship Id="rId135" Type="http://schemas.openxmlformats.org/officeDocument/2006/relationships/slide" Target="slides/slide133.xml"/><Relationship Id="rId143" Type="http://schemas.openxmlformats.org/officeDocument/2006/relationships/slide" Target="slides/slide141.xml"/><Relationship Id="rId148" Type="http://schemas.openxmlformats.org/officeDocument/2006/relationships/slide" Target="slides/slide146.xml"/><Relationship Id="rId151" Type="http://schemas.openxmlformats.org/officeDocument/2006/relationships/slide" Target="slides/slide149.xml"/><Relationship Id="rId156" Type="http://schemas.openxmlformats.org/officeDocument/2006/relationships/slide" Target="slides/slide154.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162" Type="http://schemas.openxmlformats.org/officeDocument/2006/relationships/tableStyles" Target="tableStyles.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slide" Target="slides/slide155.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4EC78B-B66C-4A00-B834-3FA234E19ABE}" type="datetimeFigureOut">
              <a:rPr lang="en-US" smtClean="0"/>
              <a:t>2/4/2022</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9E04F81-002C-4B00-8801-0530CAE1C374}" type="slidenum">
              <a:rPr lang="en-US" smtClean="0"/>
              <a:t>‹Nr.›</a:t>
            </a:fld>
            <a:endParaRPr lang="en-US"/>
          </a:p>
        </p:txBody>
      </p:sp>
    </p:spTree>
    <p:extLst>
      <p:ext uri="{BB962C8B-B14F-4D97-AF65-F5344CB8AC3E}">
        <p14:creationId xmlns:p14="http://schemas.microsoft.com/office/powerpoint/2010/main" val="27365100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2</a:t>
            </a:fld>
            <a:endParaRPr lang="en-US"/>
          </a:p>
        </p:txBody>
      </p:sp>
    </p:spTree>
    <p:extLst>
      <p:ext uri="{BB962C8B-B14F-4D97-AF65-F5344CB8AC3E}">
        <p14:creationId xmlns:p14="http://schemas.microsoft.com/office/powerpoint/2010/main" val="17859271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3</a:t>
            </a:fld>
            <a:endParaRPr lang="en-US"/>
          </a:p>
        </p:txBody>
      </p:sp>
    </p:spTree>
    <p:extLst>
      <p:ext uri="{BB962C8B-B14F-4D97-AF65-F5344CB8AC3E}">
        <p14:creationId xmlns:p14="http://schemas.microsoft.com/office/powerpoint/2010/main" val="1094686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4</a:t>
            </a:fld>
            <a:endParaRPr lang="en-US"/>
          </a:p>
        </p:txBody>
      </p:sp>
    </p:spTree>
    <p:extLst>
      <p:ext uri="{BB962C8B-B14F-4D97-AF65-F5344CB8AC3E}">
        <p14:creationId xmlns:p14="http://schemas.microsoft.com/office/powerpoint/2010/main" val="635285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5</a:t>
            </a:fld>
            <a:endParaRPr lang="en-US"/>
          </a:p>
        </p:txBody>
      </p:sp>
    </p:spTree>
    <p:extLst>
      <p:ext uri="{BB962C8B-B14F-4D97-AF65-F5344CB8AC3E}">
        <p14:creationId xmlns:p14="http://schemas.microsoft.com/office/powerpoint/2010/main" val="10116260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6</a:t>
            </a:fld>
            <a:endParaRPr lang="en-US"/>
          </a:p>
        </p:txBody>
      </p:sp>
    </p:spTree>
    <p:extLst>
      <p:ext uri="{BB962C8B-B14F-4D97-AF65-F5344CB8AC3E}">
        <p14:creationId xmlns:p14="http://schemas.microsoft.com/office/powerpoint/2010/main" val="23391262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7</a:t>
            </a:fld>
            <a:endParaRPr lang="en-US"/>
          </a:p>
        </p:txBody>
      </p:sp>
    </p:spTree>
    <p:extLst>
      <p:ext uri="{BB962C8B-B14F-4D97-AF65-F5344CB8AC3E}">
        <p14:creationId xmlns:p14="http://schemas.microsoft.com/office/powerpoint/2010/main" val="34861839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8</a:t>
            </a:fld>
            <a:endParaRPr lang="en-US"/>
          </a:p>
        </p:txBody>
      </p:sp>
    </p:spTree>
    <p:extLst>
      <p:ext uri="{BB962C8B-B14F-4D97-AF65-F5344CB8AC3E}">
        <p14:creationId xmlns:p14="http://schemas.microsoft.com/office/powerpoint/2010/main" val="25171299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9</a:t>
            </a:fld>
            <a:endParaRPr lang="en-US"/>
          </a:p>
        </p:txBody>
      </p:sp>
    </p:spTree>
    <p:extLst>
      <p:ext uri="{BB962C8B-B14F-4D97-AF65-F5344CB8AC3E}">
        <p14:creationId xmlns:p14="http://schemas.microsoft.com/office/powerpoint/2010/main" val="17896500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10</a:t>
            </a:fld>
            <a:endParaRPr lang="en-US"/>
          </a:p>
        </p:txBody>
      </p:sp>
    </p:spTree>
    <p:extLst>
      <p:ext uri="{BB962C8B-B14F-4D97-AF65-F5344CB8AC3E}">
        <p14:creationId xmlns:p14="http://schemas.microsoft.com/office/powerpoint/2010/main" val="835364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11</a:t>
            </a:fld>
            <a:endParaRPr lang="en-US"/>
          </a:p>
        </p:txBody>
      </p:sp>
    </p:spTree>
    <p:extLst>
      <p:ext uri="{BB962C8B-B14F-4D97-AF65-F5344CB8AC3E}">
        <p14:creationId xmlns:p14="http://schemas.microsoft.com/office/powerpoint/2010/main" val="39333484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12</a:t>
            </a:fld>
            <a:endParaRPr lang="en-US"/>
          </a:p>
        </p:txBody>
      </p:sp>
    </p:spTree>
    <p:extLst>
      <p:ext uri="{BB962C8B-B14F-4D97-AF65-F5344CB8AC3E}">
        <p14:creationId xmlns:p14="http://schemas.microsoft.com/office/powerpoint/2010/main" val="18371274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13</a:t>
            </a:fld>
            <a:endParaRPr lang="en-US"/>
          </a:p>
        </p:txBody>
      </p:sp>
    </p:spTree>
    <p:extLst>
      <p:ext uri="{BB962C8B-B14F-4D97-AF65-F5344CB8AC3E}">
        <p14:creationId xmlns:p14="http://schemas.microsoft.com/office/powerpoint/2010/main" val="16223777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14</a:t>
            </a:fld>
            <a:endParaRPr lang="en-US"/>
          </a:p>
        </p:txBody>
      </p:sp>
    </p:spTree>
    <p:extLst>
      <p:ext uri="{BB962C8B-B14F-4D97-AF65-F5344CB8AC3E}">
        <p14:creationId xmlns:p14="http://schemas.microsoft.com/office/powerpoint/2010/main" val="2147643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15</a:t>
            </a:fld>
            <a:endParaRPr lang="en-US"/>
          </a:p>
        </p:txBody>
      </p:sp>
    </p:spTree>
    <p:extLst>
      <p:ext uri="{BB962C8B-B14F-4D97-AF65-F5344CB8AC3E}">
        <p14:creationId xmlns:p14="http://schemas.microsoft.com/office/powerpoint/2010/main" val="29668004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16</a:t>
            </a:fld>
            <a:endParaRPr lang="en-US"/>
          </a:p>
        </p:txBody>
      </p:sp>
    </p:spTree>
    <p:extLst>
      <p:ext uri="{BB962C8B-B14F-4D97-AF65-F5344CB8AC3E}">
        <p14:creationId xmlns:p14="http://schemas.microsoft.com/office/powerpoint/2010/main" val="18704932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17</a:t>
            </a:fld>
            <a:endParaRPr lang="en-US"/>
          </a:p>
        </p:txBody>
      </p:sp>
    </p:spTree>
    <p:extLst>
      <p:ext uri="{BB962C8B-B14F-4D97-AF65-F5344CB8AC3E}">
        <p14:creationId xmlns:p14="http://schemas.microsoft.com/office/powerpoint/2010/main" val="38861420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18</a:t>
            </a:fld>
            <a:endParaRPr lang="en-US"/>
          </a:p>
        </p:txBody>
      </p:sp>
    </p:spTree>
    <p:extLst>
      <p:ext uri="{BB962C8B-B14F-4D97-AF65-F5344CB8AC3E}">
        <p14:creationId xmlns:p14="http://schemas.microsoft.com/office/powerpoint/2010/main" val="21131971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19</a:t>
            </a:fld>
            <a:endParaRPr lang="en-US"/>
          </a:p>
        </p:txBody>
      </p:sp>
    </p:spTree>
    <p:extLst>
      <p:ext uri="{BB962C8B-B14F-4D97-AF65-F5344CB8AC3E}">
        <p14:creationId xmlns:p14="http://schemas.microsoft.com/office/powerpoint/2010/main" val="4772346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20</a:t>
            </a:fld>
            <a:endParaRPr lang="en-US"/>
          </a:p>
        </p:txBody>
      </p:sp>
    </p:spTree>
    <p:extLst>
      <p:ext uri="{BB962C8B-B14F-4D97-AF65-F5344CB8AC3E}">
        <p14:creationId xmlns:p14="http://schemas.microsoft.com/office/powerpoint/2010/main" val="24322890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21</a:t>
            </a:fld>
            <a:endParaRPr lang="en-US"/>
          </a:p>
        </p:txBody>
      </p:sp>
    </p:spTree>
    <p:extLst>
      <p:ext uri="{BB962C8B-B14F-4D97-AF65-F5344CB8AC3E}">
        <p14:creationId xmlns:p14="http://schemas.microsoft.com/office/powerpoint/2010/main" val="39442778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22</a:t>
            </a:fld>
            <a:endParaRPr lang="en-US"/>
          </a:p>
        </p:txBody>
      </p:sp>
    </p:spTree>
    <p:extLst>
      <p:ext uri="{BB962C8B-B14F-4D97-AF65-F5344CB8AC3E}">
        <p14:creationId xmlns:p14="http://schemas.microsoft.com/office/powerpoint/2010/main" val="4071605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23</a:t>
            </a:fld>
            <a:endParaRPr lang="en-US"/>
          </a:p>
        </p:txBody>
      </p:sp>
    </p:spTree>
    <p:extLst>
      <p:ext uri="{BB962C8B-B14F-4D97-AF65-F5344CB8AC3E}">
        <p14:creationId xmlns:p14="http://schemas.microsoft.com/office/powerpoint/2010/main" val="29174198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24</a:t>
            </a:fld>
            <a:endParaRPr lang="en-US"/>
          </a:p>
        </p:txBody>
      </p:sp>
    </p:spTree>
    <p:extLst>
      <p:ext uri="{BB962C8B-B14F-4D97-AF65-F5344CB8AC3E}">
        <p14:creationId xmlns:p14="http://schemas.microsoft.com/office/powerpoint/2010/main" val="18267311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25</a:t>
            </a:fld>
            <a:endParaRPr lang="en-US"/>
          </a:p>
        </p:txBody>
      </p:sp>
    </p:spTree>
    <p:extLst>
      <p:ext uri="{BB962C8B-B14F-4D97-AF65-F5344CB8AC3E}">
        <p14:creationId xmlns:p14="http://schemas.microsoft.com/office/powerpoint/2010/main" val="36577463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26</a:t>
            </a:fld>
            <a:endParaRPr lang="en-US"/>
          </a:p>
        </p:txBody>
      </p:sp>
    </p:spTree>
    <p:extLst>
      <p:ext uri="{BB962C8B-B14F-4D97-AF65-F5344CB8AC3E}">
        <p14:creationId xmlns:p14="http://schemas.microsoft.com/office/powerpoint/2010/main" val="12916562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27</a:t>
            </a:fld>
            <a:endParaRPr lang="en-US"/>
          </a:p>
        </p:txBody>
      </p:sp>
    </p:spTree>
    <p:extLst>
      <p:ext uri="{BB962C8B-B14F-4D97-AF65-F5344CB8AC3E}">
        <p14:creationId xmlns:p14="http://schemas.microsoft.com/office/powerpoint/2010/main" val="3234846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28</a:t>
            </a:fld>
            <a:endParaRPr lang="en-US"/>
          </a:p>
        </p:txBody>
      </p:sp>
    </p:spTree>
    <p:extLst>
      <p:ext uri="{BB962C8B-B14F-4D97-AF65-F5344CB8AC3E}">
        <p14:creationId xmlns:p14="http://schemas.microsoft.com/office/powerpoint/2010/main" val="34179742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29</a:t>
            </a:fld>
            <a:endParaRPr lang="en-US"/>
          </a:p>
        </p:txBody>
      </p:sp>
    </p:spTree>
    <p:extLst>
      <p:ext uri="{BB962C8B-B14F-4D97-AF65-F5344CB8AC3E}">
        <p14:creationId xmlns:p14="http://schemas.microsoft.com/office/powerpoint/2010/main" val="37844464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30</a:t>
            </a:fld>
            <a:endParaRPr lang="en-US"/>
          </a:p>
        </p:txBody>
      </p:sp>
    </p:spTree>
    <p:extLst>
      <p:ext uri="{BB962C8B-B14F-4D97-AF65-F5344CB8AC3E}">
        <p14:creationId xmlns:p14="http://schemas.microsoft.com/office/powerpoint/2010/main" val="27398752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31</a:t>
            </a:fld>
            <a:endParaRPr lang="en-US"/>
          </a:p>
        </p:txBody>
      </p:sp>
    </p:spTree>
    <p:extLst>
      <p:ext uri="{BB962C8B-B14F-4D97-AF65-F5344CB8AC3E}">
        <p14:creationId xmlns:p14="http://schemas.microsoft.com/office/powerpoint/2010/main" val="22593244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32</a:t>
            </a:fld>
            <a:endParaRPr lang="en-US"/>
          </a:p>
        </p:txBody>
      </p:sp>
    </p:spTree>
    <p:extLst>
      <p:ext uri="{BB962C8B-B14F-4D97-AF65-F5344CB8AC3E}">
        <p14:creationId xmlns:p14="http://schemas.microsoft.com/office/powerpoint/2010/main" val="35928479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33</a:t>
            </a:fld>
            <a:endParaRPr lang="en-US"/>
          </a:p>
        </p:txBody>
      </p:sp>
    </p:spTree>
    <p:extLst>
      <p:ext uri="{BB962C8B-B14F-4D97-AF65-F5344CB8AC3E}">
        <p14:creationId xmlns:p14="http://schemas.microsoft.com/office/powerpoint/2010/main" val="9547504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34</a:t>
            </a:fld>
            <a:endParaRPr lang="en-US"/>
          </a:p>
        </p:txBody>
      </p:sp>
    </p:spTree>
    <p:extLst>
      <p:ext uri="{BB962C8B-B14F-4D97-AF65-F5344CB8AC3E}">
        <p14:creationId xmlns:p14="http://schemas.microsoft.com/office/powerpoint/2010/main" val="397983340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35</a:t>
            </a:fld>
            <a:endParaRPr lang="en-US"/>
          </a:p>
        </p:txBody>
      </p:sp>
    </p:spTree>
    <p:extLst>
      <p:ext uri="{BB962C8B-B14F-4D97-AF65-F5344CB8AC3E}">
        <p14:creationId xmlns:p14="http://schemas.microsoft.com/office/powerpoint/2010/main" val="328645822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36</a:t>
            </a:fld>
            <a:endParaRPr lang="en-US"/>
          </a:p>
        </p:txBody>
      </p:sp>
    </p:spTree>
    <p:extLst>
      <p:ext uri="{BB962C8B-B14F-4D97-AF65-F5344CB8AC3E}">
        <p14:creationId xmlns:p14="http://schemas.microsoft.com/office/powerpoint/2010/main" val="32021617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37</a:t>
            </a:fld>
            <a:endParaRPr lang="en-US"/>
          </a:p>
        </p:txBody>
      </p:sp>
    </p:spTree>
    <p:extLst>
      <p:ext uri="{BB962C8B-B14F-4D97-AF65-F5344CB8AC3E}">
        <p14:creationId xmlns:p14="http://schemas.microsoft.com/office/powerpoint/2010/main" val="359187755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38</a:t>
            </a:fld>
            <a:endParaRPr lang="en-US"/>
          </a:p>
        </p:txBody>
      </p:sp>
    </p:spTree>
    <p:extLst>
      <p:ext uri="{BB962C8B-B14F-4D97-AF65-F5344CB8AC3E}">
        <p14:creationId xmlns:p14="http://schemas.microsoft.com/office/powerpoint/2010/main" val="22932558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39</a:t>
            </a:fld>
            <a:endParaRPr lang="en-US"/>
          </a:p>
        </p:txBody>
      </p:sp>
    </p:spTree>
    <p:extLst>
      <p:ext uri="{BB962C8B-B14F-4D97-AF65-F5344CB8AC3E}">
        <p14:creationId xmlns:p14="http://schemas.microsoft.com/office/powerpoint/2010/main" val="178173650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40</a:t>
            </a:fld>
            <a:endParaRPr lang="en-US"/>
          </a:p>
        </p:txBody>
      </p:sp>
    </p:spTree>
    <p:extLst>
      <p:ext uri="{BB962C8B-B14F-4D97-AF65-F5344CB8AC3E}">
        <p14:creationId xmlns:p14="http://schemas.microsoft.com/office/powerpoint/2010/main" val="17654534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41</a:t>
            </a:fld>
            <a:endParaRPr lang="en-US"/>
          </a:p>
        </p:txBody>
      </p:sp>
    </p:spTree>
    <p:extLst>
      <p:ext uri="{BB962C8B-B14F-4D97-AF65-F5344CB8AC3E}">
        <p14:creationId xmlns:p14="http://schemas.microsoft.com/office/powerpoint/2010/main" val="88263888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42</a:t>
            </a:fld>
            <a:endParaRPr lang="en-US"/>
          </a:p>
        </p:txBody>
      </p:sp>
    </p:spTree>
    <p:extLst>
      <p:ext uri="{BB962C8B-B14F-4D97-AF65-F5344CB8AC3E}">
        <p14:creationId xmlns:p14="http://schemas.microsoft.com/office/powerpoint/2010/main" val="385880234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43</a:t>
            </a:fld>
            <a:endParaRPr lang="en-US"/>
          </a:p>
        </p:txBody>
      </p:sp>
    </p:spTree>
    <p:extLst>
      <p:ext uri="{BB962C8B-B14F-4D97-AF65-F5344CB8AC3E}">
        <p14:creationId xmlns:p14="http://schemas.microsoft.com/office/powerpoint/2010/main" val="57216438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44</a:t>
            </a:fld>
            <a:endParaRPr lang="en-US"/>
          </a:p>
        </p:txBody>
      </p:sp>
    </p:spTree>
    <p:extLst>
      <p:ext uri="{BB962C8B-B14F-4D97-AF65-F5344CB8AC3E}">
        <p14:creationId xmlns:p14="http://schemas.microsoft.com/office/powerpoint/2010/main" val="328645822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45</a:t>
            </a:fld>
            <a:endParaRPr lang="en-US"/>
          </a:p>
        </p:txBody>
      </p:sp>
    </p:spTree>
    <p:extLst>
      <p:ext uri="{BB962C8B-B14F-4D97-AF65-F5344CB8AC3E}">
        <p14:creationId xmlns:p14="http://schemas.microsoft.com/office/powerpoint/2010/main" val="320216174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46</a:t>
            </a:fld>
            <a:endParaRPr lang="en-US"/>
          </a:p>
        </p:txBody>
      </p:sp>
    </p:spTree>
    <p:extLst>
      <p:ext uri="{BB962C8B-B14F-4D97-AF65-F5344CB8AC3E}">
        <p14:creationId xmlns:p14="http://schemas.microsoft.com/office/powerpoint/2010/main" val="359187755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47</a:t>
            </a:fld>
            <a:endParaRPr lang="en-US"/>
          </a:p>
        </p:txBody>
      </p:sp>
    </p:spTree>
    <p:extLst>
      <p:ext uri="{BB962C8B-B14F-4D97-AF65-F5344CB8AC3E}">
        <p14:creationId xmlns:p14="http://schemas.microsoft.com/office/powerpoint/2010/main" val="229325580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48</a:t>
            </a:fld>
            <a:endParaRPr lang="en-US"/>
          </a:p>
        </p:txBody>
      </p:sp>
    </p:spTree>
    <p:extLst>
      <p:ext uri="{BB962C8B-B14F-4D97-AF65-F5344CB8AC3E}">
        <p14:creationId xmlns:p14="http://schemas.microsoft.com/office/powerpoint/2010/main" val="178173650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49</a:t>
            </a:fld>
            <a:endParaRPr lang="en-US"/>
          </a:p>
        </p:txBody>
      </p:sp>
    </p:spTree>
    <p:extLst>
      <p:ext uri="{BB962C8B-B14F-4D97-AF65-F5344CB8AC3E}">
        <p14:creationId xmlns:p14="http://schemas.microsoft.com/office/powerpoint/2010/main" val="17654534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50</a:t>
            </a:fld>
            <a:endParaRPr lang="en-US"/>
          </a:p>
        </p:txBody>
      </p:sp>
    </p:spTree>
    <p:extLst>
      <p:ext uri="{BB962C8B-B14F-4D97-AF65-F5344CB8AC3E}">
        <p14:creationId xmlns:p14="http://schemas.microsoft.com/office/powerpoint/2010/main" val="8826388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51</a:t>
            </a:fld>
            <a:endParaRPr lang="en-US"/>
          </a:p>
        </p:txBody>
      </p:sp>
    </p:spTree>
    <p:extLst>
      <p:ext uri="{BB962C8B-B14F-4D97-AF65-F5344CB8AC3E}">
        <p14:creationId xmlns:p14="http://schemas.microsoft.com/office/powerpoint/2010/main" val="385880234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52</a:t>
            </a:fld>
            <a:endParaRPr lang="en-US"/>
          </a:p>
        </p:txBody>
      </p:sp>
    </p:spTree>
    <p:extLst>
      <p:ext uri="{BB962C8B-B14F-4D97-AF65-F5344CB8AC3E}">
        <p14:creationId xmlns:p14="http://schemas.microsoft.com/office/powerpoint/2010/main" val="57216438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53</a:t>
            </a:fld>
            <a:endParaRPr lang="en-US"/>
          </a:p>
        </p:txBody>
      </p:sp>
    </p:spTree>
    <p:extLst>
      <p:ext uri="{BB962C8B-B14F-4D97-AF65-F5344CB8AC3E}">
        <p14:creationId xmlns:p14="http://schemas.microsoft.com/office/powerpoint/2010/main" val="302131497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54</a:t>
            </a:fld>
            <a:endParaRPr lang="en-US"/>
          </a:p>
        </p:txBody>
      </p:sp>
    </p:spTree>
    <p:extLst>
      <p:ext uri="{BB962C8B-B14F-4D97-AF65-F5344CB8AC3E}">
        <p14:creationId xmlns:p14="http://schemas.microsoft.com/office/powerpoint/2010/main" val="186678973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55</a:t>
            </a:fld>
            <a:endParaRPr lang="en-US"/>
          </a:p>
        </p:txBody>
      </p:sp>
    </p:spTree>
    <p:extLst>
      <p:ext uri="{BB962C8B-B14F-4D97-AF65-F5344CB8AC3E}">
        <p14:creationId xmlns:p14="http://schemas.microsoft.com/office/powerpoint/2010/main" val="284701828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56</a:t>
            </a:fld>
            <a:endParaRPr lang="en-US"/>
          </a:p>
        </p:txBody>
      </p:sp>
    </p:spTree>
    <p:extLst>
      <p:ext uri="{BB962C8B-B14F-4D97-AF65-F5344CB8AC3E}">
        <p14:creationId xmlns:p14="http://schemas.microsoft.com/office/powerpoint/2010/main" val="19310436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57</a:t>
            </a:fld>
            <a:endParaRPr lang="en-US"/>
          </a:p>
        </p:txBody>
      </p:sp>
    </p:spTree>
    <p:extLst>
      <p:ext uri="{BB962C8B-B14F-4D97-AF65-F5344CB8AC3E}">
        <p14:creationId xmlns:p14="http://schemas.microsoft.com/office/powerpoint/2010/main" val="344898611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58</a:t>
            </a:fld>
            <a:endParaRPr lang="en-US"/>
          </a:p>
        </p:txBody>
      </p:sp>
    </p:spTree>
    <p:extLst>
      <p:ext uri="{BB962C8B-B14F-4D97-AF65-F5344CB8AC3E}">
        <p14:creationId xmlns:p14="http://schemas.microsoft.com/office/powerpoint/2010/main" val="236763794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59</a:t>
            </a:fld>
            <a:endParaRPr lang="en-US"/>
          </a:p>
        </p:txBody>
      </p:sp>
    </p:spTree>
    <p:extLst>
      <p:ext uri="{BB962C8B-B14F-4D97-AF65-F5344CB8AC3E}">
        <p14:creationId xmlns:p14="http://schemas.microsoft.com/office/powerpoint/2010/main" val="211910551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60</a:t>
            </a:fld>
            <a:endParaRPr lang="en-US"/>
          </a:p>
        </p:txBody>
      </p:sp>
    </p:spTree>
    <p:extLst>
      <p:ext uri="{BB962C8B-B14F-4D97-AF65-F5344CB8AC3E}">
        <p14:creationId xmlns:p14="http://schemas.microsoft.com/office/powerpoint/2010/main" val="135977196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61</a:t>
            </a:fld>
            <a:endParaRPr lang="en-US"/>
          </a:p>
        </p:txBody>
      </p:sp>
    </p:spTree>
    <p:extLst>
      <p:ext uri="{BB962C8B-B14F-4D97-AF65-F5344CB8AC3E}">
        <p14:creationId xmlns:p14="http://schemas.microsoft.com/office/powerpoint/2010/main" val="60773634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62</a:t>
            </a:fld>
            <a:endParaRPr lang="en-US"/>
          </a:p>
        </p:txBody>
      </p:sp>
    </p:spTree>
    <p:extLst>
      <p:ext uri="{BB962C8B-B14F-4D97-AF65-F5344CB8AC3E}">
        <p14:creationId xmlns:p14="http://schemas.microsoft.com/office/powerpoint/2010/main" val="3164911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63</a:t>
            </a:fld>
            <a:endParaRPr lang="en-US"/>
          </a:p>
        </p:txBody>
      </p:sp>
    </p:spTree>
    <p:extLst>
      <p:ext uri="{BB962C8B-B14F-4D97-AF65-F5344CB8AC3E}">
        <p14:creationId xmlns:p14="http://schemas.microsoft.com/office/powerpoint/2010/main" val="297536072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64</a:t>
            </a:fld>
            <a:endParaRPr lang="en-US"/>
          </a:p>
        </p:txBody>
      </p:sp>
    </p:spTree>
    <p:extLst>
      <p:ext uri="{BB962C8B-B14F-4D97-AF65-F5344CB8AC3E}">
        <p14:creationId xmlns:p14="http://schemas.microsoft.com/office/powerpoint/2010/main" val="4664728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65</a:t>
            </a:fld>
            <a:endParaRPr lang="en-US"/>
          </a:p>
        </p:txBody>
      </p:sp>
    </p:spTree>
    <p:extLst>
      <p:ext uri="{BB962C8B-B14F-4D97-AF65-F5344CB8AC3E}">
        <p14:creationId xmlns:p14="http://schemas.microsoft.com/office/powerpoint/2010/main" val="104840741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66</a:t>
            </a:fld>
            <a:endParaRPr lang="en-US"/>
          </a:p>
        </p:txBody>
      </p:sp>
    </p:spTree>
    <p:extLst>
      <p:ext uri="{BB962C8B-B14F-4D97-AF65-F5344CB8AC3E}">
        <p14:creationId xmlns:p14="http://schemas.microsoft.com/office/powerpoint/2010/main" val="404127422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67</a:t>
            </a:fld>
            <a:endParaRPr lang="en-US"/>
          </a:p>
        </p:txBody>
      </p:sp>
    </p:spTree>
    <p:extLst>
      <p:ext uri="{BB962C8B-B14F-4D97-AF65-F5344CB8AC3E}">
        <p14:creationId xmlns:p14="http://schemas.microsoft.com/office/powerpoint/2010/main" val="424249463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68</a:t>
            </a:fld>
            <a:endParaRPr lang="en-US"/>
          </a:p>
        </p:txBody>
      </p:sp>
    </p:spTree>
    <p:extLst>
      <p:ext uri="{BB962C8B-B14F-4D97-AF65-F5344CB8AC3E}">
        <p14:creationId xmlns:p14="http://schemas.microsoft.com/office/powerpoint/2010/main" val="382928088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69</a:t>
            </a:fld>
            <a:endParaRPr lang="en-US"/>
          </a:p>
        </p:txBody>
      </p:sp>
    </p:spTree>
    <p:extLst>
      <p:ext uri="{BB962C8B-B14F-4D97-AF65-F5344CB8AC3E}">
        <p14:creationId xmlns:p14="http://schemas.microsoft.com/office/powerpoint/2010/main" val="416064339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70</a:t>
            </a:fld>
            <a:endParaRPr lang="en-US"/>
          </a:p>
        </p:txBody>
      </p:sp>
    </p:spTree>
    <p:extLst>
      <p:ext uri="{BB962C8B-B14F-4D97-AF65-F5344CB8AC3E}">
        <p14:creationId xmlns:p14="http://schemas.microsoft.com/office/powerpoint/2010/main" val="26501903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71</a:t>
            </a:fld>
            <a:endParaRPr lang="de-DE" dirty="0">
              <a:solidFill>
                <a:prstClr val="black"/>
              </a:solidFill>
            </a:endParaRPr>
          </a:p>
        </p:txBody>
      </p:sp>
      <p:sp>
        <p:nvSpPr>
          <p:cNvPr id="6" name="Folienbildplatzhalter 5"/>
          <p:cNvSpPr>
            <a:spLocks noGrp="1" noRot="1" noChangeAspect="1"/>
          </p:cNvSpPr>
          <p:nvPr>
            <p:ph type="sldImg"/>
          </p:nvPr>
        </p:nvSpPr>
        <p:spPr>
          <a:xfrm>
            <a:off x="549275" y="539750"/>
            <a:ext cx="5119688" cy="28797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72</a:t>
            </a:fld>
            <a:endParaRPr lang="en-US"/>
          </a:p>
        </p:txBody>
      </p:sp>
    </p:spTree>
    <p:extLst>
      <p:ext uri="{BB962C8B-B14F-4D97-AF65-F5344CB8AC3E}">
        <p14:creationId xmlns:p14="http://schemas.microsoft.com/office/powerpoint/2010/main" val="9177244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73</a:t>
            </a:fld>
            <a:endParaRPr lang="en-US"/>
          </a:p>
        </p:txBody>
      </p:sp>
    </p:spTree>
    <p:extLst>
      <p:ext uri="{BB962C8B-B14F-4D97-AF65-F5344CB8AC3E}">
        <p14:creationId xmlns:p14="http://schemas.microsoft.com/office/powerpoint/2010/main" val="205619855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74</a:t>
            </a:fld>
            <a:endParaRPr lang="en-US"/>
          </a:p>
        </p:txBody>
      </p:sp>
    </p:spTree>
    <p:extLst>
      <p:ext uri="{BB962C8B-B14F-4D97-AF65-F5344CB8AC3E}">
        <p14:creationId xmlns:p14="http://schemas.microsoft.com/office/powerpoint/2010/main" val="334808281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75</a:t>
            </a:fld>
            <a:endParaRPr lang="en-US"/>
          </a:p>
        </p:txBody>
      </p:sp>
    </p:spTree>
    <p:extLst>
      <p:ext uri="{BB962C8B-B14F-4D97-AF65-F5344CB8AC3E}">
        <p14:creationId xmlns:p14="http://schemas.microsoft.com/office/powerpoint/2010/main" val="78163952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76</a:t>
            </a:fld>
            <a:endParaRPr lang="en-US"/>
          </a:p>
        </p:txBody>
      </p:sp>
    </p:spTree>
    <p:extLst>
      <p:ext uri="{BB962C8B-B14F-4D97-AF65-F5344CB8AC3E}">
        <p14:creationId xmlns:p14="http://schemas.microsoft.com/office/powerpoint/2010/main" val="84801986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77</a:t>
            </a:fld>
            <a:endParaRPr lang="en-US"/>
          </a:p>
        </p:txBody>
      </p:sp>
    </p:spTree>
    <p:extLst>
      <p:ext uri="{BB962C8B-B14F-4D97-AF65-F5344CB8AC3E}">
        <p14:creationId xmlns:p14="http://schemas.microsoft.com/office/powerpoint/2010/main" val="225977250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78</a:t>
            </a:fld>
            <a:endParaRPr lang="en-US"/>
          </a:p>
        </p:txBody>
      </p:sp>
    </p:spTree>
    <p:extLst>
      <p:ext uri="{BB962C8B-B14F-4D97-AF65-F5344CB8AC3E}">
        <p14:creationId xmlns:p14="http://schemas.microsoft.com/office/powerpoint/2010/main" val="357338217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79</a:t>
            </a:fld>
            <a:endParaRPr lang="en-US"/>
          </a:p>
        </p:txBody>
      </p:sp>
    </p:spTree>
    <p:extLst>
      <p:ext uri="{BB962C8B-B14F-4D97-AF65-F5344CB8AC3E}">
        <p14:creationId xmlns:p14="http://schemas.microsoft.com/office/powerpoint/2010/main" val="102143780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80</a:t>
            </a:fld>
            <a:endParaRPr lang="en-US"/>
          </a:p>
        </p:txBody>
      </p:sp>
    </p:spTree>
    <p:extLst>
      <p:ext uri="{BB962C8B-B14F-4D97-AF65-F5344CB8AC3E}">
        <p14:creationId xmlns:p14="http://schemas.microsoft.com/office/powerpoint/2010/main" val="136674405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81</a:t>
            </a:fld>
            <a:endParaRPr lang="en-US"/>
          </a:p>
        </p:txBody>
      </p:sp>
    </p:spTree>
    <p:extLst>
      <p:ext uri="{BB962C8B-B14F-4D97-AF65-F5344CB8AC3E}">
        <p14:creationId xmlns:p14="http://schemas.microsoft.com/office/powerpoint/2010/main" val="20930401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82</a:t>
            </a:fld>
            <a:endParaRPr lang="en-US"/>
          </a:p>
        </p:txBody>
      </p:sp>
    </p:spTree>
    <p:extLst>
      <p:ext uri="{BB962C8B-B14F-4D97-AF65-F5344CB8AC3E}">
        <p14:creationId xmlns:p14="http://schemas.microsoft.com/office/powerpoint/2010/main" val="140100792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83</a:t>
            </a:fld>
            <a:endParaRPr lang="en-US"/>
          </a:p>
        </p:txBody>
      </p:sp>
    </p:spTree>
    <p:extLst>
      <p:ext uri="{BB962C8B-B14F-4D97-AF65-F5344CB8AC3E}">
        <p14:creationId xmlns:p14="http://schemas.microsoft.com/office/powerpoint/2010/main" val="277882600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84</a:t>
            </a:fld>
            <a:endParaRPr lang="en-US"/>
          </a:p>
        </p:txBody>
      </p:sp>
    </p:spTree>
    <p:extLst>
      <p:ext uri="{BB962C8B-B14F-4D97-AF65-F5344CB8AC3E}">
        <p14:creationId xmlns:p14="http://schemas.microsoft.com/office/powerpoint/2010/main" val="285997627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85</a:t>
            </a:fld>
            <a:endParaRPr lang="en-US"/>
          </a:p>
        </p:txBody>
      </p:sp>
    </p:spTree>
    <p:extLst>
      <p:ext uri="{BB962C8B-B14F-4D97-AF65-F5344CB8AC3E}">
        <p14:creationId xmlns:p14="http://schemas.microsoft.com/office/powerpoint/2010/main" val="309494585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86</a:t>
            </a:fld>
            <a:endParaRPr lang="en-US"/>
          </a:p>
        </p:txBody>
      </p:sp>
    </p:spTree>
    <p:extLst>
      <p:ext uri="{BB962C8B-B14F-4D97-AF65-F5344CB8AC3E}">
        <p14:creationId xmlns:p14="http://schemas.microsoft.com/office/powerpoint/2010/main" val="309418500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87</a:t>
            </a:fld>
            <a:endParaRPr lang="en-US"/>
          </a:p>
        </p:txBody>
      </p:sp>
    </p:spTree>
    <p:extLst>
      <p:ext uri="{BB962C8B-B14F-4D97-AF65-F5344CB8AC3E}">
        <p14:creationId xmlns:p14="http://schemas.microsoft.com/office/powerpoint/2010/main" val="362486922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88</a:t>
            </a:fld>
            <a:endParaRPr lang="en-US"/>
          </a:p>
        </p:txBody>
      </p:sp>
    </p:spTree>
    <p:extLst>
      <p:ext uri="{BB962C8B-B14F-4D97-AF65-F5344CB8AC3E}">
        <p14:creationId xmlns:p14="http://schemas.microsoft.com/office/powerpoint/2010/main" val="139855716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89</a:t>
            </a:fld>
            <a:endParaRPr lang="en-US"/>
          </a:p>
        </p:txBody>
      </p:sp>
    </p:spTree>
    <p:extLst>
      <p:ext uri="{BB962C8B-B14F-4D97-AF65-F5344CB8AC3E}">
        <p14:creationId xmlns:p14="http://schemas.microsoft.com/office/powerpoint/2010/main" val="71839055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90</a:t>
            </a:fld>
            <a:endParaRPr lang="en-US"/>
          </a:p>
        </p:txBody>
      </p:sp>
    </p:spTree>
    <p:extLst>
      <p:ext uri="{BB962C8B-B14F-4D97-AF65-F5344CB8AC3E}">
        <p14:creationId xmlns:p14="http://schemas.microsoft.com/office/powerpoint/2010/main" val="192334227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91</a:t>
            </a:fld>
            <a:endParaRPr lang="en-US"/>
          </a:p>
        </p:txBody>
      </p:sp>
    </p:spTree>
    <p:extLst>
      <p:ext uri="{BB962C8B-B14F-4D97-AF65-F5344CB8AC3E}">
        <p14:creationId xmlns:p14="http://schemas.microsoft.com/office/powerpoint/2010/main" val="184101301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92</a:t>
            </a:fld>
            <a:endParaRPr lang="en-US"/>
          </a:p>
        </p:txBody>
      </p:sp>
    </p:spTree>
    <p:extLst>
      <p:ext uri="{BB962C8B-B14F-4D97-AF65-F5344CB8AC3E}">
        <p14:creationId xmlns:p14="http://schemas.microsoft.com/office/powerpoint/2010/main" val="38305970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93</a:t>
            </a:fld>
            <a:endParaRPr lang="en-US"/>
          </a:p>
        </p:txBody>
      </p:sp>
    </p:spTree>
    <p:extLst>
      <p:ext uri="{BB962C8B-B14F-4D97-AF65-F5344CB8AC3E}">
        <p14:creationId xmlns:p14="http://schemas.microsoft.com/office/powerpoint/2010/main" val="61343724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94</a:t>
            </a:fld>
            <a:endParaRPr lang="en-US"/>
          </a:p>
        </p:txBody>
      </p:sp>
    </p:spTree>
    <p:extLst>
      <p:ext uri="{BB962C8B-B14F-4D97-AF65-F5344CB8AC3E}">
        <p14:creationId xmlns:p14="http://schemas.microsoft.com/office/powerpoint/2010/main" val="38828745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95</a:t>
            </a:fld>
            <a:endParaRPr lang="en-US"/>
          </a:p>
        </p:txBody>
      </p:sp>
    </p:spTree>
    <p:extLst>
      <p:ext uri="{BB962C8B-B14F-4D97-AF65-F5344CB8AC3E}">
        <p14:creationId xmlns:p14="http://schemas.microsoft.com/office/powerpoint/2010/main" val="350907519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96</a:t>
            </a:fld>
            <a:endParaRPr lang="en-US"/>
          </a:p>
        </p:txBody>
      </p:sp>
    </p:spTree>
    <p:extLst>
      <p:ext uri="{BB962C8B-B14F-4D97-AF65-F5344CB8AC3E}">
        <p14:creationId xmlns:p14="http://schemas.microsoft.com/office/powerpoint/2010/main" val="395542587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97</a:t>
            </a:fld>
            <a:endParaRPr lang="en-US"/>
          </a:p>
        </p:txBody>
      </p:sp>
    </p:spTree>
    <p:extLst>
      <p:ext uri="{BB962C8B-B14F-4D97-AF65-F5344CB8AC3E}">
        <p14:creationId xmlns:p14="http://schemas.microsoft.com/office/powerpoint/2010/main" val="225401947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98</a:t>
            </a:fld>
            <a:endParaRPr lang="en-US"/>
          </a:p>
        </p:txBody>
      </p:sp>
    </p:spTree>
    <p:extLst>
      <p:ext uri="{BB962C8B-B14F-4D97-AF65-F5344CB8AC3E}">
        <p14:creationId xmlns:p14="http://schemas.microsoft.com/office/powerpoint/2010/main" val="341263311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99</a:t>
            </a:fld>
            <a:endParaRPr lang="en-US"/>
          </a:p>
        </p:txBody>
      </p:sp>
    </p:spTree>
    <p:extLst>
      <p:ext uri="{BB962C8B-B14F-4D97-AF65-F5344CB8AC3E}">
        <p14:creationId xmlns:p14="http://schemas.microsoft.com/office/powerpoint/2010/main" val="4824550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100</a:t>
            </a:fld>
            <a:endParaRPr lang="en-US"/>
          </a:p>
        </p:txBody>
      </p:sp>
    </p:spTree>
    <p:extLst>
      <p:ext uri="{BB962C8B-B14F-4D97-AF65-F5344CB8AC3E}">
        <p14:creationId xmlns:p14="http://schemas.microsoft.com/office/powerpoint/2010/main" val="44601362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101</a:t>
            </a:fld>
            <a:endParaRPr lang="en-US"/>
          </a:p>
        </p:txBody>
      </p:sp>
    </p:spTree>
    <p:extLst>
      <p:ext uri="{BB962C8B-B14F-4D97-AF65-F5344CB8AC3E}">
        <p14:creationId xmlns:p14="http://schemas.microsoft.com/office/powerpoint/2010/main" val="377439571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102</a:t>
            </a:fld>
            <a:endParaRPr lang="en-US"/>
          </a:p>
        </p:txBody>
      </p:sp>
    </p:spTree>
    <p:extLst>
      <p:ext uri="{BB962C8B-B14F-4D97-AF65-F5344CB8AC3E}">
        <p14:creationId xmlns:p14="http://schemas.microsoft.com/office/powerpoint/2010/main" val="298874338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103</a:t>
            </a:fld>
            <a:endParaRPr lang="en-US"/>
          </a:p>
        </p:txBody>
      </p:sp>
    </p:spTree>
    <p:extLst>
      <p:ext uri="{BB962C8B-B14F-4D97-AF65-F5344CB8AC3E}">
        <p14:creationId xmlns:p14="http://schemas.microsoft.com/office/powerpoint/2010/main" val="139467609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104</a:t>
            </a:fld>
            <a:endParaRPr lang="en-US"/>
          </a:p>
        </p:txBody>
      </p:sp>
    </p:spTree>
    <p:extLst>
      <p:ext uri="{BB962C8B-B14F-4D97-AF65-F5344CB8AC3E}">
        <p14:creationId xmlns:p14="http://schemas.microsoft.com/office/powerpoint/2010/main" val="61093049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105</a:t>
            </a:fld>
            <a:endParaRPr lang="en-US"/>
          </a:p>
        </p:txBody>
      </p:sp>
    </p:spTree>
    <p:extLst>
      <p:ext uri="{BB962C8B-B14F-4D97-AF65-F5344CB8AC3E}">
        <p14:creationId xmlns:p14="http://schemas.microsoft.com/office/powerpoint/2010/main" val="1441039662"/>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106</a:t>
            </a:fld>
            <a:endParaRPr lang="en-US"/>
          </a:p>
        </p:txBody>
      </p:sp>
    </p:spTree>
    <p:extLst>
      <p:ext uri="{BB962C8B-B14F-4D97-AF65-F5344CB8AC3E}">
        <p14:creationId xmlns:p14="http://schemas.microsoft.com/office/powerpoint/2010/main" val="15748491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107</a:t>
            </a:fld>
            <a:endParaRPr lang="en-US"/>
          </a:p>
        </p:txBody>
      </p:sp>
    </p:spTree>
    <p:extLst>
      <p:ext uri="{BB962C8B-B14F-4D97-AF65-F5344CB8AC3E}">
        <p14:creationId xmlns:p14="http://schemas.microsoft.com/office/powerpoint/2010/main" val="2751331705"/>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108</a:t>
            </a:fld>
            <a:endParaRPr lang="en-US"/>
          </a:p>
        </p:txBody>
      </p:sp>
    </p:spTree>
    <p:extLst>
      <p:ext uri="{BB962C8B-B14F-4D97-AF65-F5344CB8AC3E}">
        <p14:creationId xmlns:p14="http://schemas.microsoft.com/office/powerpoint/2010/main" val="1497605092"/>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109</a:t>
            </a:fld>
            <a:endParaRPr lang="en-US"/>
          </a:p>
        </p:txBody>
      </p:sp>
    </p:spTree>
    <p:extLst>
      <p:ext uri="{BB962C8B-B14F-4D97-AF65-F5344CB8AC3E}">
        <p14:creationId xmlns:p14="http://schemas.microsoft.com/office/powerpoint/2010/main" val="1889765178"/>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110</a:t>
            </a:fld>
            <a:endParaRPr lang="en-US"/>
          </a:p>
        </p:txBody>
      </p:sp>
    </p:spTree>
    <p:extLst>
      <p:ext uri="{BB962C8B-B14F-4D97-AF65-F5344CB8AC3E}">
        <p14:creationId xmlns:p14="http://schemas.microsoft.com/office/powerpoint/2010/main" val="3071225648"/>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111</a:t>
            </a:fld>
            <a:endParaRPr lang="en-US"/>
          </a:p>
        </p:txBody>
      </p:sp>
    </p:spTree>
    <p:extLst>
      <p:ext uri="{BB962C8B-B14F-4D97-AF65-F5344CB8AC3E}">
        <p14:creationId xmlns:p14="http://schemas.microsoft.com/office/powerpoint/2010/main" val="4217970425"/>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112</a:t>
            </a:fld>
            <a:endParaRPr lang="en-US"/>
          </a:p>
        </p:txBody>
      </p:sp>
    </p:spTree>
    <p:extLst>
      <p:ext uri="{BB962C8B-B14F-4D97-AF65-F5344CB8AC3E}">
        <p14:creationId xmlns:p14="http://schemas.microsoft.com/office/powerpoint/2010/main" val="2222988216"/>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113</a:t>
            </a:fld>
            <a:endParaRPr lang="en-US"/>
          </a:p>
        </p:txBody>
      </p:sp>
    </p:spTree>
    <p:extLst>
      <p:ext uri="{BB962C8B-B14F-4D97-AF65-F5344CB8AC3E}">
        <p14:creationId xmlns:p14="http://schemas.microsoft.com/office/powerpoint/2010/main" val="1817040025"/>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114</a:t>
            </a:fld>
            <a:endParaRPr lang="en-US"/>
          </a:p>
        </p:txBody>
      </p:sp>
    </p:spTree>
    <p:extLst>
      <p:ext uri="{BB962C8B-B14F-4D97-AF65-F5344CB8AC3E}">
        <p14:creationId xmlns:p14="http://schemas.microsoft.com/office/powerpoint/2010/main" val="3474440292"/>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115</a:t>
            </a:fld>
            <a:endParaRPr lang="en-US"/>
          </a:p>
        </p:txBody>
      </p:sp>
    </p:spTree>
    <p:extLst>
      <p:ext uri="{BB962C8B-B14F-4D97-AF65-F5344CB8AC3E}">
        <p14:creationId xmlns:p14="http://schemas.microsoft.com/office/powerpoint/2010/main" val="3256969812"/>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116</a:t>
            </a:fld>
            <a:endParaRPr lang="en-US"/>
          </a:p>
        </p:txBody>
      </p:sp>
    </p:spTree>
    <p:extLst>
      <p:ext uri="{BB962C8B-B14F-4D97-AF65-F5344CB8AC3E}">
        <p14:creationId xmlns:p14="http://schemas.microsoft.com/office/powerpoint/2010/main" val="3017012966"/>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117</a:t>
            </a:fld>
            <a:endParaRPr lang="en-US"/>
          </a:p>
        </p:txBody>
      </p:sp>
    </p:spTree>
    <p:extLst>
      <p:ext uri="{BB962C8B-B14F-4D97-AF65-F5344CB8AC3E}">
        <p14:creationId xmlns:p14="http://schemas.microsoft.com/office/powerpoint/2010/main" val="165610302"/>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118</a:t>
            </a:fld>
            <a:endParaRPr lang="en-US"/>
          </a:p>
        </p:txBody>
      </p:sp>
    </p:spTree>
    <p:extLst>
      <p:ext uri="{BB962C8B-B14F-4D97-AF65-F5344CB8AC3E}">
        <p14:creationId xmlns:p14="http://schemas.microsoft.com/office/powerpoint/2010/main" val="1224176929"/>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119</a:t>
            </a:fld>
            <a:endParaRPr lang="en-US"/>
          </a:p>
        </p:txBody>
      </p:sp>
    </p:spTree>
    <p:extLst>
      <p:ext uri="{BB962C8B-B14F-4D97-AF65-F5344CB8AC3E}">
        <p14:creationId xmlns:p14="http://schemas.microsoft.com/office/powerpoint/2010/main" val="386621741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120</a:t>
            </a:fld>
            <a:endParaRPr lang="en-US"/>
          </a:p>
        </p:txBody>
      </p:sp>
    </p:spTree>
    <p:extLst>
      <p:ext uri="{BB962C8B-B14F-4D97-AF65-F5344CB8AC3E}">
        <p14:creationId xmlns:p14="http://schemas.microsoft.com/office/powerpoint/2010/main" val="15338793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121</a:t>
            </a:fld>
            <a:endParaRPr lang="en-US"/>
          </a:p>
        </p:txBody>
      </p:sp>
    </p:spTree>
    <p:extLst>
      <p:ext uri="{BB962C8B-B14F-4D97-AF65-F5344CB8AC3E}">
        <p14:creationId xmlns:p14="http://schemas.microsoft.com/office/powerpoint/2010/main" val="216764617"/>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122</a:t>
            </a:fld>
            <a:endParaRPr lang="en-US"/>
          </a:p>
        </p:txBody>
      </p:sp>
    </p:spTree>
    <p:extLst>
      <p:ext uri="{BB962C8B-B14F-4D97-AF65-F5344CB8AC3E}">
        <p14:creationId xmlns:p14="http://schemas.microsoft.com/office/powerpoint/2010/main" val="216764617"/>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123</a:t>
            </a:fld>
            <a:endParaRPr lang="en-US"/>
          </a:p>
        </p:txBody>
      </p:sp>
    </p:spTree>
    <p:extLst>
      <p:ext uri="{BB962C8B-B14F-4D97-AF65-F5344CB8AC3E}">
        <p14:creationId xmlns:p14="http://schemas.microsoft.com/office/powerpoint/2010/main" val="240118805"/>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124</a:t>
            </a:fld>
            <a:endParaRPr lang="en-US"/>
          </a:p>
        </p:txBody>
      </p:sp>
    </p:spTree>
    <p:extLst>
      <p:ext uri="{BB962C8B-B14F-4D97-AF65-F5344CB8AC3E}">
        <p14:creationId xmlns:p14="http://schemas.microsoft.com/office/powerpoint/2010/main" val="4165608150"/>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125</a:t>
            </a:fld>
            <a:endParaRPr lang="en-US"/>
          </a:p>
        </p:txBody>
      </p:sp>
    </p:spTree>
    <p:extLst>
      <p:ext uri="{BB962C8B-B14F-4D97-AF65-F5344CB8AC3E}">
        <p14:creationId xmlns:p14="http://schemas.microsoft.com/office/powerpoint/2010/main" val="1186073638"/>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126</a:t>
            </a:fld>
            <a:endParaRPr lang="en-US"/>
          </a:p>
        </p:txBody>
      </p:sp>
    </p:spTree>
    <p:extLst>
      <p:ext uri="{BB962C8B-B14F-4D97-AF65-F5344CB8AC3E}">
        <p14:creationId xmlns:p14="http://schemas.microsoft.com/office/powerpoint/2010/main" val="4085256570"/>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127</a:t>
            </a:fld>
            <a:endParaRPr lang="en-US"/>
          </a:p>
        </p:txBody>
      </p:sp>
    </p:spTree>
    <p:extLst>
      <p:ext uri="{BB962C8B-B14F-4D97-AF65-F5344CB8AC3E}">
        <p14:creationId xmlns:p14="http://schemas.microsoft.com/office/powerpoint/2010/main" val="4287215991"/>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128</a:t>
            </a:fld>
            <a:endParaRPr lang="en-US"/>
          </a:p>
        </p:txBody>
      </p:sp>
    </p:spTree>
    <p:extLst>
      <p:ext uri="{BB962C8B-B14F-4D97-AF65-F5344CB8AC3E}">
        <p14:creationId xmlns:p14="http://schemas.microsoft.com/office/powerpoint/2010/main" val="2217028506"/>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129</a:t>
            </a:fld>
            <a:endParaRPr lang="en-US"/>
          </a:p>
        </p:txBody>
      </p:sp>
    </p:spTree>
    <p:extLst>
      <p:ext uri="{BB962C8B-B14F-4D97-AF65-F5344CB8AC3E}">
        <p14:creationId xmlns:p14="http://schemas.microsoft.com/office/powerpoint/2010/main" val="943457185"/>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130</a:t>
            </a:fld>
            <a:endParaRPr lang="en-US"/>
          </a:p>
        </p:txBody>
      </p:sp>
    </p:spTree>
    <p:extLst>
      <p:ext uri="{BB962C8B-B14F-4D97-AF65-F5344CB8AC3E}">
        <p14:creationId xmlns:p14="http://schemas.microsoft.com/office/powerpoint/2010/main" val="332099599"/>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131</a:t>
            </a:fld>
            <a:endParaRPr lang="en-US"/>
          </a:p>
        </p:txBody>
      </p:sp>
    </p:spTree>
    <p:extLst>
      <p:ext uri="{BB962C8B-B14F-4D97-AF65-F5344CB8AC3E}">
        <p14:creationId xmlns:p14="http://schemas.microsoft.com/office/powerpoint/2010/main" val="2181957750"/>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132</a:t>
            </a:fld>
            <a:endParaRPr lang="en-US"/>
          </a:p>
        </p:txBody>
      </p:sp>
    </p:spTree>
    <p:extLst>
      <p:ext uri="{BB962C8B-B14F-4D97-AF65-F5344CB8AC3E}">
        <p14:creationId xmlns:p14="http://schemas.microsoft.com/office/powerpoint/2010/main" val="1548047163"/>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133</a:t>
            </a:fld>
            <a:endParaRPr lang="en-US"/>
          </a:p>
        </p:txBody>
      </p:sp>
    </p:spTree>
    <p:extLst>
      <p:ext uri="{BB962C8B-B14F-4D97-AF65-F5344CB8AC3E}">
        <p14:creationId xmlns:p14="http://schemas.microsoft.com/office/powerpoint/2010/main" val="3984582576"/>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134</a:t>
            </a:fld>
            <a:endParaRPr lang="en-US"/>
          </a:p>
        </p:txBody>
      </p:sp>
    </p:spTree>
    <p:extLst>
      <p:ext uri="{BB962C8B-B14F-4D97-AF65-F5344CB8AC3E}">
        <p14:creationId xmlns:p14="http://schemas.microsoft.com/office/powerpoint/2010/main" val="4070369641"/>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135</a:t>
            </a:fld>
            <a:endParaRPr lang="en-US"/>
          </a:p>
        </p:txBody>
      </p:sp>
    </p:spTree>
    <p:extLst>
      <p:ext uri="{BB962C8B-B14F-4D97-AF65-F5344CB8AC3E}">
        <p14:creationId xmlns:p14="http://schemas.microsoft.com/office/powerpoint/2010/main" val="2415170225"/>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136</a:t>
            </a:fld>
            <a:endParaRPr lang="en-US"/>
          </a:p>
        </p:txBody>
      </p:sp>
    </p:spTree>
    <p:extLst>
      <p:ext uri="{BB962C8B-B14F-4D97-AF65-F5344CB8AC3E}">
        <p14:creationId xmlns:p14="http://schemas.microsoft.com/office/powerpoint/2010/main" val="2528876563"/>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137</a:t>
            </a:fld>
            <a:endParaRPr lang="en-US"/>
          </a:p>
        </p:txBody>
      </p:sp>
    </p:spTree>
    <p:extLst>
      <p:ext uri="{BB962C8B-B14F-4D97-AF65-F5344CB8AC3E}">
        <p14:creationId xmlns:p14="http://schemas.microsoft.com/office/powerpoint/2010/main" val="1864237097"/>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138</a:t>
            </a:fld>
            <a:endParaRPr lang="en-US"/>
          </a:p>
        </p:txBody>
      </p:sp>
    </p:spTree>
    <p:extLst>
      <p:ext uri="{BB962C8B-B14F-4D97-AF65-F5344CB8AC3E}">
        <p14:creationId xmlns:p14="http://schemas.microsoft.com/office/powerpoint/2010/main" val="138508515"/>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139</a:t>
            </a:fld>
            <a:endParaRPr lang="en-US"/>
          </a:p>
        </p:txBody>
      </p:sp>
    </p:spTree>
    <p:extLst>
      <p:ext uri="{BB962C8B-B14F-4D97-AF65-F5344CB8AC3E}">
        <p14:creationId xmlns:p14="http://schemas.microsoft.com/office/powerpoint/2010/main" val="2813061837"/>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140</a:t>
            </a:fld>
            <a:endParaRPr lang="en-US"/>
          </a:p>
        </p:txBody>
      </p:sp>
    </p:spTree>
    <p:extLst>
      <p:ext uri="{BB962C8B-B14F-4D97-AF65-F5344CB8AC3E}">
        <p14:creationId xmlns:p14="http://schemas.microsoft.com/office/powerpoint/2010/main" val="948661140"/>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141</a:t>
            </a:fld>
            <a:endParaRPr lang="en-US"/>
          </a:p>
        </p:txBody>
      </p:sp>
    </p:spTree>
    <p:extLst>
      <p:ext uri="{BB962C8B-B14F-4D97-AF65-F5344CB8AC3E}">
        <p14:creationId xmlns:p14="http://schemas.microsoft.com/office/powerpoint/2010/main" val="827668853"/>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142</a:t>
            </a:fld>
            <a:endParaRPr lang="en-US"/>
          </a:p>
        </p:txBody>
      </p:sp>
    </p:spTree>
    <p:extLst>
      <p:ext uri="{BB962C8B-B14F-4D97-AF65-F5344CB8AC3E}">
        <p14:creationId xmlns:p14="http://schemas.microsoft.com/office/powerpoint/2010/main" val="2274054375"/>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143</a:t>
            </a:fld>
            <a:endParaRPr lang="en-US"/>
          </a:p>
        </p:txBody>
      </p:sp>
    </p:spTree>
    <p:extLst>
      <p:ext uri="{BB962C8B-B14F-4D97-AF65-F5344CB8AC3E}">
        <p14:creationId xmlns:p14="http://schemas.microsoft.com/office/powerpoint/2010/main" val="2454605015"/>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144</a:t>
            </a:fld>
            <a:endParaRPr lang="en-US"/>
          </a:p>
        </p:txBody>
      </p:sp>
    </p:spTree>
    <p:extLst>
      <p:ext uri="{BB962C8B-B14F-4D97-AF65-F5344CB8AC3E}">
        <p14:creationId xmlns:p14="http://schemas.microsoft.com/office/powerpoint/2010/main" val="46354216"/>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145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146</a:t>
            </a:fld>
            <a:endParaRPr lang="en-US"/>
          </a:p>
        </p:txBody>
      </p:sp>
    </p:spTree>
    <p:extLst>
      <p:ext uri="{BB962C8B-B14F-4D97-AF65-F5344CB8AC3E}">
        <p14:creationId xmlns:p14="http://schemas.microsoft.com/office/powerpoint/2010/main" val="1600333471"/>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147</a:t>
            </a:fld>
            <a:endParaRPr lang="en-US"/>
          </a:p>
        </p:txBody>
      </p:sp>
    </p:spTree>
    <p:extLst>
      <p:ext uri="{BB962C8B-B14F-4D97-AF65-F5344CB8AC3E}">
        <p14:creationId xmlns:p14="http://schemas.microsoft.com/office/powerpoint/2010/main" val="1773253515"/>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148</a:t>
            </a:fld>
            <a:endParaRPr lang="en-US"/>
          </a:p>
        </p:txBody>
      </p:sp>
    </p:spTree>
    <p:extLst>
      <p:ext uri="{BB962C8B-B14F-4D97-AF65-F5344CB8AC3E}">
        <p14:creationId xmlns:p14="http://schemas.microsoft.com/office/powerpoint/2010/main" val="3898075403"/>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149</a:t>
            </a:fld>
            <a:endParaRPr lang="en-US"/>
          </a:p>
        </p:txBody>
      </p:sp>
    </p:spTree>
    <p:extLst>
      <p:ext uri="{BB962C8B-B14F-4D97-AF65-F5344CB8AC3E}">
        <p14:creationId xmlns:p14="http://schemas.microsoft.com/office/powerpoint/2010/main" val="3308885707"/>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150</a:t>
            </a:fld>
            <a:endParaRPr lang="en-US"/>
          </a:p>
        </p:txBody>
      </p:sp>
    </p:spTree>
    <p:extLst>
      <p:ext uri="{BB962C8B-B14F-4D97-AF65-F5344CB8AC3E}">
        <p14:creationId xmlns:p14="http://schemas.microsoft.com/office/powerpoint/2010/main" val="4151386969"/>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151</a:t>
            </a:fld>
            <a:endParaRPr lang="en-US"/>
          </a:p>
        </p:txBody>
      </p:sp>
    </p:spTree>
    <p:extLst>
      <p:ext uri="{BB962C8B-B14F-4D97-AF65-F5344CB8AC3E}">
        <p14:creationId xmlns:p14="http://schemas.microsoft.com/office/powerpoint/2010/main" val="2618405907"/>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152</a:t>
            </a:fld>
            <a:endParaRPr lang="en-US"/>
          </a:p>
        </p:txBody>
      </p:sp>
    </p:spTree>
    <p:extLst>
      <p:ext uri="{BB962C8B-B14F-4D97-AF65-F5344CB8AC3E}">
        <p14:creationId xmlns:p14="http://schemas.microsoft.com/office/powerpoint/2010/main" val="498701805"/>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153</a:t>
            </a:fld>
            <a:endParaRPr lang="en-US"/>
          </a:p>
        </p:txBody>
      </p:sp>
    </p:spTree>
    <p:extLst>
      <p:ext uri="{BB962C8B-B14F-4D97-AF65-F5344CB8AC3E}">
        <p14:creationId xmlns:p14="http://schemas.microsoft.com/office/powerpoint/2010/main" val="1374004281"/>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154</a:t>
            </a:fld>
            <a:endParaRPr lang="en-US"/>
          </a:p>
        </p:txBody>
      </p:sp>
    </p:spTree>
    <p:extLst>
      <p:ext uri="{BB962C8B-B14F-4D97-AF65-F5344CB8AC3E}">
        <p14:creationId xmlns:p14="http://schemas.microsoft.com/office/powerpoint/2010/main" val="3152529046"/>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155</a:t>
            </a:fld>
            <a:endParaRPr lang="en-US"/>
          </a:p>
        </p:txBody>
      </p:sp>
    </p:spTree>
    <p:extLst>
      <p:ext uri="{BB962C8B-B14F-4D97-AF65-F5344CB8AC3E}">
        <p14:creationId xmlns:p14="http://schemas.microsoft.com/office/powerpoint/2010/main" val="204197473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Metacognitive Training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a-DK" altLang="ko-KR" sz="1000" dirty="0">
                <a:latin typeface="+mj-lt"/>
              </a:rPr>
              <a:t>Anvendelse af billedmateriale i dette modul er sket med velvillig tilladelse fra henholdsvis kunstnere og copyrightindehavere. En detaljeret oversigt (kunstner, titel) findes sidst i denne præsentation.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a-DK"/>
              <a:t>Træningsmodul 2 – At drage forhastede konklusioner I</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256BCBF1-85EA-42FD-96E6-8C2057520BE5}" type="slidenum">
              <a:rPr lang="en-US" altLang="de-DE" smtClean="0"/>
              <a:pPr/>
              <a:t>‹Nr.›</a:t>
            </a:fld>
            <a:endParaRPr lang="en-US"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da-DK"/>
              <a:t>Træningsmodul 2 – At drage forhastede konklusioner I</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256BCBF1-85EA-42FD-96E6-8C2057520BE5}" type="slidenum">
              <a:rPr lang="en-US" altLang="de-DE" smtClean="0"/>
              <a:pPr/>
              <a:t>‹Nr.›</a:t>
            </a:fld>
            <a:endParaRPr lang="en-US" altLang="de-DE"/>
          </a:p>
        </p:txBody>
      </p:sp>
    </p:spTree>
    <p:extLst>
      <p:ext uri="{BB962C8B-B14F-4D97-AF65-F5344CB8AC3E}">
        <p14:creationId xmlns:p14="http://schemas.microsoft.com/office/powerpoint/2010/main" val="17569994"/>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256BCBF1-85EA-42FD-96E6-8C2057520BE5}" type="slidenum">
              <a:rPr lang="en-US" altLang="de-DE" smtClean="0"/>
              <a:pPr/>
              <a:t>‹Nr.›</a:t>
            </a:fld>
            <a:endParaRPr lang="en-US" altLang="de-DE"/>
          </a:p>
        </p:txBody>
      </p:sp>
    </p:spTree>
    <p:extLst>
      <p:ext uri="{BB962C8B-B14F-4D97-AF65-F5344CB8AC3E}">
        <p14:creationId xmlns:p14="http://schemas.microsoft.com/office/powerpoint/2010/main" val="706964625"/>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256BCBF1-85EA-42FD-96E6-8C2057520BE5}" type="slidenum">
              <a:rPr lang="en-US" altLang="de-DE" smtClean="0"/>
              <a:pPr/>
              <a:t>‹Nr.›</a:t>
            </a:fld>
            <a:endParaRPr lang="en-US"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256BCBF1-85EA-42FD-96E6-8C2057520BE5}" type="slidenum">
              <a:rPr lang="en-US" altLang="de-DE" smtClean="0"/>
              <a:pPr/>
              <a:t>‹Nr.›</a:t>
            </a:fld>
            <a:endParaRPr lang="en-US"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da-DK"/>
              <a:t>Træningsmodul 2 – At drage forhastede konklusioner I</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256BCBF1-85EA-42FD-96E6-8C2057520BE5}" type="slidenum">
              <a:rPr lang="en-US" altLang="de-DE" smtClean="0"/>
              <a:pPr/>
              <a:t>‹Nr.›</a:t>
            </a:fld>
            <a:endParaRPr lang="en-US" altLang="de-DE"/>
          </a:p>
        </p:txBody>
      </p:sp>
    </p:spTree>
    <p:extLst>
      <p:ext uri="{BB962C8B-B14F-4D97-AF65-F5344CB8AC3E}">
        <p14:creationId xmlns:p14="http://schemas.microsoft.com/office/powerpoint/2010/main" val="3758648039"/>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a-DK"/>
              <a:t>Træningsmodul 2 – At drage forhastede konklusioner I</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256BCBF1-85EA-42FD-96E6-8C2057520BE5}" type="slidenum">
              <a:rPr lang="en-US" altLang="de-DE" smtClean="0"/>
              <a:pPr/>
              <a:t>‹Nr.›</a:t>
            </a:fld>
            <a:endParaRPr lang="en-US" altLang="de-DE"/>
          </a:p>
        </p:txBody>
      </p:sp>
    </p:spTree>
    <p:extLst>
      <p:ext uri="{BB962C8B-B14F-4D97-AF65-F5344CB8AC3E}">
        <p14:creationId xmlns:p14="http://schemas.microsoft.com/office/powerpoint/2010/main" val="2110523284"/>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326622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264909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Metacognitive Training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da-DK" altLang="ko-KR" sz="1000" dirty="0">
                <a:solidFill>
                  <a:srgbClr val="333333"/>
                </a:solidFill>
                <a:latin typeface="Calibri Light"/>
              </a:rPr>
              <a:t>Anvendelse af billedmateriale i dette modul er sket med velvillig tilladelse fra henholdsvis kunstnere og copyrightindehavere. En detaljeret oversigt (kunstner, titel) findes sidst i denne præsentation.</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8173773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a-DK">
                <a:solidFill>
                  <a:srgbClr val="333333"/>
                </a:solidFill>
              </a:rPr>
              <a:t>Træningsmodul 2 – At drage forhastede konklusioner I</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41680901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lvl1pPr>
              <a:defRPr b="0"/>
            </a:lvl1pPr>
          </a:lstStyle>
          <a:p>
            <a:r>
              <a:rPr lang="da-DK">
                <a:solidFill>
                  <a:srgbClr val="333333"/>
                </a:solidFill>
              </a:rPr>
              <a:t>Træningsmodul 2 – At drage forhastede konklusioner I</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2237591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20366686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lvl1pPr>
              <a:defRPr b="0"/>
            </a:lvl1pPr>
          </a:lstStyle>
          <a:p>
            <a:r>
              <a:rPr lang="da-DK">
                <a:solidFill>
                  <a:srgbClr val="333333"/>
                </a:solidFill>
              </a:rPr>
              <a:t>Træningsmodul 2 – At drage forhastede konklusioner I</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1858797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lvl1pPr>
              <a:defRPr b="0"/>
            </a:lvl1pPr>
          </a:lstStyle>
          <a:p>
            <a:r>
              <a:rPr lang="da-DK">
                <a:solidFill>
                  <a:srgbClr val="333333"/>
                </a:solidFill>
              </a:rPr>
              <a:t>Træningsmodul 2 – At drage forhastede konklusioner I</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6914401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da-DK">
                <a:solidFill>
                  <a:srgbClr val="333333"/>
                </a:solidFill>
              </a:rPr>
              <a:t>Træningsmodul 2 – At drage forhastede konklusioner I</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8561919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lvl1pPr>
              <a:defRPr b="0"/>
            </a:lvl1pPr>
          </a:lstStyle>
          <a:p>
            <a:r>
              <a:rPr lang="da-DK">
                <a:solidFill>
                  <a:srgbClr val="333333"/>
                </a:solidFill>
              </a:rPr>
              <a:t>Træningsmodul 2 – At drage forhastede konklusioner I</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6069670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a-DK">
                <a:solidFill>
                  <a:srgbClr val="333333"/>
                </a:solidFill>
              </a:rPr>
              <a:t>Træningsmodul 2 – At drage forhastede konklusioner I</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2974065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597932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r>
              <a:rPr lang="da-DK"/>
              <a:t>Træningsmodul 2 – At drage forhastede konklusioner I</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256BCBF1-85EA-42FD-96E6-8C2057520BE5}" type="slidenum">
              <a:rPr lang="en-US" altLang="de-DE" smtClean="0"/>
              <a:pPr/>
              <a:t>‹Nr.›</a:t>
            </a:fld>
            <a:endParaRPr lang="en-US"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Lst>
  <p:hf hdr="0" ft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defTabSz="457123" fontAlgn="auto">
              <a:spcBef>
                <a:spcPts val="0"/>
              </a:spcBef>
              <a:spcAft>
                <a:spcPts val="0"/>
              </a:spcAft>
            </a:pPr>
            <a:r>
              <a:rPr lang="da-DK">
                <a:solidFill>
                  <a:srgbClr val="333333"/>
                </a:solidFill>
              </a:rPr>
              <a:t>Træningsmodul 2 – At drage forhastede konklusioner I</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149882247"/>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23.xml"/><Relationship Id="rId1" Type="http://schemas.openxmlformats.org/officeDocument/2006/relationships/slideLayout" Target="../slideLayouts/slideLayout11.xml"/></Relationships>
</file>

<file path=ppt/slides/_rels/slide124.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24.xml"/><Relationship Id="rId1" Type="http://schemas.openxmlformats.org/officeDocument/2006/relationships/slideLayout" Target="../slideLayouts/slideLayout11.xml"/></Relationships>
</file>

<file path=ppt/slides/_rels/slide125.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25.xml"/><Relationship Id="rId1" Type="http://schemas.openxmlformats.org/officeDocument/2006/relationships/slideLayout" Target="../slideLayouts/slideLayout11.xml"/></Relationships>
</file>

<file path=ppt/slides/_rels/slide126.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26.xml"/><Relationship Id="rId1" Type="http://schemas.openxmlformats.org/officeDocument/2006/relationships/slideLayout" Target="../slideLayouts/slideLayout11.xml"/></Relationships>
</file>

<file path=ppt/slides/_rels/slide127.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27.xml"/><Relationship Id="rId1" Type="http://schemas.openxmlformats.org/officeDocument/2006/relationships/slideLayout" Target="../slideLayouts/slideLayout11.xml"/></Relationships>
</file>

<file path=ppt/slides/_rels/slide128.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28.xml"/><Relationship Id="rId1" Type="http://schemas.openxmlformats.org/officeDocument/2006/relationships/slideLayout" Target="../slideLayouts/slideLayout11.xml"/></Relationships>
</file>

<file path=ppt/slides/_rels/slide129.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29.xml"/><Relationship Id="rId1" Type="http://schemas.openxmlformats.org/officeDocument/2006/relationships/slideLayout" Target="../slideLayouts/slideLayout11.xml"/></Relationships>
</file>

<file path=ppt/slides/_rels/slide130.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30.xml"/><Relationship Id="rId1" Type="http://schemas.openxmlformats.org/officeDocument/2006/relationships/slideLayout" Target="../slideLayouts/slideLayout11.xml"/></Relationships>
</file>

<file path=ppt/slides/_rels/slide131.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31.xml"/><Relationship Id="rId1" Type="http://schemas.openxmlformats.org/officeDocument/2006/relationships/slideLayout" Target="../slideLayouts/slideLayout11.xml"/></Relationships>
</file>

<file path=ppt/slides/_rels/slide132.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32.xml"/><Relationship Id="rId1" Type="http://schemas.openxmlformats.org/officeDocument/2006/relationships/slideLayout" Target="../slideLayouts/slideLayout11.xml"/></Relationships>
</file>

<file path=ppt/slides/_rels/slide133.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33.xml"/><Relationship Id="rId1" Type="http://schemas.openxmlformats.org/officeDocument/2006/relationships/slideLayout" Target="../slideLayouts/slideLayout11.xml"/></Relationships>
</file>

<file path=ppt/slides/_rels/slide134.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36.xml"/><Relationship Id="rId1" Type="http://schemas.openxmlformats.org/officeDocument/2006/relationships/slideLayout" Target="../slideLayouts/slideLayout11.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5.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5.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5.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5.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5.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5.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5.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5.xml"/></Relationships>
</file>

<file path=ppt/slides/_rels/slide145.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45.xml"/><Relationship Id="rId1" Type="http://schemas.openxmlformats.org/officeDocument/2006/relationships/slideLayout" Target="../slideLayouts/slideLayout5.xml"/><Relationship Id="rId4" Type="http://schemas.openxmlformats.org/officeDocument/2006/relationships/image" Target="../media/image106.png"/></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11.xml"/></Relationships>
</file>

<file path=ppt/slides/_rels/slide147.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47.xml"/><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48.xml"/><Relationship Id="rId1" Type="http://schemas.openxmlformats.org/officeDocument/2006/relationships/slideLayout" Target="../slideLayouts/slideLayout10.xml"/></Relationships>
</file>

<file path=ppt/slides/_rels/slide149.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49.xml"/><Relationship Id="rId1" Type="http://schemas.openxmlformats.org/officeDocument/2006/relationships/slideLayout" Target="../slideLayouts/slideLayout10.xml"/></Relationships>
</file>

<file path=ppt/slides/_rels/slide150.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50.xml"/><Relationship Id="rId1" Type="http://schemas.openxmlformats.org/officeDocument/2006/relationships/slideLayout" Target="../slideLayouts/slideLayout10.xml"/></Relationships>
</file>

<file path=ppt/slides/_rels/slide151.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51.xml"/><Relationship Id="rId1" Type="http://schemas.openxmlformats.org/officeDocument/2006/relationships/slideLayout" Target="../slideLayouts/slideLayout10.xml"/></Relationships>
</file>

<file path=ppt/slides/_rels/slide152.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52.xml"/><Relationship Id="rId1" Type="http://schemas.openxmlformats.org/officeDocument/2006/relationships/slideLayout" Target="../slideLayouts/slideLayout10.xml"/></Relationships>
</file>

<file path=ppt/slides/_rels/slide153.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53.xml"/><Relationship Id="rId1" Type="http://schemas.openxmlformats.org/officeDocument/2006/relationships/slideLayout" Target="../slideLayouts/slideLayout10.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5.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2 A – </a:t>
            </a:r>
            <a:r>
              <a:rPr lang="en-US" altLang="ko-KR" dirty="0"/>
              <a:t>At </a:t>
            </a:r>
            <a:r>
              <a:rPr lang="en-US" altLang="ko-KR" dirty="0" err="1"/>
              <a:t>drage</a:t>
            </a:r>
            <a:r>
              <a:rPr lang="en-US" altLang="ko-KR" dirty="0"/>
              <a:t> </a:t>
            </a:r>
            <a:r>
              <a:rPr lang="en-US" altLang="ko-KR" dirty="0" err="1"/>
              <a:t>forhastede</a:t>
            </a:r>
            <a:r>
              <a:rPr lang="en-US" altLang="ko-KR" dirty="0"/>
              <a:t> </a:t>
            </a:r>
            <a:r>
              <a:rPr lang="en-US" altLang="ko-KR" dirty="0" err="1"/>
              <a:t>konklusioner</a:t>
            </a:r>
            <a:r>
              <a:rPr lang="en-US" altLang="ko-KR" dirty="0"/>
              <a:t> 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a:t>
            </a:r>
            <a:r>
              <a:rPr lang="nl-NL" sz="1600">
                <a:solidFill>
                  <a:srgbClr val="004992"/>
                </a:solidFill>
              </a:rPr>
              <a:t> (2|22)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1368681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At drage forhastede konklusioner</a:t>
            </a:r>
          </a:p>
        </p:txBody>
      </p:sp>
      <p:sp>
        <p:nvSpPr>
          <p:cNvPr id="7171" name="Rectangle 2"/>
          <p:cNvSpPr>
            <a:spLocks noGrp="1" noChangeArrowheads="1"/>
          </p:cNvSpPr>
          <p:nvPr>
            <p:ph idx="1"/>
          </p:nvPr>
        </p:nvSpPr>
        <p:spPr/>
        <p:txBody>
          <a:bodyPr rIns="132080">
            <a:noAutofit/>
          </a:bodyPr>
          <a:lstStyle/>
          <a:p>
            <a:pPr marL="342900" indent="-342900" eaLnBrk="1" hangingPunct="1">
              <a:buClr>
                <a:srgbClr val="333333"/>
              </a:buClr>
              <a:buFont typeface="WingDings"/>
              <a:buChar char=""/>
            </a:pPr>
            <a:r>
              <a:rPr lang="en-US" altLang="de-DE" sz="2400" dirty="0">
                <a:solidFill>
                  <a:srgbClr val="333333"/>
                </a:solidFill>
              </a:rPr>
              <a:t>Vi </a:t>
            </a:r>
            <a:r>
              <a:rPr lang="en-US" altLang="de-DE" sz="2400" dirty="0" err="1">
                <a:solidFill>
                  <a:srgbClr val="333333"/>
                </a:solidFill>
              </a:rPr>
              <a:t>foretager</a:t>
            </a:r>
            <a:r>
              <a:rPr lang="en-US" altLang="de-DE" sz="2400" dirty="0">
                <a:solidFill>
                  <a:srgbClr val="333333"/>
                </a:solidFill>
              </a:rPr>
              <a:t> </a:t>
            </a:r>
            <a:r>
              <a:rPr lang="en-US" altLang="de-DE" sz="2400" dirty="0" err="1">
                <a:solidFill>
                  <a:srgbClr val="333333"/>
                </a:solidFill>
              </a:rPr>
              <a:t>ofte</a:t>
            </a:r>
            <a:r>
              <a:rPr lang="en-US" altLang="de-DE" sz="2400" dirty="0">
                <a:solidFill>
                  <a:srgbClr val="333333"/>
                </a:solidFill>
              </a:rPr>
              <a:t> </a:t>
            </a:r>
            <a:r>
              <a:rPr lang="en-US" altLang="de-DE" sz="2400" dirty="0" err="1">
                <a:solidFill>
                  <a:srgbClr val="333333"/>
                </a:solidFill>
              </a:rPr>
              <a:t>hurtige</a:t>
            </a:r>
            <a:r>
              <a:rPr lang="en-US" altLang="de-DE" sz="2400" dirty="0">
                <a:solidFill>
                  <a:srgbClr val="333333"/>
                </a:solidFill>
              </a:rPr>
              <a:t> </a:t>
            </a:r>
            <a:r>
              <a:rPr lang="en-US" altLang="de-DE" sz="2400" dirty="0" err="1">
                <a:solidFill>
                  <a:srgbClr val="333333"/>
                </a:solidFill>
              </a:rPr>
              <a:t>vurderinger</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basis </a:t>
            </a:r>
            <a:r>
              <a:rPr lang="en-US" altLang="de-DE" sz="2400" dirty="0" err="1">
                <a:solidFill>
                  <a:srgbClr val="333333"/>
                </a:solidFill>
              </a:rPr>
              <a:t>af</a:t>
            </a:r>
            <a:r>
              <a:rPr lang="en-US" altLang="de-DE" sz="2400" dirty="0">
                <a:solidFill>
                  <a:srgbClr val="333333"/>
                </a:solidFill>
              </a:rPr>
              <a:t> </a:t>
            </a:r>
            <a:r>
              <a:rPr lang="en-US" altLang="de-DE" sz="2400" dirty="0" err="1">
                <a:solidFill>
                  <a:srgbClr val="333333"/>
                </a:solidFill>
              </a:rPr>
              <a:t>meget</a:t>
            </a:r>
            <a:r>
              <a:rPr lang="en-US" altLang="de-DE" sz="2400" dirty="0">
                <a:solidFill>
                  <a:srgbClr val="333333"/>
                </a:solidFill>
              </a:rPr>
              <a:t> </a:t>
            </a:r>
            <a:r>
              <a:rPr lang="en-US" altLang="de-DE" sz="2400" dirty="0" err="1">
                <a:solidFill>
                  <a:srgbClr val="333333"/>
                </a:solidFill>
              </a:rPr>
              <a:t>komplekse</a:t>
            </a:r>
            <a:r>
              <a:rPr lang="en-US" altLang="de-DE" sz="2400" dirty="0">
                <a:solidFill>
                  <a:srgbClr val="333333"/>
                </a:solidFill>
              </a:rPr>
              <a:t> </a:t>
            </a:r>
            <a:r>
              <a:rPr lang="en-US" altLang="de-DE" sz="2400" dirty="0" err="1">
                <a:solidFill>
                  <a:srgbClr val="333333"/>
                </a:solidFill>
              </a:rPr>
              <a:t>oplysninger</a:t>
            </a:r>
            <a:r>
              <a:rPr lang="en-US" altLang="de-DE" sz="2400" dirty="0">
                <a:solidFill>
                  <a:srgbClr val="333333"/>
                </a:solidFill>
              </a:rPr>
              <a:t> </a:t>
            </a:r>
            <a:r>
              <a:rPr lang="en-US" altLang="de-DE" sz="2400" dirty="0" err="1">
                <a:solidFill>
                  <a:srgbClr val="333333"/>
                </a:solidFill>
              </a:rPr>
              <a:t>fra</a:t>
            </a:r>
            <a:r>
              <a:rPr lang="en-US" altLang="de-DE" sz="2400" dirty="0">
                <a:solidFill>
                  <a:srgbClr val="333333"/>
                </a:solidFill>
              </a:rPr>
              <a:t> </a:t>
            </a:r>
            <a:r>
              <a:rPr lang="en-US" altLang="de-DE" sz="2400" dirty="0" err="1">
                <a:solidFill>
                  <a:srgbClr val="333333"/>
                </a:solidFill>
              </a:rPr>
              <a:t>vores</a:t>
            </a:r>
            <a:r>
              <a:rPr lang="en-US" altLang="de-DE" sz="2400" dirty="0">
                <a:solidFill>
                  <a:srgbClr val="333333"/>
                </a:solidFill>
              </a:rPr>
              <a:t> </a:t>
            </a:r>
            <a:r>
              <a:rPr lang="en-US" altLang="de-DE" sz="2400" dirty="0" err="1">
                <a:solidFill>
                  <a:srgbClr val="333333"/>
                </a:solidFill>
              </a:rPr>
              <a:t>omgivelser</a:t>
            </a:r>
            <a:r>
              <a:rPr lang="en-US" altLang="de-DE" sz="2400" dirty="0">
                <a:solidFill>
                  <a:srgbClr val="333333"/>
                </a:solidFill>
              </a:rPr>
              <a:t>.</a:t>
            </a: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8" name="Slide Number Placeholder 7"/>
          <p:cNvSpPr>
            <a:spLocks noGrp="1"/>
          </p:cNvSpPr>
          <p:nvPr>
            <p:ph type="sldNum" sz="quarter" idx="12"/>
          </p:nvPr>
        </p:nvSpPr>
        <p:spPr/>
        <p:txBody>
          <a:bodyPr/>
          <a:lstStyle/>
          <a:p>
            <a:fld id="{256BCBF1-85EA-42FD-96E6-8C2057520BE5}" type="slidenum">
              <a:rPr lang="en-US" altLang="de-DE" smtClean="0"/>
              <a:pPr/>
              <a:t>2</a:t>
            </a:fld>
            <a:endParaRPr lang="en-US"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At drage forhastede konklusioner</a:t>
            </a:r>
          </a:p>
        </p:txBody>
      </p:sp>
      <p:sp>
        <p:nvSpPr>
          <p:cNvPr id="7171" name="Rectangle 2"/>
          <p:cNvSpPr>
            <a:spLocks noGrp="1" noChangeArrowheads="1"/>
          </p:cNvSpPr>
          <p:nvPr>
            <p:ph idx="1"/>
          </p:nvPr>
        </p:nvSpPr>
        <p:spPr/>
        <p:txBody>
          <a:bodyPr rIns="132080">
            <a:noAutofit/>
          </a:bodyPr>
          <a:lstStyle/>
          <a:p>
            <a:pPr marL="342900" indent="-342900" eaLnBrk="1" hangingPunct="1">
              <a:buClr>
                <a:srgbClr val="333333"/>
              </a:buClr>
              <a:buFont typeface="WingDings"/>
              <a:buChar char=""/>
            </a:pPr>
            <a:r>
              <a:rPr lang="en-US" altLang="de-DE" sz="2400" dirty="0">
                <a:solidFill>
                  <a:srgbClr val="333333"/>
                </a:solidFill>
              </a:rPr>
              <a:t>Vi </a:t>
            </a:r>
            <a:r>
              <a:rPr lang="en-US" altLang="de-DE" sz="2400" dirty="0" err="1">
                <a:solidFill>
                  <a:srgbClr val="333333"/>
                </a:solidFill>
              </a:rPr>
              <a:t>foretager</a:t>
            </a:r>
            <a:r>
              <a:rPr lang="en-US" altLang="de-DE" sz="2400" dirty="0">
                <a:solidFill>
                  <a:srgbClr val="333333"/>
                </a:solidFill>
              </a:rPr>
              <a:t> </a:t>
            </a:r>
            <a:r>
              <a:rPr lang="en-US" altLang="de-DE" sz="2400" dirty="0" err="1">
                <a:solidFill>
                  <a:srgbClr val="333333"/>
                </a:solidFill>
              </a:rPr>
              <a:t>ofte</a:t>
            </a:r>
            <a:r>
              <a:rPr lang="en-US" altLang="de-DE" sz="2400" dirty="0">
                <a:solidFill>
                  <a:srgbClr val="333333"/>
                </a:solidFill>
              </a:rPr>
              <a:t> </a:t>
            </a:r>
            <a:r>
              <a:rPr lang="en-US" altLang="de-DE" sz="2400" dirty="0" err="1">
                <a:solidFill>
                  <a:srgbClr val="333333"/>
                </a:solidFill>
              </a:rPr>
              <a:t>hurtige</a:t>
            </a:r>
            <a:r>
              <a:rPr lang="en-US" altLang="de-DE" sz="2400" dirty="0">
                <a:solidFill>
                  <a:srgbClr val="333333"/>
                </a:solidFill>
              </a:rPr>
              <a:t> </a:t>
            </a:r>
            <a:r>
              <a:rPr lang="en-US" altLang="de-DE" sz="2400" dirty="0" err="1">
                <a:solidFill>
                  <a:srgbClr val="333333"/>
                </a:solidFill>
              </a:rPr>
              <a:t>vurderinger</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basis </a:t>
            </a:r>
            <a:r>
              <a:rPr lang="en-US" altLang="de-DE" sz="2400" dirty="0" err="1">
                <a:solidFill>
                  <a:srgbClr val="333333"/>
                </a:solidFill>
              </a:rPr>
              <a:t>af</a:t>
            </a:r>
            <a:r>
              <a:rPr lang="en-US" altLang="de-DE" sz="2400" dirty="0">
                <a:solidFill>
                  <a:srgbClr val="333333"/>
                </a:solidFill>
              </a:rPr>
              <a:t> </a:t>
            </a:r>
            <a:r>
              <a:rPr lang="en-US" altLang="de-DE" sz="2400" dirty="0" err="1">
                <a:solidFill>
                  <a:srgbClr val="333333"/>
                </a:solidFill>
              </a:rPr>
              <a:t>meget</a:t>
            </a:r>
            <a:r>
              <a:rPr lang="en-US" altLang="de-DE" sz="2400" dirty="0">
                <a:solidFill>
                  <a:srgbClr val="333333"/>
                </a:solidFill>
              </a:rPr>
              <a:t> </a:t>
            </a:r>
            <a:r>
              <a:rPr lang="en-US" altLang="de-DE" sz="2400" dirty="0" err="1">
                <a:solidFill>
                  <a:srgbClr val="333333"/>
                </a:solidFill>
              </a:rPr>
              <a:t>komplekse</a:t>
            </a:r>
            <a:r>
              <a:rPr lang="en-US" altLang="de-DE" sz="2400" dirty="0">
                <a:solidFill>
                  <a:srgbClr val="333333"/>
                </a:solidFill>
              </a:rPr>
              <a:t> </a:t>
            </a:r>
            <a:r>
              <a:rPr lang="en-US" altLang="de-DE" sz="2400" dirty="0" err="1">
                <a:solidFill>
                  <a:srgbClr val="333333"/>
                </a:solidFill>
              </a:rPr>
              <a:t>oplysninger</a:t>
            </a:r>
            <a:r>
              <a:rPr lang="en-US" altLang="de-DE" sz="2400" dirty="0">
                <a:solidFill>
                  <a:srgbClr val="333333"/>
                </a:solidFill>
              </a:rPr>
              <a:t> </a:t>
            </a:r>
            <a:r>
              <a:rPr lang="en-US" altLang="de-DE" sz="2400" dirty="0" err="1">
                <a:solidFill>
                  <a:srgbClr val="333333"/>
                </a:solidFill>
              </a:rPr>
              <a:t>fra</a:t>
            </a:r>
            <a:r>
              <a:rPr lang="en-US" altLang="de-DE" sz="2400" dirty="0">
                <a:solidFill>
                  <a:srgbClr val="333333"/>
                </a:solidFill>
              </a:rPr>
              <a:t> </a:t>
            </a:r>
            <a:r>
              <a:rPr lang="en-US" altLang="de-DE" sz="2400" dirty="0" err="1">
                <a:solidFill>
                  <a:srgbClr val="333333"/>
                </a:solidFill>
              </a:rPr>
              <a:t>vores</a:t>
            </a:r>
            <a:r>
              <a:rPr lang="en-US" altLang="de-DE" sz="2400" dirty="0">
                <a:solidFill>
                  <a:srgbClr val="333333"/>
                </a:solidFill>
              </a:rPr>
              <a:t> </a:t>
            </a:r>
            <a:r>
              <a:rPr lang="en-US" altLang="de-DE" sz="2400" dirty="0" err="1">
                <a:solidFill>
                  <a:srgbClr val="333333"/>
                </a:solidFill>
              </a:rPr>
              <a:t>omgivelser</a:t>
            </a:r>
            <a:r>
              <a:rPr lang="en-US" altLang="de-DE" sz="2400" dirty="0">
                <a:solidFill>
                  <a:srgbClr val="333333"/>
                </a:solidFill>
              </a:rPr>
              <a:t>.</a:t>
            </a:r>
          </a:p>
          <a:p>
            <a:pPr marL="342900" indent="-342900" eaLnBrk="1" hangingPunct="1">
              <a:buClr>
                <a:srgbClr val="333333"/>
              </a:buClr>
              <a:buFont typeface="WingDings"/>
              <a:buChar char=""/>
            </a:pPr>
            <a:r>
              <a:rPr lang="en-US" altLang="de-DE" sz="2400" dirty="0">
                <a:solidFill>
                  <a:srgbClr val="333333"/>
                </a:solidFill>
              </a:rPr>
              <a:t>Somme </a:t>
            </a:r>
            <a:r>
              <a:rPr lang="en-US" altLang="de-DE" sz="2400" dirty="0" err="1">
                <a:solidFill>
                  <a:srgbClr val="333333"/>
                </a:solidFill>
              </a:rPr>
              <a:t>tider</a:t>
            </a:r>
            <a:r>
              <a:rPr lang="en-US" altLang="de-DE" sz="2400" dirty="0">
                <a:solidFill>
                  <a:srgbClr val="333333"/>
                </a:solidFill>
              </a:rPr>
              <a:t> </a:t>
            </a:r>
            <a:r>
              <a:rPr lang="en-US" altLang="de-DE" sz="2400" dirty="0" err="1">
                <a:solidFill>
                  <a:srgbClr val="333333"/>
                </a:solidFill>
              </a:rPr>
              <a:t>drager</a:t>
            </a:r>
            <a:r>
              <a:rPr lang="en-US" altLang="de-DE" sz="2400" dirty="0">
                <a:solidFill>
                  <a:srgbClr val="333333"/>
                </a:solidFill>
              </a:rPr>
              <a:t> vi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konklusion</a:t>
            </a:r>
            <a:r>
              <a:rPr lang="en-US" altLang="de-DE" sz="2400" dirty="0">
                <a:solidFill>
                  <a:srgbClr val="333333"/>
                </a:solidFill>
              </a:rPr>
              <a:t> </a:t>
            </a:r>
            <a:r>
              <a:rPr lang="en-US" altLang="de-DE" sz="2400" dirty="0" err="1">
                <a:solidFill>
                  <a:srgbClr val="333333"/>
                </a:solidFill>
              </a:rPr>
              <a:t>uden</a:t>
            </a:r>
            <a:r>
              <a:rPr lang="en-US" altLang="de-DE" sz="2400" dirty="0">
                <a:solidFill>
                  <a:srgbClr val="333333"/>
                </a:solidFill>
              </a:rPr>
              <a:t> at have 100% </a:t>
            </a:r>
            <a:r>
              <a:rPr lang="en-US" altLang="de-DE" sz="2400" err="1">
                <a:solidFill>
                  <a:srgbClr val="333333"/>
                </a:solidFill>
              </a:rPr>
              <a:t>vished</a:t>
            </a:r>
            <a:r>
              <a:rPr lang="en-US" altLang="de-DE" sz="2400">
                <a:solidFill>
                  <a:srgbClr val="333333"/>
                </a:solidFill>
              </a:rPr>
              <a:t>.</a:t>
            </a:r>
            <a:endParaRPr lang="en-US" altLang="de-DE" sz="2400" dirty="0">
              <a:solidFill>
                <a:srgbClr val="333333"/>
              </a:solidFill>
            </a:endParaRP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8" name="Slide Number Placeholder 7"/>
          <p:cNvSpPr>
            <a:spLocks noGrp="1"/>
          </p:cNvSpPr>
          <p:nvPr>
            <p:ph type="sldNum" sz="quarter" idx="12"/>
          </p:nvPr>
        </p:nvSpPr>
        <p:spPr/>
        <p:txBody>
          <a:bodyPr/>
          <a:lstStyle/>
          <a:p>
            <a:fld id="{256BCBF1-85EA-42FD-96E6-8C2057520BE5}" type="slidenum">
              <a:rPr lang="en-US" altLang="de-DE" smtClean="0"/>
              <a:pPr/>
              <a:t>3</a:t>
            </a:fld>
            <a:endParaRPr lang="en-US" altLang="de-DE"/>
          </a:p>
        </p:txBody>
      </p:sp>
    </p:spTree>
    <p:extLst>
      <p:ext uri="{BB962C8B-B14F-4D97-AF65-F5344CB8AC3E}">
        <p14:creationId xmlns:p14="http://schemas.microsoft.com/office/powerpoint/2010/main" val="31413560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At drage forhastede konklusioner</a:t>
            </a:r>
          </a:p>
        </p:txBody>
      </p:sp>
      <p:sp>
        <p:nvSpPr>
          <p:cNvPr id="7171" name="Rectangle 2"/>
          <p:cNvSpPr>
            <a:spLocks noGrp="1" noChangeArrowheads="1"/>
          </p:cNvSpPr>
          <p:nvPr>
            <p:ph idx="1"/>
          </p:nvPr>
        </p:nvSpPr>
        <p:spPr/>
        <p:txBody>
          <a:bodyPr rIns="132080">
            <a:noAutofit/>
          </a:bodyPr>
          <a:lstStyle/>
          <a:p>
            <a:pPr marL="342900" indent="-342900" eaLnBrk="1" hangingPunct="1">
              <a:buClr>
                <a:srgbClr val="333333"/>
              </a:buClr>
              <a:buFont typeface="WingDings"/>
              <a:buChar char=""/>
            </a:pPr>
            <a:r>
              <a:rPr lang="en-US" altLang="de-DE" sz="2400" dirty="0">
                <a:solidFill>
                  <a:srgbClr val="333333"/>
                </a:solidFill>
              </a:rPr>
              <a:t>Vi </a:t>
            </a:r>
            <a:r>
              <a:rPr lang="en-US" altLang="de-DE" sz="2400" dirty="0" err="1">
                <a:solidFill>
                  <a:srgbClr val="333333"/>
                </a:solidFill>
              </a:rPr>
              <a:t>foretager</a:t>
            </a:r>
            <a:r>
              <a:rPr lang="en-US" altLang="de-DE" sz="2400" dirty="0">
                <a:solidFill>
                  <a:srgbClr val="333333"/>
                </a:solidFill>
              </a:rPr>
              <a:t> </a:t>
            </a:r>
            <a:r>
              <a:rPr lang="en-US" altLang="de-DE" sz="2400" dirty="0" err="1">
                <a:solidFill>
                  <a:srgbClr val="333333"/>
                </a:solidFill>
              </a:rPr>
              <a:t>ofte</a:t>
            </a:r>
            <a:r>
              <a:rPr lang="en-US" altLang="de-DE" sz="2400" dirty="0">
                <a:solidFill>
                  <a:srgbClr val="333333"/>
                </a:solidFill>
              </a:rPr>
              <a:t> </a:t>
            </a:r>
            <a:r>
              <a:rPr lang="en-US" altLang="de-DE" sz="2400" dirty="0" err="1">
                <a:solidFill>
                  <a:srgbClr val="333333"/>
                </a:solidFill>
              </a:rPr>
              <a:t>hurtige</a:t>
            </a:r>
            <a:r>
              <a:rPr lang="en-US" altLang="de-DE" sz="2400" dirty="0">
                <a:solidFill>
                  <a:srgbClr val="333333"/>
                </a:solidFill>
              </a:rPr>
              <a:t> </a:t>
            </a:r>
            <a:r>
              <a:rPr lang="en-US" altLang="de-DE" sz="2400" dirty="0" err="1">
                <a:solidFill>
                  <a:srgbClr val="333333"/>
                </a:solidFill>
              </a:rPr>
              <a:t>vurderinger</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basis </a:t>
            </a:r>
            <a:r>
              <a:rPr lang="en-US" altLang="de-DE" sz="2400" dirty="0" err="1">
                <a:solidFill>
                  <a:srgbClr val="333333"/>
                </a:solidFill>
              </a:rPr>
              <a:t>af</a:t>
            </a:r>
            <a:r>
              <a:rPr lang="en-US" altLang="de-DE" sz="2400" dirty="0">
                <a:solidFill>
                  <a:srgbClr val="333333"/>
                </a:solidFill>
              </a:rPr>
              <a:t> </a:t>
            </a:r>
            <a:r>
              <a:rPr lang="en-US" altLang="de-DE" sz="2400" dirty="0" err="1">
                <a:solidFill>
                  <a:srgbClr val="333333"/>
                </a:solidFill>
              </a:rPr>
              <a:t>meget</a:t>
            </a:r>
            <a:r>
              <a:rPr lang="en-US" altLang="de-DE" sz="2400" dirty="0">
                <a:solidFill>
                  <a:srgbClr val="333333"/>
                </a:solidFill>
              </a:rPr>
              <a:t> </a:t>
            </a:r>
            <a:r>
              <a:rPr lang="en-US" altLang="de-DE" sz="2400" dirty="0" err="1">
                <a:solidFill>
                  <a:srgbClr val="333333"/>
                </a:solidFill>
              </a:rPr>
              <a:t>komplekse</a:t>
            </a:r>
            <a:r>
              <a:rPr lang="en-US" altLang="de-DE" sz="2400" dirty="0">
                <a:solidFill>
                  <a:srgbClr val="333333"/>
                </a:solidFill>
              </a:rPr>
              <a:t> </a:t>
            </a:r>
            <a:r>
              <a:rPr lang="en-US" altLang="de-DE" sz="2400" dirty="0" err="1">
                <a:solidFill>
                  <a:srgbClr val="333333"/>
                </a:solidFill>
              </a:rPr>
              <a:t>oplysninger</a:t>
            </a:r>
            <a:r>
              <a:rPr lang="en-US" altLang="de-DE" sz="2400" dirty="0">
                <a:solidFill>
                  <a:srgbClr val="333333"/>
                </a:solidFill>
              </a:rPr>
              <a:t> </a:t>
            </a:r>
            <a:r>
              <a:rPr lang="en-US" altLang="de-DE" sz="2400" dirty="0" err="1">
                <a:solidFill>
                  <a:srgbClr val="333333"/>
                </a:solidFill>
              </a:rPr>
              <a:t>fra</a:t>
            </a:r>
            <a:r>
              <a:rPr lang="en-US" altLang="de-DE" sz="2400" dirty="0">
                <a:solidFill>
                  <a:srgbClr val="333333"/>
                </a:solidFill>
              </a:rPr>
              <a:t> </a:t>
            </a:r>
            <a:r>
              <a:rPr lang="en-US" altLang="de-DE" sz="2400" dirty="0" err="1">
                <a:solidFill>
                  <a:srgbClr val="333333"/>
                </a:solidFill>
              </a:rPr>
              <a:t>vores</a:t>
            </a:r>
            <a:r>
              <a:rPr lang="en-US" altLang="de-DE" sz="2400" dirty="0">
                <a:solidFill>
                  <a:srgbClr val="333333"/>
                </a:solidFill>
              </a:rPr>
              <a:t> </a:t>
            </a:r>
            <a:r>
              <a:rPr lang="en-US" altLang="de-DE" sz="2400" dirty="0" err="1">
                <a:solidFill>
                  <a:srgbClr val="333333"/>
                </a:solidFill>
              </a:rPr>
              <a:t>omgivelser</a:t>
            </a:r>
            <a:r>
              <a:rPr lang="en-US" altLang="de-DE" sz="2400" dirty="0">
                <a:solidFill>
                  <a:srgbClr val="333333"/>
                </a:solidFill>
              </a:rPr>
              <a:t>.</a:t>
            </a:r>
          </a:p>
          <a:p>
            <a:pPr marL="342900" indent="-342900" eaLnBrk="1" hangingPunct="1">
              <a:buClr>
                <a:srgbClr val="333333"/>
              </a:buClr>
              <a:buFont typeface="WingDings"/>
              <a:buChar char=""/>
            </a:pPr>
            <a:r>
              <a:rPr lang="en-US" altLang="de-DE" sz="2400" dirty="0">
                <a:solidFill>
                  <a:srgbClr val="333333"/>
                </a:solidFill>
              </a:rPr>
              <a:t>Somme </a:t>
            </a:r>
            <a:r>
              <a:rPr lang="en-US" altLang="de-DE" sz="2400" dirty="0" err="1">
                <a:solidFill>
                  <a:srgbClr val="333333"/>
                </a:solidFill>
              </a:rPr>
              <a:t>tider</a:t>
            </a:r>
            <a:r>
              <a:rPr lang="en-US" altLang="de-DE" sz="2400" dirty="0">
                <a:solidFill>
                  <a:srgbClr val="333333"/>
                </a:solidFill>
              </a:rPr>
              <a:t> </a:t>
            </a:r>
            <a:r>
              <a:rPr lang="en-US" altLang="de-DE" sz="2400" dirty="0" err="1">
                <a:solidFill>
                  <a:srgbClr val="333333"/>
                </a:solidFill>
              </a:rPr>
              <a:t>drager</a:t>
            </a:r>
            <a:r>
              <a:rPr lang="en-US" altLang="de-DE" sz="2400" dirty="0">
                <a:solidFill>
                  <a:srgbClr val="333333"/>
                </a:solidFill>
              </a:rPr>
              <a:t> vi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konklusion</a:t>
            </a:r>
            <a:r>
              <a:rPr lang="en-US" altLang="de-DE" sz="2400" dirty="0">
                <a:solidFill>
                  <a:srgbClr val="333333"/>
                </a:solidFill>
              </a:rPr>
              <a:t> </a:t>
            </a:r>
            <a:r>
              <a:rPr lang="en-US" altLang="de-DE" sz="2400" dirty="0" err="1">
                <a:solidFill>
                  <a:srgbClr val="333333"/>
                </a:solidFill>
              </a:rPr>
              <a:t>uden</a:t>
            </a:r>
            <a:r>
              <a:rPr lang="en-US" altLang="de-DE" sz="2400" dirty="0">
                <a:solidFill>
                  <a:srgbClr val="333333"/>
                </a:solidFill>
              </a:rPr>
              <a:t> at have 100% </a:t>
            </a:r>
            <a:r>
              <a:rPr lang="en-US" altLang="de-DE" sz="2400" dirty="0" err="1">
                <a:solidFill>
                  <a:srgbClr val="333333"/>
                </a:solidFill>
              </a:rPr>
              <a:t>vished</a:t>
            </a:r>
            <a:r>
              <a:rPr lang="en-US" altLang="de-DE" sz="2400" dirty="0">
                <a:solidFill>
                  <a:srgbClr val="333333"/>
                </a:solidFill>
              </a:rPr>
              <a:t>.</a:t>
            </a:r>
          </a:p>
          <a:p>
            <a:pPr marL="342900" indent="-342900" eaLnBrk="1" hangingPunct="1">
              <a:buClr>
                <a:srgbClr val="333333"/>
              </a:buClr>
              <a:buFont typeface="WingDings"/>
              <a:buChar char=""/>
            </a:pPr>
            <a:r>
              <a:rPr lang="en-US" altLang="de-DE" sz="2400" dirty="0">
                <a:solidFill>
                  <a:srgbClr val="333333"/>
                </a:solidFill>
              </a:rPr>
              <a:t>Der </a:t>
            </a:r>
            <a:r>
              <a:rPr lang="en-US" altLang="de-DE" sz="2400" dirty="0" err="1">
                <a:solidFill>
                  <a:srgbClr val="333333"/>
                </a:solidFill>
              </a:rPr>
              <a:t>bør</a:t>
            </a:r>
            <a:r>
              <a:rPr lang="en-US" altLang="de-DE" sz="2400" dirty="0">
                <a:solidFill>
                  <a:srgbClr val="333333"/>
                </a:solidFill>
              </a:rPr>
              <a:t> </a:t>
            </a:r>
            <a:r>
              <a:rPr lang="en-US" altLang="de-DE" sz="2400" dirty="0" err="1">
                <a:solidFill>
                  <a:srgbClr val="333333"/>
                </a:solidFill>
              </a:rPr>
              <a:t>findes</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gylden</a:t>
            </a:r>
            <a:r>
              <a:rPr lang="en-US" altLang="de-DE" sz="2400" dirty="0">
                <a:solidFill>
                  <a:srgbClr val="333333"/>
                </a:solidFill>
              </a:rPr>
              <a:t> </a:t>
            </a:r>
            <a:r>
              <a:rPr lang="en-US" altLang="de-DE" sz="2400" dirty="0" err="1">
                <a:solidFill>
                  <a:srgbClr val="333333"/>
                </a:solidFill>
              </a:rPr>
              <a:t>mellemvej</a:t>
            </a:r>
            <a:r>
              <a:rPr lang="en-US" altLang="de-DE" sz="2400" dirty="0">
                <a:solidFill>
                  <a:srgbClr val="333333"/>
                </a:solidFill>
              </a:rPr>
              <a:t> </a:t>
            </a:r>
            <a:r>
              <a:rPr lang="en-US" altLang="de-DE" sz="2400" err="1">
                <a:solidFill>
                  <a:srgbClr val="333333"/>
                </a:solidFill>
              </a:rPr>
              <a:t>mellem</a:t>
            </a:r>
            <a:r>
              <a:rPr lang="en-US" altLang="de-DE" sz="2400">
                <a:solidFill>
                  <a:srgbClr val="333333"/>
                </a:solidFill>
              </a:rPr>
              <a:t>:</a:t>
            </a:r>
            <a:endParaRPr lang="en-US" altLang="de-DE" sz="2400" dirty="0">
              <a:solidFill>
                <a:srgbClr val="333333"/>
              </a:solidFill>
            </a:endParaRP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8" name="Slide Number Placeholder 7"/>
          <p:cNvSpPr>
            <a:spLocks noGrp="1"/>
          </p:cNvSpPr>
          <p:nvPr>
            <p:ph type="sldNum" sz="quarter" idx="12"/>
          </p:nvPr>
        </p:nvSpPr>
        <p:spPr/>
        <p:txBody>
          <a:bodyPr/>
          <a:lstStyle/>
          <a:p>
            <a:fld id="{256BCBF1-85EA-42FD-96E6-8C2057520BE5}" type="slidenum">
              <a:rPr lang="en-US" altLang="de-DE" smtClean="0"/>
              <a:pPr/>
              <a:t>4</a:t>
            </a:fld>
            <a:endParaRPr lang="en-US" altLang="de-DE"/>
          </a:p>
        </p:txBody>
      </p:sp>
    </p:spTree>
    <p:extLst>
      <p:ext uri="{BB962C8B-B14F-4D97-AF65-F5344CB8AC3E}">
        <p14:creationId xmlns:p14="http://schemas.microsoft.com/office/powerpoint/2010/main" val="41111453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At drage forhastede konklusioner</a:t>
            </a:r>
          </a:p>
        </p:txBody>
      </p:sp>
      <p:sp>
        <p:nvSpPr>
          <p:cNvPr id="7171" name="Rectangle 2"/>
          <p:cNvSpPr>
            <a:spLocks noGrp="1" noChangeArrowheads="1"/>
          </p:cNvSpPr>
          <p:nvPr>
            <p:ph idx="1"/>
          </p:nvPr>
        </p:nvSpPr>
        <p:spPr/>
        <p:txBody>
          <a:bodyPr rIns="132080">
            <a:noAutofit/>
          </a:bodyPr>
          <a:lstStyle/>
          <a:p>
            <a:pPr marL="342900" indent="-342900" eaLnBrk="1" hangingPunct="1">
              <a:buClr>
                <a:srgbClr val="333333"/>
              </a:buClr>
              <a:buFont typeface="WingDings"/>
              <a:buChar char=""/>
            </a:pPr>
            <a:r>
              <a:rPr lang="en-US" altLang="de-DE" sz="2400" dirty="0">
                <a:solidFill>
                  <a:srgbClr val="333333"/>
                </a:solidFill>
              </a:rPr>
              <a:t>Vi </a:t>
            </a:r>
            <a:r>
              <a:rPr lang="en-US" altLang="de-DE" sz="2400" dirty="0" err="1">
                <a:solidFill>
                  <a:srgbClr val="333333"/>
                </a:solidFill>
              </a:rPr>
              <a:t>foretager</a:t>
            </a:r>
            <a:r>
              <a:rPr lang="en-US" altLang="de-DE" sz="2400" dirty="0">
                <a:solidFill>
                  <a:srgbClr val="333333"/>
                </a:solidFill>
              </a:rPr>
              <a:t> </a:t>
            </a:r>
            <a:r>
              <a:rPr lang="en-US" altLang="de-DE" sz="2400" dirty="0" err="1">
                <a:solidFill>
                  <a:srgbClr val="333333"/>
                </a:solidFill>
              </a:rPr>
              <a:t>ofte</a:t>
            </a:r>
            <a:r>
              <a:rPr lang="en-US" altLang="de-DE" sz="2400" dirty="0">
                <a:solidFill>
                  <a:srgbClr val="333333"/>
                </a:solidFill>
              </a:rPr>
              <a:t> </a:t>
            </a:r>
            <a:r>
              <a:rPr lang="en-US" altLang="de-DE" sz="2400" dirty="0" err="1">
                <a:solidFill>
                  <a:srgbClr val="333333"/>
                </a:solidFill>
              </a:rPr>
              <a:t>hurtige</a:t>
            </a:r>
            <a:r>
              <a:rPr lang="en-US" altLang="de-DE" sz="2400" dirty="0">
                <a:solidFill>
                  <a:srgbClr val="333333"/>
                </a:solidFill>
              </a:rPr>
              <a:t> </a:t>
            </a:r>
            <a:r>
              <a:rPr lang="en-US" altLang="de-DE" sz="2400" dirty="0" err="1">
                <a:solidFill>
                  <a:srgbClr val="333333"/>
                </a:solidFill>
              </a:rPr>
              <a:t>vurderinger</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basis </a:t>
            </a:r>
            <a:r>
              <a:rPr lang="en-US" altLang="de-DE" sz="2400" dirty="0" err="1">
                <a:solidFill>
                  <a:srgbClr val="333333"/>
                </a:solidFill>
              </a:rPr>
              <a:t>af</a:t>
            </a:r>
            <a:r>
              <a:rPr lang="en-US" altLang="de-DE" sz="2400" dirty="0">
                <a:solidFill>
                  <a:srgbClr val="333333"/>
                </a:solidFill>
              </a:rPr>
              <a:t> </a:t>
            </a:r>
            <a:r>
              <a:rPr lang="en-US" altLang="de-DE" sz="2400" dirty="0" err="1">
                <a:solidFill>
                  <a:srgbClr val="333333"/>
                </a:solidFill>
              </a:rPr>
              <a:t>meget</a:t>
            </a:r>
            <a:r>
              <a:rPr lang="en-US" altLang="de-DE" sz="2400" dirty="0">
                <a:solidFill>
                  <a:srgbClr val="333333"/>
                </a:solidFill>
              </a:rPr>
              <a:t> </a:t>
            </a:r>
            <a:r>
              <a:rPr lang="en-US" altLang="de-DE" sz="2400" dirty="0" err="1">
                <a:solidFill>
                  <a:srgbClr val="333333"/>
                </a:solidFill>
              </a:rPr>
              <a:t>komplekse</a:t>
            </a:r>
            <a:r>
              <a:rPr lang="en-US" altLang="de-DE" sz="2400" dirty="0">
                <a:solidFill>
                  <a:srgbClr val="333333"/>
                </a:solidFill>
              </a:rPr>
              <a:t> </a:t>
            </a:r>
            <a:r>
              <a:rPr lang="en-US" altLang="de-DE" sz="2400" dirty="0" err="1">
                <a:solidFill>
                  <a:srgbClr val="333333"/>
                </a:solidFill>
              </a:rPr>
              <a:t>oplysninger</a:t>
            </a:r>
            <a:r>
              <a:rPr lang="en-US" altLang="de-DE" sz="2400" dirty="0">
                <a:solidFill>
                  <a:srgbClr val="333333"/>
                </a:solidFill>
              </a:rPr>
              <a:t> </a:t>
            </a:r>
            <a:r>
              <a:rPr lang="en-US" altLang="de-DE" sz="2400" dirty="0" err="1">
                <a:solidFill>
                  <a:srgbClr val="333333"/>
                </a:solidFill>
              </a:rPr>
              <a:t>fra</a:t>
            </a:r>
            <a:r>
              <a:rPr lang="en-US" altLang="de-DE" sz="2400" dirty="0">
                <a:solidFill>
                  <a:srgbClr val="333333"/>
                </a:solidFill>
              </a:rPr>
              <a:t> </a:t>
            </a:r>
            <a:r>
              <a:rPr lang="en-US" altLang="de-DE" sz="2400" dirty="0" err="1">
                <a:solidFill>
                  <a:srgbClr val="333333"/>
                </a:solidFill>
              </a:rPr>
              <a:t>vores</a:t>
            </a:r>
            <a:r>
              <a:rPr lang="en-US" altLang="de-DE" sz="2400" dirty="0">
                <a:solidFill>
                  <a:srgbClr val="333333"/>
                </a:solidFill>
              </a:rPr>
              <a:t> </a:t>
            </a:r>
            <a:r>
              <a:rPr lang="en-US" altLang="de-DE" sz="2400" dirty="0" err="1">
                <a:solidFill>
                  <a:srgbClr val="333333"/>
                </a:solidFill>
              </a:rPr>
              <a:t>omgivelser</a:t>
            </a:r>
            <a:r>
              <a:rPr lang="en-US" altLang="de-DE" sz="2400" dirty="0">
                <a:solidFill>
                  <a:srgbClr val="333333"/>
                </a:solidFill>
              </a:rPr>
              <a:t>.</a:t>
            </a:r>
          </a:p>
          <a:p>
            <a:pPr marL="342900" indent="-342900" eaLnBrk="1" hangingPunct="1">
              <a:buClr>
                <a:srgbClr val="333333"/>
              </a:buClr>
              <a:buFont typeface="WingDings"/>
              <a:buChar char=""/>
            </a:pPr>
            <a:r>
              <a:rPr lang="en-US" altLang="de-DE" sz="2400" dirty="0">
                <a:solidFill>
                  <a:srgbClr val="333333"/>
                </a:solidFill>
              </a:rPr>
              <a:t>Somme </a:t>
            </a:r>
            <a:r>
              <a:rPr lang="en-US" altLang="de-DE" sz="2400" dirty="0" err="1">
                <a:solidFill>
                  <a:srgbClr val="333333"/>
                </a:solidFill>
              </a:rPr>
              <a:t>tider</a:t>
            </a:r>
            <a:r>
              <a:rPr lang="en-US" altLang="de-DE" sz="2400" dirty="0">
                <a:solidFill>
                  <a:srgbClr val="333333"/>
                </a:solidFill>
              </a:rPr>
              <a:t> </a:t>
            </a:r>
            <a:r>
              <a:rPr lang="en-US" altLang="de-DE" sz="2400" dirty="0" err="1">
                <a:solidFill>
                  <a:srgbClr val="333333"/>
                </a:solidFill>
              </a:rPr>
              <a:t>drager</a:t>
            </a:r>
            <a:r>
              <a:rPr lang="en-US" altLang="de-DE" sz="2400" dirty="0">
                <a:solidFill>
                  <a:srgbClr val="333333"/>
                </a:solidFill>
              </a:rPr>
              <a:t> vi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konklusion</a:t>
            </a:r>
            <a:r>
              <a:rPr lang="en-US" altLang="de-DE" sz="2400" dirty="0">
                <a:solidFill>
                  <a:srgbClr val="333333"/>
                </a:solidFill>
              </a:rPr>
              <a:t> </a:t>
            </a:r>
            <a:r>
              <a:rPr lang="en-US" altLang="de-DE" sz="2400" dirty="0" err="1">
                <a:solidFill>
                  <a:srgbClr val="333333"/>
                </a:solidFill>
              </a:rPr>
              <a:t>uden</a:t>
            </a:r>
            <a:r>
              <a:rPr lang="en-US" altLang="de-DE" sz="2400" dirty="0">
                <a:solidFill>
                  <a:srgbClr val="333333"/>
                </a:solidFill>
              </a:rPr>
              <a:t> at have 100% </a:t>
            </a:r>
            <a:r>
              <a:rPr lang="en-US" altLang="de-DE" sz="2400" dirty="0" err="1">
                <a:solidFill>
                  <a:srgbClr val="333333"/>
                </a:solidFill>
              </a:rPr>
              <a:t>vished</a:t>
            </a:r>
            <a:r>
              <a:rPr lang="en-US" altLang="de-DE" sz="2400" dirty="0">
                <a:solidFill>
                  <a:srgbClr val="333333"/>
                </a:solidFill>
              </a:rPr>
              <a:t>.</a:t>
            </a:r>
          </a:p>
          <a:p>
            <a:pPr marL="342900" indent="-342900" eaLnBrk="1" hangingPunct="1">
              <a:buClr>
                <a:srgbClr val="333333"/>
              </a:buClr>
              <a:buFont typeface="WingDings"/>
              <a:buChar char=""/>
            </a:pPr>
            <a:r>
              <a:rPr lang="en-US" altLang="de-DE" sz="2400" dirty="0">
                <a:solidFill>
                  <a:srgbClr val="333333"/>
                </a:solidFill>
              </a:rPr>
              <a:t>Der </a:t>
            </a:r>
            <a:r>
              <a:rPr lang="en-US" altLang="de-DE" sz="2400" dirty="0" err="1">
                <a:solidFill>
                  <a:srgbClr val="333333"/>
                </a:solidFill>
              </a:rPr>
              <a:t>bør</a:t>
            </a:r>
            <a:r>
              <a:rPr lang="en-US" altLang="de-DE" sz="2400" dirty="0">
                <a:solidFill>
                  <a:srgbClr val="333333"/>
                </a:solidFill>
              </a:rPr>
              <a:t> </a:t>
            </a:r>
            <a:r>
              <a:rPr lang="en-US" altLang="de-DE" sz="2400" dirty="0" err="1">
                <a:solidFill>
                  <a:srgbClr val="333333"/>
                </a:solidFill>
              </a:rPr>
              <a:t>findes</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gylden</a:t>
            </a:r>
            <a:r>
              <a:rPr lang="en-US" altLang="de-DE" sz="2400" dirty="0">
                <a:solidFill>
                  <a:srgbClr val="333333"/>
                </a:solidFill>
              </a:rPr>
              <a:t> </a:t>
            </a:r>
            <a:r>
              <a:rPr lang="en-US" altLang="de-DE" sz="2400" dirty="0" err="1">
                <a:solidFill>
                  <a:srgbClr val="333333"/>
                </a:solidFill>
              </a:rPr>
              <a:t>mellemvej</a:t>
            </a:r>
            <a:r>
              <a:rPr lang="en-US" altLang="de-DE" sz="2400" dirty="0">
                <a:solidFill>
                  <a:srgbClr val="333333"/>
                </a:solidFill>
              </a:rPr>
              <a:t> </a:t>
            </a:r>
            <a:r>
              <a:rPr lang="en-US" altLang="de-DE" sz="2400" dirty="0" err="1">
                <a:solidFill>
                  <a:srgbClr val="333333"/>
                </a:solidFill>
              </a:rPr>
              <a:t>mellem</a:t>
            </a:r>
            <a:r>
              <a:rPr lang="en-US" altLang="de-DE" sz="2400" dirty="0">
                <a:solidFill>
                  <a:srgbClr val="333333"/>
                </a:solidFill>
              </a:rPr>
              <a:t>:</a:t>
            </a:r>
          </a:p>
          <a:p>
            <a:pPr marL="774827" lvl="3" indent="-342900">
              <a:spcBef>
                <a:spcPts val="1999"/>
              </a:spcBef>
              <a:buClr>
                <a:srgbClr val="000000"/>
              </a:buClr>
              <a:buFont typeface="WingDings"/>
              <a:buChar char=""/>
            </a:pPr>
            <a:r>
              <a:rPr lang="en-US" altLang="de-DE" sz="2400" dirty="0">
                <a:solidFill>
                  <a:srgbClr val="333333"/>
                </a:solidFill>
                <a:latin typeface="+mn-lt"/>
              </a:rPr>
              <a:t>at </a:t>
            </a:r>
            <a:r>
              <a:rPr lang="en-US" altLang="de-DE" sz="2400" dirty="0" err="1">
                <a:solidFill>
                  <a:srgbClr val="333333"/>
                </a:solidFill>
                <a:latin typeface="+mn-lt"/>
              </a:rPr>
              <a:t>foretage</a:t>
            </a:r>
            <a:r>
              <a:rPr lang="en-US" altLang="de-DE" sz="2400" dirty="0">
                <a:solidFill>
                  <a:srgbClr val="333333"/>
                </a:solidFill>
                <a:latin typeface="+mn-lt"/>
              </a:rPr>
              <a:t> </a:t>
            </a:r>
            <a:r>
              <a:rPr lang="en-US" altLang="de-DE" sz="2400" dirty="0" err="1">
                <a:solidFill>
                  <a:srgbClr val="333333"/>
                </a:solidFill>
                <a:latin typeface="+mn-lt"/>
              </a:rPr>
              <a:t>en</a:t>
            </a:r>
            <a:r>
              <a:rPr lang="en-US" altLang="de-DE" sz="2400" dirty="0">
                <a:solidFill>
                  <a:srgbClr val="333333"/>
                </a:solidFill>
                <a:latin typeface="+mn-lt"/>
              </a:rPr>
              <a:t> </a:t>
            </a:r>
            <a:r>
              <a:rPr lang="en-US" altLang="de-DE" sz="2400" dirty="0" err="1">
                <a:solidFill>
                  <a:srgbClr val="333333"/>
                </a:solidFill>
                <a:latin typeface="+mn-lt"/>
              </a:rPr>
              <a:t>overilet</a:t>
            </a:r>
            <a:r>
              <a:rPr lang="en-US" altLang="de-DE" sz="2400" dirty="0">
                <a:solidFill>
                  <a:srgbClr val="333333"/>
                </a:solidFill>
                <a:latin typeface="+mn-lt"/>
              </a:rPr>
              <a:t> </a:t>
            </a:r>
            <a:r>
              <a:rPr lang="en-US" altLang="de-DE" sz="2400" dirty="0" err="1">
                <a:solidFill>
                  <a:srgbClr val="333333"/>
                </a:solidFill>
                <a:latin typeface="+mn-lt"/>
              </a:rPr>
              <a:t>beslutning</a:t>
            </a:r>
            <a:r>
              <a:rPr lang="en-US" altLang="de-DE" sz="2400" dirty="0">
                <a:solidFill>
                  <a:srgbClr val="333333"/>
                </a:solidFill>
                <a:latin typeface="+mn-lt"/>
              </a:rPr>
              <a:t> (</a:t>
            </a:r>
            <a:r>
              <a:rPr lang="en-US" altLang="de-DE" sz="2400" dirty="0" err="1">
                <a:solidFill>
                  <a:srgbClr val="004992"/>
                </a:solidFill>
                <a:latin typeface="+mn-lt"/>
              </a:rPr>
              <a:t>risiko</a:t>
            </a:r>
            <a:r>
              <a:rPr lang="en-US" altLang="de-DE" sz="2400" dirty="0">
                <a:solidFill>
                  <a:srgbClr val="004992"/>
                </a:solidFill>
                <a:latin typeface="+mn-lt"/>
              </a:rPr>
              <a:t>: </a:t>
            </a:r>
            <a:r>
              <a:rPr lang="en-US" altLang="de-DE" sz="2400" dirty="0" err="1">
                <a:solidFill>
                  <a:srgbClr val="333333"/>
                </a:solidFill>
                <a:latin typeface="+mn-lt"/>
              </a:rPr>
              <a:t>forkert</a:t>
            </a:r>
            <a:r>
              <a:rPr lang="en-US" altLang="de-DE" sz="2400" dirty="0">
                <a:solidFill>
                  <a:srgbClr val="333333"/>
                </a:solidFill>
                <a:latin typeface="+mn-lt"/>
              </a:rPr>
              <a:t> </a:t>
            </a:r>
            <a:r>
              <a:rPr lang="en-US" altLang="de-DE" sz="2400" dirty="0" err="1">
                <a:solidFill>
                  <a:srgbClr val="333333"/>
                </a:solidFill>
                <a:latin typeface="+mn-lt"/>
              </a:rPr>
              <a:t>beslutning</a:t>
            </a:r>
            <a:r>
              <a:rPr lang="en-US" altLang="de-DE" sz="2400" dirty="0">
                <a:solidFill>
                  <a:srgbClr val="333333"/>
                </a:solidFill>
                <a:latin typeface="+mn-lt"/>
              </a:rPr>
              <a:t>)</a:t>
            </a:r>
            <a:br>
              <a:rPr lang="en-US" altLang="de-DE" sz="2400">
                <a:solidFill>
                  <a:srgbClr val="333333"/>
                </a:solidFill>
                <a:latin typeface="+mn-lt"/>
              </a:rPr>
            </a:br>
            <a:r>
              <a:rPr lang="en-US" altLang="de-DE" sz="2400" i="1">
                <a:solidFill>
                  <a:srgbClr val="333333"/>
                </a:solidFill>
                <a:latin typeface="+mn-lt"/>
              </a:rPr>
              <a:t>og</a:t>
            </a:r>
            <a:endParaRPr lang="en-US" altLang="de-DE" sz="2400" dirty="0">
              <a:solidFill>
                <a:srgbClr val="333333"/>
              </a:solidFill>
              <a:latin typeface="+mn-lt"/>
            </a:endParaRP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8" name="Slide Number Placeholder 7"/>
          <p:cNvSpPr>
            <a:spLocks noGrp="1"/>
          </p:cNvSpPr>
          <p:nvPr>
            <p:ph type="sldNum" sz="quarter" idx="12"/>
          </p:nvPr>
        </p:nvSpPr>
        <p:spPr/>
        <p:txBody>
          <a:bodyPr/>
          <a:lstStyle/>
          <a:p>
            <a:fld id="{256BCBF1-85EA-42FD-96E6-8C2057520BE5}" type="slidenum">
              <a:rPr lang="en-US" altLang="de-DE" smtClean="0"/>
              <a:pPr/>
              <a:t>5</a:t>
            </a:fld>
            <a:endParaRPr lang="en-US" altLang="de-DE"/>
          </a:p>
        </p:txBody>
      </p:sp>
    </p:spTree>
    <p:extLst>
      <p:ext uri="{BB962C8B-B14F-4D97-AF65-F5344CB8AC3E}">
        <p14:creationId xmlns:p14="http://schemas.microsoft.com/office/powerpoint/2010/main" val="31743012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At drage forhastede konklusioner</a:t>
            </a:r>
          </a:p>
        </p:txBody>
      </p:sp>
      <p:sp>
        <p:nvSpPr>
          <p:cNvPr id="7171" name="Rectangle 2"/>
          <p:cNvSpPr>
            <a:spLocks noGrp="1" noChangeArrowheads="1"/>
          </p:cNvSpPr>
          <p:nvPr>
            <p:ph idx="1"/>
          </p:nvPr>
        </p:nvSpPr>
        <p:spPr/>
        <p:txBody>
          <a:bodyPr rIns="132080">
            <a:noAutofit/>
          </a:bodyPr>
          <a:lstStyle/>
          <a:p>
            <a:pPr marL="342900" indent="-342900" eaLnBrk="1" hangingPunct="1">
              <a:buClr>
                <a:srgbClr val="333333"/>
              </a:buClr>
              <a:buFont typeface="WingDings"/>
              <a:buChar char=""/>
            </a:pPr>
            <a:r>
              <a:rPr lang="en-US" altLang="de-DE" sz="2400" dirty="0">
                <a:solidFill>
                  <a:srgbClr val="333333"/>
                </a:solidFill>
              </a:rPr>
              <a:t>Vi </a:t>
            </a:r>
            <a:r>
              <a:rPr lang="en-US" altLang="de-DE" sz="2400" dirty="0" err="1">
                <a:solidFill>
                  <a:srgbClr val="333333"/>
                </a:solidFill>
              </a:rPr>
              <a:t>foretager</a:t>
            </a:r>
            <a:r>
              <a:rPr lang="en-US" altLang="de-DE" sz="2400" dirty="0">
                <a:solidFill>
                  <a:srgbClr val="333333"/>
                </a:solidFill>
              </a:rPr>
              <a:t> </a:t>
            </a:r>
            <a:r>
              <a:rPr lang="en-US" altLang="de-DE" sz="2400" dirty="0" err="1">
                <a:solidFill>
                  <a:srgbClr val="333333"/>
                </a:solidFill>
              </a:rPr>
              <a:t>ofte</a:t>
            </a:r>
            <a:r>
              <a:rPr lang="en-US" altLang="de-DE" sz="2400" dirty="0">
                <a:solidFill>
                  <a:srgbClr val="333333"/>
                </a:solidFill>
              </a:rPr>
              <a:t> </a:t>
            </a:r>
            <a:r>
              <a:rPr lang="en-US" altLang="de-DE" sz="2400" dirty="0" err="1">
                <a:solidFill>
                  <a:srgbClr val="333333"/>
                </a:solidFill>
              </a:rPr>
              <a:t>hurtige</a:t>
            </a:r>
            <a:r>
              <a:rPr lang="en-US" altLang="de-DE" sz="2400" dirty="0">
                <a:solidFill>
                  <a:srgbClr val="333333"/>
                </a:solidFill>
              </a:rPr>
              <a:t> </a:t>
            </a:r>
            <a:r>
              <a:rPr lang="en-US" altLang="de-DE" sz="2400" dirty="0" err="1">
                <a:solidFill>
                  <a:srgbClr val="333333"/>
                </a:solidFill>
              </a:rPr>
              <a:t>vurderinger</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basis </a:t>
            </a:r>
            <a:r>
              <a:rPr lang="en-US" altLang="de-DE" sz="2400" dirty="0" err="1">
                <a:solidFill>
                  <a:srgbClr val="333333"/>
                </a:solidFill>
              </a:rPr>
              <a:t>af</a:t>
            </a:r>
            <a:r>
              <a:rPr lang="en-US" altLang="de-DE" sz="2400" dirty="0">
                <a:solidFill>
                  <a:srgbClr val="333333"/>
                </a:solidFill>
              </a:rPr>
              <a:t> </a:t>
            </a:r>
            <a:r>
              <a:rPr lang="en-US" altLang="de-DE" sz="2400" dirty="0" err="1">
                <a:solidFill>
                  <a:srgbClr val="333333"/>
                </a:solidFill>
              </a:rPr>
              <a:t>meget</a:t>
            </a:r>
            <a:r>
              <a:rPr lang="en-US" altLang="de-DE" sz="2400" dirty="0">
                <a:solidFill>
                  <a:srgbClr val="333333"/>
                </a:solidFill>
              </a:rPr>
              <a:t> </a:t>
            </a:r>
            <a:r>
              <a:rPr lang="en-US" altLang="de-DE" sz="2400" dirty="0" err="1">
                <a:solidFill>
                  <a:srgbClr val="333333"/>
                </a:solidFill>
              </a:rPr>
              <a:t>komplekse</a:t>
            </a:r>
            <a:r>
              <a:rPr lang="en-US" altLang="de-DE" sz="2400" dirty="0">
                <a:solidFill>
                  <a:srgbClr val="333333"/>
                </a:solidFill>
              </a:rPr>
              <a:t> </a:t>
            </a:r>
            <a:r>
              <a:rPr lang="en-US" altLang="de-DE" sz="2400" dirty="0" err="1">
                <a:solidFill>
                  <a:srgbClr val="333333"/>
                </a:solidFill>
              </a:rPr>
              <a:t>oplysninger</a:t>
            </a:r>
            <a:r>
              <a:rPr lang="en-US" altLang="de-DE" sz="2400" dirty="0">
                <a:solidFill>
                  <a:srgbClr val="333333"/>
                </a:solidFill>
              </a:rPr>
              <a:t> </a:t>
            </a:r>
            <a:r>
              <a:rPr lang="en-US" altLang="de-DE" sz="2400" dirty="0" err="1">
                <a:solidFill>
                  <a:srgbClr val="333333"/>
                </a:solidFill>
              </a:rPr>
              <a:t>fra</a:t>
            </a:r>
            <a:r>
              <a:rPr lang="en-US" altLang="de-DE" sz="2400" dirty="0">
                <a:solidFill>
                  <a:srgbClr val="333333"/>
                </a:solidFill>
              </a:rPr>
              <a:t> </a:t>
            </a:r>
            <a:r>
              <a:rPr lang="en-US" altLang="de-DE" sz="2400" dirty="0" err="1">
                <a:solidFill>
                  <a:srgbClr val="333333"/>
                </a:solidFill>
              </a:rPr>
              <a:t>vores</a:t>
            </a:r>
            <a:r>
              <a:rPr lang="en-US" altLang="de-DE" sz="2400" dirty="0">
                <a:solidFill>
                  <a:srgbClr val="333333"/>
                </a:solidFill>
              </a:rPr>
              <a:t> </a:t>
            </a:r>
            <a:r>
              <a:rPr lang="en-US" altLang="de-DE" sz="2400" dirty="0" err="1">
                <a:solidFill>
                  <a:srgbClr val="333333"/>
                </a:solidFill>
              </a:rPr>
              <a:t>omgivelser</a:t>
            </a:r>
            <a:r>
              <a:rPr lang="en-US" altLang="de-DE" sz="2400" dirty="0">
                <a:solidFill>
                  <a:srgbClr val="333333"/>
                </a:solidFill>
              </a:rPr>
              <a:t>.</a:t>
            </a:r>
          </a:p>
          <a:p>
            <a:pPr marL="342900" indent="-342900" eaLnBrk="1" hangingPunct="1">
              <a:buClr>
                <a:srgbClr val="333333"/>
              </a:buClr>
              <a:buFont typeface="WingDings"/>
              <a:buChar char=""/>
            </a:pPr>
            <a:r>
              <a:rPr lang="en-US" altLang="de-DE" sz="2400" dirty="0">
                <a:solidFill>
                  <a:srgbClr val="333333"/>
                </a:solidFill>
              </a:rPr>
              <a:t>Somme </a:t>
            </a:r>
            <a:r>
              <a:rPr lang="en-US" altLang="de-DE" sz="2400" dirty="0" err="1">
                <a:solidFill>
                  <a:srgbClr val="333333"/>
                </a:solidFill>
              </a:rPr>
              <a:t>tider</a:t>
            </a:r>
            <a:r>
              <a:rPr lang="en-US" altLang="de-DE" sz="2400" dirty="0">
                <a:solidFill>
                  <a:srgbClr val="333333"/>
                </a:solidFill>
              </a:rPr>
              <a:t> </a:t>
            </a:r>
            <a:r>
              <a:rPr lang="en-US" altLang="de-DE" sz="2400" dirty="0" err="1">
                <a:solidFill>
                  <a:srgbClr val="333333"/>
                </a:solidFill>
              </a:rPr>
              <a:t>drager</a:t>
            </a:r>
            <a:r>
              <a:rPr lang="en-US" altLang="de-DE" sz="2400" dirty="0">
                <a:solidFill>
                  <a:srgbClr val="333333"/>
                </a:solidFill>
              </a:rPr>
              <a:t> vi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konklusion</a:t>
            </a:r>
            <a:r>
              <a:rPr lang="en-US" altLang="de-DE" sz="2400" dirty="0">
                <a:solidFill>
                  <a:srgbClr val="333333"/>
                </a:solidFill>
              </a:rPr>
              <a:t> </a:t>
            </a:r>
            <a:r>
              <a:rPr lang="en-US" altLang="de-DE" sz="2400" dirty="0" err="1">
                <a:solidFill>
                  <a:srgbClr val="333333"/>
                </a:solidFill>
              </a:rPr>
              <a:t>uden</a:t>
            </a:r>
            <a:r>
              <a:rPr lang="en-US" altLang="de-DE" sz="2400" dirty="0">
                <a:solidFill>
                  <a:srgbClr val="333333"/>
                </a:solidFill>
              </a:rPr>
              <a:t> at have 100% </a:t>
            </a:r>
            <a:r>
              <a:rPr lang="en-US" altLang="de-DE" sz="2400" dirty="0" err="1">
                <a:solidFill>
                  <a:srgbClr val="333333"/>
                </a:solidFill>
              </a:rPr>
              <a:t>vished</a:t>
            </a:r>
            <a:r>
              <a:rPr lang="en-US" altLang="de-DE" sz="2400" dirty="0">
                <a:solidFill>
                  <a:srgbClr val="333333"/>
                </a:solidFill>
              </a:rPr>
              <a:t>.</a:t>
            </a:r>
          </a:p>
          <a:p>
            <a:pPr marL="342900" indent="-342900" eaLnBrk="1" hangingPunct="1">
              <a:buClr>
                <a:srgbClr val="333333"/>
              </a:buClr>
              <a:buFont typeface="WingDings"/>
              <a:buChar char=""/>
            </a:pPr>
            <a:r>
              <a:rPr lang="en-US" altLang="de-DE" sz="2400" dirty="0">
                <a:solidFill>
                  <a:srgbClr val="333333"/>
                </a:solidFill>
              </a:rPr>
              <a:t>Der </a:t>
            </a:r>
            <a:r>
              <a:rPr lang="en-US" altLang="de-DE" sz="2400" dirty="0" err="1">
                <a:solidFill>
                  <a:srgbClr val="333333"/>
                </a:solidFill>
              </a:rPr>
              <a:t>bør</a:t>
            </a:r>
            <a:r>
              <a:rPr lang="en-US" altLang="de-DE" sz="2400" dirty="0">
                <a:solidFill>
                  <a:srgbClr val="333333"/>
                </a:solidFill>
              </a:rPr>
              <a:t> </a:t>
            </a:r>
            <a:r>
              <a:rPr lang="en-US" altLang="de-DE" sz="2400" dirty="0" err="1">
                <a:solidFill>
                  <a:srgbClr val="333333"/>
                </a:solidFill>
              </a:rPr>
              <a:t>findes</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gylden</a:t>
            </a:r>
            <a:r>
              <a:rPr lang="en-US" altLang="de-DE" sz="2400" dirty="0">
                <a:solidFill>
                  <a:srgbClr val="333333"/>
                </a:solidFill>
              </a:rPr>
              <a:t> </a:t>
            </a:r>
            <a:r>
              <a:rPr lang="en-US" altLang="de-DE" sz="2400" dirty="0" err="1">
                <a:solidFill>
                  <a:srgbClr val="333333"/>
                </a:solidFill>
              </a:rPr>
              <a:t>mellemvej</a:t>
            </a:r>
            <a:r>
              <a:rPr lang="en-US" altLang="de-DE" sz="2400" dirty="0">
                <a:solidFill>
                  <a:srgbClr val="333333"/>
                </a:solidFill>
              </a:rPr>
              <a:t> </a:t>
            </a:r>
            <a:r>
              <a:rPr lang="en-US" altLang="de-DE" sz="2400" dirty="0" err="1">
                <a:solidFill>
                  <a:srgbClr val="333333"/>
                </a:solidFill>
              </a:rPr>
              <a:t>mellem</a:t>
            </a:r>
            <a:r>
              <a:rPr lang="en-US" altLang="de-DE" sz="2400" dirty="0">
                <a:solidFill>
                  <a:srgbClr val="333333"/>
                </a:solidFill>
              </a:rPr>
              <a:t>:</a:t>
            </a:r>
          </a:p>
          <a:p>
            <a:pPr marL="774827" lvl="3" indent="-342900">
              <a:spcBef>
                <a:spcPts val="1999"/>
              </a:spcBef>
              <a:buClr>
                <a:srgbClr val="000000"/>
              </a:buClr>
              <a:buFont typeface="WingDings"/>
              <a:buChar char=""/>
            </a:pPr>
            <a:r>
              <a:rPr lang="en-US" altLang="de-DE" sz="2400" dirty="0">
                <a:solidFill>
                  <a:srgbClr val="333333"/>
                </a:solidFill>
                <a:latin typeface="+mn-lt"/>
              </a:rPr>
              <a:t>at </a:t>
            </a:r>
            <a:r>
              <a:rPr lang="en-US" altLang="de-DE" sz="2400" dirty="0" err="1">
                <a:solidFill>
                  <a:srgbClr val="333333"/>
                </a:solidFill>
                <a:latin typeface="+mn-lt"/>
              </a:rPr>
              <a:t>foretage</a:t>
            </a:r>
            <a:r>
              <a:rPr lang="en-US" altLang="de-DE" sz="2400" dirty="0">
                <a:solidFill>
                  <a:srgbClr val="333333"/>
                </a:solidFill>
                <a:latin typeface="+mn-lt"/>
              </a:rPr>
              <a:t> </a:t>
            </a:r>
            <a:r>
              <a:rPr lang="en-US" altLang="de-DE" sz="2400" dirty="0" err="1">
                <a:solidFill>
                  <a:srgbClr val="333333"/>
                </a:solidFill>
                <a:latin typeface="+mn-lt"/>
              </a:rPr>
              <a:t>en</a:t>
            </a:r>
            <a:r>
              <a:rPr lang="en-US" altLang="de-DE" sz="2400" dirty="0">
                <a:solidFill>
                  <a:srgbClr val="333333"/>
                </a:solidFill>
                <a:latin typeface="+mn-lt"/>
              </a:rPr>
              <a:t> </a:t>
            </a:r>
            <a:r>
              <a:rPr lang="en-US" altLang="de-DE" sz="2400" dirty="0" err="1">
                <a:solidFill>
                  <a:srgbClr val="333333"/>
                </a:solidFill>
                <a:latin typeface="+mn-lt"/>
              </a:rPr>
              <a:t>overilet</a:t>
            </a:r>
            <a:r>
              <a:rPr lang="en-US" altLang="de-DE" sz="2400" dirty="0">
                <a:solidFill>
                  <a:srgbClr val="333333"/>
                </a:solidFill>
                <a:latin typeface="+mn-lt"/>
              </a:rPr>
              <a:t> </a:t>
            </a:r>
            <a:r>
              <a:rPr lang="en-US" altLang="de-DE" sz="2400" dirty="0" err="1">
                <a:solidFill>
                  <a:srgbClr val="333333"/>
                </a:solidFill>
                <a:latin typeface="+mn-lt"/>
              </a:rPr>
              <a:t>beslutning</a:t>
            </a:r>
            <a:r>
              <a:rPr lang="en-US" altLang="de-DE" sz="2400" dirty="0">
                <a:solidFill>
                  <a:srgbClr val="333333"/>
                </a:solidFill>
                <a:latin typeface="+mn-lt"/>
              </a:rPr>
              <a:t> (</a:t>
            </a:r>
            <a:r>
              <a:rPr lang="en-US" altLang="de-DE" sz="2400" dirty="0" err="1">
                <a:solidFill>
                  <a:srgbClr val="004992"/>
                </a:solidFill>
                <a:latin typeface="+mn-lt"/>
              </a:rPr>
              <a:t>risiko</a:t>
            </a:r>
            <a:r>
              <a:rPr lang="en-US" altLang="de-DE" sz="2400" dirty="0">
                <a:solidFill>
                  <a:srgbClr val="004992"/>
                </a:solidFill>
                <a:latin typeface="+mn-lt"/>
              </a:rPr>
              <a:t>: </a:t>
            </a:r>
            <a:r>
              <a:rPr lang="en-US" altLang="de-DE" sz="2400" dirty="0" err="1">
                <a:solidFill>
                  <a:srgbClr val="333333"/>
                </a:solidFill>
                <a:latin typeface="+mn-lt"/>
              </a:rPr>
              <a:t>forkert</a:t>
            </a:r>
            <a:r>
              <a:rPr lang="en-US" altLang="de-DE" sz="2400" dirty="0">
                <a:solidFill>
                  <a:srgbClr val="333333"/>
                </a:solidFill>
                <a:latin typeface="+mn-lt"/>
              </a:rPr>
              <a:t> </a:t>
            </a:r>
            <a:r>
              <a:rPr lang="en-US" altLang="de-DE" sz="2400" dirty="0" err="1">
                <a:solidFill>
                  <a:srgbClr val="333333"/>
                </a:solidFill>
                <a:latin typeface="+mn-lt"/>
              </a:rPr>
              <a:t>beslutning</a:t>
            </a:r>
            <a:r>
              <a:rPr lang="en-US" altLang="de-DE" sz="2400" dirty="0">
                <a:solidFill>
                  <a:srgbClr val="333333"/>
                </a:solidFill>
                <a:latin typeface="+mn-lt"/>
              </a:rPr>
              <a:t>)</a:t>
            </a:r>
            <a:br>
              <a:rPr lang="en-US" altLang="de-DE" sz="2400" dirty="0">
                <a:solidFill>
                  <a:srgbClr val="333333"/>
                </a:solidFill>
                <a:latin typeface="+mn-lt"/>
              </a:rPr>
            </a:br>
            <a:r>
              <a:rPr lang="en-US" altLang="de-DE" sz="2400" i="1" dirty="0" err="1">
                <a:solidFill>
                  <a:srgbClr val="333333"/>
                </a:solidFill>
                <a:latin typeface="+mn-lt"/>
              </a:rPr>
              <a:t>og</a:t>
            </a:r>
            <a:endParaRPr lang="en-US" altLang="de-DE" sz="2400" i="1" dirty="0">
              <a:solidFill>
                <a:srgbClr val="333333"/>
              </a:solidFill>
              <a:latin typeface="+mn-lt"/>
            </a:endParaRPr>
          </a:p>
          <a:p>
            <a:pPr marL="774827" lvl="3" indent="-342900">
              <a:spcBef>
                <a:spcPts val="1999"/>
              </a:spcBef>
              <a:buClr>
                <a:srgbClr val="000000"/>
              </a:buClr>
              <a:buFont typeface="WingDings"/>
              <a:buChar char=""/>
            </a:pPr>
            <a:r>
              <a:rPr lang="en-US" altLang="de-DE" sz="2400" dirty="0">
                <a:solidFill>
                  <a:srgbClr val="333333"/>
                </a:solidFill>
                <a:latin typeface="+mn-lt"/>
              </a:rPr>
              <a:t>at </a:t>
            </a:r>
            <a:r>
              <a:rPr lang="en-US" altLang="de-DE" sz="2400" dirty="0" err="1">
                <a:solidFill>
                  <a:srgbClr val="333333"/>
                </a:solidFill>
                <a:latin typeface="+mn-lt"/>
              </a:rPr>
              <a:t>tænke</a:t>
            </a:r>
            <a:r>
              <a:rPr lang="en-US" altLang="de-DE" sz="2400" dirty="0">
                <a:solidFill>
                  <a:srgbClr val="333333"/>
                </a:solidFill>
                <a:latin typeface="+mn-lt"/>
              </a:rPr>
              <a:t> sig </a:t>
            </a:r>
            <a:r>
              <a:rPr lang="en-US" altLang="de-DE" sz="2400" dirty="0" err="1">
                <a:solidFill>
                  <a:srgbClr val="333333"/>
                </a:solidFill>
                <a:latin typeface="+mn-lt"/>
              </a:rPr>
              <a:t>overdrevent</a:t>
            </a:r>
            <a:r>
              <a:rPr lang="en-US" altLang="de-DE" sz="2400" dirty="0">
                <a:solidFill>
                  <a:srgbClr val="333333"/>
                </a:solidFill>
                <a:latin typeface="+mn-lt"/>
              </a:rPr>
              <a:t> </a:t>
            </a:r>
            <a:r>
              <a:rPr lang="en-US" altLang="de-DE" sz="2400" dirty="0" err="1">
                <a:solidFill>
                  <a:srgbClr val="333333"/>
                </a:solidFill>
                <a:latin typeface="+mn-lt"/>
              </a:rPr>
              <a:t>godt</a:t>
            </a:r>
            <a:r>
              <a:rPr lang="en-US" altLang="de-DE" sz="2400" dirty="0">
                <a:solidFill>
                  <a:srgbClr val="333333"/>
                </a:solidFill>
                <a:latin typeface="+mn-lt"/>
              </a:rPr>
              <a:t> om (</a:t>
            </a:r>
            <a:r>
              <a:rPr lang="en-US" altLang="de-DE" sz="2400" dirty="0" err="1">
                <a:solidFill>
                  <a:srgbClr val="004992"/>
                </a:solidFill>
                <a:latin typeface="+mn-lt"/>
              </a:rPr>
              <a:t>ulempe</a:t>
            </a:r>
            <a:r>
              <a:rPr lang="en-US" altLang="de-DE" sz="2400" dirty="0">
                <a:solidFill>
                  <a:srgbClr val="004992"/>
                </a:solidFill>
                <a:latin typeface="+mn-lt"/>
              </a:rPr>
              <a:t>: </a:t>
            </a:r>
            <a:r>
              <a:rPr lang="en-US" altLang="de-DE" sz="2400" dirty="0" err="1">
                <a:solidFill>
                  <a:srgbClr val="333333"/>
                </a:solidFill>
                <a:latin typeface="+mn-lt"/>
              </a:rPr>
              <a:t>tager</a:t>
            </a:r>
            <a:r>
              <a:rPr lang="en-US" altLang="de-DE" sz="2400" dirty="0">
                <a:solidFill>
                  <a:srgbClr val="333333"/>
                </a:solidFill>
                <a:latin typeface="+mn-lt"/>
              </a:rPr>
              <a:t> for </a:t>
            </a:r>
            <a:r>
              <a:rPr lang="en-US" altLang="de-DE" sz="2400" dirty="0" err="1">
                <a:solidFill>
                  <a:srgbClr val="333333"/>
                </a:solidFill>
                <a:latin typeface="+mn-lt"/>
              </a:rPr>
              <a:t>lang</a:t>
            </a:r>
            <a:r>
              <a:rPr lang="en-US" altLang="de-DE" sz="2400" dirty="0">
                <a:solidFill>
                  <a:srgbClr val="333333"/>
                </a:solidFill>
                <a:latin typeface="+mn-lt"/>
              </a:rPr>
              <a:t> </a:t>
            </a:r>
            <a:r>
              <a:rPr lang="en-US" altLang="de-DE" sz="2400" dirty="0" err="1">
                <a:solidFill>
                  <a:srgbClr val="333333"/>
                </a:solidFill>
                <a:latin typeface="+mn-lt"/>
              </a:rPr>
              <a:t>tid</a:t>
            </a:r>
            <a:r>
              <a:rPr lang="en-US" altLang="de-DE" sz="2400" dirty="0">
                <a:solidFill>
                  <a:srgbClr val="333333"/>
                </a:solidFill>
                <a:latin typeface="+mn-lt"/>
              </a:rPr>
              <a:t>).</a:t>
            </a: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8" name="Slide Number Placeholder 7"/>
          <p:cNvSpPr>
            <a:spLocks noGrp="1"/>
          </p:cNvSpPr>
          <p:nvPr>
            <p:ph type="sldNum" sz="quarter" idx="12"/>
          </p:nvPr>
        </p:nvSpPr>
        <p:spPr/>
        <p:txBody>
          <a:bodyPr/>
          <a:lstStyle/>
          <a:p>
            <a:fld id="{256BCBF1-85EA-42FD-96E6-8C2057520BE5}" type="slidenum">
              <a:rPr lang="en-US" altLang="de-DE" smtClean="0"/>
              <a:pPr/>
              <a:t>6</a:t>
            </a:fld>
            <a:endParaRPr lang="en-US" altLang="de-DE"/>
          </a:p>
        </p:txBody>
      </p:sp>
    </p:spTree>
    <p:extLst>
      <p:ext uri="{BB962C8B-B14F-4D97-AF65-F5344CB8AC3E}">
        <p14:creationId xmlns:p14="http://schemas.microsoft.com/office/powerpoint/2010/main" val="9808193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Konklusioner uden 100 % vished</a:t>
            </a:r>
          </a:p>
        </p:txBody>
      </p:sp>
      <p:graphicFrame>
        <p:nvGraphicFramePr>
          <p:cNvPr id="6" name="Group 25"/>
          <p:cNvGraphicFramePr>
            <a:graphicFrameLocks noGrp="1"/>
          </p:cNvGraphicFramePr>
          <p:nvPr>
            <p:extLst>
              <p:ext uri="{D42A27DB-BD31-4B8C-83A1-F6EECF244321}">
                <p14:modId xmlns:p14="http://schemas.microsoft.com/office/powerpoint/2010/main" val="2397089099"/>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000000"/>
                          </a:solidFill>
                          <a:effectLst/>
                          <a:latin typeface="+mn-lt"/>
                          <a:ea typeface="+mn-ea"/>
                          <a:cs typeface="+mn-cs"/>
                        </a:rPr>
                        <a:t>Hændelse </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000000"/>
                          </a:solidFill>
                          <a:effectLst/>
                          <a:latin typeface="+mn-lt"/>
                          <a:ea typeface="+mn-ea"/>
                          <a:cs typeface="+mn-cs"/>
                        </a:rPr>
                        <a:t>Forklaring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000000"/>
                          </a:solidFill>
                          <a:effectLst/>
                          <a:latin typeface="+mn-lt"/>
                          <a:ea typeface="+mn-ea"/>
                          <a:cs typeface="+mn-cs"/>
                        </a:rPr>
                        <a:t>Berettiget?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a-DK" sz="2400" b="0" i="0" u="none" strike="noStrike" cap="none" normalizeH="0" baseline="0">
                          <a:ln>
                            <a:noFill/>
                          </a:ln>
                          <a:solidFill>
                            <a:srgbClr val="333333"/>
                          </a:solidFill>
                          <a:effectLst/>
                          <a:latin typeface="+mn-lt"/>
                          <a:ea typeface="+mn-ea"/>
                          <a:cs typeface="+mn-cs"/>
                        </a:rPr>
                        <a:t>Der kommer røg ud af et vindue.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Brand?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1" i="0" u="none" strike="noStrike" cap="none" normalizeH="0" baseline="0" dirty="0">
                          <a:ln>
                            <a:noFill/>
                          </a:ln>
                          <a:solidFill>
                            <a:srgbClr val="004992"/>
                          </a:solidFill>
                          <a:effectLst/>
                          <a:latin typeface="+mn-lt"/>
                          <a:ea typeface="+mn-ea"/>
                          <a:cs typeface="+mn-cs"/>
                        </a:rPr>
                        <a:t>??? </a:t>
                      </a:r>
                      <a:r>
                        <a:rPr kumimoji="0" lang="en-US" sz="2400" b="1" i="0" u="none" strike="noStrike" cap="none" normalizeH="0" baseline="0" dirty="0">
                          <a:ln>
                            <a:noFill/>
                          </a:ln>
                          <a:solidFill>
                            <a:srgbClr val="333333"/>
                          </a:solidFill>
                          <a:effectLst/>
                          <a:latin typeface="+mn-lt"/>
                          <a:ea typeface="+mn-ea"/>
                          <a:cs typeface="+mn-cs"/>
                        </a:rPr>
                        <a:t>– </a:t>
                      </a:r>
                      <a:r>
                        <a:rPr kumimoji="0" lang="en-US" sz="2400" b="1" i="0" u="none" strike="noStrike" cap="none" normalizeH="0" baseline="0" dirty="0" err="1">
                          <a:ln>
                            <a:noFill/>
                          </a:ln>
                          <a:solidFill>
                            <a:srgbClr val="333333"/>
                          </a:solidFill>
                          <a:effectLst/>
                          <a:latin typeface="+mn-lt"/>
                          <a:ea typeface="+mn-ea"/>
                          <a:cs typeface="+mn-cs"/>
                        </a:rPr>
                        <a:t>Hvad</a:t>
                      </a:r>
                      <a:r>
                        <a:rPr kumimoji="0" lang="en-US" sz="2400" b="1" i="0" u="none" strike="noStrike" cap="none" normalizeH="0" baseline="0" dirty="0">
                          <a:ln>
                            <a:noFill/>
                          </a:ln>
                          <a:solidFill>
                            <a:srgbClr val="333333"/>
                          </a:solidFill>
                          <a:effectLst/>
                          <a:latin typeface="+mn-lt"/>
                          <a:ea typeface="+mn-ea"/>
                          <a:cs typeface="+mn-cs"/>
                        </a:rPr>
                        <a:t> </a:t>
                      </a:r>
                      <a:r>
                        <a:rPr kumimoji="0" lang="en-US" sz="2400" b="1" i="0" u="none" strike="noStrike" cap="none" normalizeH="0" baseline="0" dirty="0" err="1">
                          <a:ln>
                            <a:noFill/>
                          </a:ln>
                          <a:solidFill>
                            <a:srgbClr val="333333"/>
                          </a:solidFill>
                          <a:effectLst/>
                          <a:latin typeface="+mn-lt"/>
                          <a:ea typeface="+mn-ea"/>
                          <a:cs typeface="+mn-cs"/>
                        </a:rPr>
                        <a:t>ville</a:t>
                      </a:r>
                      <a:r>
                        <a:rPr kumimoji="0" lang="en-US" sz="2400" b="1" i="0" u="none" strike="noStrike" cap="none" normalizeH="0" baseline="0" dirty="0">
                          <a:ln>
                            <a:noFill/>
                          </a:ln>
                          <a:solidFill>
                            <a:srgbClr val="333333"/>
                          </a:solidFill>
                          <a:effectLst/>
                          <a:latin typeface="+mn-lt"/>
                          <a:ea typeface="+mn-ea"/>
                          <a:cs typeface="+mn-cs"/>
                        </a:rPr>
                        <a:t> du </a:t>
                      </a:r>
                      <a:r>
                        <a:rPr kumimoji="0" lang="en-US" sz="2400" b="1" i="0" u="none" strike="noStrike" cap="none" normalizeH="0" baseline="0" dirty="0" err="1">
                          <a:ln>
                            <a:noFill/>
                          </a:ln>
                          <a:solidFill>
                            <a:srgbClr val="333333"/>
                          </a:solidFill>
                          <a:effectLst/>
                          <a:latin typeface="+mn-lt"/>
                          <a:ea typeface="+mn-ea"/>
                          <a:cs typeface="+mn-cs"/>
                        </a:rPr>
                        <a:t>gøre</a:t>
                      </a:r>
                      <a:r>
                        <a:rPr kumimoji="0" lang="en-US" sz="2400" b="1" i="0" u="none" strike="noStrike" cap="none" normalizeH="0" baseline="0" dirty="0">
                          <a:ln>
                            <a:noFill/>
                          </a:ln>
                          <a:solidFill>
                            <a:srgbClr val="333333"/>
                          </a:solidFill>
                          <a:effectLst/>
                          <a:latin typeface="+mn-lt"/>
                          <a:ea typeface="+mn-ea"/>
                          <a:cs typeface="+mn-cs"/>
                        </a:rPr>
                        <a:t>?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mn-lt"/>
                          <a:ea typeface="+mn-ea"/>
                          <a:cs typeface="+mn-cs"/>
                        </a:rPr>
                        <a:t>En mand vrøvler.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Beruset?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1"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9" name="Footer Placeholder 8"/>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256BCBF1-85EA-42FD-96E6-8C2057520BE5}" type="slidenum">
              <a:rPr lang="en-US" altLang="de-DE" smtClean="0"/>
              <a:pPr/>
              <a:t>7</a:t>
            </a:fld>
            <a:endParaRPr lang="en-US"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Konklusioner uden 100 % vished</a:t>
            </a:r>
          </a:p>
        </p:txBody>
      </p:sp>
      <p:graphicFrame>
        <p:nvGraphicFramePr>
          <p:cNvPr id="6" name="Group 25"/>
          <p:cNvGraphicFramePr>
            <a:graphicFrameLocks noGrp="1"/>
          </p:cNvGraphicFramePr>
          <p:nvPr>
            <p:extLst>
              <p:ext uri="{D42A27DB-BD31-4B8C-83A1-F6EECF244321}">
                <p14:modId xmlns:p14="http://schemas.microsoft.com/office/powerpoint/2010/main" val="2140612644"/>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dirty="0">
                          <a:ln>
                            <a:noFill/>
                          </a:ln>
                          <a:solidFill>
                            <a:srgbClr val="000000"/>
                          </a:solidFill>
                          <a:effectLst/>
                          <a:latin typeface="+mn-lt"/>
                          <a:ea typeface="+mn-ea"/>
                          <a:cs typeface="+mn-cs"/>
                        </a:rPr>
                        <a:t>Hændelse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000000"/>
                          </a:solidFill>
                          <a:effectLst/>
                          <a:latin typeface="+mn-lt"/>
                          <a:ea typeface="+mn-ea"/>
                          <a:cs typeface="+mn-cs"/>
                        </a:rPr>
                        <a:t>Forklaring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000000"/>
                          </a:solidFill>
                          <a:effectLst/>
                          <a:latin typeface="+mn-lt"/>
                          <a:ea typeface="+mn-ea"/>
                          <a:cs typeface="+mn-cs"/>
                        </a:rPr>
                        <a:t>Berettiget?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a-DK" sz="2400" b="0" i="0" u="none" strike="noStrike" cap="none" normalizeH="0" baseline="0">
                          <a:ln>
                            <a:noFill/>
                          </a:ln>
                          <a:solidFill>
                            <a:srgbClr val="333333"/>
                          </a:solidFill>
                          <a:effectLst/>
                          <a:latin typeface="+mn-lt"/>
                          <a:ea typeface="+mn-ea"/>
                          <a:cs typeface="+mn-cs"/>
                        </a:rPr>
                        <a:t>Der kommer røg ud af et vindue.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Brand?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a-DK" sz="2400" b="1" i="0" u="none" strike="noStrike" cap="none" normalizeH="0" baseline="0" dirty="0">
                          <a:ln>
                            <a:noFill/>
                          </a:ln>
                          <a:solidFill>
                            <a:srgbClr val="333333"/>
                          </a:solidFill>
                          <a:effectLst/>
                          <a:latin typeface="+mn-lt"/>
                          <a:ea typeface="+mn-ea"/>
                          <a:cs typeface="+mn-cs"/>
                        </a:rPr>
                        <a:t>Sandsynligvis – </a:t>
                      </a:r>
                      <a:r>
                        <a:rPr kumimoji="0" lang="da-DK" sz="2400" b="0" i="0" u="none" strike="noStrike" cap="none" normalizeH="0" baseline="0" dirty="0">
                          <a:ln>
                            <a:noFill/>
                          </a:ln>
                          <a:solidFill>
                            <a:srgbClr val="333333"/>
                          </a:solidFill>
                          <a:effectLst/>
                          <a:latin typeface="+mn-lt"/>
                          <a:ea typeface="+mn-ea"/>
                          <a:cs typeface="+mn-cs"/>
                        </a:rPr>
                        <a:t>sige</a:t>
                      </a:r>
                      <a:r>
                        <a:rPr kumimoji="0" lang="da-DK" sz="2400" b="0" i="0" u="none" strike="noStrike" cap="none" normalizeH="0" baseline="0">
                          <a:ln>
                            <a:noFill/>
                          </a:ln>
                          <a:solidFill>
                            <a:srgbClr val="333333"/>
                          </a:solidFill>
                          <a:effectLst/>
                          <a:latin typeface="+mn-lt"/>
                          <a:ea typeface="+mn-ea"/>
                          <a:cs typeface="+mn-cs"/>
                        </a:rPr>
                        <a:t>: “Ingen </a:t>
                      </a:r>
                      <a:r>
                        <a:rPr kumimoji="0" lang="da-DK" sz="2400" b="0" i="0" u="none" strike="noStrike" cap="none" normalizeH="0" baseline="0" dirty="0">
                          <a:ln>
                            <a:noFill/>
                          </a:ln>
                          <a:solidFill>
                            <a:srgbClr val="333333"/>
                          </a:solidFill>
                          <a:effectLst/>
                          <a:latin typeface="+mn-lt"/>
                          <a:ea typeface="+mn-ea"/>
                          <a:cs typeface="+mn-cs"/>
                        </a:rPr>
                        <a:t>røg uden </a:t>
                      </a:r>
                      <a:r>
                        <a:rPr kumimoji="0" lang="da-DK" sz="2400" b="0" i="0" u="none" strike="noStrike" cap="none" normalizeH="0" baseline="0">
                          <a:ln>
                            <a:noFill/>
                          </a:ln>
                          <a:solidFill>
                            <a:srgbClr val="333333"/>
                          </a:solidFill>
                          <a:effectLst/>
                          <a:latin typeface="+mn-lt"/>
                          <a:ea typeface="+mn-ea"/>
                          <a:cs typeface="+mn-cs"/>
                        </a:rPr>
                        <a:t>brand!” </a:t>
                      </a:r>
                      <a:endParaRPr kumimoji="0" lang="da-DK" sz="24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a-DK" sz="2400" b="0" i="0" u="none" strike="noStrike" cap="none" normalizeH="0" baseline="0" dirty="0">
                          <a:ln>
                            <a:noFill/>
                          </a:ln>
                          <a:solidFill>
                            <a:srgbClr val="333333"/>
                          </a:solidFill>
                          <a:effectLst/>
                          <a:latin typeface="+mn-lt"/>
                          <a:ea typeface="+mn-ea"/>
                          <a:cs typeface="+mn-cs"/>
                        </a:rPr>
                        <a:t>Tilkalde brandvæsenet: undladelse kan være alvorligere end falsk alarm.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mn-lt"/>
                          <a:ea typeface="+mn-ea"/>
                          <a:cs typeface="+mn-cs"/>
                        </a:rPr>
                        <a:t>En mand vrøvler.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Beruset?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a:ln>
                            <a:noFill/>
                          </a:ln>
                          <a:solidFill>
                            <a:srgbClr val="004992"/>
                          </a:solidFill>
                          <a:effectLst/>
                          <a:latin typeface="+mn-lt"/>
                          <a:ea typeface="+mn-ea"/>
                          <a:cs typeface="+mn-cs"/>
                        </a:rPr>
                        <a:t>???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9" name="Footer Placeholder 8"/>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256BCBF1-85EA-42FD-96E6-8C2057520BE5}" type="slidenum">
              <a:rPr lang="en-US" altLang="de-DE" smtClean="0"/>
              <a:pPr/>
              <a:t>8</a:t>
            </a:fld>
            <a:endParaRPr lang="en-US"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Konklusioner uden 100 % vished</a:t>
            </a:r>
          </a:p>
        </p:txBody>
      </p:sp>
      <p:graphicFrame>
        <p:nvGraphicFramePr>
          <p:cNvPr id="6" name="Group 25"/>
          <p:cNvGraphicFramePr>
            <a:graphicFrameLocks noGrp="1"/>
          </p:cNvGraphicFramePr>
          <p:nvPr>
            <p:extLst>
              <p:ext uri="{D42A27DB-BD31-4B8C-83A1-F6EECF244321}">
                <p14:modId xmlns:p14="http://schemas.microsoft.com/office/powerpoint/2010/main" val="2841525645"/>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000000"/>
                          </a:solidFill>
                          <a:effectLst/>
                          <a:latin typeface="+mn-lt"/>
                          <a:ea typeface="+mn-ea"/>
                          <a:cs typeface="+mn-cs"/>
                        </a:rPr>
                        <a:t>Hændelse </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000000"/>
                          </a:solidFill>
                          <a:effectLst/>
                          <a:latin typeface="+mn-lt"/>
                          <a:ea typeface="+mn-ea"/>
                          <a:cs typeface="+mn-cs"/>
                        </a:rPr>
                        <a:t>Forklaring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000000"/>
                          </a:solidFill>
                          <a:effectLst/>
                          <a:latin typeface="+mn-lt"/>
                          <a:ea typeface="+mn-ea"/>
                          <a:cs typeface="+mn-cs"/>
                        </a:rPr>
                        <a:t>Berettiget?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a-DK" sz="2400" b="0" i="0" u="none" strike="noStrike" cap="none" normalizeH="0" baseline="0">
                          <a:ln>
                            <a:noFill/>
                          </a:ln>
                          <a:solidFill>
                            <a:srgbClr val="333333"/>
                          </a:solidFill>
                          <a:effectLst/>
                          <a:latin typeface="+mn-lt"/>
                          <a:ea typeface="+mn-ea"/>
                          <a:cs typeface="+mn-cs"/>
                        </a:rPr>
                        <a:t>Der kommer røg ud af et vindue.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Brand?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a-DK" sz="2400" b="1" i="0" u="none" strike="noStrike" cap="none" normalizeH="0" baseline="0" dirty="0">
                          <a:ln>
                            <a:noFill/>
                          </a:ln>
                          <a:solidFill>
                            <a:srgbClr val="333333"/>
                          </a:solidFill>
                          <a:effectLst/>
                          <a:latin typeface="+mn-lt"/>
                          <a:ea typeface="+mn-ea"/>
                          <a:cs typeface="+mn-cs"/>
                        </a:rPr>
                        <a:t>Sandsynligvis – </a:t>
                      </a:r>
                      <a:r>
                        <a:rPr kumimoji="0" lang="da-DK" sz="2400" b="0" i="0" u="none" strike="noStrike" cap="none" normalizeH="0" baseline="0" dirty="0">
                          <a:ln>
                            <a:noFill/>
                          </a:ln>
                          <a:solidFill>
                            <a:srgbClr val="333333"/>
                          </a:solidFill>
                          <a:effectLst/>
                          <a:latin typeface="+mn-lt"/>
                          <a:ea typeface="+mn-ea"/>
                          <a:cs typeface="+mn-cs"/>
                        </a:rPr>
                        <a:t>sige</a:t>
                      </a:r>
                      <a:r>
                        <a:rPr kumimoji="0" lang="da-DK" sz="2400" b="0" i="0" u="none" strike="noStrike" cap="none" normalizeH="0" baseline="0">
                          <a:ln>
                            <a:noFill/>
                          </a:ln>
                          <a:solidFill>
                            <a:srgbClr val="333333"/>
                          </a:solidFill>
                          <a:effectLst/>
                          <a:latin typeface="+mn-lt"/>
                          <a:ea typeface="+mn-ea"/>
                          <a:cs typeface="+mn-cs"/>
                        </a:rPr>
                        <a:t>: “Ingen </a:t>
                      </a:r>
                      <a:r>
                        <a:rPr kumimoji="0" lang="da-DK" sz="2400" b="0" i="0" u="none" strike="noStrike" cap="none" normalizeH="0" baseline="0" dirty="0">
                          <a:ln>
                            <a:noFill/>
                          </a:ln>
                          <a:solidFill>
                            <a:srgbClr val="333333"/>
                          </a:solidFill>
                          <a:effectLst/>
                          <a:latin typeface="+mn-lt"/>
                          <a:ea typeface="+mn-ea"/>
                          <a:cs typeface="+mn-cs"/>
                        </a:rPr>
                        <a:t>røg uden </a:t>
                      </a:r>
                      <a:r>
                        <a:rPr kumimoji="0" lang="da-DK" sz="2400" b="0" i="0" u="none" strike="noStrike" cap="none" normalizeH="0" baseline="0">
                          <a:ln>
                            <a:noFill/>
                          </a:ln>
                          <a:solidFill>
                            <a:srgbClr val="333333"/>
                          </a:solidFill>
                          <a:effectLst/>
                          <a:latin typeface="+mn-lt"/>
                          <a:ea typeface="+mn-ea"/>
                          <a:cs typeface="+mn-cs"/>
                        </a:rPr>
                        <a:t>brand!” </a:t>
                      </a:r>
                      <a:endParaRPr kumimoji="0" lang="da-DK" sz="24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a-DK" sz="2400" b="0" i="0" u="none" strike="noStrike" cap="none" normalizeH="0" baseline="0" dirty="0">
                          <a:ln>
                            <a:noFill/>
                          </a:ln>
                          <a:solidFill>
                            <a:srgbClr val="333333"/>
                          </a:solidFill>
                          <a:effectLst/>
                          <a:latin typeface="+mn-lt"/>
                          <a:ea typeface="+mn-ea"/>
                          <a:cs typeface="+mn-cs"/>
                        </a:rPr>
                        <a:t>Tilkalde brandvæsenet: undladelse kan være alvorligere end falsk alarm.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mn-lt"/>
                          <a:ea typeface="+mn-ea"/>
                          <a:cs typeface="+mn-cs"/>
                        </a:rPr>
                        <a:t>En mand vrøvler.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Beruset?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a-DK" sz="2400" b="1" i="0" u="none" strike="noStrike" cap="none" normalizeH="0" baseline="0" dirty="0">
                          <a:ln>
                            <a:noFill/>
                          </a:ln>
                          <a:solidFill>
                            <a:srgbClr val="333333"/>
                          </a:solidFill>
                          <a:effectLst/>
                          <a:latin typeface="+mn-lt"/>
                          <a:ea typeface="+mn-ea"/>
                          <a:cs typeface="+mn-cs"/>
                        </a:rPr>
                        <a:t>Måske – </a:t>
                      </a:r>
                      <a:r>
                        <a:rPr kumimoji="0" lang="da-DK" sz="2400" b="0" i="0" u="none" strike="noStrike" cap="none" normalizeH="0" baseline="0" dirty="0">
                          <a:ln>
                            <a:noFill/>
                          </a:ln>
                          <a:solidFill>
                            <a:srgbClr val="333333"/>
                          </a:solidFill>
                          <a:effectLst/>
                          <a:latin typeface="+mn-lt"/>
                          <a:ea typeface="+mn-ea"/>
                          <a:cs typeface="+mn-cs"/>
                        </a:rPr>
                        <a:t>men der kan være mange andre forklaringer (fx demens, slag- tilfælde). Overvejer man ikke andre forklaringer, risikerer man fornærme manden (fx ved at vise afsky).</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8" name="Footer Placeholder 7"/>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256BCBF1-85EA-42FD-96E6-8C2057520BE5}" type="slidenum">
              <a:rPr lang="en-US" altLang="de-DE" smtClean="0"/>
              <a:pPr/>
              <a:t>9</a:t>
            </a:fld>
            <a:endParaRPr lang="en-US" altLang="de-DE"/>
          </a:p>
        </p:txBody>
      </p:sp>
    </p:spTree>
    <p:extLst>
      <p:ext uri="{BB962C8B-B14F-4D97-AF65-F5344CB8AC3E}">
        <p14:creationId xmlns:p14="http://schemas.microsoft.com/office/powerpoint/2010/main" val="19693520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At drage forhastede </a:t>
            </a:r>
            <a:r>
              <a:rPr lang="da-DK" sz="3600">
                <a:latin typeface="+mn-lt"/>
                <a:ea typeface="+mn-ea"/>
                <a:cs typeface="+mn-cs"/>
              </a:rPr>
              <a:t>konklusioner “i virkeligheden”</a:t>
            </a:r>
            <a:endParaRPr lang="en-US" sz="3600" dirty="0">
              <a:latin typeface="+mn-lt"/>
              <a:ea typeface="+mn-ea"/>
              <a:cs typeface="+mn-cs"/>
            </a:endParaRPr>
          </a:p>
        </p:txBody>
      </p:sp>
      <p:graphicFrame>
        <p:nvGraphicFramePr>
          <p:cNvPr id="6" name="Group 111"/>
          <p:cNvGraphicFramePr>
            <a:graphicFrameLocks noGrp="1"/>
          </p:cNvGraphicFramePr>
          <p:nvPr>
            <p:extLst>
              <p:ext uri="{D42A27DB-BD31-4B8C-83A1-F6EECF244321}">
                <p14:modId xmlns:p14="http://schemas.microsoft.com/office/powerpoint/2010/main" val="1934949335"/>
              </p:ext>
            </p:extLst>
          </p:nvPr>
        </p:nvGraphicFramePr>
        <p:xfrm>
          <a:off x="408955" y="2060848"/>
          <a:ext cx="11376000" cy="429768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dirty="0">
                          <a:ln>
                            <a:noFill/>
                          </a:ln>
                          <a:solidFill>
                            <a:srgbClr val="333333"/>
                          </a:solidFill>
                          <a:effectLst/>
                          <a:latin typeface="+mn-lt"/>
                          <a:ea typeface="+mn-ea"/>
                          <a:cs typeface="+mn-cs"/>
                        </a:rPr>
                        <a:t>Område</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dirty="0" err="1">
                          <a:ln>
                            <a:noFill/>
                          </a:ln>
                          <a:solidFill>
                            <a:srgbClr val="333333"/>
                          </a:solidFill>
                          <a:effectLst/>
                          <a:latin typeface="+mn-lt"/>
                          <a:ea typeface="+mn-ea"/>
                          <a:cs typeface="+mn-cs"/>
                        </a:rPr>
                        <a:t>Eksempel</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dirty="0">
                          <a:ln>
                            <a:noFill/>
                          </a:ln>
                          <a:solidFill>
                            <a:srgbClr val="333333"/>
                          </a:solidFill>
                          <a:effectLst/>
                          <a:latin typeface="+mn-lt"/>
                          <a:ea typeface="+mn-ea"/>
                          <a:cs typeface="+mn-cs"/>
                        </a:rPr>
                        <a:t>Politik</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lang="de-DE" sz="1600" kern="1200" dirty="0">
                          <a:solidFill>
                            <a:schemeClr val="accent1"/>
                          </a:solidFill>
                          <a:effectLst/>
                          <a:latin typeface="+mn-lt"/>
                          <a:ea typeface="+mn-ea"/>
                          <a:cs typeface="+mn-cs"/>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a:ln>
                            <a:noFill/>
                          </a:ln>
                          <a:solidFill>
                            <a:srgbClr val="333333"/>
                          </a:solidFill>
                          <a:effectLst/>
                          <a:latin typeface="+mn-lt"/>
                          <a:ea typeface="+mn-ea"/>
                          <a:cs typeface="+mn-cs"/>
                        </a:rPr>
                        <a:t>Medicin</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600" b="0" i="0" u="none" strike="noStrike" cap="none" normalizeH="0" baseline="0" dirty="0">
                          <a:ln>
                            <a:noFill/>
                          </a:ln>
                          <a:solidFill>
                            <a:schemeClr val="accent1"/>
                          </a:solidFill>
                          <a:effectLst/>
                          <a:latin typeface="+mn-lt"/>
                          <a:ea typeface="+mn-ea"/>
                          <a:cs typeface="+mn-cs"/>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8" name="Footer Placeholder 7"/>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256BCBF1-85EA-42FD-96E6-8C2057520BE5}" type="slidenum">
              <a:rPr lang="en-US" altLang="de-DE" smtClean="0"/>
              <a:pPr/>
              <a:t>10</a:t>
            </a:fld>
            <a:endParaRPr lang="en-US" altLang="de-DE"/>
          </a:p>
        </p:txBody>
      </p:sp>
    </p:spTree>
    <p:extLst>
      <p:ext uri="{BB962C8B-B14F-4D97-AF65-F5344CB8AC3E}">
        <p14:creationId xmlns:p14="http://schemas.microsoft.com/office/powerpoint/2010/main" val="25555763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At drage forhastede </a:t>
            </a:r>
            <a:r>
              <a:rPr lang="da-DK" sz="3600">
                <a:latin typeface="+mn-lt"/>
                <a:ea typeface="+mn-ea"/>
                <a:cs typeface="+mn-cs"/>
              </a:rPr>
              <a:t>konklusioner “i virkeligheden”</a:t>
            </a:r>
            <a:endParaRPr lang="en-US" sz="3600" dirty="0">
              <a:latin typeface="+mn-lt"/>
              <a:ea typeface="+mn-ea"/>
              <a:cs typeface="+mn-cs"/>
            </a:endParaRPr>
          </a:p>
        </p:txBody>
      </p:sp>
      <p:graphicFrame>
        <p:nvGraphicFramePr>
          <p:cNvPr id="6" name="Group 111"/>
          <p:cNvGraphicFramePr>
            <a:graphicFrameLocks noGrp="1"/>
          </p:cNvGraphicFramePr>
          <p:nvPr/>
        </p:nvGraphicFramePr>
        <p:xfrm>
          <a:off x="408955" y="2060848"/>
          <a:ext cx="11376000" cy="429768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dirty="0">
                          <a:ln>
                            <a:noFill/>
                          </a:ln>
                          <a:solidFill>
                            <a:srgbClr val="333333"/>
                          </a:solidFill>
                          <a:effectLst/>
                          <a:latin typeface="+mn-lt"/>
                          <a:ea typeface="+mn-ea"/>
                          <a:cs typeface="+mn-cs"/>
                        </a:rPr>
                        <a:t>Område</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dirty="0" err="1">
                          <a:ln>
                            <a:noFill/>
                          </a:ln>
                          <a:solidFill>
                            <a:srgbClr val="333333"/>
                          </a:solidFill>
                          <a:effectLst/>
                          <a:latin typeface="+mn-lt"/>
                          <a:ea typeface="+mn-ea"/>
                          <a:cs typeface="+mn-cs"/>
                        </a:rPr>
                        <a:t>Eksempel</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dirty="0">
                          <a:ln>
                            <a:noFill/>
                          </a:ln>
                          <a:solidFill>
                            <a:srgbClr val="333333"/>
                          </a:solidFill>
                          <a:effectLst/>
                          <a:latin typeface="+mn-lt"/>
                          <a:ea typeface="+mn-ea"/>
                          <a:cs typeface="+mn-cs"/>
                        </a:rPr>
                        <a:t>Politik</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lang="da-DK" sz="1600" kern="1200" dirty="0">
                          <a:solidFill>
                            <a:schemeClr val="dk1"/>
                          </a:solidFill>
                          <a:effectLst/>
                          <a:latin typeface="+mn-lt"/>
                          <a:ea typeface="+mn-ea"/>
                          <a:cs typeface="+mn-cs"/>
                        </a:rPr>
                        <a:t>Ofte drages der forhastede konklusioner ved attentater. Alt efter politisk orientering, oprindelse eller religion beskyldes gerningsmænd ofte for hurtig for at besidde bestemte motiver.</a:t>
                      </a:r>
                      <a:endParaRPr lang="de-DE" sz="1600" kern="1200" dirty="0">
                        <a:solidFill>
                          <a:schemeClr val="dk1"/>
                        </a:solidFill>
                        <a:effectLst/>
                        <a:latin typeface="+mn-lt"/>
                        <a:ea typeface="+mn-ea"/>
                        <a:cs typeface="+mn-cs"/>
                      </a:endParaRPr>
                    </a:p>
                    <a:p>
                      <a:r>
                        <a:rPr lang="da-DK" sz="1600" kern="1200" dirty="0">
                          <a:solidFill>
                            <a:schemeClr val="dk1"/>
                          </a:solidFill>
                          <a:effectLst/>
                          <a:latin typeface="+mn-lt"/>
                          <a:ea typeface="+mn-ea"/>
                          <a:cs typeface="+mn-cs"/>
                        </a:rPr>
                        <a:t>Eksempler:</a:t>
                      </a:r>
                      <a:endParaRPr lang="de-DE" sz="1600" kern="1200" dirty="0">
                        <a:solidFill>
                          <a:schemeClr val="dk1"/>
                        </a:solidFill>
                        <a:effectLst/>
                        <a:latin typeface="+mn-lt"/>
                        <a:ea typeface="+mn-ea"/>
                        <a:cs typeface="+mn-cs"/>
                      </a:endParaRPr>
                    </a:p>
                    <a:p>
                      <a:pPr marL="342900" lvl="0" indent="-342900">
                        <a:buFont typeface="+mj-lt"/>
                        <a:buAutoNum type="arabicPeriod"/>
                      </a:pPr>
                      <a:r>
                        <a:rPr lang="da-DK" sz="1600" kern="1200" dirty="0">
                          <a:solidFill>
                            <a:schemeClr val="dk1"/>
                          </a:solidFill>
                          <a:effectLst/>
                          <a:latin typeface="+mn-lt"/>
                          <a:ea typeface="+mn-ea"/>
                          <a:cs typeface="+mn-cs"/>
                        </a:rPr>
                        <a:t>Gerningsmænd fra muslimsk land: hurtig formodning om at det drejer sig om et religiøst attentat.</a:t>
                      </a:r>
                      <a:endParaRPr lang="de-DE" sz="1600" kern="1200" dirty="0">
                        <a:solidFill>
                          <a:schemeClr val="dk1"/>
                        </a:solidFill>
                        <a:effectLst/>
                        <a:latin typeface="+mn-lt"/>
                        <a:ea typeface="+mn-ea"/>
                        <a:cs typeface="+mn-cs"/>
                      </a:endParaRPr>
                    </a:p>
                    <a:p>
                      <a:pPr marL="342900" lvl="0" indent="-342900">
                        <a:buFont typeface="+mj-lt"/>
                        <a:buAutoNum type="arabicPeriod"/>
                      </a:pPr>
                      <a:r>
                        <a:rPr lang="da-DK" sz="1600" kern="1200" dirty="0">
                          <a:solidFill>
                            <a:schemeClr val="dk1"/>
                          </a:solidFill>
                          <a:effectLst/>
                          <a:latin typeface="+mn-lt"/>
                          <a:ea typeface="+mn-ea"/>
                          <a:cs typeface="+mn-cs"/>
                        </a:rPr>
                        <a:t>Gerningsmanden hvid, offer mørkhudet: hurtig formodning om at det drejer sig om racisme.</a:t>
                      </a:r>
                      <a:endParaRPr lang="de-DE" sz="1600" kern="1200" dirty="0">
                        <a:solidFill>
                          <a:schemeClr val="dk1"/>
                        </a:solidFill>
                        <a:effectLst/>
                        <a:latin typeface="+mn-lt"/>
                        <a:ea typeface="+mn-ea"/>
                        <a:cs typeface="+mn-cs"/>
                      </a:endParaRPr>
                    </a:p>
                    <a:p>
                      <a:r>
                        <a:rPr lang="da-DK" sz="1600" kern="1200" dirty="0">
                          <a:solidFill>
                            <a:schemeClr val="dk1"/>
                          </a:solidFill>
                          <a:effectLst/>
                          <a:latin typeface="+mn-lt"/>
                          <a:ea typeface="+mn-ea"/>
                          <a:cs typeface="+mn-cs"/>
                        </a:rPr>
                        <a:t>Ofte findes der absolut indicier, som begrunder de pågældende synspunkter. Men i den offentlige debat kommer alternative motiver eller baggrunden for gerningen hyppigt ikke frem. Tidligt fastlægges en enkelt synsvinkel, som bibeholdes.</a:t>
                      </a:r>
                      <a:endParaRPr lang="de-DE" sz="1600" kern="1200" dirty="0">
                        <a:solidFill>
                          <a:schemeClr val="dk1"/>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a:ln>
                            <a:noFill/>
                          </a:ln>
                          <a:solidFill>
                            <a:srgbClr val="333333"/>
                          </a:solidFill>
                          <a:effectLst/>
                          <a:latin typeface="+mn-lt"/>
                          <a:ea typeface="+mn-ea"/>
                          <a:cs typeface="+mn-cs"/>
                        </a:rPr>
                        <a:t>Medicin</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600" b="0" i="0" u="none" strike="noStrike" cap="none" normalizeH="0" baseline="0" dirty="0">
                          <a:ln>
                            <a:noFill/>
                          </a:ln>
                          <a:solidFill>
                            <a:schemeClr val="accent1"/>
                          </a:solidFill>
                          <a:effectLst/>
                          <a:latin typeface="+mn-lt"/>
                          <a:ea typeface="+mn-ea"/>
                          <a:cs typeface="+mn-cs"/>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8" name="Footer Placeholder 7"/>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256BCBF1-85EA-42FD-96E6-8C2057520BE5}" type="slidenum">
              <a:rPr lang="en-US" altLang="de-DE" smtClean="0"/>
              <a:pPr/>
              <a:t>11</a:t>
            </a:fld>
            <a:endParaRPr lang="en-US" altLang="de-DE"/>
          </a:p>
        </p:txBody>
      </p:sp>
    </p:spTree>
    <p:extLst>
      <p:ext uri="{BB962C8B-B14F-4D97-AF65-F5344CB8AC3E}">
        <p14:creationId xmlns:p14="http://schemas.microsoft.com/office/powerpoint/2010/main" val="8947634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At drage forhastede </a:t>
            </a:r>
            <a:r>
              <a:rPr lang="da-DK" sz="3600">
                <a:latin typeface="+mn-lt"/>
                <a:ea typeface="+mn-ea"/>
                <a:cs typeface="+mn-cs"/>
              </a:rPr>
              <a:t>konklusioner “i virkeligheden”</a:t>
            </a:r>
            <a:endParaRPr lang="en-US" sz="3600" dirty="0">
              <a:latin typeface="+mn-lt"/>
              <a:ea typeface="+mn-ea"/>
              <a:cs typeface="+mn-cs"/>
            </a:endParaRPr>
          </a:p>
        </p:txBody>
      </p:sp>
      <p:graphicFrame>
        <p:nvGraphicFramePr>
          <p:cNvPr id="6" name="Group 111"/>
          <p:cNvGraphicFramePr>
            <a:graphicFrameLocks noGrp="1"/>
          </p:cNvGraphicFramePr>
          <p:nvPr/>
        </p:nvGraphicFramePr>
        <p:xfrm>
          <a:off x="408955" y="2060848"/>
          <a:ext cx="11376000" cy="429768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dirty="0">
                          <a:ln>
                            <a:noFill/>
                          </a:ln>
                          <a:solidFill>
                            <a:srgbClr val="333333"/>
                          </a:solidFill>
                          <a:effectLst/>
                          <a:latin typeface="+mn-lt"/>
                          <a:ea typeface="+mn-ea"/>
                          <a:cs typeface="+mn-cs"/>
                        </a:rPr>
                        <a:t>Område</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dirty="0" err="1">
                          <a:ln>
                            <a:noFill/>
                          </a:ln>
                          <a:solidFill>
                            <a:srgbClr val="333333"/>
                          </a:solidFill>
                          <a:effectLst/>
                          <a:latin typeface="+mn-lt"/>
                          <a:ea typeface="+mn-ea"/>
                          <a:cs typeface="+mn-cs"/>
                        </a:rPr>
                        <a:t>Eksempel</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dirty="0">
                          <a:ln>
                            <a:noFill/>
                          </a:ln>
                          <a:solidFill>
                            <a:srgbClr val="333333"/>
                          </a:solidFill>
                          <a:effectLst/>
                          <a:latin typeface="+mn-lt"/>
                          <a:ea typeface="+mn-ea"/>
                          <a:cs typeface="+mn-cs"/>
                        </a:rPr>
                        <a:t>Politik</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lang="da-DK" sz="1600" kern="1200" dirty="0">
                          <a:solidFill>
                            <a:schemeClr val="dk1"/>
                          </a:solidFill>
                          <a:effectLst/>
                          <a:latin typeface="+mn-lt"/>
                          <a:ea typeface="+mn-ea"/>
                          <a:cs typeface="+mn-cs"/>
                        </a:rPr>
                        <a:t>Ofte drages der forhastede konklusioner ved attentater. Alt efter politisk orientering, oprindelse eller religion beskyldes gerningsmænd ofte for hurtig for at besidde bestemte motiver.</a:t>
                      </a:r>
                      <a:endParaRPr lang="de-DE" sz="1600" kern="1200" dirty="0">
                        <a:solidFill>
                          <a:schemeClr val="dk1"/>
                        </a:solidFill>
                        <a:effectLst/>
                        <a:latin typeface="+mn-lt"/>
                        <a:ea typeface="+mn-ea"/>
                        <a:cs typeface="+mn-cs"/>
                      </a:endParaRPr>
                    </a:p>
                    <a:p>
                      <a:r>
                        <a:rPr lang="da-DK" sz="1600" kern="1200" dirty="0">
                          <a:solidFill>
                            <a:schemeClr val="dk1"/>
                          </a:solidFill>
                          <a:effectLst/>
                          <a:latin typeface="+mn-lt"/>
                          <a:ea typeface="+mn-ea"/>
                          <a:cs typeface="+mn-cs"/>
                        </a:rPr>
                        <a:t>Eksempler:</a:t>
                      </a:r>
                      <a:endParaRPr lang="de-DE" sz="1600" kern="1200" dirty="0">
                        <a:solidFill>
                          <a:schemeClr val="dk1"/>
                        </a:solidFill>
                        <a:effectLst/>
                        <a:latin typeface="+mn-lt"/>
                        <a:ea typeface="+mn-ea"/>
                        <a:cs typeface="+mn-cs"/>
                      </a:endParaRPr>
                    </a:p>
                    <a:p>
                      <a:pPr marL="342900" lvl="0" indent="-342900">
                        <a:buFont typeface="+mj-lt"/>
                        <a:buAutoNum type="arabicPeriod"/>
                      </a:pPr>
                      <a:r>
                        <a:rPr lang="da-DK" sz="1600" kern="1200" dirty="0">
                          <a:solidFill>
                            <a:schemeClr val="dk1"/>
                          </a:solidFill>
                          <a:effectLst/>
                          <a:latin typeface="+mn-lt"/>
                          <a:ea typeface="+mn-ea"/>
                          <a:cs typeface="+mn-cs"/>
                        </a:rPr>
                        <a:t>Gerningsmænd fra muslimsk land: hurtig formodning om at det drejer sig om et religiøst attentat.</a:t>
                      </a:r>
                      <a:endParaRPr lang="de-DE" sz="1600" kern="1200" dirty="0">
                        <a:solidFill>
                          <a:schemeClr val="dk1"/>
                        </a:solidFill>
                        <a:effectLst/>
                        <a:latin typeface="+mn-lt"/>
                        <a:ea typeface="+mn-ea"/>
                        <a:cs typeface="+mn-cs"/>
                      </a:endParaRPr>
                    </a:p>
                    <a:p>
                      <a:pPr marL="342900" lvl="0" indent="-342900">
                        <a:buFont typeface="+mj-lt"/>
                        <a:buAutoNum type="arabicPeriod"/>
                      </a:pPr>
                      <a:r>
                        <a:rPr lang="da-DK" sz="1600" kern="1200" dirty="0">
                          <a:solidFill>
                            <a:schemeClr val="dk1"/>
                          </a:solidFill>
                          <a:effectLst/>
                          <a:latin typeface="+mn-lt"/>
                          <a:ea typeface="+mn-ea"/>
                          <a:cs typeface="+mn-cs"/>
                        </a:rPr>
                        <a:t>Gerningsmanden hvid, offer mørkhudet: hurtig formodning om at det drejer sig om racisme.</a:t>
                      </a:r>
                      <a:endParaRPr lang="de-DE" sz="1600" kern="1200" dirty="0">
                        <a:solidFill>
                          <a:schemeClr val="dk1"/>
                        </a:solidFill>
                        <a:effectLst/>
                        <a:latin typeface="+mn-lt"/>
                        <a:ea typeface="+mn-ea"/>
                        <a:cs typeface="+mn-cs"/>
                      </a:endParaRPr>
                    </a:p>
                    <a:p>
                      <a:r>
                        <a:rPr lang="da-DK" sz="1600" kern="1200" dirty="0">
                          <a:solidFill>
                            <a:schemeClr val="dk1"/>
                          </a:solidFill>
                          <a:effectLst/>
                          <a:latin typeface="+mn-lt"/>
                          <a:ea typeface="+mn-ea"/>
                          <a:cs typeface="+mn-cs"/>
                        </a:rPr>
                        <a:t>Ofte findes der absolut indicier, som begrunder de pågældende synspunkter. Men i den offentlige debat kommer alternative motiver eller baggrunden for gerningen hyppigt ikke frem. Tidligt fastlægges en enkelt synsvinkel, som bibeholdes.</a:t>
                      </a:r>
                      <a:endParaRPr lang="de-DE" sz="1600" kern="1200" dirty="0">
                        <a:solidFill>
                          <a:schemeClr val="dk1"/>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a:ln>
                            <a:noFill/>
                          </a:ln>
                          <a:solidFill>
                            <a:srgbClr val="333333"/>
                          </a:solidFill>
                          <a:effectLst/>
                          <a:latin typeface="+mn-lt"/>
                          <a:ea typeface="+mn-ea"/>
                          <a:cs typeface="+mn-cs"/>
                        </a:rPr>
                        <a:t>Medicin</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a-DK" sz="1600" b="0" i="0" u="none" strike="noStrike" cap="none" normalizeH="0" baseline="0" dirty="0">
                          <a:ln>
                            <a:noFill/>
                          </a:ln>
                          <a:solidFill>
                            <a:srgbClr val="004992"/>
                          </a:solidFill>
                          <a:effectLst/>
                          <a:latin typeface="+mn-lt"/>
                          <a:ea typeface="+mn-ea"/>
                          <a:cs typeface="+mn-cs"/>
                        </a:rPr>
                        <a:t>Enkelt symptom </a:t>
                      </a:r>
                      <a:r>
                        <a:rPr kumimoji="0" lang="da-DK" sz="1600" b="0" i="0" u="none" strike="noStrike" cap="none" normalizeH="0" baseline="0" dirty="0">
                          <a:ln>
                            <a:noFill/>
                          </a:ln>
                          <a:solidFill>
                            <a:srgbClr val="004992"/>
                          </a:solidFill>
                          <a:effectLst/>
                          <a:latin typeface="Times New Roman"/>
                          <a:ea typeface="+mn-ea"/>
                          <a:cs typeface="+mn-cs"/>
                          <a:sym typeface="Wingdings" panose="05000000000000000000" pitchFamily="2" charset="2"/>
                        </a:rPr>
                        <a:t>→</a:t>
                      </a:r>
                      <a:r>
                        <a:rPr kumimoji="0" lang="da-DK" sz="1600" b="0" i="0" u="none" strike="noStrike" cap="none" normalizeH="0" baseline="0" dirty="0">
                          <a:ln>
                            <a:noFill/>
                          </a:ln>
                          <a:solidFill>
                            <a:srgbClr val="004992"/>
                          </a:solidFill>
                          <a:effectLst/>
                          <a:latin typeface="+mn-lt"/>
                          <a:ea typeface="+mn-ea"/>
                          <a:cs typeface="+mn-cs"/>
                        </a:rPr>
                        <a:t> diagnose?</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da-DK" sz="1600" b="0" i="0" u="none" strike="noStrike" cap="none" normalizeH="0" baseline="0" dirty="0">
                          <a:ln>
                            <a:noFill/>
                          </a:ln>
                          <a:solidFill>
                            <a:srgbClr val="333333"/>
                          </a:solidFill>
                          <a:effectLst/>
                          <a:latin typeface="+mn-lt"/>
                          <a:ea typeface="+mn-ea"/>
                          <a:cs typeface="+mn-cs"/>
                        </a:rPr>
                        <a:t>Et enkeltstående anfald bliver somme tider fejlagtigt opfattet som epilepsi (anfald kan også optræde i forbindelse med alkoholafvænning og høj feber). </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a-DK" sz="1600" b="0" i="0" u="none" strike="noStrike" cap="none" normalizeH="0" baseline="0" dirty="0">
                          <a:ln>
                            <a:noFill/>
                          </a:ln>
                          <a:solidFill>
                            <a:srgbClr val="333333"/>
                          </a:solidFill>
                          <a:effectLst/>
                          <a:latin typeface="+mn-lt"/>
                          <a:ea typeface="+mn-ea"/>
                          <a:cs typeface="+mn-cs"/>
                        </a:rPr>
                        <a:t>På den anden side sker det, at diagnoser overses pga. af manglende dybdegående diagnostik (fx cancer).</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8" name="Footer Placeholder 7"/>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256BCBF1-85EA-42FD-96E6-8C2057520BE5}" type="slidenum">
              <a:rPr lang="en-US" altLang="de-DE" smtClean="0"/>
              <a:pPr/>
              <a:t>12</a:t>
            </a:fld>
            <a:endParaRPr lang="en-US" altLang="de-DE"/>
          </a:p>
        </p:txBody>
      </p:sp>
    </p:spTree>
    <p:extLst>
      <p:ext uri="{BB962C8B-B14F-4D97-AF65-F5344CB8AC3E}">
        <p14:creationId xmlns:p14="http://schemas.microsoft.com/office/powerpoint/2010/main" val="31561866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Forhastede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konklusioner</a:t>
            </a:r>
            <a:r>
              <a:rPr lang="en-US" sz="3600" dirty="0">
                <a:solidFill>
                  <a:srgbClr val="004992"/>
                </a:solidFill>
                <a:latin typeface="+mn-lt"/>
                <a:ea typeface="+mn-ea"/>
                <a:cs typeface="+mn-cs"/>
              </a:rPr>
              <a:t> - </a:t>
            </a:r>
            <a:r>
              <a:rPr lang="en-US" sz="3600" dirty="0" err="1">
                <a:solidFill>
                  <a:srgbClr val="004992"/>
                </a:solidFill>
                <a:latin typeface="+mn-lt"/>
                <a:ea typeface="+mn-ea"/>
                <a:cs typeface="+mn-cs"/>
              </a:rPr>
              <a:t>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virkeligheden</a:t>
            </a:r>
            <a:br>
              <a:rPr lang="en-US" sz="3600" dirty="0">
                <a:solidFill>
                  <a:srgbClr val="004992"/>
                </a:solidFill>
                <a:latin typeface="+mn-lt"/>
                <a:ea typeface="+mn-ea"/>
                <a:cs typeface="+mn-cs"/>
              </a:rPr>
            </a:br>
            <a:r>
              <a:rPr lang="en-US" dirty="0">
                <a:solidFill>
                  <a:srgbClr val="004992"/>
                </a:solidFill>
                <a:latin typeface="+mn-lt"/>
                <a:ea typeface="+mn-ea"/>
                <a:cs typeface="+mn-cs"/>
              </a:rPr>
              <a:t>- </a:t>
            </a:r>
            <a:r>
              <a:rPr lang="en-US" dirty="0" err="1">
                <a:solidFill>
                  <a:srgbClr val="004992"/>
                </a:solidFill>
                <a:latin typeface="+mn-lt"/>
                <a:ea typeface="+mn-ea"/>
                <a:cs typeface="+mn-cs"/>
              </a:rPr>
              <a:t>Vandrehistorier</a:t>
            </a:r>
            <a:r>
              <a:rPr lang="en-US" dirty="0">
                <a:solidFill>
                  <a:srgbClr val="004992"/>
                </a:solidFill>
                <a:latin typeface="+mn-lt"/>
                <a:ea typeface="+mn-ea"/>
                <a:cs typeface="+mn-cs"/>
              </a:rPr>
              <a:t> –</a:t>
            </a:r>
            <a:br>
              <a:rPr lang="en-US" dirty="0">
                <a:solidFill>
                  <a:srgbClr val="004992"/>
                </a:solidFill>
                <a:latin typeface="+mn-lt"/>
                <a:ea typeface="+mn-ea"/>
                <a:cs typeface="+mn-cs"/>
              </a:rPr>
            </a:br>
            <a:r>
              <a:rPr lang="da-DK" sz="2000" dirty="0">
                <a:solidFill>
                  <a:srgbClr val="004992"/>
                </a:solidFill>
                <a:latin typeface="+mn-lt"/>
                <a:ea typeface="+mn-ea"/>
                <a:cs typeface="+mn-cs"/>
              </a:rPr>
              <a:t>[alternativ opgave findes i slutningen af præsentationen]</a:t>
            </a:r>
            <a:endParaRPr lang="en-US" dirty="0">
              <a:solidFill>
                <a:srgbClr val="004992"/>
              </a:solidFill>
              <a:latin typeface="+mn-lt"/>
              <a:ea typeface="+mn-ea"/>
              <a:cs typeface="+mn-cs"/>
            </a:endParaRPr>
          </a:p>
        </p:txBody>
      </p:sp>
      <p:graphicFrame>
        <p:nvGraphicFramePr>
          <p:cNvPr id="10" name="Group 21"/>
          <p:cNvGraphicFramePr>
            <a:graphicFrameLocks noGrp="1"/>
          </p:cNvGraphicFramePr>
          <p:nvPr>
            <p:extLst>
              <p:ext uri="{D42A27DB-BD31-4B8C-83A1-F6EECF244321}">
                <p14:modId xmlns:p14="http://schemas.microsoft.com/office/powerpoint/2010/main" val="566400016"/>
              </p:ext>
            </p:extLst>
          </p:nvPr>
        </p:nvGraphicFramePr>
        <p:xfrm>
          <a:off x="408955" y="2443688"/>
          <a:ext cx="11376000" cy="4206240"/>
        </p:xfrm>
        <a:graphic>
          <a:graphicData uri="http://schemas.openxmlformats.org/drawingml/2006/table">
            <a:tbl>
              <a:tblPr>
                <a:tableStyleId>{21E4AEA4-8DFA-4A89-87EB-49C32662AFE0}</a:tableStyleId>
              </a:tblPr>
              <a:tblGrid>
                <a:gridCol w="1872208">
                  <a:extLst>
                    <a:ext uri="{9D8B030D-6E8A-4147-A177-3AD203B41FA5}">
                      <a16:colId xmlns:a16="http://schemas.microsoft.com/office/drawing/2014/main" val="20000"/>
                    </a:ext>
                  </a:extLst>
                </a:gridCol>
                <a:gridCol w="6567955">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Myte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mn-lt"/>
                          <a:ea typeface="+mn-ea"/>
                          <a:cs typeface="+mn-cs"/>
                        </a:rPr>
                        <a:t>For &amp; imod</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“Bevis”</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749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1800" b="0" i="0" u="none" strike="noStrike" cap="none" normalizeH="0" baseline="0" dirty="0">
                          <a:ln>
                            <a:noFill/>
                          </a:ln>
                          <a:solidFill>
                            <a:srgbClr val="333333"/>
                          </a:solidFill>
                          <a:effectLst/>
                          <a:latin typeface="+mn-lt"/>
                          <a:ea typeface="+mn-ea"/>
                          <a:cs typeface="+mn-cs"/>
                        </a:rPr>
                        <a:t>Paul McCartney (Beatles) omkom ved en ulykke i 1966 og blev erstattet af en dobbelt-gænger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FFFFFF"/>
                        </a:buClr>
                        <a:buSzTx/>
                        <a:buFontTx/>
                        <a:buNone/>
                        <a:tabLst/>
                      </a:pPr>
                      <a:r>
                        <a:rPr kumimoji="0" lang="da-DK" sz="1800" b="1" i="0" u="none" strike="noStrike" cap="none" normalizeH="0" baseline="0" dirty="0">
                          <a:ln>
                            <a:noFill/>
                          </a:ln>
                          <a:solidFill>
                            <a:srgbClr val="333333"/>
                          </a:solidFill>
                          <a:effectLst/>
                          <a:latin typeface="+mn-lt"/>
                          <a:ea typeface="+mn-ea"/>
                          <a:cs typeface="+mn-cs"/>
                        </a:rPr>
                        <a:t>For:</a:t>
                      </a:r>
                      <a:r>
                        <a:rPr kumimoji="0" lang="da-DK" sz="1800" b="0" i="0" u="none" strike="noStrike" cap="none" normalizeH="0" baseline="0" dirty="0">
                          <a:ln>
                            <a:noFill/>
                          </a:ln>
                          <a:solidFill>
                            <a:srgbClr val="333333"/>
                          </a:solidFill>
                          <a:effectLst/>
                          <a:latin typeface="+mn-lt"/>
                          <a:ea typeface="+mn-ea"/>
                          <a:cs typeface="+mn-cs"/>
                        </a:rPr>
                        <a:t> </a:t>
                      </a:r>
                      <a:r>
                        <a:rPr kumimoji="0" lang="da-DK" sz="1800" b="0" i="0" u="none" strike="noStrike" cap="none" normalizeH="0" baseline="0" dirty="0">
                          <a:ln>
                            <a:noFill/>
                          </a:ln>
                          <a:solidFill>
                            <a:srgbClr val="004992"/>
                          </a:solidFill>
                          <a:effectLst/>
                          <a:latin typeface="+mn-lt"/>
                          <a:ea typeface="+mn-ea"/>
                          <a:cs typeface="+mn-cs"/>
                        </a:rPr>
                        <a:t>???</a:t>
                      </a:r>
                      <a:r>
                        <a:rPr kumimoji="0" lang="da-DK" sz="1800" b="0" i="0" u="none" strike="noStrike" cap="none" normalizeH="0" baseline="0" dirty="0">
                          <a:ln>
                            <a:noFill/>
                          </a:ln>
                          <a:solidFill>
                            <a:srgbClr val="333333"/>
                          </a:solidFill>
                          <a:effectLst/>
                          <a:latin typeface="+mn-lt"/>
                          <a:ea typeface="+mn-ea"/>
                          <a:cs typeface="+mn-cs"/>
                        </a:rPr>
                        <a:t> </a:t>
                      </a:r>
                      <a:r>
                        <a:rPr kumimoji="0" lang="da-DK" sz="1800" b="0" i="0" u="none" strike="noStrike" cap="none" normalizeH="0" baseline="0" dirty="0">
                          <a:ln>
                            <a:noFill/>
                          </a:ln>
                          <a:solidFill>
                            <a:srgbClr val="FFFFFF"/>
                          </a:solidFill>
                          <a:effectLst/>
                          <a:latin typeface="+mn-lt"/>
                          <a:ea typeface="+mn-ea"/>
                          <a:cs typeface="+mn-cs"/>
                        </a:rPr>
                        <a:t>angiveligt over 70 skjulte tegn, hvoraf en del optræder på coveret </a:t>
                      </a:r>
                      <a:r>
                        <a:rPr kumimoji="0" lang="da-DK" sz="1800" b="0" i="0" u="none" strike="noStrike" cap="none" normalizeH="0" baseline="0">
                          <a:ln>
                            <a:noFill/>
                          </a:ln>
                          <a:solidFill>
                            <a:srgbClr val="FFFFFF"/>
                          </a:solidFill>
                          <a:effectLst/>
                          <a:latin typeface="+mn-lt"/>
                          <a:ea typeface="+mn-ea"/>
                          <a:cs typeface="+mn-cs"/>
                        </a:rPr>
                        <a:t>til “Abbey Road” </a:t>
                      </a:r>
                      <a:r>
                        <a:rPr kumimoji="0" lang="da-DK" sz="1800" b="0" i="0" u="none" strike="noStrike" cap="none" normalizeH="0" baseline="0" dirty="0">
                          <a:ln>
                            <a:noFill/>
                          </a:ln>
                          <a:solidFill>
                            <a:srgbClr val="FFFFFF"/>
                          </a:solidFill>
                          <a:effectLst/>
                          <a:latin typeface="+mn-lt"/>
                          <a:ea typeface="+mn-ea"/>
                          <a:cs typeface="+mn-cs"/>
                        </a:rPr>
                        <a:t>(til højre): </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da-DK" sz="1800" b="0" i="0" u="none" strike="noStrike" cap="none" normalizeH="0" baseline="0" dirty="0">
                          <a:ln>
                            <a:noFill/>
                          </a:ln>
                          <a:solidFill>
                            <a:srgbClr val="FFFFFF"/>
                          </a:solidFill>
                          <a:effectLst/>
                          <a:latin typeface="+mn-lt"/>
                          <a:ea typeface="+mn-ea"/>
                          <a:cs typeface="+mn-cs"/>
                        </a:rPr>
                        <a:t>Paul er barfodet og ligbleg.</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da-DK" sz="1800" b="0" i="0" u="none" strike="noStrike" cap="none" normalizeH="0" baseline="0" dirty="0">
                          <a:ln>
                            <a:noFill/>
                          </a:ln>
                          <a:solidFill>
                            <a:srgbClr val="FFFFFF"/>
                          </a:solidFill>
                          <a:effectLst/>
                          <a:latin typeface="+mn-lt"/>
                          <a:ea typeface="+mn-ea"/>
                          <a:cs typeface="+mn-cs"/>
                        </a:rPr>
                        <a:t>Paul er venstrehåndet, men holder sin cigaret i højre hånd!</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da-DK" sz="1800" b="0" i="0" u="none" strike="noStrike" cap="none" normalizeH="0" baseline="0">
                          <a:ln>
                            <a:noFill/>
                          </a:ln>
                          <a:solidFill>
                            <a:srgbClr val="FFFFFF"/>
                          </a:solidFill>
                          <a:effectLst/>
                          <a:latin typeface="+mn-lt"/>
                          <a:ea typeface="+mn-ea"/>
                          <a:cs typeface="+mn-cs"/>
                        </a:rPr>
                        <a:t>Nummerplade “LMW” </a:t>
                      </a:r>
                      <a:r>
                        <a:rPr kumimoji="0" lang="da-DK" sz="1800" b="0" i="0" u="none" strike="noStrike" cap="none" normalizeH="0" baseline="0" dirty="0">
                          <a:ln>
                            <a:noFill/>
                          </a:ln>
                          <a:solidFill>
                            <a:srgbClr val="FFFFFF"/>
                          </a:solidFill>
                          <a:effectLst/>
                          <a:latin typeface="+mn-lt"/>
                          <a:ea typeface="+mn-ea"/>
                          <a:cs typeface="+mn-cs"/>
                        </a:rPr>
                        <a:t>(se pil</a:t>
                      </a:r>
                      <a:r>
                        <a:rPr kumimoji="0" lang="da-DK" sz="1800" b="0" i="0" u="none" strike="noStrike" cap="none" normalizeH="0" baseline="0">
                          <a:ln>
                            <a:noFill/>
                          </a:ln>
                          <a:solidFill>
                            <a:srgbClr val="FFFFFF"/>
                          </a:solidFill>
                          <a:effectLst/>
                          <a:latin typeface="+mn-lt"/>
                          <a:ea typeface="+mn-ea"/>
                          <a:cs typeface="+mn-cs"/>
                        </a:rPr>
                        <a:t>): “Linda McCartney Weeping”.</a:t>
                      </a:r>
                      <a:endParaRPr kumimoji="0" lang="da-DK" sz="1800" b="0" i="0" u="none" strike="noStrike" cap="none" normalizeH="0" baseline="0" dirty="0">
                        <a:ln>
                          <a:noFill/>
                        </a:ln>
                        <a:solidFill>
                          <a:srgbClr val="FFFFFF"/>
                        </a:solidFill>
                        <a:effectLst/>
                        <a:latin typeface="+mn-lt"/>
                        <a:ea typeface="+mn-ea"/>
                        <a:cs typeface="+mn-cs"/>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da-DK" sz="1800" b="0" i="0" u="none" strike="noStrike" cap="none" normalizeH="0" baseline="0" dirty="0">
                          <a:ln>
                            <a:noFill/>
                          </a:ln>
                          <a:solidFill>
                            <a:srgbClr val="FFFFFF"/>
                          </a:solidFill>
                          <a:effectLst/>
                          <a:latin typeface="+mn-lt"/>
                          <a:ea typeface="+mn-ea"/>
                          <a:cs typeface="+mn-cs"/>
                        </a:rPr>
                        <a:t>Det forlyder også, at hans basspil har været forandret siden 1966. </a:t>
                      </a:r>
                    </a:p>
                    <a:p>
                      <a:pPr marL="0" marR="0" lvl="0" indent="0" algn="l" defTabSz="914400" rtl="0" eaLnBrk="1" fontAlgn="base" latinLnBrk="0" hangingPunct="1">
                        <a:lnSpc>
                          <a:spcPct val="100000"/>
                        </a:lnSpc>
                        <a:spcBef>
                          <a:spcPts val="1200"/>
                        </a:spcBef>
                        <a:spcAft>
                          <a:spcPct val="0"/>
                        </a:spcAft>
                        <a:buClr>
                          <a:srgbClr val="FFFFFF"/>
                        </a:buClr>
                        <a:buSzTx/>
                        <a:buFontTx/>
                        <a:buNone/>
                        <a:tabLst/>
                      </a:pPr>
                      <a:r>
                        <a:rPr kumimoji="0" lang="da-DK" sz="1800" b="1" i="0" u="none" strike="noStrike" cap="none" normalizeH="0" baseline="0" dirty="0">
                          <a:ln>
                            <a:noFill/>
                          </a:ln>
                          <a:solidFill>
                            <a:srgbClr val="333333"/>
                          </a:solidFill>
                          <a:effectLst/>
                          <a:latin typeface="+mn-lt"/>
                          <a:ea typeface="+mn-ea"/>
                          <a:cs typeface="+mn-cs"/>
                        </a:rPr>
                        <a:t>Imod:</a:t>
                      </a:r>
                      <a:r>
                        <a:rPr kumimoji="0" lang="da-DK" sz="1800" b="0" i="0" u="none" strike="noStrike" cap="none" normalizeH="0" baseline="0" dirty="0">
                          <a:ln>
                            <a:noFill/>
                          </a:ln>
                          <a:solidFill>
                            <a:srgbClr val="333333"/>
                          </a:solidFill>
                          <a:effectLst/>
                          <a:latin typeface="+mn-lt"/>
                          <a:ea typeface="+mn-ea"/>
                          <a:cs typeface="+mn-cs"/>
                        </a:rPr>
                        <a:t> </a:t>
                      </a:r>
                      <a:r>
                        <a:rPr kumimoji="0" lang="da-DK" sz="1800" b="0" i="0" u="none" strike="noStrike" cap="none" normalizeH="0" baseline="0" dirty="0">
                          <a:ln>
                            <a:noFill/>
                          </a:ln>
                          <a:solidFill>
                            <a:srgbClr val="004992"/>
                          </a:solidFill>
                          <a:effectLst/>
                          <a:latin typeface="+mn-lt"/>
                          <a:ea typeface="+mn-ea"/>
                          <a:cs typeface="+mn-cs"/>
                        </a:rPr>
                        <a:t>???</a:t>
                      </a:r>
                      <a:r>
                        <a:rPr kumimoji="0" lang="da-DK" sz="1800" b="0" i="0" u="none" strike="noStrike" cap="none" normalizeH="0" baseline="0" dirty="0">
                          <a:ln>
                            <a:noFill/>
                          </a:ln>
                          <a:solidFill>
                            <a:srgbClr val="333333"/>
                          </a:solidFill>
                          <a:effectLst/>
                          <a:latin typeface="+mn-lt"/>
                          <a:ea typeface="+mn-ea"/>
                          <a:cs typeface="+mn-cs"/>
                        </a:rPr>
                        <a:t> </a:t>
                      </a:r>
                      <a:endParaRPr kumimoji="0" lang="da-DK" sz="1800" b="0" i="0" u="none" strike="noStrike" cap="none" normalizeH="0" baseline="0" dirty="0">
                        <a:ln>
                          <a:noFill/>
                        </a:ln>
                        <a:solidFill>
                          <a:srgbClr val="FFFFFF"/>
                        </a:solidFill>
                        <a:effectLst/>
                        <a:latin typeface="+mn-lt"/>
                        <a:ea typeface="+mn-ea"/>
                        <a:cs typeface="+mn-cs"/>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da-DK" sz="1800" b="0" i="0" u="none" strike="noStrike" cap="none" normalizeH="0" baseline="0" dirty="0">
                          <a:ln>
                            <a:noFill/>
                          </a:ln>
                          <a:solidFill>
                            <a:srgbClr val="FFFFFF"/>
                          </a:solidFill>
                          <a:effectLst/>
                          <a:latin typeface="+mn-lt"/>
                          <a:ea typeface="+mn-ea"/>
                          <a:cs typeface="+mn-cs"/>
                        </a:rPr>
                        <a:t>Samme fremtoning og stemme. </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da-DK" sz="1800" b="0" i="0" u="none" strike="noStrike" cap="none" normalizeH="0" baseline="0" dirty="0">
                          <a:ln>
                            <a:noFill/>
                          </a:ln>
                          <a:solidFill>
                            <a:srgbClr val="FFFFFF"/>
                          </a:solidFill>
                          <a:effectLst/>
                          <a:latin typeface="+mn-lt"/>
                          <a:ea typeface="+mn-ea"/>
                          <a:cs typeface="+mn-cs"/>
                        </a:rPr>
                        <a:t>Beviserne virker konstruerede, LMW kan betyde hvad som helst. </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da-DK" sz="1800" b="0" i="0" u="none" strike="noStrike" cap="none" normalizeH="0" baseline="0" dirty="0">
                          <a:ln>
                            <a:noFill/>
                          </a:ln>
                          <a:solidFill>
                            <a:srgbClr val="FFFFFF"/>
                          </a:solidFill>
                          <a:effectLst/>
                          <a:latin typeface="+mn-lt"/>
                          <a:ea typeface="+mn-ea"/>
                          <a:cs typeface="+mn-cs"/>
                        </a:rPr>
                        <a:t>Oprindelse: myten fremkom i 1969 med basis i en veludført avisspøg.</a:t>
                      </a:r>
                      <a:endParaRPr kumimoji="0" lang="de-DE" sz="1600" b="0" i="0" u="none" strike="noStrike" cap="none" normalizeH="0" baseline="0" dirty="0">
                        <a:ln>
                          <a:noFill/>
                        </a:ln>
                        <a:solidFill>
                          <a:srgbClr val="FFFFFF"/>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1"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ooter Placeholder 12"/>
          <p:cNvSpPr>
            <a:spLocks noGrp="1"/>
          </p:cNvSpPr>
          <p:nvPr>
            <p:ph type="ftr" sz="quarter" idx="11"/>
          </p:nvPr>
        </p:nvSpPr>
        <p:spPr/>
        <p:txBody>
          <a:bodyPr/>
          <a:lstStyle/>
          <a:p>
            <a:r>
              <a:rPr lang="da-DK"/>
              <a:t>Træningsmodul 2 – At drage forhastede konklusioner I</a:t>
            </a:r>
            <a:endParaRPr lang="de-DE" dirty="0"/>
          </a:p>
        </p:txBody>
      </p:sp>
      <p:sp>
        <p:nvSpPr>
          <p:cNvPr id="14" name="Slide Number Placeholder 13"/>
          <p:cNvSpPr>
            <a:spLocks noGrp="1"/>
          </p:cNvSpPr>
          <p:nvPr>
            <p:ph type="sldNum" sz="quarter" idx="12"/>
          </p:nvPr>
        </p:nvSpPr>
        <p:spPr/>
        <p:txBody>
          <a:bodyPr/>
          <a:lstStyle/>
          <a:p>
            <a:fld id="{256BCBF1-85EA-42FD-96E6-8C2057520BE5}" type="slidenum">
              <a:rPr lang="en-US" altLang="de-DE" smtClean="0"/>
              <a:pPr/>
              <a:t>13</a:t>
            </a:fld>
            <a:endParaRPr lang="en-US"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Forhastede konklusioner - i virkeligheden</a:t>
            </a:r>
            <a:br>
              <a:rPr lang="en-US" sz="3600">
                <a:solidFill>
                  <a:srgbClr val="004992"/>
                </a:solidFill>
                <a:latin typeface="+mn-lt"/>
                <a:ea typeface="+mn-ea"/>
                <a:cs typeface="+mn-cs"/>
              </a:rPr>
            </a:br>
            <a:r>
              <a:rPr lang="en-US">
                <a:solidFill>
                  <a:srgbClr val="004992"/>
                </a:solidFill>
                <a:latin typeface="+mn-lt"/>
                <a:ea typeface="+mn-ea"/>
                <a:cs typeface="+mn-cs"/>
              </a:rPr>
              <a:t>- Vandrehistorier -</a:t>
            </a:r>
            <a:endParaRPr lang="en-US" dirty="0">
              <a:solidFill>
                <a:srgbClr val="004992"/>
              </a:solidFill>
              <a:latin typeface="+mn-lt"/>
              <a:ea typeface="+mn-ea"/>
              <a:cs typeface="+mn-cs"/>
            </a:endParaRPr>
          </a:p>
        </p:txBody>
      </p:sp>
      <p:graphicFrame>
        <p:nvGraphicFramePr>
          <p:cNvPr id="10" name="Group 21"/>
          <p:cNvGraphicFramePr>
            <a:graphicFrameLocks noGrp="1"/>
          </p:cNvGraphicFramePr>
          <p:nvPr>
            <p:extLst>
              <p:ext uri="{D42A27DB-BD31-4B8C-83A1-F6EECF244321}">
                <p14:modId xmlns:p14="http://schemas.microsoft.com/office/powerpoint/2010/main" val="355008816"/>
              </p:ext>
            </p:extLst>
          </p:nvPr>
        </p:nvGraphicFramePr>
        <p:xfrm>
          <a:off x="408955" y="2443688"/>
          <a:ext cx="11376000" cy="4206240"/>
        </p:xfrm>
        <a:graphic>
          <a:graphicData uri="http://schemas.openxmlformats.org/drawingml/2006/table">
            <a:tbl>
              <a:tblPr>
                <a:tableStyleId>{21E4AEA4-8DFA-4A89-87EB-49C32662AFE0}</a:tableStyleId>
              </a:tblPr>
              <a:tblGrid>
                <a:gridCol w="1872208">
                  <a:extLst>
                    <a:ext uri="{9D8B030D-6E8A-4147-A177-3AD203B41FA5}">
                      <a16:colId xmlns:a16="http://schemas.microsoft.com/office/drawing/2014/main" val="20000"/>
                    </a:ext>
                  </a:extLst>
                </a:gridCol>
                <a:gridCol w="6567955">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Myte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mn-lt"/>
                          <a:ea typeface="+mn-ea"/>
                          <a:cs typeface="+mn-cs"/>
                        </a:rPr>
                        <a:t>For &amp; imod</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“Bevis”</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749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1800" b="0" i="0" u="none" strike="noStrike" cap="none" normalizeH="0" baseline="0" dirty="0">
                          <a:ln>
                            <a:noFill/>
                          </a:ln>
                          <a:solidFill>
                            <a:srgbClr val="333333"/>
                          </a:solidFill>
                          <a:effectLst/>
                          <a:latin typeface="+mn-lt"/>
                          <a:ea typeface="+mn-ea"/>
                          <a:cs typeface="+mn-cs"/>
                        </a:rPr>
                        <a:t>Paul McCartney (Beatles) omkom ved en ulykke i 1966 og blev erstattet af en dobbelt-gænger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1800" b="1" i="0" u="none" strike="noStrike" cap="none" normalizeH="0" baseline="0" dirty="0">
                          <a:ln>
                            <a:noFill/>
                          </a:ln>
                          <a:solidFill>
                            <a:srgbClr val="333333"/>
                          </a:solidFill>
                          <a:effectLst/>
                          <a:latin typeface="+mn-lt"/>
                          <a:ea typeface="+mn-ea"/>
                          <a:cs typeface="+mn-cs"/>
                        </a:rPr>
                        <a:t>For:</a:t>
                      </a:r>
                      <a:r>
                        <a:rPr kumimoji="0" lang="da-DK" sz="1800" b="0" i="0" u="none" strike="noStrike" cap="none" normalizeH="0" baseline="0" dirty="0">
                          <a:ln>
                            <a:noFill/>
                          </a:ln>
                          <a:solidFill>
                            <a:srgbClr val="333333"/>
                          </a:solidFill>
                          <a:effectLst/>
                          <a:latin typeface="+mn-lt"/>
                          <a:ea typeface="+mn-ea"/>
                          <a:cs typeface="+mn-cs"/>
                        </a:rPr>
                        <a:t> angiveligt over 70 skjulte tegn, hvoraf en del optræder på coveret </a:t>
                      </a:r>
                      <a:r>
                        <a:rPr kumimoji="0" lang="da-DK" sz="1800" b="0" i="0" u="none" strike="noStrike" cap="none" normalizeH="0" baseline="0">
                          <a:ln>
                            <a:noFill/>
                          </a:ln>
                          <a:solidFill>
                            <a:srgbClr val="333333"/>
                          </a:solidFill>
                          <a:effectLst/>
                          <a:latin typeface="+mn-lt"/>
                          <a:ea typeface="+mn-ea"/>
                          <a:cs typeface="+mn-cs"/>
                        </a:rPr>
                        <a:t>til “Abbey Road” </a:t>
                      </a:r>
                      <a:r>
                        <a:rPr kumimoji="0" lang="da-DK" sz="1800" b="0" i="0" u="none" strike="noStrike" cap="none" normalizeH="0" baseline="0" dirty="0">
                          <a:ln>
                            <a:noFill/>
                          </a:ln>
                          <a:solidFill>
                            <a:srgbClr val="333333"/>
                          </a:solidFill>
                          <a:effectLst/>
                          <a:latin typeface="+mn-lt"/>
                          <a:ea typeface="+mn-ea"/>
                          <a:cs typeface="+mn-cs"/>
                        </a:rPr>
                        <a:t>(til højre): </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a-DK" sz="1800" b="0" i="0" u="none" strike="noStrike" cap="none" normalizeH="0" baseline="0" dirty="0">
                          <a:ln>
                            <a:noFill/>
                          </a:ln>
                          <a:solidFill>
                            <a:srgbClr val="333333"/>
                          </a:solidFill>
                          <a:effectLst/>
                          <a:latin typeface="+mn-lt"/>
                          <a:ea typeface="+mn-ea"/>
                          <a:cs typeface="+mn-cs"/>
                        </a:rPr>
                        <a:t>Paul er barfodet og ligbleg.</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a-DK" sz="1800" b="0" i="0" u="none" strike="noStrike" cap="none" normalizeH="0" baseline="0" dirty="0">
                          <a:ln>
                            <a:noFill/>
                          </a:ln>
                          <a:solidFill>
                            <a:srgbClr val="333333"/>
                          </a:solidFill>
                          <a:effectLst/>
                          <a:latin typeface="+mn-lt"/>
                          <a:ea typeface="+mn-ea"/>
                          <a:cs typeface="+mn-cs"/>
                        </a:rPr>
                        <a:t>Paul er venstrehåndet, men holder sin cigaret i højre hånd!</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a-DK" sz="1800" b="0" i="0" u="none" strike="noStrike" cap="none" normalizeH="0" baseline="0">
                          <a:ln>
                            <a:noFill/>
                          </a:ln>
                          <a:solidFill>
                            <a:srgbClr val="333333"/>
                          </a:solidFill>
                          <a:effectLst/>
                          <a:latin typeface="+mn-lt"/>
                          <a:ea typeface="+mn-ea"/>
                          <a:cs typeface="+mn-cs"/>
                        </a:rPr>
                        <a:t>Nummerplade “LMW” </a:t>
                      </a:r>
                      <a:r>
                        <a:rPr kumimoji="0" lang="da-DK" sz="1800" b="0" i="0" u="none" strike="noStrike" cap="none" normalizeH="0" baseline="0" dirty="0">
                          <a:ln>
                            <a:noFill/>
                          </a:ln>
                          <a:solidFill>
                            <a:srgbClr val="333333"/>
                          </a:solidFill>
                          <a:effectLst/>
                          <a:latin typeface="+mn-lt"/>
                          <a:ea typeface="+mn-ea"/>
                          <a:cs typeface="+mn-cs"/>
                        </a:rPr>
                        <a:t>(se pil</a:t>
                      </a:r>
                      <a:r>
                        <a:rPr kumimoji="0" lang="da-DK" sz="1800" b="0" i="0" u="none" strike="noStrike" cap="none" normalizeH="0" baseline="0">
                          <a:ln>
                            <a:noFill/>
                          </a:ln>
                          <a:solidFill>
                            <a:srgbClr val="333333"/>
                          </a:solidFill>
                          <a:effectLst/>
                          <a:latin typeface="+mn-lt"/>
                          <a:ea typeface="+mn-ea"/>
                          <a:cs typeface="+mn-cs"/>
                        </a:rPr>
                        <a:t>): “Linda McCartney Weeping”.</a:t>
                      </a:r>
                      <a:endParaRPr kumimoji="0" lang="da-DK" sz="1800" b="0" i="0" u="none" strike="noStrike" cap="none" normalizeH="0" baseline="0" dirty="0">
                        <a:ln>
                          <a:noFill/>
                        </a:ln>
                        <a:solidFill>
                          <a:srgbClr val="333333"/>
                        </a:solidFill>
                        <a:effectLst/>
                        <a:latin typeface="+mn-lt"/>
                        <a:ea typeface="+mn-ea"/>
                        <a:cs typeface="+mn-cs"/>
                      </a:endParaRP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a-DK" sz="1800" b="0" i="0" u="none" strike="noStrike" cap="none" normalizeH="0" baseline="0" dirty="0">
                          <a:ln>
                            <a:noFill/>
                          </a:ln>
                          <a:solidFill>
                            <a:srgbClr val="333333"/>
                          </a:solidFill>
                          <a:effectLst/>
                          <a:latin typeface="+mn-lt"/>
                          <a:ea typeface="+mn-ea"/>
                          <a:cs typeface="+mn-cs"/>
                        </a:rPr>
                        <a:t>Det forlyder også, at hans basspil har været forandret siden 1966. </a:t>
                      </a:r>
                    </a:p>
                    <a:p>
                      <a:pPr marL="0" marR="0" lvl="0" indent="0" algn="l" defTabSz="914400" rtl="0" eaLnBrk="1" fontAlgn="base" latinLnBrk="0" hangingPunct="1">
                        <a:lnSpc>
                          <a:spcPct val="100000"/>
                        </a:lnSpc>
                        <a:spcBef>
                          <a:spcPts val="1200"/>
                        </a:spcBef>
                        <a:spcAft>
                          <a:spcPct val="0"/>
                        </a:spcAft>
                        <a:buClr>
                          <a:srgbClr val="FFFFFF"/>
                        </a:buClr>
                        <a:buSzTx/>
                        <a:buFontTx/>
                        <a:buNone/>
                        <a:tabLst/>
                      </a:pPr>
                      <a:r>
                        <a:rPr kumimoji="0" lang="da-DK" sz="1800" b="1" i="0" u="none" strike="noStrike" cap="none" normalizeH="0" baseline="0" dirty="0">
                          <a:ln>
                            <a:noFill/>
                          </a:ln>
                          <a:solidFill>
                            <a:srgbClr val="333333"/>
                          </a:solidFill>
                          <a:effectLst/>
                          <a:latin typeface="+mn-lt"/>
                          <a:ea typeface="+mn-ea"/>
                          <a:cs typeface="+mn-cs"/>
                        </a:rPr>
                        <a:t>Imod:</a:t>
                      </a:r>
                      <a:r>
                        <a:rPr kumimoji="0" lang="da-DK" sz="1800" b="0" i="0" u="none" strike="noStrike" cap="none" normalizeH="0" baseline="0" dirty="0">
                          <a:ln>
                            <a:noFill/>
                          </a:ln>
                          <a:solidFill>
                            <a:srgbClr val="333333"/>
                          </a:solidFill>
                          <a:effectLst/>
                          <a:latin typeface="+mn-lt"/>
                          <a:ea typeface="+mn-ea"/>
                          <a:cs typeface="+mn-cs"/>
                        </a:rPr>
                        <a:t> </a:t>
                      </a:r>
                      <a:r>
                        <a:rPr kumimoji="0" lang="da-DK" sz="1800" b="0" i="0" u="none" strike="noStrike" cap="none" normalizeH="0" baseline="0" dirty="0">
                          <a:ln>
                            <a:noFill/>
                          </a:ln>
                          <a:solidFill>
                            <a:srgbClr val="004992"/>
                          </a:solidFill>
                          <a:effectLst/>
                          <a:latin typeface="+mn-lt"/>
                          <a:ea typeface="+mn-ea"/>
                          <a:cs typeface="+mn-cs"/>
                        </a:rPr>
                        <a:t>???</a:t>
                      </a:r>
                      <a:r>
                        <a:rPr kumimoji="0" lang="da-DK" sz="1800" b="0" i="0" u="none" strike="noStrike" cap="none" normalizeH="0" baseline="0" dirty="0">
                          <a:ln>
                            <a:noFill/>
                          </a:ln>
                          <a:solidFill>
                            <a:srgbClr val="333333"/>
                          </a:solidFill>
                          <a:effectLst/>
                          <a:latin typeface="+mn-lt"/>
                          <a:ea typeface="+mn-ea"/>
                          <a:cs typeface="+mn-cs"/>
                        </a:rPr>
                        <a:t> </a:t>
                      </a:r>
                      <a:endParaRPr kumimoji="0" lang="da-DK" sz="1800" b="0" i="0" u="none" strike="noStrike" cap="none" normalizeH="0" baseline="0" dirty="0">
                        <a:ln>
                          <a:noFill/>
                        </a:ln>
                        <a:solidFill>
                          <a:srgbClr val="FFFFFF"/>
                        </a:solidFill>
                        <a:effectLst/>
                        <a:latin typeface="+mn-lt"/>
                        <a:ea typeface="+mn-ea"/>
                        <a:cs typeface="+mn-cs"/>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da-DK" sz="1800" b="0" i="0" u="none" strike="noStrike" cap="none" normalizeH="0" baseline="0" dirty="0">
                          <a:ln>
                            <a:noFill/>
                          </a:ln>
                          <a:solidFill>
                            <a:srgbClr val="FFFFFF"/>
                          </a:solidFill>
                          <a:effectLst/>
                          <a:latin typeface="+mn-lt"/>
                          <a:ea typeface="+mn-ea"/>
                          <a:cs typeface="+mn-cs"/>
                        </a:rPr>
                        <a:t>Samme fremtoning og stemme. </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da-DK" sz="1800" b="0" i="0" u="none" strike="noStrike" cap="none" normalizeH="0" baseline="0" dirty="0">
                          <a:ln>
                            <a:noFill/>
                          </a:ln>
                          <a:solidFill>
                            <a:srgbClr val="FFFFFF"/>
                          </a:solidFill>
                          <a:effectLst/>
                          <a:latin typeface="+mn-lt"/>
                          <a:ea typeface="+mn-ea"/>
                          <a:cs typeface="+mn-cs"/>
                        </a:rPr>
                        <a:t>Beviserne virker konstruerede, LMW kan betyde hvad som helst. </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da-DK" sz="1800" b="0" i="0" u="none" strike="noStrike" cap="none" normalizeH="0" baseline="0" dirty="0">
                          <a:ln>
                            <a:noFill/>
                          </a:ln>
                          <a:solidFill>
                            <a:srgbClr val="FFFFFF"/>
                          </a:solidFill>
                          <a:effectLst/>
                          <a:latin typeface="+mn-lt"/>
                          <a:ea typeface="+mn-ea"/>
                          <a:cs typeface="+mn-cs"/>
                        </a:rPr>
                        <a:t>Oprindelse: myten fremkom i 1969 med basis i en veludført avisspøg.</a:t>
                      </a:r>
                      <a:endParaRPr kumimoji="0" lang="de-DE" sz="1600" b="0" i="0" u="none" strike="noStrike" cap="none" normalizeH="0" baseline="0" dirty="0">
                        <a:ln>
                          <a:noFill/>
                        </a:ln>
                        <a:solidFill>
                          <a:srgbClr val="FFFFFF"/>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1"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8" name="Slide Number Placeholder 7"/>
          <p:cNvSpPr>
            <a:spLocks noGrp="1"/>
          </p:cNvSpPr>
          <p:nvPr>
            <p:ph type="sldNum" sz="quarter" idx="12"/>
          </p:nvPr>
        </p:nvSpPr>
        <p:spPr/>
        <p:txBody>
          <a:bodyPr/>
          <a:lstStyle/>
          <a:p>
            <a:fld id="{256BCBF1-85EA-42FD-96E6-8C2057520BE5}" type="slidenum">
              <a:rPr lang="en-US" altLang="de-DE" smtClean="0"/>
              <a:pPr/>
              <a:t>14</a:t>
            </a:fld>
            <a:endParaRPr lang="en-US" altLang="de-DE"/>
          </a:p>
        </p:txBody>
      </p:sp>
    </p:spTree>
    <p:extLst>
      <p:ext uri="{BB962C8B-B14F-4D97-AF65-F5344CB8AC3E}">
        <p14:creationId xmlns:p14="http://schemas.microsoft.com/office/powerpoint/2010/main" val="4253164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Forhastede konklusioner - i virkeligheden</a:t>
            </a:r>
            <a:br>
              <a:rPr lang="en-US" sz="3600">
                <a:solidFill>
                  <a:srgbClr val="004992"/>
                </a:solidFill>
                <a:latin typeface="+mn-lt"/>
                <a:ea typeface="+mn-ea"/>
                <a:cs typeface="+mn-cs"/>
              </a:rPr>
            </a:br>
            <a:r>
              <a:rPr lang="en-US">
                <a:solidFill>
                  <a:srgbClr val="004992"/>
                </a:solidFill>
                <a:latin typeface="+mn-lt"/>
                <a:ea typeface="+mn-ea"/>
                <a:cs typeface="+mn-cs"/>
              </a:rPr>
              <a:t>- Vandrehistorier -</a:t>
            </a:r>
            <a:endParaRPr lang="en-US" dirty="0">
              <a:solidFill>
                <a:srgbClr val="004992"/>
              </a:solidFill>
              <a:latin typeface="+mn-lt"/>
              <a:ea typeface="+mn-ea"/>
              <a:cs typeface="+mn-cs"/>
            </a:endParaRPr>
          </a:p>
        </p:txBody>
      </p:sp>
      <p:graphicFrame>
        <p:nvGraphicFramePr>
          <p:cNvPr id="10" name="Group 21"/>
          <p:cNvGraphicFramePr>
            <a:graphicFrameLocks noGrp="1"/>
          </p:cNvGraphicFramePr>
          <p:nvPr>
            <p:extLst>
              <p:ext uri="{D42A27DB-BD31-4B8C-83A1-F6EECF244321}">
                <p14:modId xmlns:p14="http://schemas.microsoft.com/office/powerpoint/2010/main" val="553883729"/>
              </p:ext>
            </p:extLst>
          </p:nvPr>
        </p:nvGraphicFramePr>
        <p:xfrm>
          <a:off x="408955" y="2443688"/>
          <a:ext cx="11376000" cy="4206240"/>
        </p:xfrm>
        <a:graphic>
          <a:graphicData uri="http://schemas.openxmlformats.org/drawingml/2006/table">
            <a:tbl>
              <a:tblPr>
                <a:tableStyleId>{21E4AEA4-8DFA-4A89-87EB-49C32662AFE0}</a:tableStyleId>
              </a:tblPr>
              <a:tblGrid>
                <a:gridCol w="1872208">
                  <a:extLst>
                    <a:ext uri="{9D8B030D-6E8A-4147-A177-3AD203B41FA5}">
                      <a16:colId xmlns:a16="http://schemas.microsoft.com/office/drawing/2014/main" val="20000"/>
                    </a:ext>
                  </a:extLst>
                </a:gridCol>
                <a:gridCol w="6567955">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Myte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mn-lt"/>
                          <a:ea typeface="+mn-ea"/>
                          <a:cs typeface="+mn-cs"/>
                        </a:rPr>
                        <a:t>For &amp; imod</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“Bevis”</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749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1800" b="0" i="0" u="none" strike="noStrike" cap="none" normalizeH="0" baseline="0" dirty="0">
                          <a:ln>
                            <a:noFill/>
                          </a:ln>
                          <a:solidFill>
                            <a:srgbClr val="333333"/>
                          </a:solidFill>
                          <a:effectLst/>
                          <a:latin typeface="+mn-lt"/>
                          <a:ea typeface="+mn-ea"/>
                          <a:cs typeface="+mn-cs"/>
                        </a:rPr>
                        <a:t>Paul McCartney (Beatles) omkom ved en ulykke i 1966 og blev erstattet af en dobbelt-gænger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1800" b="1" i="0" u="none" strike="noStrike" cap="none" normalizeH="0" baseline="0" dirty="0">
                          <a:ln>
                            <a:noFill/>
                          </a:ln>
                          <a:solidFill>
                            <a:srgbClr val="333333"/>
                          </a:solidFill>
                          <a:effectLst/>
                          <a:latin typeface="+mn-lt"/>
                          <a:ea typeface="+mn-ea"/>
                          <a:cs typeface="+mn-cs"/>
                        </a:rPr>
                        <a:t>For:</a:t>
                      </a:r>
                      <a:r>
                        <a:rPr kumimoji="0" lang="da-DK" sz="1800" b="0" i="0" u="none" strike="noStrike" cap="none" normalizeH="0" baseline="0" dirty="0">
                          <a:ln>
                            <a:noFill/>
                          </a:ln>
                          <a:solidFill>
                            <a:srgbClr val="333333"/>
                          </a:solidFill>
                          <a:effectLst/>
                          <a:latin typeface="+mn-lt"/>
                          <a:ea typeface="+mn-ea"/>
                          <a:cs typeface="+mn-cs"/>
                        </a:rPr>
                        <a:t> angiveligt over 70 skjulte tegn, hvoraf en del optræder på coveret </a:t>
                      </a:r>
                      <a:r>
                        <a:rPr kumimoji="0" lang="da-DK" sz="1800" b="0" i="0" u="none" strike="noStrike" cap="none" normalizeH="0" baseline="0">
                          <a:ln>
                            <a:noFill/>
                          </a:ln>
                          <a:solidFill>
                            <a:srgbClr val="333333"/>
                          </a:solidFill>
                          <a:effectLst/>
                          <a:latin typeface="+mn-lt"/>
                          <a:ea typeface="+mn-ea"/>
                          <a:cs typeface="+mn-cs"/>
                        </a:rPr>
                        <a:t>til “Abbey Road” </a:t>
                      </a:r>
                      <a:r>
                        <a:rPr kumimoji="0" lang="da-DK" sz="1800" b="0" i="0" u="none" strike="noStrike" cap="none" normalizeH="0" baseline="0" dirty="0">
                          <a:ln>
                            <a:noFill/>
                          </a:ln>
                          <a:solidFill>
                            <a:srgbClr val="333333"/>
                          </a:solidFill>
                          <a:effectLst/>
                          <a:latin typeface="+mn-lt"/>
                          <a:ea typeface="+mn-ea"/>
                          <a:cs typeface="+mn-cs"/>
                        </a:rPr>
                        <a:t>(til højre): </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a-DK" sz="1800" b="0" i="0" u="none" strike="noStrike" cap="none" normalizeH="0" baseline="0" dirty="0">
                          <a:ln>
                            <a:noFill/>
                          </a:ln>
                          <a:solidFill>
                            <a:srgbClr val="333333"/>
                          </a:solidFill>
                          <a:effectLst/>
                          <a:latin typeface="+mn-lt"/>
                          <a:ea typeface="+mn-ea"/>
                          <a:cs typeface="+mn-cs"/>
                        </a:rPr>
                        <a:t>Paul er barfodet og ligbleg.</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a-DK" sz="1800" b="0" i="0" u="none" strike="noStrike" cap="none" normalizeH="0" baseline="0" dirty="0">
                          <a:ln>
                            <a:noFill/>
                          </a:ln>
                          <a:solidFill>
                            <a:srgbClr val="333333"/>
                          </a:solidFill>
                          <a:effectLst/>
                          <a:latin typeface="+mn-lt"/>
                          <a:ea typeface="+mn-ea"/>
                          <a:cs typeface="+mn-cs"/>
                        </a:rPr>
                        <a:t>Paul er venstrehåndet, men holder sin cigaret i højre hånd!</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a-DK" sz="1800" b="0" i="0" u="none" strike="noStrike" cap="none" normalizeH="0" baseline="0">
                          <a:ln>
                            <a:noFill/>
                          </a:ln>
                          <a:solidFill>
                            <a:srgbClr val="333333"/>
                          </a:solidFill>
                          <a:effectLst/>
                          <a:latin typeface="+mn-lt"/>
                          <a:ea typeface="+mn-ea"/>
                          <a:cs typeface="+mn-cs"/>
                        </a:rPr>
                        <a:t>Nummerplade “LMW” </a:t>
                      </a:r>
                      <a:r>
                        <a:rPr kumimoji="0" lang="da-DK" sz="1800" b="0" i="0" u="none" strike="noStrike" cap="none" normalizeH="0" baseline="0" dirty="0">
                          <a:ln>
                            <a:noFill/>
                          </a:ln>
                          <a:solidFill>
                            <a:srgbClr val="333333"/>
                          </a:solidFill>
                          <a:effectLst/>
                          <a:latin typeface="+mn-lt"/>
                          <a:ea typeface="+mn-ea"/>
                          <a:cs typeface="+mn-cs"/>
                        </a:rPr>
                        <a:t>(se pil</a:t>
                      </a:r>
                      <a:r>
                        <a:rPr kumimoji="0" lang="da-DK" sz="1800" b="0" i="0" u="none" strike="noStrike" cap="none" normalizeH="0" baseline="0">
                          <a:ln>
                            <a:noFill/>
                          </a:ln>
                          <a:solidFill>
                            <a:srgbClr val="333333"/>
                          </a:solidFill>
                          <a:effectLst/>
                          <a:latin typeface="+mn-lt"/>
                          <a:ea typeface="+mn-ea"/>
                          <a:cs typeface="+mn-cs"/>
                        </a:rPr>
                        <a:t>): “Linda McCartney Weeping”.</a:t>
                      </a:r>
                      <a:endParaRPr kumimoji="0" lang="da-DK" sz="1800" b="0" i="0" u="none" strike="noStrike" cap="none" normalizeH="0" baseline="0" dirty="0">
                        <a:ln>
                          <a:noFill/>
                        </a:ln>
                        <a:solidFill>
                          <a:srgbClr val="333333"/>
                        </a:solidFill>
                        <a:effectLst/>
                        <a:latin typeface="+mn-lt"/>
                        <a:ea typeface="+mn-ea"/>
                        <a:cs typeface="+mn-cs"/>
                      </a:endParaRP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a-DK" sz="1800" b="0" i="0" u="none" strike="noStrike" cap="none" normalizeH="0" baseline="0" dirty="0">
                          <a:ln>
                            <a:noFill/>
                          </a:ln>
                          <a:solidFill>
                            <a:srgbClr val="333333"/>
                          </a:solidFill>
                          <a:effectLst/>
                          <a:latin typeface="+mn-lt"/>
                          <a:ea typeface="+mn-ea"/>
                          <a:cs typeface="+mn-cs"/>
                        </a:rPr>
                        <a:t>Det forlyder også, at hans basspil har været forandret siden 1966. </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a-DK" sz="1800" b="1" i="0" u="none" strike="noStrike" cap="none" normalizeH="0" baseline="0" dirty="0">
                          <a:ln>
                            <a:noFill/>
                          </a:ln>
                          <a:solidFill>
                            <a:srgbClr val="333333"/>
                          </a:solidFill>
                          <a:effectLst/>
                          <a:latin typeface="+mn-lt"/>
                          <a:ea typeface="+mn-ea"/>
                          <a:cs typeface="+mn-cs"/>
                        </a:rPr>
                        <a:t>Imod:</a:t>
                      </a:r>
                      <a:r>
                        <a:rPr kumimoji="0" lang="da-DK" sz="1800" b="0" i="0" u="none" strike="noStrike" cap="none" normalizeH="0" baseline="0" dirty="0">
                          <a:ln>
                            <a:noFill/>
                          </a:ln>
                          <a:solidFill>
                            <a:srgbClr val="333333"/>
                          </a:solidFill>
                          <a:effectLst/>
                          <a:latin typeface="+mn-lt"/>
                          <a:ea typeface="+mn-ea"/>
                          <a:cs typeface="+mn-cs"/>
                        </a:rPr>
                        <a:t> </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a-DK" sz="1800" b="0" i="0" u="none" strike="noStrike" cap="none" normalizeH="0" baseline="0" dirty="0">
                          <a:ln>
                            <a:noFill/>
                          </a:ln>
                          <a:solidFill>
                            <a:srgbClr val="333333"/>
                          </a:solidFill>
                          <a:effectLst/>
                          <a:latin typeface="+mn-lt"/>
                          <a:ea typeface="+mn-ea"/>
                          <a:cs typeface="+mn-cs"/>
                        </a:rPr>
                        <a:t>Samme fremtoning og stemme. </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a-DK" sz="1800" b="0" i="0" u="none" strike="noStrike" cap="none" normalizeH="0" baseline="0" dirty="0">
                          <a:ln>
                            <a:noFill/>
                          </a:ln>
                          <a:solidFill>
                            <a:srgbClr val="333333"/>
                          </a:solidFill>
                          <a:effectLst/>
                          <a:latin typeface="+mn-lt"/>
                          <a:ea typeface="+mn-ea"/>
                          <a:cs typeface="+mn-cs"/>
                        </a:rPr>
                        <a:t>Beviserne virker konstruerede, LMW kan betyde hvad som helst. </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a-DK" sz="1800" b="0" i="0" u="none" strike="noStrike" cap="none" normalizeH="0" baseline="0" dirty="0">
                          <a:ln>
                            <a:noFill/>
                          </a:ln>
                          <a:solidFill>
                            <a:srgbClr val="333333"/>
                          </a:solidFill>
                          <a:effectLst/>
                          <a:latin typeface="+mn-lt"/>
                          <a:ea typeface="+mn-ea"/>
                          <a:cs typeface="+mn-cs"/>
                        </a:rPr>
                        <a:t>Oprindelse: myten fremkom i 1969 med basis i en veludført avisspøg.</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1"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8" name="Slide Number Placeholder 7"/>
          <p:cNvSpPr>
            <a:spLocks noGrp="1"/>
          </p:cNvSpPr>
          <p:nvPr>
            <p:ph type="sldNum" sz="quarter" idx="12"/>
          </p:nvPr>
        </p:nvSpPr>
        <p:spPr/>
        <p:txBody>
          <a:bodyPr/>
          <a:lstStyle/>
          <a:p>
            <a:fld id="{256BCBF1-85EA-42FD-96E6-8C2057520BE5}" type="slidenum">
              <a:rPr lang="en-US" altLang="de-DE" smtClean="0"/>
              <a:pPr/>
              <a:t>15</a:t>
            </a:fld>
            <a:endParaRPr lang="en-US" altLang="de-DE"/>
          </a:p>
        </p:txBody>
      </p:sp>
    </p:spTree>
    <p:extLst>
      <p:ext uri="{BB962C8B-B14F-4D97-AF65-F5344CB8AC3E}">
        <p14:creationId xmlns:p14="http://schemas.microsoft.com/office/powerpoint/2010/main" val="39472468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Forhastede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konklusioner</a:t>
            </a:r>
            <a:r>
              <a:rPr lang="en-US" sz="3600" dirty="0">
                <a:solidFill>
                  <a:srgbClr val="004992"/>
                </a:solidFill>
                <a:latin typeface="+mn-lt"/>
                <a:ea typeface="+mn-ea"/>
                <a:cs typeface="+mn-cs"/>
              </a:rPr>
              <a:t> - </a:t>
            </a:r>
            <a:r>
              <a:rPr lang="en-US" sz="3600" dirty="0" err="1">
                <a:solidFill>
                  <a:srgbClr val="004992"/>
                </a:solidFill>
                <a:latin typeface="+mn-lt"/>
                <a:ea typeface="+mn-ea"/>
                <a:cs typeface="+mn-cs"/>
              </a:rPr>
              <a:t>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virkeligheden</a:t>
            </a:r>
            <a:br>
              <a:rPr lang="en-US" sz="3600" dirty="0">
                <a:solidFill>
                  <a:srgbClr val="004992"/>
                </a:solidFill>
                <a:latin typeface="+mn-lt"/>
                <a:ea typeface="+mn-ea"/>
                <a:cs typeface="+mn-cs"/>
              </a:rPr>
            </a:br>
            <a:r>
              <a:rPr lang="en-US" dirty="0">
                <a:solidFill>
                  <a:srgbClr val="004992"/>
                </a:solidFill>
                <a:latin typeface="+mn-lt"/>
                <a:ea typeface="+mn-ea"/>
                <a:cs typeface="+mn-cs"/>
              </a:rPr>
              <a:t>- </a:t>
            </a:r>
            <a:r>
              <a:rPr lang="en-US" dirty="0" err="1">
                <a:solidFill>
                  <a:srgbClr val="004992"/>
                </a:solidFill>
                <a:latin typeface="+mn-lt"/>
                <a:ea typeface="+mn-ea"/>
                <a:cs typeface="+mn-cs"/>
              </a:rPr>
              <a:t>Vandrehistorier</a:t>
            </a:r>
            <a:r>
              <a:rPr lang="en-US" dirty="0">
                <a:solidFill>
                  <a:srgbClr val="004992"/>
                </a:solidFill>
                <a:latin typeface="+mn-lt"/>
                <a:ea typeface="+mn-ea"/>
                <a:cs typeface="+mn-cs"/>
              </a:rPr>
              <a:t> -</a:t>
            </a:r>
          </a:p>
        </p:txBody>
      </p:sp>
      <p:pic>
        <p:nvPicPr>
          <p:cNvPr id="14" name="Picture 7" descr="l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1123"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7"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ala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987"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4000">
                <a:solidFill>
                  <a:srgbClr val="FF0000"/>
                </a:solidFill>
                <a:latin typeface="+mn-lt"/>
                <a:ea typeface="+mn-ea"/>
                <a:cs typeface="+mn-cs"/>
              </a:rPr>
              <a:t>Nej! </a:t>
            </a:r>
            <a:endParaRPr lang="de-DE" altLang="de-DE" sz="4000" dirty="0">
              <a:latin typeface="+mn-lt"/>
              <a:ea typeface="+mn-ea"/>
              <a:cs typeface="+mn-cs"/>
            </a:endParaRPr>
          </a:p>
        </p:txBody>
      </p:sp>
      <p:sp>
        <p:nvSpPr>
          <p:cNvPr id="18" name="Caption_17"/>
          <p:cNvSpPr txBox="1">
            <a:spLocks noChangeArrowheads="1"/>
          </p:cNvSpPr>
          <p:nvPr/>
        </p:nvSpPr>
        <p:spPr bwMode="auto">
          <a:xfrm>
            <a:off x="408955" y="231244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fontAlgn="base" hangingPunct="1">
              <a:spcBef>
                <a:spcPct val="0"/>
              </a:spcBef>
              <a:spcAft>
                <a:spcPct val="0"/>
              </a:spcAft>
              <a:buClrTx/>
              <a:buFontTx/>
              <a:buNone/>
            </a:pPr>
            <a:r>
              <a:rPr lang="da-DK" altLang="de-DE" sz="2400">
                <a:solidFill>
                  <a:srgbClr val="333333"/>
                </a:solidFill>
                <a:latin typeface="+mn-lt"/>
                <a:ea typeface="+mn-ea"/>
                <a:cs typeface="+mn-cs"/>
              </a:rPr>
              <a:t>Blev Paul McCartney erstattet af en dobbeltgænger? </a:t>
            </a:r>
            <a:endParaRPr lang="de-DE" altLang="de-DE" sz="2400" dirty="0">
              <a:solidFill>
                <a:srgbClr val="333333"/>
              </a:solidFill>
              <a:latin typeface="+mn-lt"/>
              <a:ea typeface="+mn-ea"/>
              <a:cs typeface="+mn-cs"/>
            </a:endParaRPr>
          </a:p>
        </p:txBody>
      </p:sp>
      <p:sp>
        <p:nvSpPr>
          <p:cNvPr id="19" name="Caption_18"/>
          <p:cNvSpPr txBox="1">
            <a:spLocks noChangeArrowheads="1"/>
          </p:cNvSpPr>
          <p:nvPr/>
        </p:nvSpPr>
        <p:spPr bwMode="auto">
          <a:xfrm>
            <a:off x="4945459" y="2865593"/>
            <a:ext cx="6529863"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a:solidFill>
                  <a:srgbClr val="333333"/>
                </a:solidFill>
                <a:latin typeface="+mn-lt"/>
                <a:ea typeface="+mn-ea"/>
                <a:cs typeface="+mn-cs"/>
              </a:rPr>
              <a:t>McCartneys humoristiske respons til rygterne om hans død: et soloalbum med titlen “Paul is live”. Bemærk, at coveret er identisk med Abbey Road-coveret. </a:t>
            </a:r>
            <a:endParaRPr lang="de-DE" altLang="de-DE" sz="2400" dirty="0">
              <a:solidFill>
                <a:srgbClr val="333333"/>
              </a:solidFill>
              <a:latin typeface="+mn-lt"/>
              <a:ea typeface="+mn-ea"/>
              <a:cs typeface="+mn-cs"/>
            </a:endParaRP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8" name="Slide Number Placeholder 7"/>
          <p:cNvSpPr>
            <a:spLocks noGrp="1"/>
          </p:cNvSpPr>
          <p:nvPr>
            <p:ph type="sldNum" sz="quarter" idx="12"/>
          </p:nvPr>
        </p:nvSpPr>
        <p:spPr/>
        <p:txBody>
          <a:bodyPr/>
          <a:lstStyle/>
          <a:p>
            <a:fld id="{256BCBF1-85EA-42FD-96E6-8C2057520BE5}" type="slidenum">
              <a:rPr lang="en-US" altLang="de-DE" smtClean="0"/>
              <a:pPr/>
              <a:t>16</a:t>
            </a:fld>
            <a:endParaRPr lang="en-US"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Hvordan opstod denne vandrehistorie og andre konspirationsteorier?</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336699"/>
              </a:buClr>
            </a:pPr>
            <a:r>
              <a:rPr lang="en-US" altLang="de-DE" sz="2400">
                <a:solidFill>
                  <a:srgbClr val="333333"/>
                </a:solidFill>
                <a:sym typeface="Times New Roman" panose="02020603050405020304" pitchFamily="18" charset="0"/>
              </a:rPr>
              <a:t>???</a:t>
            </a:r>
            <a:endParaRPr lang="en-US" sz="2400">
              <a:solidFill>
                <a:srgbClr val="333333"/>
              </a:solidFill>
            </a:endParaRPr>
          </a:p>
        </p:txBody>
      </p:sp>
      <p:sp>
        <p:nvSpPr>
          <p:cNvPr id="8" name="Footer Placeholder 7"/>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256BCBF1-85EA-42FD-96E6-8C2057520BE5}" type="slidenum">
              <a:rPr lang="en-US" altLang="de-DE" smtClean="0"/>
              <a:pPr/>
              <a:t>17</a:t>
            </a:fld>
            <a:endParaRPr lang="en-US"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Hvordan opstod denne vandrehistorie og andre konspirationsteorier?</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sym typeface="Times New Roman" panose="02020603050405020304" pitchFamily="18" charset="0"/>
              </a:rPr>
              <a:t>De </a:t>
            </a:r>
            <a:r>
              <a:rPr lang="en-US" altLang="de-DE" sz="2400" dirty="0" err="1">
                <a:solidFill>
                  <a:srgbClr val="333333"/>
                </a:solidFill>
                <a:sym typeface="Times New Roman" panose="02020603050405020304" pitchFamily="18" charset="0"/>
              </a:rPr>
              <a:t>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ofte</a:t>
            </a:r>
            <a:r>
              <a:rPr lang="en-US" altLang="de-DE" sz="2400" dirty="0">
                <a:solidFill>
                  <a:srgbClr val="333333"/>
                </a:solidFill>
                <a:sym typeface="Times New Roman" panose="02020603050405020304" pitchFamily="18" charset="0"/>
              </a:rPr>
              <a:t> mere </a:t>
            </a:r>
            <a:r>
              <a:rPr lang="en-US" altLang="de-DE" sz="2400" dirty="0" err="1">
                <a:solidFill>
                  <a:srgbClr val="333333"/>
                </a:solidFill>
                <a:sym typeface="Times New Roman" panose="02020603050405020304" pitchFamily="18" charset="0"/>
              </a:rPr>
              <a:t>spændende</a:t>
            </a:r>
            <a:r>
              <a:rPr lang="en-US" altLang="de-DE" sz="2400" dirty="0">
                <a:solidFill>
                  <a:srgbClr val="333333"/>
                </a:solidFill>
                <a:sym typeface="Times New Roman" panose="02020603050405020304" pitchFamily="18" charset="0"/>
              </a:rPr>
              <a:t> end </a:t>
            </a:r>
            <a:r>
              <a:rPr lang="en-US" altLang="de-DE" sz="2400" dirty="0" err="1">
                <a:solidFill>
                  <a:srgbClr val="333333"/>
                </a:solidFill>
                <a:sym typeface="Times New Roman" panose="02020603050405020304" pitchFamily="18" charset="0"/>
              </a:rPr>
              <a:t>virkeligheden</a:t>
            </a:r>
            <a:r>
              <a:rPr lang="en-US" altLang="de-DE" sz="2400" dirty="0">
                <a:solidFill>
                  <a:srgbClr val="333333"/>
                </a:solidFill>
                <a:sym typeface="Times New Roman" panose="02020603050405020304" pitchFamily="18" charset="0"/>
              </a:rPr>
              <a:t>!</a:t>
            </a:r>
          </a:p>
          <a:p>
            <a:pPr marL="342900" lvl="0" indent="-342900" defTabSz="914400" fontAlgn="base">
              <a:buClr>
                <a:srgbClr val="333333"/>
              </a:buClr>
              <a:buFont typeface="WingDings"/>
              <a:buChar char=""/>
            </a:pPr>
            <a:r>
              <a:rPr lang="en-US" altLang="de-DE" sz="2400" dirty="0">
                <a:solidFill>
                  <a:srgbClr val="333333"/>
                </a:solidFill>
                <a:sym typeface="Times New Roman" panose="02020603050405020304" pitchFamily="18" charset="0"/>
              </a:rPr>
              <a:t>De </a:t>
            </a:r>
            <a:r>
              <a:rPr lang="en-US" altLang="de-DE" sz="2400" dirty="0" err="1">
                <a:solidFill>
                  <a:srgbClr val="333333"/>
                </a:solidFill>
                <a:sym typeface="Times New Roman" panose="02020603050405020304" pitchFamily="18" charset="0"/>
              </a:rPr>
              <a:t>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baseret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på</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påstande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som</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vanskelige</a:t>
            </a:r>
            <a:r>
              <a:rPr lang="en-US" altLang="de-DE" sz="2400" dirty="0">
                <a:solidFill>
                  <a:srgbClr val="333333"/>
                </a:solidFill>
                <a:sym typeface="Times New Roman" panose="02020603050405020304" pitchFamily="18" charset="0"/>
              </a:rPr>
              <a:t> at </a:t>
            </a:r>
            <a:r>
              <a:rPr lang="en-US" altLang="de-DE" sz="2400" dirty="0" err="1">
                <a:solidFill>
                  <a:srgbClr val="333333"/>
                </a:solidFill>
                <a:sym typeface="Times New Roman" panose="02020603050405020304" pitchFamily="18" charset="0"/>
              </a:rPr>
              <a:t>efterprøve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eller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bevise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fx</a:t>
            </a:r>
            <a:r>
              <a:rPr lang="en-US" altLang="de-DE" sz="2400" dirty="0">
                <a:solidFill>
                  <a:srgbClr val="333333"/>
                </a:solidFill>
                <a:sym typeface="Times New Roman" panose="02020603050405020304" pitchFamily="18" charset="0"/>
              </a:rPr>
              <a:t> at Paul </a:t>
            </a:r>
            <a:r>
              <a:rPr lang="en-US" altLang="de-DE" sz="2400" dirty="0" err="1">
                <a:solidFill>
                  <a:srgbClr val="333333"/>
                </a:solidFill>
                <a:sym typeface="Times New Roman" panose="02020603050405020304" pitchFamily="18" charset="0"/>
              </a:rPr>
              <a:t>McCartneys</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basspil</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skulle</a:t>
            </a:r>
            <a:r>
              <a:rPr lang="en-US" altLang="de-DE" sz="2400" dirty="0">
                <a:solidFill>
                  <a:srgbClr val="333333"/>
                </a:solidFill>
                <a:sym typeface="Times New Roman" panose="02020603050405020304" pitchFamily="18" charset="0"/>
              </a:rPr>
              <a:t> have </a:t>
            </a:r>
            <a:r>
              <a:rPr lang="en-US" altLang="de-DE" sz="2400" dirty="0" err="1">
                <a:solidFill>
                  <a:srgbClr val="333333"/>
                </a:solidFill>
                <a:sym typeface="Times New Roman" panose="02020603050405020304" pitchFamily="18" charset="0"/>
              </a:rPr>
              <a:t>ændret</a:t>
            </a:r>
            <a:r>
              <a:rPr lang="en-US" altLang="de-DE" sz="2400" dirty="0">
                <a:solidFill>
                  <a:srgbClr val="333333"/>
                </a:solidFill>
                <a:sym typeface="Times New Roman" panose="02020603050405020304" pitchFamily="18" charset="0"/>
              </a:rPr>
              <a:t> sig.).</a:t>
            </a:r>
          </a:p>
          <a:p>
            <a:pPr marL="342900" lvl="0" indent="-342900" defTabSz="914400" fontAlgn="base">
              <a:buClr>
                <a:srgbClr val="333333"/>
              </a:buClr>
              <a:buFont typeface="WingDings"/>
              <a:buChar char=""/>
            </a:pPr>
            <a:r>
              <a:rPr lang="en-US" altLang="de-DE" sz="2400" dirty="0">
                <a:solidFill>
                  <a:srgbClr val="333333"/>
                </a:solidFill>
                <a:sym typeface="Times New Roman" panose="02020603050405020304" pitchFamily="18" charset="0"/>
              </a:rPr>
              <a:t>De </a:t>
            </a:r>
            <a:r>
              <a:rPr lang="en-US" altLang="de-DE" sz="2400" dirty="0" err="1">
                <a:solidFill>
                  <a:srgbClr val="333333"/>
                </a:solidFill>
                <a:sym typeface="Times New Roman" panose="02020603050405020304" pitchFamily="18" charset="0"/>
              </a:rPr>
              <a:t>udelader</a:t>
            </a:r>
            <a:r>
              <a:rPr lang="en-US" altLang="de-DE" sz="2400" dirty="0">
                <a:solidFill>
                  <a:srgbClr val="333333"/>
                </a:solidFill>
                <a:sym typeface="Times New Roman" panose="02020603050405020304" pitchFamily="18" charset="0"/>
              </a:rPr>
              <a:t> alternative </a:t>
            </a:r>
            <a:r>
              <a:rPr lang="en-US" altLang="de-DE" sz="2400" dirty="0" err="1">
                <a:solidFill>
                  <a:srgbClr val="333333"/>
                </a:solidFill>
                <a:sym typeface="Times New Roman" panose="02020603050405020304" pitchFamily="18" charset="0"/>
              </a:rPr>
              <a:t>forklaringer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fx</a:t>
            </a:r>
            <a:r>
              <a:rPr lang="en-US" altLang="de-DE" sz="2400" dirty="0">
                <a:solidFill>
                  <a:srgbClr val="333333"/>
                </a:solidFill>
                <a:sym typeface="Times New Roman" panose="02020603050405020304" pitchFamily="18" charset="0"/>
              </a:rPr>
              <a:t> at LMW </a:t>
            </a:r>
            <a:r>
              <a:rPr lang="en-US" altLang="de-DE" sz="2400" dirty="0" err="1">
                <a:solidFill>
                  <a:srgbClr val="333333"/>
                </a:solidFill>
                <a:sym typeface="Times New Roman" panose="02020603050405020304" pitchFamily="18" charset="0"/>
              </a:rPr>
              <a:t>kan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betyde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hvad</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som</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helst</a:t>
            </a:r>
            <a:r>
              <a:rPr lang="en-US" altLang="de-DE" sz="2400" dirty="0">
                <a:solidFill>
                  <a:srgbClr val="333333"/>
                </a:solidFill>
                <a:sym typeface="Times New Roman" panose="02020603050405020304" pitchFamily="18" charset="0"/>
              </a:rPr>
              <a:t>).</a:t>
            </a:r>
          </a:p>
          <a:p>
            <a:pPr marL="342900" lvl="0" indent="-342900" defTabSz="914400" fontAlgn="base">
              <a:buClr>
                <a:srgbClr val="333333"/>
              </a:buClr>
              <a:buFont typeface="WingDings"/>
              <a:buChar char=""/>
            </a:pPr>
            <a:r>
              <a:rPr lang="en-US" altLang="de-DE" sz="2400" dirty="0" err="1">
                <a:solidFill>
                  <a:srgbClr val="333333"/>
                </a:solidFill>
                <a:sym typeface="Times New Roman" panose="02020603050405020304" pitchFamily="18" charset="0"/>
              </a:rPr>
              <a:t>Vandrehistorier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baseres</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somme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tider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på</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fakta</a:t>
            </a:r>
            <a:r>
              <a:rPr lang="en-US" altLang="de-DE" sz="2400" dirty="0">
                <a:solidFill>
                  <a:srgbClr val="333333"/>
                </a:solidFill>
                <a:sym typeface="Times New Roman" panose="02020603050405020304" pitchFamily="18" charset="0"/>
              </a:rPr>
              <a:t>, der </a:t>
            </a:r>
            <a:r>
              <a:rPr lang="en-US" altLang="de-DE" sz="2400" dirty="0" err="1">
                <a:solidFill>
                  <a:srgbClr val="333333"/>
                </a:solidFill>
                <a:sym typeface="Times New Roman" panose="02020603050405020304" pitchFamily="18" charset="0"/>
              </a:rPr>
              <a:t>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løsrevet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fra</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sammenhængen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Betydningen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af</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disse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detaljer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samtidig</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voldsomt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overdrevet</a:t>
            </a:r>
            <a:r>
              <a:rPr lang="en-US" altLang="de-DE" sz="2400" dirty="0">
                <a:solidFill>
                  <a:srgbClr val="333333"/>
                </a:solidFill>
                <a:sym typeface="Times New Roman" panose="02020603050405020304" pitchFamily="18" charset="0"/>
              </a:rPr>
              <a:t> (McCartney </a:t>
            </a:r>
            <a:r>
              <a:rPr lang="en-US" altLang="de-DE" sz="2400" dirty="0" err="1">
                <a:solidFill>
                  <a:srgbClr val="333333"/>
                </a:solidFill>
                <a:sym typeface="Times New Roman" panose="02020603050405020304" pitchFamily="18" charset="0"/>
              </a:rPr>
              <a:t>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ganske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vist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venstrehåndet</a:t>
            </a:r>
            <a:r>
              <a:rPr lang="en-US" altLang="de-DE" sz="2400" dirty="0">
                <a:solidFill>
                  <a:srgbClr val="333333"/>
                </a:solidFill>
                <a:sym typeface="Times New Roman" panose="02020603050405020304" pitchFamily="18" charset="0"/>
              </a:rPr>
              <a:t>, men </a:t>
            </a:r>
            <a:r>
              <a:rPr lang="en-US" altLang="de-DE" sz="2400" dirty="0" err="1">
                <a:solidFill>
                  <a:srgbClr val="333333"/>
                </a:solidFill>
                <a:sym typeface="Times New Roman" panose="02020603050405020304" pitchFamily="18" charset="0"/>
              </a:rPr>
              <a:t>det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udelukker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ikke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muligheden</a:t>
            </a:r>
            <a:r>
              <a:rPr lang="en-US" altLang="de-DE" sz="2400" dirty="0">
                <a:solidFill>
                  <a:srgbClr val="333333"/>
                </a:solidFill>
                <a:sym typeface="Times New Roman" panose="02020603050405020304" pitchFamily="18" charset="0"/>
              </a:rPr>
              <a:t> for at </a:t>
            </a:r>
            <a:r>
              <a:rPr lang="en-US" altLang="de-DE" sz="2400" dirty="0" err="1">
                <a:solidFill>
                  <a:srgbClr val="333333"/>
                </a:solidFill>
                <a:sym typeface="Times New Roman" panose="02020603050405020304" pitchFamily="18" charset="0"/>
              </a:rPr>
              <a:t>holde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en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cigaret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i</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højre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hånd</a:t>
            </a:r>
            <a:r>
              <a:rPr lang="en-US" altLang="de-DE" sz="2400" dirty="0">
                <a:solidFill>
                  <a:srgbClr val="333333"/>
                </a:solidFill>
                <a:sym typeface="Times New Roman" panose="02020603050405020304" pitchFamily="18" charset="0"/>
              </a:rPr>
              <a:t> – </a:t>
            </a:r>
            <a:r>
              <a:rPr lang="en-US" altLang="de-DE" sz="2400" dirty="0" err="1">
                <a:solidFill>
                  <a:srgbClr val="333333"/>
                </a:solidFill>
                <a:sym typeface="Times New Roman" panose="02020603050405020304" pitchFamily="18" charset="0"/>
              </a:rPr>
              <a:t>fx</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fordi</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fotografen</a:t>
            </a:r>
            <a:r>
              <a:rPr lang="en-US" altLang="de-DE" sz="2400" dirty="0">
                <a:solidFill>
                  <a:srgbClr val="333333"/>
                </a:solidFill>
                <a:sym typeface="Times New Roman" panose="02020603050405020304" pitchFamily="18" charset="0"/>
              </a:rPr>
              <a:t> bad ham om </a:t>
            </a:r>
            <a:r>
              <a:rPr lang="en-US" altLang="de-DE" sz="2400" dirty="0" err="1">
                <a:solidFill>
                  <a:srgbClr val="333333"/>
                </a:solidFill>
                <a:sym typeface="Times New Roman" panose="02020603050405020304" pitchFamily="18" charset="0"/>
              </a:rPr>
              <a:t>det</a:t>
            </a:r>
            <a:r>
              <a:rPr lang="en-US" altLang="de-DE" sz="2400" dirty="0">
                <a:solidFill>
                  <a:srgbClr val="333333"/>
                </a:solidFill>
                <a:sym typeface="Times New Roman" panose="02020603050405020304" pitchFamily="18" charset="0"/>
              </a:rPr>
              <a:t>).</a:t>
            </a:r>
            <a:endParaRPr lang="en-US" sz="2400" dirty="0"/>
          </a:p>
        </p:txBody>
      </p:sp>
      <p:sp>
        <p:nvSpPr>
          <p:cNvPr id="8" name="Footer Placeholder 7"/>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256BCBF1-85EA-42FD-96E6-8C2057520BE5}" type="slidenum">
              <a:rPr lang="en-US" altLang="de-DE" smtClean="0"/>
              <a:pPr/>
              <a:t>18</a:t>
            </a:fld>
            <a:endParaRPr lang="en-US"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Hvordan opstod denne vandrehistorie og andre konspirationsteorier?</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a-DK" altLang="de-DE" sz="2400">
                <a:solidFill>
                  <a:srgbClr val="333333"/>
                </a:solidFill>
                <a:sym typeface="Times New Roman" panose="02020603050405020304" pitchFamily="18" charset="0"/>
              </a:rPr>
              <a:t>Historien rummer adskillige eksempler på, hvordan minoriteter og udstødte, er blevet falsk anklaget for ukontrollerbare, katastrofale hændelser. </a:t>
            </a:r>
            <a:r>
              <a:rPr lang="da-DK" altLang="de-DE" sz="2400" dirty="0">
                <a:solidFill>
                  <a:srgbClr val="333333"/>
                </a:solidFill>
                <a:sym typeface="Times New Roman" panose="02020603050405020304" pitchFamily="18" charset="0"/>
              </a:rPr>
              <a:t>Således blev en dårlig høst i middelalderen ofte tilskrevet heksekunster eller religiøse minoriteter.</a:t>
            </a:r>
          </a:p>
          <a:p>
            <a:pPr marL="342900" lvl="0" indent="-342900" defTabSz="914400" fontAlgn="base">
              <a:buClr>
                <a:srgbClr val="333333"/>
              </a:buClr>
              <a:buFont typeface="WingDings"/>
              <a:buChar char=""/>
            </a:pPr>
            <a:r>
              <a:rPr lang="da-DK" altLang="de-DE" sz="2400" dirty="0">
                <a:solidFill>
                  <a:srgbClr val="333333"/>
                </a:solidFill>
                <a:sym typeface="Times New Roman" panose="02020603050405020304" pitchFamily="18" charset="0"/>
              </a:rPr>
              <a:t>Disse simple forklaringer mindskede spændinger og frygt, samtidig med at de gav en illusion om, at man havde kontrol over situationen.</a:t>
            </a:r>
            <a:endParaRPr lang="en-US" sz="2400" dirty="0"/>
          </a:p>
        </p:txBody>
      </p:sp>
      <p:sp>
        <p:nvSpPr>
          <p:cNvPr id="8" name="Footer Placeholder 7"/>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256BCBF1-85EA-42FD-96E6-8C2057520BE5}" type="slidenum">
              <a:rPr lang="en-US" altLang="de-DE" smtClean="0"/>
              <a:pPr/>
              <a:t>19</a:t>
            </a:fld>
            <a:endParaRPr lang="en-US"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Hvorfor gør vi det?</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a:solidFill>
                  <a:srgbClr val="333333"/>
                </a:solidFill>
                <a:sym typeface="Times New Roman" panose="02020603050405020304" pitchFamily="18" charset="0"/>
              </a:rPr>
              <a:t>Studier </a:t>
            </a:r>
            <a:r>
              <a:rPr lang="en-US" altLang="de-DE" sz="2400" dirty="0" err="1">
                <a:solidFill>
                  <a:srgbClr val="333333"/>
                </a:solidFill>
                <a:sym typeface="Times New Roman" panose="02020603050405020304" pitchFamily="18" charset="0"/>
              </a:rPr>
              <a:t>har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vist</a:t>
            </a:r>
            <a:r>
              <a:rPr lang="en-US" altLang="de-DE" sz="2400" dirty="0">
                <a:solidFill>
                  <a:srgbClr val="333333"/>
                </a:solidFill>
                <a:sym typeface="Times New Roman" panose="02020603050405020304" pitchFamily="18" charset="0"/>
              </a:rPr>
              <a:t>, at mange </a:t>
            </a:r>
            <a:r>
              <a:rPr lang="en-US" altLang="de-DE" sz="2400" dirty="0" err="1">
                <a:solidFill>
                  <a:srgbClr val="333333"/>
                </a:solidFill>
                <a:sym typeface="Times New Roman" panose="02020603050405020304" pitchFamily="18" charset="0"/>
              </a:rPr>
              <a:t>mennesker</a:t>
            </a:r>
            <a:r>
              <a:rPr lang="en-US" altLang="de-DE" sz="2400" dirty="0">
                <a:solidFill>
                  <a:srgbClr val="333333"/>
                </a:solidFill>
                <a:sym typeface="Times New Roman" panose="02020603050405020304" pitchFamily="18" charset="0"/>
              </a:rPr>
              <a:t>, der </a:t>
            </a:r>
            <a:r>
              <a:rPr lang="en-US" altLang="de-DE" sz="2400" dirty="0" err="1">
                <a:solidFill>
                  <a:srgbClr val="333333"/>
                </a:solidFill>
                <a:sym typeface="Times New Roman" panose="02020603050405020304" pitchFamily="18" charset="0"/>
              </a:rPr>
              <a:t>lider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af</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en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psykose</a:t>
            </a:r>
            <a:r>
              <a:rPr lang="en-US" altLang="de-DE" sz="2400" dirty="0">
                <a:solidFill>
                  <a:srgbClr val="333333"/>
                </a:solidFill>
                <a:sym typeface="Times New Roman" panose="02020603050405020304" pitchFamily="18" charset="0"/>
              </a:rPr>
              <a:t> (men </a:t>
            </a:r>
            <a:r>
              <a:rPr lang="en-US" altLang="de-DE" sz="2400" dirty="0" err="1">
                <a:solidFill>
                  <a:srgbClr val="333333"/>
                </a:solidFill>
                <a:sym typeface="Times New Roman" panose="02020603050405020304" pitchFamily="18" charset="0"/>
              </a:rPr>
              <a:t>ikke</a:t>
            </a:r>
            <a:r>
              <a:rPr lang="en-US" altLang="de-DE" sz="2400" dirty="0">
                <a:solidFill>
                  <a:srgbClr val="333333"/>
                </a:solidFill>
                <a:sym typeface="Times New Roman" panose="02020603050405020304" pitchFamily="18" charset="0"/>
              </a:rPr>
              <a:t> alle!), </a:t>
            </a:r>
            <a:r>
              <a:rPr lang="en-US" altLang="de-DE" sz="2400" dirty="0" err="1">
                <a:solidFill>
                  <a:srgbClr val="004992"/>
                </a:solidFill>
                <a:sym typeface="Times New Roman" panose="02020603050405020304" pitchFamily="18" charset="0"/>
              </a:rPr>
              <a:t>træffer</a:t>
            </a:r>
            <a:r>
              <a:rPr lang="en-US" altLang="de-DE" sz="2400" dirty="0">
                <a:solidFill>
                  <a:srgbClr val="004992"/>
                </a:solidFill>
                <a:sym typeface="Times New Roman" panose="02020603050405020304" pitchFamily="18" charset="0"/>
              </a:rPr>
              <a:t> </a:t>
            </a:r>
            <a:r>
              <a:rPr lang="en-US" altLang="de-DE" sz="2400" dirty="0" err="1">
                <a:solidFill>
                  <a:srgbClr val="004992"/>
                </a:solidFill>
                <a:sym typeface="Times New Roman" panose="02020603050405020304" pitchFamily="18" charset="0"/>
              </a:rPr>
              <a:t>beslutninger</a:t>
            </a:r>
            <a:r>
              <a:rPr lang="en-US" altLang="de-DE" sz="2400" dirty="0">
                <a:solidFill>
                  <a:srgbClr val="004992"/>
                </a:solidFill>
                <a:sym typeface="Times New Roman" panose="02020603050405020304" pitchFamily="18" charset="0"/>
              </a:rPr>
              <a:t> </a:t>
            </a:r>
            <a:r>
              <a:rPr lang="en-US" altLang="de-DE" sz="2400" dirty="0" err="1">
                <a:solidFill>
                  <a:srgbClr val="004992"/>
                </a:solidFill>
                <a:sym typeface="Times New Roman" panose="02020603050405020304" pitchFamily="18" charset="0"/>
              </a:rPr>
              <a:t>på</a:t>
            </a:r>
            <a:r>
              <a:rPr lang="en-US" altLang="de-DE" sz="2400" dirty="0">
                <a:solidFill>
                  <a:srgbClr val="004992"/>
                </a:solidFill>
                <a:sym typeface="Times New Roman" panose="02020603050405020304" pitchFamily="18" charset="0"/>
              </a:rPr>
              <a:t> basis </a:t>
            </a:r>
            <a:r>
              <a:rPr lang="en-US" altLang="de-DE" sz="2400" dirty="0" err="1">
                <a:solidFill>
                  <a:srgbClr val="004992"/>
                </a:solidFill>
                <a:sym typeface="Times New Roman" panose="02020603050405020304" pitchFamily="18" charset="0"/>
              </a:rPr>
              <a:t>af</a:t>
            </a:r>
            <a:r>
              <a:rPr lang="en-US" altLang="de-DE" sz="2400" dirty="0">
                <a:solidFill>
                  <a:srgbClr val="004992"/>
                </a:solidFill>
                <a:sym typeface="Times New Roman" panose="02020603050405020304" pitchFamily="18" charset="0"/>
              </a:rPr>
              <a:t> </a:t>
            </a:r>
            <a:r>
              <a:rPr lang="en-US" altLang="de-DE" sz="2400" dirty="0" err="1">
                <a:solidFill>
                  <a:srgbClr val="004992"/>
                </a:solidFill>
                <a:sym typeface="Times New Roman" panose="02020603050405020304" pitchFamily="18" charset="0"/>
              </a:rPr>
              <a:t>minimale</a:t>
            </a:r>
            <a:r>
              <a:rPr lang="en-US" altLang="de-DE" sz="2400" dirty="0">
                <a:solidFill>
                  <a:srgbClr val="004992"/>
                </a:solidFill>
                <a:sym typeface="Times New Roman" panose="02020603050405020304" pitchFamily="18" charset="0"/>
              </a:rPr>
              <a:t> </a:t>
            </a:r>
            <a:r>
              <a:rPr lang="en-US" altLang="de-DE" sz="2400" dirty="0" err="1">
                <a:solidFill>
                  <a:srgbClr val="004992"/>
                </a:solidFill>
                <a:sym typeface="Times New Roman" panose="02020603050405020304" pitchFamily="18" charset="0"/>
              </a:rPr>
              <a:t>informationer</a:t>
            </a:r>
            <a:r>
              <a:rPr lang="en-US" altLang="de-DE" sz="2400" dirty="0">
                <a:solidFill>
                  <a:srgbClr val="004992"/>
                </a:solidFill>
                <a:sym typeface="Times New Roman" panose="02020603050405020304" pitchFamily="18" charset="0"/>
              </a:rPr>
              <a:t>.</a:t>
            </a:r>
            <a:endParaRPr lang="en-US" sz="2400" dirty="0">
              <a:solidFill>
                <a:srgbClr val="004992"/>
              </a:solidFill>
            </a:endParaRPr>
          </a:p>
        </p:txBody>
      </p:sp>
      <p:sp>
        <p:nvSpPr>
          <p:cNvPr id="8" name="Footer Placeholder 7"/>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256BCBF1-85EA-42FD-96E6-8C2057520BE5}" type="slidenum">
              <a:rPr lang="en-US" altLang="de-DE" smtClean="0"/>
              <a:pPr/>
              <a:t>20</a:t>
            </a:fld>
            <a:endParaRPr lang="en-US"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Hvorfor gør vi det?</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a:solidFill>
                  <a:srgbClr val="333333"/>
                </a:solidFill>
                <a:sym typeface="Times New Roman" panose="02020603050405020304" pitchFamily="18" charset="0"/>
              </a:rPr>
              <a:t>Studier </a:t>
            </a:r>
            <a:r>
              <a:rPr lang="en-US" altLang="de-DE" sz="2400" dirty="0" err="1">
                <a:solidFill>
                  <a:srgbClr val="333333"/>
                </a:solidFill>
                <a:sym typeface="Times New Roman" panose="02020603050405020304" pitchFamily="18" charset="0"/>
              </a:rPr>
              <a:t>har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vist</a:t>
            </a:r>
            <a:r>
              <a:rPr lang="en-US" altLang="de-DE" sz="2400" dirty="0">
                <a:solidFill>
                  <a:srgbClr val="333333"/>
                </a:solidFill>
                <a:sym typeface="Times New Roman" panose="02020603050405020304" pitchFamily="18" charset="0"/>
              </a:rPr>
              <a:t>, at mange </a:t>
            </a:r>
            <a:r>
              <a:rPr lang="en-US" altLang="de-DE" sz="2400" dirty="0" err="1">
                <a:solidFill>
                  <a:srgbClr val="333333"/>
                </a:solidFill>
                <a:sym typeface="Times New Roman" panose="02020603050405020304" pitchFamily="18" charset="0"/>
              </a:rPr>
              <a:t>mennesker</a:t>
            </a:r>
            <a:r>
              <a:rPr lang="en-US" altLang="de-DE" sz="2400" dirty="0">
                <a:solidFill>
                  <a:srgbClr val="333333"/>
                </a:solidFill>
                <a:sym typeface="Times New Roman" panose="02020603050405020304" pitchFamily="18" charset="0"/>
              </a:rPr>
              <a:t>, der </a:t>
            </a:r>
            <a:r>
              <a:rPr lang="en-US" altLang="de-DE" sz="2400" dirty="0" err="1">
                <a:solidFill>
                  <a:srgbClr val="333333"/>
                </a:solidFill>
                <a:sym typeface="Times New Roman" panose="02020603050405020304" pitchFamily="18" charset="0"/>
              </a:rPr>
              <a:t>lider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af</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en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psykose</a:t>
            </a:r>
            <a:r>
              <a:rPr lang="en-US" altLang="de-DE" sz="2400" dirty="0">
                <a:solidFill>
                  <a:srgbClr val="333333"/>
                </a:solidFill>
                <a:sym typeface="Times New Roman" panose="02020603050405020304" pitchFamily="18" charset="0"/>
              </a:rPr>
              <a:t> (men </a:t>
            </a:r>
            <a:r>
              <a:rPr lang="en-US" altLang="de-DE" sz="2400" dirty="0" err="1">
                <a:solidFill>
                  <a:srgbClr val="333333"/>
                </a:solidFill>
                <a:sym typeface="Times New Roman" panose="02020603050405020304" pitchFamily="18" charset="0"/>
              </a:rPr>
              <a:t>ikke</a:t>
            </a:r>
            <a:r>
              <a:rPr lang="en-US" altLang="de-DE" sz="2400" dirty="0">
                <a:solidFill>
                  <a:srgbClr val="333333"/>
                </a:solidFill>
                <a:sym typeface="Times New Roman" panose="02020603050405020304" pitchFamily="18" charset="0"/>
              </a:rPr>
              <a:t> alle!), </a:t>
            </a:r>
            <a:r>
              <a:rPr lang="en-US" altLang="de-DE" sz="2400" dirty="0" err="1">
                <a:solidFill>
                  <a:srgbClr val="004992"/>
                </a:solidFill>
                <a:sym typeface="Times New Roman" panose="02020603050405020304" pitchFamily="18" charset="0"/>
              </a:rPr>
              <a:t>træffer</a:t>
            </a:r>
            <a:r>
              <a:rPr lang="en-US" altLang="de-DE" sz="2400" dirty="0">
                <a:solidFill>
                  <a:srgbClr val="004992"/>
                </a:solidFill>
                <a:sym typeface="Times New Roman" panose="02020603050405020304" pitchFamily="18" charset="0"/>
              </a:rPr>
              <a:t> </a:t>
            </a:r>
            <a:r>
              <a:rPr lang="en-US" altLang="de-DE" sz="2400" dirty="0" err="1">
                <a:solidFill>
                  <a:srgbClr val="004992"/>
                </a:solidFill>
                <a:sym typeface="Times New Roman" panose="02020603050405020304" pitchFamily="18" charset="0"/>
              </a:rPr>
              <a:t>beslutninger</a:t>
            </a:r>
            <a:r>
              <a:rPr lang="en-US" altLang="de-DE" sz="2400" dirty="0">
                <a:solidFill>
                  <a:srgbClr val="004992"/>
                </a:solidFill>
                <a:sym typeface="Times New Roman" panose="02020603050405020304" pitchFamily="18" charset="0"/>
              </a:rPr>
              <a:t> </a:t>
            </a:r>
            <a:r>
              <a:rPr lang="en-US" altLang="de-DE" sz="2400" dirty="0" err="1">
                <a:solidFill>
                  <a:srgbClr val="004992"/>
                </a:solidFill>
                <a:sym typeface="Times New Roman" panose="02020603050405020304" pitchFamily="18" charset="0"/>
              </a:rPr>
              <a:t>på</a:t>
            </a:r>
            <a:r>
              <a:rPr lang="en-US" altLang="de-DE" sz="2400" dirty="0">
                <a:solidFill>
                  <a:srgbClr val="004992"/>
                </a:solidFill>
                <a:sym typeface="Times New Roman" panose="02020603050405020304" pitchFamily="18" charset="0"/>
              </a:rPr>
              <a:t> basis </a:t>
            </a:r>
            <a:r>
              <a:rPr lang="en-US" altLang="de-DE" sz="2400" dirty="0" err="1">
                <a:solidFill>
                  <a:srgbClr val="004992"/>
                </a:solidFill>
                <a:sym typeface="Times New Roman" panose="02020603050405020304" pitchFamily="18" charset="0"/>
              </a:rPr>
              <a:t>af</a:t>
            </a:r>
            <a:r>
              <a:rPr lang="en-US" altLang="de-DE" sz="2400" dirty="0">
                <a:solidFill>
                  <a:srgbClr val="004992"/>
                </a:solidFill>
                <a:sym typeface="Times New Roman" panose="02020603050405020304" pitchFamily="18" charset="0"/>
              </a:rPr>
              <a:t> </a:t>
            </a:r>
            <a:r>
              <a:rPr lang="en-US" altLang="de-DE" sz="2400" dirty="0" err="1">
                <a:solidFill>
                  <a:srgbClr val="004992"/>
                </a:solidFill>
                <a:sym typeface="Times New Roman" panose="02020603050405020304" pitchFamily="18" charset="0"/>
              </a:rPr>
              <a:t>minimale</a:t>
            </a:r>
            <a:r>
              <a:rPr lang="en-US" altLang="de-DE" sz="2400" dirty="0">
                <a:solidFill>
                  <a:srgbClr val="004992"/>
                </a:solidFill>
                <a:sym typeface="Times New Roman" panose="02020603050405020304" pitchFamily="18" charset="0"/>
              </a:rPr>
              <a:t> </a:t>
            </a:r>
            <a:r>
              <a:rPr lang="en-US" altLang="de-DE" sz="2400" dirty="0" err="1">
                <a:solidFill>
                  <a:srgbClr val="004992"/>
                </a:solidFill>
                <a:sym typeface="Times New Roman" panose="02020603050405020304" pitchFamily="18" charset="0"/>
              </a:rPr>
              <a:t>informationer</a:t>
            </a:r>
            <a:r>
              <a:rPr lang="en-US" altLang="de-DE" sz="2400" dirty="0">
                <a:solidFill>
                  <a:srgbClr val="004992"/>
                </a:solidFill>
                <a:sym typeface="Times New Roman" panose="02020603050405020304" pitchFamily="18" charset="0"/>
              </a:rPr>
              <a:t>.</a:t>
            </a:r>
          </a:p>
          <a:p>
            <a:pPr marL="342900" lvl="0" indent="-342900" defTabSz="914400" fontAlgn="base">
              <a:buClr>
                <a:srgbClr val="333333"/>
              </a:buClr>
              <a:buFont typeface="WingDings"/>
              <a:buChar char=""/>
            </a:pPr>
            <a:r>
              <a:rPr lang="en-US" altLang="de-DE" sz="2400" dirty="0" err="1">
                <a:solidFill>
                  <a:srgbClr val="333333"/>
                </a:solidFill>
                <a:sym typeface="Times New Roman" panose="02020603050405020304" pitchFamily="18" charset="0"/>
              </a:rPr>
              <a:t>En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sådan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beslutningsmåde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kan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nemt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føre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til</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fejl</a:t>
            </a:r>
            <a:r>
              <a:rPr lang="en-US" altLang="de-DE" sz="2400" dirty="0">
                <a:solidFill>
                  <a:srgbClr val="333333"/>
                </a:solidFill>
                <a:sym typeface="Times New Roman" panose="02020603050405020304" pitchFamily="18" charset="0"/>
              </a:rPr>
              <a:t>. Det er </a:t>
            </a:r>
            <a:r>
              <a:rPr lang="en-US" altLang="de-DE" sz="2400" dirty="0" err="1">
                <a:solidFill>
                  <a:srgbClr val="333333"/>
                </a:solidFill>
                <a:sym typeface="Times New Roman" panose="02020603050405020304" pitchFamily="18" charset="0"/>
              </a:rPr>
              <a:t>derfor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bedre</a:t>
            </a:r>
            <a:r>
              <a:rPr lang="en-US" altLang="de-DE" sz="2400" dirty="0">
                <a:solidFill>
                  <a:srgbClr val="333333"/>
                </a:solidFill>
                <a:sym typeface="Times New Roman" panose="02020603050405020304" pitchFamily="18" charset="0"/>
              </a:rPr>
              <a:t> at </a:t>
            </a:r>
            <a:r>
              <a:rPr lang="en-US" altLang="de-DE" sz="2400" dirty="0" err="1">
                <a:solidFill>
                  <a:srgbClr val="333333"/>
                </a:solidFill>
                <a:sym typeface="Times New Roman" panose="02020603050405020304" pitchFamily="18" charset="0"/>
              </a:rPr>
              <a:t>anvende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en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beslutningsform</a:t>
            </a:r>
            <a:r>
              <a:rPr lang="en-US" altLang="de-DE" sz="2400" dirty="0">
                <a:solidFill>
                  <a:srgbClr val="333333"/>
                </a:solidFill>
                <a:sym typeface="Times New Roman" panose="02020603050405020304" pitchFamily="18" charset="0"/>
              </a:rPr>
              <a:t>, </a:t>
            </a:r>
            <a:r>
              <a:rPr lang="en-US" altLang="de-DE" sz="2400" dirty="0">
                <a:solidFill>
                  <a:srgbClr val="004992"/>
                </a:solidFill>
                <a:sym typeface="Times New Roman" panose="02020603050405020304" pitchFamily="18" charset="0"/>
              </a:rPr>
              <a:t>der </a:t>
            </a:r>
            <a:r>
              <a:rPr lang="en-US" altLang="de-DE" sz="2400" dirty="0" err="1">
                <a:solidFill>
                  <a:srgbClr val="004992"/>
                </a:solidFill>
                <a:sym typeface="Times New Roman" panose="02020603050405020304" pitchFamily="18" charset="0"/>
              </a:rPr>
              <a:t>inddrager</a:t>
            </a:r>
            <a:r>
              <a:rPr lang="en-US" altLang="de-DE" sz="2400" dirty="0">
                <a:solidFill>
                  <a:srgbClr val="004992"/>
                </a:solidFill>
                <a:sym typeface="Times New Roman" panose="02020603050405020304" pitchFamily="18" charset="0"/>
              </a:rPr>
              <a:t> alle </a:t>
            </a:r>
            <a:r>
              <a:rPr lang="en-US" altLang="de-DE" sz="2400" dirty="0" err="1">
                <a:solidFill>
                  <a:srgbClr val="004992"/>
                </a:solidFill>
                <a:sym typeface="Times New Roman" panose="02020603050405020304" pitchFamily="18" charset="0"/>
              </a:rPr>
              <a:t>tilgængelige</a:t>
            </a:r>
            <a:r>
              <a:rPr lang="en-US" altLang="de-DE" sz="2400" dirty="0">
                <a:solidFill>
                  <a:srgbClr val="004992"/>
                </a:solidFill>
                <a:sym typeface="Times New Roman" panose="02020603050405020304" pitchFamily="18" charset="0"/>
              </a:rPr>
              <a:t> </a:t>
            </a:r>
            <a:r>
              <a:rPr lang="en-US" altLang="de-DE" sz="2400" dirty="0" err="1">
                <a:solidFill>
                  <a:srgbClr val="004992"/>
                </a:solidFill>
                <a:sym typeface="Times New Roman" panose="02020603050405020304" pitchFamily="18" charset="0"/>
              </a:rPr>
              <a:t>informationer</a:t>
            </a:r>
            <a:r>
              <a:rPr lang="en-US" altLang="de-DE" sz="2400" dirty="0">
                <a:solidFill>
                  <a:srgbClr val="004992"/>
                </a:solidFill>
                <a:sym typeface="Times New Roman" panose="02020603050405020304" pitchFamily="18" charset="0"/>
              </a:rPr>
              <a:t>.</a:t>
            </a:r>
            <a:endParaRPr lang="en-US" sz="2400" dirty="0">
              <a:solidFill>
                <a:srgbClr val="004992"/>
              </a:solidFill>
            </a:endParaRPr>
          </a:p>
        </p:txBody>
      </p:sp>
      <p:sp>
        <p:nvSpPr>
          <p:cNvPr id="8" name="Footer Placeholder 7"/>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256BCBF1-85EA-42FD-96E6-8C2057520BE5}" type="slidenum">
              <a:rPr lang="en-US" altLang="de-DE" smtClean="0"/>
              <a:pPr/>
              <a:t>21</a:t>
            </a:fld>
            <a:endParaRPr lang="en-US" altLang="de-DE"/>
          </a:p>
        </p:txBody>
      </p:sp>
    </p:spTree>
    <p:extLst>
      <p:ext uri="{BB962C8B-B14F-4D97-AF65-F5344CB8AC3E}">
        <p14:creationId xmlns:p14="http://schemas.microsoft.com/office/powerpoint/2010/main" val="1129581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99" name="Rectangle 47"/>
          <p:cNvSpPr>
            <a:spLocks/>
          </p:cNvSpPr>
          <p:nvPr/>
        </p:nvSpPr>
        <p:spPr bwMode="auto">
          <a:xfrm>
            <a:off x="408955" y="5949280"/>
            <a:ext cx="11376000" cy="381000"/>
          </a:xfrm>
          <a:prstGeom prst="rect">
            <a:avLst/>
          </a:prstGeom>
          <a:noFill/>
          <a:ln>
            <a:noFill/>
          </a:ln>
        </p:spPr>
        <p:txBody>
          <a:bodyPr lIns="0" tIns="0" rIns="40639" bIns="0">
            <a:noAutofit/>
          </a:bodyPr>
          <a:lstStyle/>
          <a:p>
            <a:pPr algn="ctr">
              <a:defRPr/>
            </a:pPr>
            <a:r>
              <a:rPr lang="en-US" altLang="de-DE" sz="2000" dirty="0" err="1">
                <a:solidFill>
                  <a:srgbClr val="004992"/>
                </a:solidFill>
                <a:latin typeface="+mn-lt"/>
                <a:ea typeface="+mn-ea"/>
                <a:cs typeface="+mn-cs"/>
                <a:sym typeface="Times New Roman" charset="0"/>
              </a:rPr>
              <a:t>Vil</a:t>
            </a:r>
            <a:r>
              <a:rPr lang="en-US" altLang="de-DE" sz="2000" dirty="0">
                <a:solidFill>
                  <a:srgbClr val="004992"/>
                </a:solidFill>
                <a:latin typeface="+mn-lt"/>
                <a:ea typeface="+mn-ea"/>
                <a:cs typeface="+mn-cs"/>
                <a:sym typeface="Times New Roman" charset="0"/>
              </a:rPr>
              <a:t> </a:t>
            </a:r>
            <a:r>
              <a:rPr lang="en-US" altLang="de-DE" sz="2000" dirty="0" err="1">
                <a:solidFill>
                  <a:srgbClr val="004992"/>
                </a:solidFill>
                <a:latin typeface="+mn-lt"/>
                <a:ea typeface="+mn-ea"/>
                <a:cs typeface="+mn-cs"/>
                <a:sym typeface="Times New Roman" charset="0"/>
              </a:rPr>
              <a:t>nogen</a:t>
            </a:r>
            <a:r>
              <a:rPr lang="en-US" altLang="de-DE" sz="2000" dirty="0">
                <a:solidFill>
                  <a:srgbClr val="004992"/>
                </a:solidFill>
                <a:latin typeface="+mn-lt"/>
                <a:ea typeface="+mn-ea"/>
                <a:cs typeface="+mn-cs"/>
                <a:sym typeface="Times New Roman" charset="0"/>
              </a:rPr>
              <a:t> dele en </a:t>
            </a:r>
            <a:r>
              <a:rPr lang="en-US" altLang="de-DE" sz="2000" dirty="0" err="1">
                <a:solidFill>
                  <a:srgbClr val="004992"/>
                </a:solidFill>
                <a:latin typeface="+mn-lt"/>
                <a:ea typeface="+mn-ea"/>
                <a:cs typeface="+mn-cs"/>
                <a:sym typeface="Times New Roman" charset="0"/>
              </a:rPr>
              <a:t>kort</a:t>
            </a:r>
            <a:r>
              <a:rPr lang="en-US" altLang="de-DE" sz="2000" dirty="0">
                <a:solidFill>
                  <a:srgbClr val="004992"/>
                </a:solidFill>
                <a:latin typeface="+mn-lt"/>
                <a:ea typeface="+mn-ea"/>
                <a:cs typeface="+mn-cs"/>
                <a:sym typeface="Times New Roman" charset="0"/>
              </a:rPr>
              <a:t>, </a:t>
            </a:r>
            <a:r>
              <a:rPr lang="en-US" altLang="de-DE" sz="2000" dirty="0" err="1">
                <a:solidFill>
                  <a:srgbClr val="004992"/>
                </a:solidFill>
                <a:latin typeface="+mn-lt"/>
                <a:ea typeface="+mn-ea"/>
                <a:cs typeface="+mn-cs"/>
                <a:sym typeface="Times New Roman" charset="0"/>
              </a:rPr>
              <a:t>personlig</a:t>
            </a:r>
            <a:r>
              <a:rPr lang="en-US" altLang="de-DE" sz="2000" dirty="0">
                <a:solidFill>
                  <a:srgbClr val="004992"/>
                </a:solidFill>
                <a:latin typeface="+mn-lt"/>
                <a:ea typeface="+mn-ea"/>
                <a:cs typeface="+mn-cs"/>
                <a:sym typeface="Times New Roman" charset="0"/>
              </a:rPr>
              <a:t> </a:t>
            </a:r>
            <a:r>
              <a:rPr lang="en-US" altLang="de-DE" sz="2000" dirty="0" err="1">
                <a:solidFill>
                  <a:srgbClr val="004992"/>
                </a:solidFill>
                <a:latin typeface="+mn-lt"/>
                <a:ea typeface="+mn-ea"/>
                <a:cs typeface="+mn-cs"/>
                <a:sym typeface="Times New Roman" charset="0"/>
              </a:rPr>
              <a:t>erfaring</a:t>
            </a:r>
            <a:r>
              <a:rPr lang="en-US" altLang="de-DE" sz="2000" dirty="0">
                <a:solidFill>
                  <a:srgbClr val="004992"/>
                </a:solidFill>
                <a:latin typeface="+mn-lt"/>
                <a:ea typeface="+mn-ea"/>
                <a:cs typeface="+mn-cs"/>
                <a:sym typeface="Times New Roman" charset="0"/>
              </a:rPr>
              <a:t>? </a:t>
            </a:r>
            <a:r>
              <a:rPr lang="en-US" sz="2000" dirty="0">
                <a:solidFill>
                  <a:srgbClr val="004992"/>
                </a:solidFill>
                <a:latin typeface="+mn-lt"/>
                <a:ea typeface="+mn-ea"/>
                <a:cs typeface="+mn-cs"/>
                <a:sym typeface="Verdana" charset="0"/>
              </a:rPr>
              <a:t> </a:t>
            </a:r>
          </a:p>
        </p:txBody>
      </p:sp>
      <p:sp>
        <p:nvSpPr>
          <p:cNvPr id="3" name="Title 2"/>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mn-lt"/>
                <a:ea typeface="+mn-ea"/>
                <a:cs typeface="+mn-cs"/>
              </a:rPr>
              <a:t>Hvordan forhastede konklusioner kan resultere i fejltolkninger under en psykose - eksempler</a:t>
            </a:r>
          </a:p>
        </p:txBody>
      </p:sp>
      <p:graphicFrame>
        <p:nvGraphicFramePr>
          <p:cNvPr id="7" name="Table 6"/>
          <p:cNvGraphicFramePr>
            <a:graphicFrameLocks noGrp="1"/>
          </p:cNvGraphicFramePr>
          <p:nvPr>
            <p:extLst>
              <p:ext uri="{D42A27DB-BD31-4B8C-83A1-F6EECF244321}">
                <p14:modId xmlns:p14="http://schemas.microsoft.com/office/powerpoint/2010/main" val="264369863"/>
              </p:ext>
            </p:extLst>
          </p:nvPr>
        </p:nvGraphicFramePr>
        <p:xfrm>
          <a:off x="408954" y="2295017"/>
          <a:ext cx="11376000" cy="3413646"/>
        </p:xfrm>
        <a:graphic>
          <a:graphicData uri="http://schemas.openxmlformats.org/drawingml/2006/table">
            <a:tbl>
              <a:tblPr firstRow="1" bandRow="1">
                <a:tableStyleId>{21E4AEA4-8DFA-4A89-87EB-49C32662AFE0}</a:tableStyleId>
              </a:tblPr>
              <a:tblGrid>
                <a:gridCol w="3528393">
                  <a:extLst>
                    <a:ext uri="{9D8B030D-6E8A-4147-A177-3AD203B41FA5}">
                      <a16:colId xmlns:a16="http://schemas.microsoft.com/office/drawing/2014/main" val="20000"/>
                    </a:ext>
                  </a:extLst>
                </a:gridCol>
                <a:gridCol w="4055607">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Hændelse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mn-lt"/>
                          <a:ea typeface="+mn-ea"/>
                          <a:cs typeface="+mn-cs"/>
                        </a:rPr>
                        <a:t>Forklaring under en psykose</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Andre forklaringer</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mn-lt"/>
                          <a:ea typeface="+mn-ea"/>
                          <a:cs typeface="+mn-cs"/>
                        </a:rPr>
                        <a:t>Du hører en skrattende lyd i telefonen.</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a-DK" sz="2000" b="0" i="0" u="none" strike="noStrike" cap="none" normalizeH="0" baseline="0">
                          <a:ln>
                            <a:noFill/>
                          </a:ln>
                          <a:solidFill>
                            <a:srgbClr val="333333"/>
                          </a:solidFill>
                          <a:effectLst/>
                          <a:latin typeface="+mn-lt"/>
                          <a:ea typeface="+mn-ea"/>
                          <a:cs typeface="+mn-cs"/>
                        </a:rPr>
                        <a:t>Du bliver aflyttet af CIA.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000" b="0" i="0" u="none" strike="noStrike" cap="none" normalizeH="0" baseline="0">
                          <a:ln>
                            <a:noFill/>
                          </a:ln>
                          <a:solidFill>
                            <a:srgbClr val="333333"/>
                          </a:solidFill>
                          <a:effectLst/>
                          <a:latin typeface="+mn-lt"/>
                          <a:ea typeface="+mn-ea"/>
                          <a:cs typeface="+mn-cs"/>
                        </a:rPr>
                        <a:t>Kabelfejl, typisk lyd under langdistance-samtaler, du er uden for mobilens dækningsområde.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a-DK" sz="2000" b="0" i="0" u="none" strike="noStrike" cap="none" normalizeH="0" baseline="0">
                          <a:ln>
                            <a:noFill/>
                          </a:ln>
                          <a:solidFill>
                            <a:srgbClr val="333333"/>
                          </a:solidFill>
                          <a:effectLst/>
                          <a:latin typeface="+mn-lt"/>
                          <a:ea typeface="+mn-ea"/>
                          <a:cs typeface="+mn-cs"/>
                        </a:rPr>
                        <a:t>Du hører “Toxic” af Britney Spears i radioen.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mn-lt"/>
                          <a:ea typeface="+mn-ea"/>
                          <a:cs typeface="+mn-cs"/>
                        </a:rPr>
                        <a:t>Hemmeligt signal om et forestående kemisk giftangreb.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000" b="0" i="0" u="none" strike="noStrike" cap="none" normalizeH="0" baseline="0">
                          <a:ln>
                            <a:noFill/>
                          </a:ln>
                          <a:solidFill>
                            <a:srgbClr val="333333"/>
                          </a:solidFill>
                          <a:effectLst/>
                          <a:latin typeface="+mn-lt"/>
                          <a:ea typeface="+mn-ea"/>
                          <a:cs typeface="+mn-cs"/>
                        </a:rPr>
                        <a:t>Denne radiostation har specialiseret sig i popmusik.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a-DK" sz="2000" b="0" i="0" u="none" strike="noStrike" cap="none" normalizeH="0" baseline="0">
                          <a:ln>
                            <a:noFill/>
                          </a:ln>
                          <a:solidFill>
                            <a:srgbClr val="333333"/>
                          </a:solidFill>
                          <a:effectLst/>
                          <a:latin typeface="+mn-lt"/>
                          <a:ea typeface="+mn-ea"/>
                          <a:cs typeface="+mn-cs"/>
                        </a:rPr>
                        <a:t>Hvidt støv på køkkenbordet, som ikke var der før.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000" b="0" i="0" u="none" strike="noStrike" cap="none" normalizeH="0" baseline="0" dirty="0">
                          <a:ln>
                            <a:noFill/>
                          </a:ln>
                          <a:solidFill>
                            <a:srgbClr val="333333"/>
                          </a:solidFill>
                          <a:effectLst/>
                          <a:latin typeface="+mn-lt"/>
                          <a:ea typeface="+mn-ea"/>
                          <a:cs typeface="+mn-cs"/>
                        </a:rPr>
                        <a:t>Det er et forsøg på at forgifte dig med miltbrand. Politiet har plantet narkotika som falske beviser mod dig.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a-DK" sz="2000" b="0" i="0" u="none" strike="noStrike" cap="none" normalizeH="0" baseline="0" dirty="0">
                          <a:ln>
                            <a:noFill/>
                          </a:ln>
                          <a:solidFill>
                            <a:srgbClr val="333333"/>
                          </a:solidFill>
                          <a:effectLst/>
                          <a:latin typeface="+mn-lt"/>
                          <a:ea typeface="+mn-ea"/>
                          <a:cs typeface="+mn-cs"/>
                        </a:rPr>
                        <a:t>Der er nogen, der lige har bagt. Der er ikke blevet støvet af i længere tid.</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9" name="Footer Placeholder 8"/>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256BCBF1-85EA-42FD-96E6-8C2057520BE5}" type="slidenum">
              <a:rPr lang="en-US" altLang="de-DE" smtClean="0"/>
              <a:pPr/>
              <a:t>22</a:t>
            </a:fld>
            <a:endParaRPr lang="en-US"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Opgave (1)</a:t>
            </a:r>
          </a:p>
        </p:txBody>
      </p:sp>
      <p:sp>
        <p:nvSpPr>
          <p:cNvPr id="25603" name="Rectangle 2"/>
          <p:cNvSpPr>
            <a:spLocks noGrp="1" noChangeArrowheads="1"/>
          </p:cNvSpPr>
          <p:nvPr>
            <p:ph idx="1"/>
          </p:nvPr>
        </p:nvSpPr>
        <p:spPr/>
        <p:txBody>
          <a:bodyPr rIns="132080">
            <a:noAutofit/>
          </a:bodyPr>
          <a:lstStyle/>
          <a:p>
            <a:pPr eaLnBrk="1" hangingPunct="1">
              <a:buClr>
                <a:srgbClr val="333333"/>
              </a:buClr>
              <a:defRPr/>
            </a:pPr>
            <a:r>
              <a:rPr lang="en-US" sz="2400" dirty="0">
                <a:solidFill>
                  <a:srgbClr val="333333"/>
                </a:solidFill>
                <a:sym typeface="Verdana" charset="0"/>
              </a:rPr>
              <a:t>Du </a:t>
            </a:r>
            <a:r>
              <a:rPr lang="en-US" sz="2400" dirty="0" err="1">
                <a:solidFill>
                  <a:srgbClr val="333333"/>
                </a:solidFill>
                <a:sym typeface="Verdana" charset="0"/>
              </a:rPr>
              <a:t>vil</a:t>
            </a:r>
            <a:r>
              <a:rPr lang="en-US" sz="2400" dirty="0">
                <a:solidFill>
                  <a:srgbClr val="333333"/>
                </a:solidFill>
                <a:sym typeface="Verdana" charset="0"/>
              </a:rPr>
              <a:t> i </a:t>
            </a:r>
            <a:r>
              <a:rPr lang="en-US" sz="2400" dirty="0" err="1">
                <a:solidFill>
                  <a:srgbClr val="333333"/>
                </a:solidFill>
                <a:sym typeface="Verdana" charset="0"/>
              </a:rPr>
              <a:t>det</a:t>
            </a:r>
            <a:r>
              <a:rPr lang="en-US" sz="2400" dirty="0">
                <a:solidFill>
                  <a:srgbClr val="333333"/>
                </a:solidFill>
                <a:sym typeface="Verdana" charset="0"/>
              </a:rPr>
              <a:t> </a:t>
            </a:r>
            <a:r>
              <a:rPr lang="en-US" sz="2400" dirty="0" err="1">
                <a:solidFill>
                  <a:srgbClr val="333333"/>
                </a:solidFill>
                <a:sym typeface="Verdana" charset="0"/>
              </a:rPr>
              <a:t>følgende</a:t>
            </a:r>
            <a:r>
              <a:rPr lang="en-US" sz="2400" dirty="0">
                <a:solidFill>
                  <a:srgbClr val="333333"/>
                </a:solidFill>
                <a:sym typeface="Verdana" charset="0"/>
              </a:rPr>
              <a:t> </a:t>
            </a:r>
            <a:r>
              <a:rPr lang="en-US" sz="2400" dirty="0" err="1">
                <a:solidFill>
                  <a:srgbClr val="333333"/>
                </a:solidFill>
                <a:sym typeface="Verdana" charset="0"/>
              </a:rPr>
              <a:t>blive</a:t>
            </a:r>
            <a:r>
              <a:rPr lang="en-US" sz="2400" dirty="0">
                <a:solidFill>
                  <a:srgbClr val="333333"/>
                </a:solidFill>
                <a:sym typeface="Verdana" charset="0"/>
              </a:rPr>
              <a:t> </a:t>
            </a:r>
            <a:r>
              <a:rPr lang="en-US" sz="2400" dirty="0" err="1">
                <a:solidFill>
                  <a:srgbClr val="333333"/>
                </a:solidFill>
                <a:sym typeface="Verdana" charset="0"/>
              </a:rPr>
              <a:t>præsenteret</a:t>
            </a:r>
            <a:r>
              <a:rPr lang="en-US" sz="2400" dirty="0">
                <a:solidFill>
                  <a:srgbClr val="333333"/>
                </a:solidFill>
                <a:sym typeface="Verdana" charset="0"/>
              </a:rPr>
              <a:t> for en </a:t>
            </a:r>
            <a:r>
              <a:rPr lang="en-US" sz="2400" dirty="0" err="1">
                <a:solidFill>
                  <a:srgbClr val="333333"/>
                </a:solidFill>
                <a:sym typeface="Verdana" charset="0"/>
              </a:rPr>
              <a:t>række</a:t>
            </a:r>
            <a:r>
              <a:rPr lang="en-US" sz="2400" dirty="0">
                <a:solidFill>
                  <a:srgbClr val="333333"/>
                </a:solidFill>
                <a:sym typeface="Verdana" charset="0"/>
              </a:rPr>
              <a:t> </a:t>
            </a:r>
            <a:r>
              <a:rPr lang="en-US" sz="2400" dirty="0" err="1">
                <a:solidFill>
                  <a:srgbClr val="333333"/>
                </a:solidFill>
                <a:sym typeface="Verdana" charset="0"/>
              </a:rPr>
              <a:t>billeder</a:t>
            </a:r>
            <a:r>
              <a:rPr lang="en-US" sz="2400" dirty="0">
                <a:solidFill>
                  <a:srgbClr val="333333"/>
                </a:solidFill>
                <a:sym typeface="Verdana" charset="0"/>
              </a:rPr>
              <a:t>. Du </a:t>
            </a:r>
            <a:r>
              <a:rPr lang="en-US" sz="2400" dirty="0" err="1">
                <a:solidFill>
                  <a:srgbClr val="333333"/>
                </a:solidFill>
                <a:sym typeface="Verdana" charset="0"/>
              </a:rPr>
              <a:t>ser</a:t>
            </a:r>
            <a:r>
              <a:rPr lang="en-US" sz="2400" dirty="0">
                <a:solidFill>
                  <a:srgbClr val="333333"/>
                </a:solidFill>
                <a:sym typeface="Verdana" charset="0"/>
              </a:rPr>
              <a:t> </a:t>
            </a:r>
            <a:r>
              <a:rPr lang="en-US" sz="2400" dirty="0" err="1">
                <a:solidFill>
                  <a:srgbClr val="333333"/>
                </a:solidFill>
                <a:sym typeface="Verdana" charset="0"/>
              </a:rPr>
              <a:t>først</a:t>
            </a:r>
            <a:r>
              <a:rPr lang="en-US" sz="2400" dirty="0">
                <a:solidFill>
                  <a:srgbClr val="333333"/>
                </a:solidFill>
                <a:sym typeface="Verdana" charset="0"/>
              </a:rPr>
              <a:t> en </a:t>
            </a:r>
            <a:r>
              <a:rPr lang="en-US" sz="2400" dirty="0" err="1">
                <a:solidFill>
                  <a:srgbClr val="333333"/>
                </a:solidFill>
                <a:sym typeface="Verdana" charset="0"/>
              </a:rPr>
              <a:t>enkelt</a:t>
            </a:r>
            <a:r>
              <a:rPr lang="en-US" sz="2400" dirty="0">
                <a:solidFill>
                  <a:srgbClr val="333333"/>
                </a:solidFill>
                <a:sym typeface="Verdana" charset="0"/>
              </a:rPr>
              <a:t> </a:t>
            </a:r>
            <a:r>
              <a:rPr lang="en-US" sz="2400" dirty="0" err="1">
                <a:solidFill>
                  <a:srgbClr val="333333"/>
                </a:solidFill>
                <a:sym typeface="Verdana" charset="0"/>
              </a:rPr>
              <a:t>billeddetalje</a:t>
            </a:r>
            <a:r>
              <a:rPr lang="en-US" sz="2400" dirty="0">
                <a:solidFill>
                  <a:srgbClr val="333333"/>
                </a:solidFill>
                <a:sym typeface="Verdana" charset="0"/>
              </a:rPr>
              <a:t>. </a:t>
            </a:r>
            <a:r>
              <a:rPr lang="en-US" sz="2400" dirty="0" err="1">
                <a:solidFill>
                  <a:srgbClr val="333333"/>
                </a:solidFill>
                <a:sym typeface="Verdana" charset="0"/>
              </a:rPr>
              <a:t>Derefter</a:t>
            </a:r>
            <a:r>
              <a:rPr lang="en-US" sz="2400" dirty="0">
                <a:solidFill>
                  <a:srgbClr val="333333"/>
                </a:solidFill>
                <a:sym typeface="Verdana" charset="0"/>
              </a:rPr>
              <a:t> </a:t>
            </a:r>
            <a:r>
              <a:rPr lang="en-US" sz="2400" dirty="0" err="1">
                <a:solidFill>
                  <a:srgbClr val="333333"/>
                </a:solidFill>
                <a:sym typeface="Verdana" charset="0"/>
              </a:rPr>
              <a:t>tilføjes</a:t>
            </a:r>
            <a:r>
              <a:rPr lang="en-US" sz="2400" dirty="0">
                <a:solidFill>
                  <a:srgbClr val="333333"/>
                </a:solidFill>
                <a:sym typeface="Verdana" charset="0"/>
              </a:rPr>
              <a:t> </a:t>
            </a:r>
            <a:r>
              <a:rPr lang="en-US" sz="2400" dirty="0" err="1">
                <a:solidFill>
                  <a:srgbClr val="333333"/>
                </a:solidFill>
                <a:sym typeface="Verdana" charset="0"/>
              </a:rPr>
              <a:t>endnu</a:t>
            </a:r>
            <a:r>
              <a:rPr lang="en-US" sz="2400" dirty="0">
                <a:solidFill>
                  <a:srgbClr val="333333"/>
                </a:solidFill>
                <a:sym typeface="Verdana" charset="0"/>
              </a:rPr>
              <a:t> en </a:t>
            </a:r>
            <a:r>
              <a:rPr lang="en-US" sz="2400" dirty="0" err="1">
                <a:solidFill>
                  <a:srgbClr val="333333"/>
                </a:solidFill>
                <a:sym typeface="Verdana" charset="0"/>
              </a:rPr>
              <a:t>detalje</a:t>
            </a:r>
            <a:r>
              <a:rPr lang="en-US" sz="2400" dirty="0">
                <a:solidFill>
                  <a:srgbClr val="333333"/>
                </a:solidFill>
                <a:sym typeface="Verdana" charset="0"/>
              </a:rPr>
              <a:t>. </a:t>
            </a:r>
            <a:r>
              <a:rPr lang="en-US" sz="2400" dirty="0" err="1">
                <a:solidFill>
                  <a:srgbClr val="333333"/>
                </a:solidFill>
                <a:sym typeface="Verdana" charset="0"/>
              </a:rPr>
              <a:t>Dette</a:t>
            </a:r>
            <a:r>
              <a:rPr lang="en-US" sz="2400" dirty="0">
                <a:solidFill>
                  <a:srgbClr val="333333"/>
                </a:solidFill>
                <a:sym typeface="Verdana" charset="0"/>
              </a:rPr>
              <a:t> </a:t>
            </a:r>
            <a:r>
              <a:rPr lang="en-US" sz="2400" dirty="0" err="1">
                <a:solidFill>
                  <a:srgbClr val="333333"/>
                </a:solidFill>
                <a:sym typeface="Verdana" charset="0"/>
              </a:rPr>
              <a:t>fortsætter</a:t>
            </a:r>
            <a:r>
              <a:rPr lang="en-US" sz="2400" dirty="0">
                <a:solidFill>
                  <a:srgbClr val="333333"/>
                </a:solidFill>
                <a:sym typeface="Verdana" charset="0"/>
              </a:rPr>
              <a:t>, </a:t>
            </a:r>
            <a:r>
              <a:rPr lang="en-US" sz="2400" dirty="0" err="1">
                <a:solidFill>
                  <a:srgbClr val="333333"/>
                </a:solidFill>
                <a:sym typeface="Verdana" charset="0"/>
              </a:rPr>
              <a:t>indtil</a:t>
            </a:r>
            <a:r>
              <a:rPr lang="en-US" sz="2400" dirty="0">
                <a:solidFill>
                  <a:srgbClr val="333333"/>
                </a:solidFill>
                <a:sym typeface="Verdana" charset="0"/>
              </a:rPr>
              <a:t> hele </a:t>
            </a:r>
            <a:r>
              <a:rPr lang="en-US" sz="2400" dirty="0" err="1">
                <a:solidFill>
                  <a:srgbClr val="333333"/>
                </a:solidFill>
                <a:sym typeface="Verdana" charset="0"/>
              </a:rPr>
              <a:t>billedet</a:t>
            </a:r>
            <a:r>
              <a:rPr lang="en-US" sz="2400" dirty="0">
                <a:solidFill>
                  <a:srgbClr val="333333"/>
                </a:solidFill>
                <a:sym typeface="Verdana" charset="0"/>
              </a:rPr>
              <a:t> </a:t>
            </a:r>
            <a:r>
              <a:rPr lang="en-US" sz="2400" dirty="0" err="1">
                <a:solidFill>
                  <a:srgbClr val="333333"/>
                </a:solidFill>
                <a:sym typeface="Verdana" charset="0"/>
              </a:rPr>
              <a:t>afsløres</a:t>
            </a:r>
            <a:r>
              <a:rPr lang="en-US" sz="2400" dirty="0">
                <a:solidFill>
                  <a:srgbClr val="333333"/>
                </a:solidFill>
                <a:sym typeface="Verdana" charset="0"/>
              </a:rPr>
              <a:t>.</a:t>
            </a:r>
          </a:p>
          <a:p>
            <a:pPr marL="342900" indent="-342900" eaLnBrk="1" hangingPunct="1">
              <a:buClr>
                <a:srgbClr val="333333"/>
              </a:buClr>
              <a:buFont typeface="WingDings"/>
              <a:buChar char=""/>
              <a:defRPr/>
            </a:pPr>
            <a:r>
              <a:rPr lang="en-US" sz="2400" dirty="0">
                <a:solidFill>
                  <a:srgbClr val="333333"/>
                </a:solidFill>
                <a:sym typeface="Verdana" charset="0"/>
              </a:rPr>
              <a:t>Din </a:t>
            </a:r>
            <a:r>
              <a:rPr lang="en-US" sz="2400" dirty="0" err="1">
                <a:solidFill>
                  <a:srgbClr val="333333"/>
                </a:solidFill>
                <a:sym typeface="Verdana" charset="0"/>
              </a:rPr>
              <a:t>opgave</a:t>
            </a:r>
            <a:r>
              <a:rPr lang="en-US" sz="2400" dirty="0">
                <a:solidFill>
                  <a:srgbClr val="333333"/>
                </a:solidFill>
                <a:sym typeface="Verdana" charset="0"/>
              </a:rPr>
              <a:t> </a:t>
            </a:r>
            <a:r>
              <a:rPr lang="en-US" sz="2400" dirty="0" err="1">
                <a:solidFill>
                  <a:srgbClr val="333333"/>
                </a:solidFill>
                <a:sym typeface="Verdana" charset="0"/>
              </a:rPr>
              <a:t>er</a:t>
            </a:r>
            <a:r>
              <a:rPr lang="en-US" sz="2400" dirty="0">
                <a:solidFill>
                  <a:srgbClr val="333333"/>
                </a:solidFill>
                <a:sym typeface="Verdana" charset="0"/>
              </a:rPr>
              <a:t> at </a:t>
            </a:r>
            <a:r>
              <a:rPr lang="en-US" sz="2400" dirty="0" err="1">
                <a:solidFill>
                  <a:srgbClr val="333333"/>
                </a:solidFill>
                <a:sym typeface="Verdana" charset="0"/>
              </a:rPr>
              <a:t>identificere</a:t>
            </a:r>
            <a:r>
              <a:rPr lang="en-US" sz="2400" dirty="0">
                <a:solidFill>
                  <a:srgbClr val="333333"/>
                </a:solidFill>
                <a:sym typeface="Verdana" charset="0"/>
              </a:rPr>
              <a:t> </a:t>
            </a:r>
            <a:r>
              <a:rPr lang="en-US" sz="2400" err="1">
                <a:solidFill>
                  <a:srgbClr val="333333"/>
                </a:solidFill>
                <a:sym typeface="Verdana" charset="0"/>
              </a:rPr>
              <a:t>genstanden</a:t>
            </a:r>
            <a:r>
              <a:rPr lang="en-US" sz="2400">
                <a:solidFill>
                  <a:srgbClr val="333333"/>
                </a:solidFill>
                <a:sym typeface="Verdana" charset="0"/>
              </a:rPr>
              <a:t>.</a:t>
            </a:r>
            <a:endParaRPr lang="en-US" sz="2400" dirty="0">
              <a:solidFill>
                <a:srgbClr val="333333"/>
              </a:solidFill>
              <a:sym typeface="Verdana" charset="0"/>
            </a:endParaRP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8" name="Slide Number Placeholder 7"/>
          <p:cNvSpPr>
            <a:spLocks noGrp="1"/>
          </p:cNvSpPr>
          <p:nvPr>
            <p:ph type="sldNum" sz="quarter" idx="12"/>
          </p:nvPr>
        </p:nvSpPr>
        <p:spPr/>
        <p:txBody>
          <a:bodyPr/>
          <a:lstStyle/>
          <a:p>
            <a:fld id="{256BCBF1-85EA-42FD-96E6-8C2057520BE5}" type="slidenum">
              <a:rPr lang="en-US" altLang="de-DE" smtClean="0"/>
              <a:pPr/>
              <a:t>23</a:t>
            </a:fld>
            <a:endParaRPr lang="en-US"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Opgave (1)</a:t>
            </a:r>
          </a:p>
        </p:txBody>
      </p:sp>
      <p:sp>
        <p:nvSpPr>
          <p:cNvPr id="25603" name="Rectangle 2"/>
          <p:cNvSpPr>
            <a:spLocks noGrp="1" noChangeArrowheads="1"/>
          </p:cNvSpPr>
          <p:nvPr>
            <p:ph idx="1"/>
          </p:nvPr>
        </p:nvSpPr>
        <p:spPr/>
        <p:txBody>
          <a:bodyPr rIns="132080">
            <a:noAutofit/>
          </a:bodyPr>
          <a:lstStyle/>
          <a:p>
            <a:pPr eaLnBrk="1" hangingPunct="1">
              <a:buClr>
                <a:srgbClr val="333333"/>
              </a:buClr>
              <a:defRPr/>
            </a:pPr>
            <a:r>
              <a:rPr lang="en-US" sz="2400" dirty="0">
                <a:solidFill>
                  <a:srgbClr val="333333"/>
                </a:solidFill>
                <a:sym typeface="Verdana" charset="0"/>
              </a:rPr>
              <a:t>Du </a:t>
            </a:r>
            <a:r>
              <a:rPr lang="en-US" sz="2400" dirty="0" err="1">
                <a:solidFill>
                  <a:srgbClr val="333333"/>
                </a:solidFill>
                <a:sym typeface="Verdana" charset="0"/>
              </a:rPr>
              <a:t>vil</a:t>
            </a:r>
            <a:r>
              <a:rPr lang="en-US" sz="2400" dirty="0">
                <a:solidFill>
                  <a:srgbClr val="333333"/>
                </a:solidFill>
                <a:sym typeface="Verdana" charset="0"/>
              </a:rPr>
              <a:t> i </a:t>
            </a:r>
            <a:r>
              <a:rPr lang="en-US" sz="2400" dirty="0" err="1">
                <a:solidFill>
                  <a:srgbClr val="333333"/>
                </a:solidFill>
                <a:sym typeface="Verdana" charset="0"/>
              </a:rPr>
              <a:t>det</a:t>
            </a:r>
            <a:r>
              <a:rPr lang="en-US" sz="2400" dirty="0">
                <a:solidFill>
                  <a:srgbClr val="333333"/>
                </a:solidFill>
                <a:sym typeface="Verdana" charset="0"/>
              </a:rPr>
              <a:t> </a:t>
            </a:r>
            <a:r>
              <a:rPr lang="en-US" sz="2400" dirty="0" err="1">
                <a:solidFill>
                  <a:srgbClr val="333333"/>
                </a:solidFill>
                <a:sym typeface="Verdana" charset="0"/>
              </a:rPr>
              <a:t>følgende</a:t>
            </a:r>
            <a:r>
              <a:rPr lang="en-US" sz="2400" dirty="0">
                <a:solidFill>
                  <a:srgbClr val="333333"/>
                </a:solidFill>
                <a:sym typeface="Verdana" charset="0"/>
              </a:rPr>
              <a:t> </a:t>
            </a:r>
            <a:r>
              <a:rPr lang="en-US" sz="2400" dirty="0" err="1">
                <a:solidFill>
                  <a:srgbClr val="333333"/>
                </a:solidFill>
                <a:sym typeface="Verdana" charset="0"/>
              </a:rPr>
              <a:t>blive</a:t>
            </a:r>
            <a:r>
              <a:rPr lang="en-US" sz="2400" dirty="0">
                <a:solidFill>
                  <a:srgbClr val="333333"/>
                </a:solidFill>
                <a:sym typeface="Verdana" charset="0"/>
              </a:rPr>
              <a:t> </a:t>
            </a:r>
            <a:r>
              <a:rPr lang="en-US" sz="2400" dirty="0" err="1">
                <a:solidFill>
                  <a:srgbClr val="333333"/>
                </a:solidFill>
                <a:sym typeface="Verdana" charset="0"/>
              </a:rPr>
              <a:t>præsenteret</a:t>
            </a:r>
            <a:r>
              <a:rPr lang="en-US" sz="2400" dirty="0">
                <a:solidFill>
                  <a:srgbClr val="333333"/>
                </a:solidFill>
                <a:sym typeface="Verdana" charset="0"/>
              </a:rPr>
              <a:t> for en </a:t>
            </a:r>
            <a:r>
              <a:rPr lang="en-US" sz="2400" dirty="0" err="1">
                <a:solidFill>
                  <a:srgbClr val="333333"/>
                </a:solidFill>
                <a:sym typeface="Verdana" charset="0"/>
              </a:rPr>
              <a:t>række</a:t>
            </a:r>
            <a:r>
              <a:rPr lang="en-US" sz="2400" dirty="0">
                <a:solidFill>
                  <a:srgbClr val="333333"/>
                </a:solidFill>
                <a:sym typeface="Verdana" charset="0"/>
              </a:rPr>
              <a:t> </a:t>
            </a:r>
            <a:r>
              <a:rPr lang="en-US" sz="2400" dirty="0" err="1">
                <a:solidFill>
                  <a:srgbClr val="333333"/>
                </a:solidFill>
                <a:sym typeface="Verdana" charset="0"/>
              </a:rPr>
              <a:t>billeder</a:t>
            </a:r>
            <a:r>
              <a:rPr lang="en-US" sz="2400" dirty="0">
                <a:solidFill>
                  <a:srgbClr val="333333"/>
                </a:solidFill>
                <a:sym typeface="Verdana" charset="0"/>
              </a:rPr>
              <a:t>. Du </a:t>
            </a:r>
            <a:r>
              <a:rPr lang="en-US" sz="2400" dirty="0" err="1">
                <a:solidFill>
                  <a:srgbClr val="333333"/>
                </a:solidFill>
                <a:sym typeface="Verdana" charset="0"/>
              </a:rPr>
              <a:t>ser</a:t>
            </a:r>
            <a:r>
              <a:rPr lang="en-US" sz="2400" dirty="0">
                <a:solidFill>
                  <a:srgbClr val="333333"/>
                </a:solidFill>
                <a:sym typeface="Verdana" charset="0"/>
              </a:rPr>
              <a:t> </a:t>
            </a:r>
            <a:r>
              <a:rPr lang="en-US" sz="2400" dirty="0" err="1">
                <a:solidFill>
                  <a:srgbClr val="333333"/>
                </a:solidFill>
                <a:sym typeface="Verdana" charset="0"/>
              </a:rPr>
              <a:t>først</a:t>
            </a:r>
            <a:r>
              <a:rPr lang="en-US" sz="2400" dirty="0">
                <a:solidFill>
                  <a:srgbClr val="333333"/>
                </a:solidFill>
                <a:sym typeface="Verdana" charset="0"/>
              </a:rPr>
              <a:t> en </a:t>
            </a:r>
            <a:r>
              <a:rPr lang="en-US" sz="2400" dirty="0" err="1">
                <a:solidFill>
                  <a:srgbClr val="333333"/>
                </a:solidFill>
                <a:sym typeface="Verdana" charset="0"/>
              </a:rPr>
              <a:t>enkelt</a:t>
            </a:r>
            <a:r>
              <a:rPr lang="en-US" sz="2400" dirty="0">
                <a:solidFill>
                  <a:srgbClr val="333333"/>
                </a:solidFill>
                <a:sym typeface="Verdana" charset="0"/>
              </a:rPr>
              <a:t> </a:t>
            </a:r>
            <a:r>
              <a:rPr lang="en-US" sz="2400" dirty="0" err="1">
                <a:solidFill>
                  <a:srgbClr val="333333"/>
                </a:solidFill>
                <a:sym typeface="Verdana" charset="0"/>
              </a:rPr>
              <a:t>billeddetalje</a:t>
            </a:r>
            <a:r>
              <a:rPr lang="en-US" sz="2400" dirty="0">
                <a:solidFill>
                  <a:srgbClr val="333333"/>
                </a:solidFill>
                <a:sym typeface="Verdana" charset="0"/>
              </a:rPr>
              <a:t>. </a:t>
            </a:r>
            <a:r>
              <a:rPr lang="en-US" sz="2400" dirty="0" err="1">
                <a:solidFill>
                  <a:srgbClr val="333333"/>
                </a:solidFill>
                <a:sym typeface="Verdana" charset="0"/>
              </a:rPr>
              <a:t>Derefter</a:t>
            </a:r>
            <a:r>
              <a:rPr lang="en-US" sz="2400" dirty="0">
                <a:solidFill>
                  <a:srgbClr val="333333"/>
                </a:solidFill>
                <a:sym typeface="Verdana" charset="0"/>
              </a:rPr>
              <a:t> </a:t>
            </a:r>
            <a:r>
              <a:rPr lang="en-US" sz="2400" dirty="0" err="1">
                <a:solidFill>
                  <a:srgbClr val="333333"/>
                </a:solidFill>
                <a:sym typeface="Verdana" charset="0"/>
              </a:rPr>
              <a:t>tilføjes</a:t>
            </a:r>
            <a:r>
              <a:rPr lang="en-US" sz="2400" dirty="0">
                <a:solidFill>
                  <a:srgbClr val="333333"/>
                </a:solidFill>
                <a:sym typeface="Verdana" charset="0"/>
              </a:rPr>
              <a:t> </a:t>
            </a:r>
            <a:r>
              <a:rPr lang="en-US" sz="2400" dirty="0" err="1">
                <a:solidFill>
                  <a:srgbClr val="333333"/>
                </a:solidFill>
                <a:sym typeface="Verdana" charset="0"/>
              </a:rPr>
              <a:t>endnu</a:t>
            </a:r>
            <a:r>
              <a:rPr lang="en-US" sz="2400" dirty="0">
                <a:solidFill>
                  <a:srgbClr val="333333"/>
                </a:solidFill>
                <a:sym typeface="Verdana" charset="0"/>
              </a:rPr>
              <a:t> en </a:t>
            </a:r>
            <a:r>
              <a:rPr lang="en-US" sz="2400" dirty="0" err="1">
                <a:solidFill>
                  <a:srgbClr val="333333"/>
                </a:solidFill>
                <a:sym typeface="Verdana" charset="0"/>
              </a:rPr>
              <a:t>detalje</a:t>
            </a:r>
            <a:r>
              <a:rPr lang="en-US" sz="2400" dirty="0">
                <a:solidFill>
                  <a:srgbClr val="333333"/>
                </a:solidFill>
                <a:sym typeface="Verdana" charset="0"/>
              </a:rPr>
              <a:t>. </a:t>
            </a:r>
            <a:r>
              <a:rPr lang="en-US" sz="2400" dirty="0" err="1">
                <a:solidFill>
                  <a:srgbClr val="333333"/>
                </a:solidFill>
                <a:sym typeface="Verdana" charset="0"/>
              </a:rPr>
              <a:t>Dette</a:t>
            </a:r>
            <a:r>
              <a:rPr lang="en-US" sz="2400" dirty="0">
                <a:solidFill>
                  <a:srgbClr val="333333"/>
                </a:solidFill>
                <a:sym typeface="Verdana" charset="0"/>
              </a:rPr>
              <a:t> </a:t>
            </a:r>
            <a:r>
              <a:rPr lang="en-US" sz="2400" dirty="0" err="1">
                <a:solidFill>
                  <a:srgbClr val="333333"/>
                </a:solidFill>
                <a:sym typeface="Verdana" charset="0"/>
              </a:rPr>
              <a:t>fortsætter</a:t>
            </a:r>
            <a:r>
              <a:rPr lang="en-US" sz="2400" dirty="0">
                <a:solidFill>
                  <a:srgbClr val="333333"/>
                </a:solidFill>
                <a:sym typeface="Verdana" charset="0"/>
              </a:rPr>
              <a:t>, </a:t>
            </a:r>
            <a:r>
              <a:rPr lang="en-US" sz="2400" dirty="0" err="1">
                <a:solidFill>
                  <a:srgbClr val="333333"/>
                </a:solidFill>
                <a:sym typeface="Verdana" charset="0"/>
              </a:rPr>
              <a:t>indtil</a:t>
            </a:r>
            <a:r>
              <a:rPr lang="en-US" sz="2400" dirty="0">
                <a:solidFill>
                  <a:srgbClr val="333333"/>
                </a:solidFill>
                <a:sym typeface="Verdana" charset="0"/>
              </a:rPr>
              <a:t> hele </a:t>
            </a:r>
            <a:r>
              <a:rPr lang="en-US" sz="2400" dirty="0" err="1">
                <a:solidFill>
                  <a:srgbClr val="333333"/>
                </a:solidFill>
                <a:sym typeface="Verdana" charset="0"/>
              </a:rPr>
              <a:t>billedet</a:t>
            </a:r>
            <a:r>
              <a:rPr lang="en-US" sz="2400" dirty="0">
                <a:solidFill>
                  <a:srgbClr val="333333"/>
                </a:solidFill>
                <a:sym typeface="Verdana" charset="0"/>
              </a:rPr>
              <a:t> </a:t>
            </a:r>
            <a:r>
              <a:rPr lang="en-US" sz="2400" dirty="0" err="1">
                <a:solidFill>
                  <a:srgbClr val="333333"/>
                </a:solidFill>
                <a:sym typeface="Verdana" charset="0"/>
              </a:rPr>
              <a:t>afsløres</a:t>
            </a:r>
            <a:r>
              <a:rPr lang="en-US" sz="2400" dirty="0">
                <a:solidFill>
                  <a:srgbClr val="333333"/>
                </a:solidFill>
                <a:sym typeface="Verdana" charset="0"/>
              </a:rPr>
              <a:t>.</a:t>
            </a:r>
          </a:p>
          <a:p>
            <a:pPr marL="342900" indent="-342900" eaLnBrk="1" hangingPunct="1">
              <a:buClr>
                <a:srgbClr val="333333"/>
              </a:buClr>
              <a:buFont typeface="WingDings"/>
              <a:buChar char=""/>
              <a:defRPr/>
            </a:pPr>
            <a:r>
              <a:rPr lang="en-US" sz="2400" dirty="0">
                <a:solidFill>
                  <a:srgbClr val="333333"/>
                </a:solidFill>
                <a:sym typeface="Verdana" charset="0"/>
              </a:rPr>
              <a:t>Din </a:t>
            </a:r>
            <a:r>
              <a:rPr lang="en-US" sz="2400" dirty="0" err="1">
                <a:solidFill>
                  <a:srgbClr val="333333"/>
                </a:solidFill>
                <a:sym typeface="Verdana" charset="0"/>
              </a:rPr>
              <a:t>opgave</a:t>
            </a:r>
            <a:r>
              <a:rPr lang="en-US" sz="2400" dirty="0">
                <a:solidFill>
                  <a:srgbClr val="333333"/>
                </a:solidFill>
                <a:sym typeface="Verdana" charset="0"/>
              </a:rPr>
              <a:t> </a:t>
            </a:r>
            <a:r>
              <a:rPr lang="en-US" sz="2400" dirty="0" err="1">
                <a:solidFill>
                  <a:srgbClr val="333333"/>
                </a:solidFill>
                <a:sym typeface="Verdana" charset="0"/>
              </a:rPr>
              <a:t>er</a:t>
            </a:r>
            <a:r>
              <a:rPr lang="en-US" sz="2400" dirty="0">
                <a:solidFill>
                  <a:srgbClr val="333333"/>
                </a:solidFill>
                <a:sym typeface="Verdana" charset="0"/>
              </a:rPr>
              <a:t> at </a:t>
            </a:r>
            <a:r>
              <a:rPr lang="en-US" sz="2400" dirty="0" err="1">
                <a:solidFill>
                  <a:srgbClr val="333333"/>
                </a:solidFill>
                <a:sym typeface="Verdana" charset="0"/>
              </a:rPr>
              <a:t>identificere</a:t>
            </a:r>
            <a:r>
              <a:rPr lang="en-US" sz="2400" dirty="0">
                <a:solidFill>
                  <a:srgbClr val="333333"/>
                </a:solidFill>
                <a:sym typeface="Verdana" charset="0"/>
              </a:rPr>
              <a:t> </a:t>
            </a:r>
            <a:r>
              <a:rPr lang="en-US" sz="2400" dirty="0" err="1">
                <a:solidFill>
                  <a:srgbClr val="333333"/>
                </a:solidFill>
                <a:sym typeface="Verdana" charset="0"/>
              </a:rPr>
              <a:t>genstanden</a:t>
            </a:r>
            <a:r>
              <a:rPr lang="en-US" sz="2400" dirty="0">
                <a:solidFill>
                  <a:srgbClr val="333333"/>
                </a:solidFill>
                <a:sym typeface="Verdana" charset="0"/>
              </a:rPr>
              <a:t>.</a:t>
            </a:r>
          </a:p>
          <a:p>
            <a:pPr marL="342900" indent="-342900" eaLnBrk="1" hangingPunct="1">
              <a:buClr>
                <a:srgbClr val="333333"/>
              </a:buClr>
              <a:buFont typeface="WingDings"/>
              <a:buChar char=""/>
              <a:defRPr/>
            </a:pPr>
            <a:r>
              <a:rPr lang="en-US" sz="2400" dirty="0" err="1">
                <a:solidFill>
                  <a:srgbClr val="333333"/>
                </a:solidFill>
                <a:sym typeface="Verdana" charset="0"/>
              </a:rPr>
              <a:t>Prøv</a:t>
            </a:r>
            <a:r>
              <a:rPr lang="en-US" sz="2400" dirty="0">
                <a:solidFill>
                  <a:srgbClr val="333333"/>
                </a:solidFill>
                <a:sym typeface="Verdana" charset="0"/>
              </a:rPr>
              <a:t> at </a:t>
            </a:r>
            <a:r>
              <a:rPr lang="en-US" sz="2400" dirty="0" err="1">
                <a:solidFill>
                  <a:srgbClr val="333333"/>
                </a:solidFill>
                <a:sym typeface="Verdana" charset="0"/>
              </a:rPr>
              <a:t>undgå</a:t>
            </a:r>
            <a:r>
              <a:rPr lang="en-US" sz="2400" dirty="0">
                <a:solidFill>
                  <a:srgbClr val="333333"/>
                </a:solidFill>
                <a:sym typeface="Verdana" charset="0"/>
              </a:rPr>
              <a:t> at </a:t>
            </a:r>
            <a:r>
              <a:rPr lang="en-US" sz="2400" dirty="0" err="1">
                <a:solidFill>
                  <a:srgbClr val="333333"/>
                </a:solidFill>
                <a:sym typeface="Verdana" charset="0"/>
              </a:rPr>
              <a:t>drage</a:t>
            </a:r>
            <a:r>
              <a:rPr lang="en-US" sz="2400" dirty="0">
                <a:solidFill>
                  <a:srgbClr val="333333"/>
                </a:solidFill>
                <a:sym typeface="Verdana" charset="0"/>
              </a:rPr>
              <a:t> </a:t>
            </a:r>
            <a:r>
              <a:rPr lang="en-US" sz="2400" dirty="0" err="1">
                <a:solidFill>
                  <a:srgbClr val="333333"/>
                </a:solidFill>
                <a:sym typeface="Verdana" charset="0"/>
              </a:rPr>
              <a:t>såvel</a:t>
            </a:r>
            <a:r>
              <a:rPr lang="en-US" sz="2400" dirty="0">
                <a:solidFill>
                  <a:srgbClr val="333333"/>
                </a:solidFill>
                <a:sym typeface="Verdana" charset="0"/>
              </a:rPr>
              <a:t> </a:t>
            </a:r>
            <a:r>
              <a:rPr lang="en-US" sz="2400" dirty="0" err="1">
                <a:solidFill>
                  <a:srgbClr val="333333"/>
                </a:solidFill>
                <a:sym typeface="Verdana" charset="0"/>
              </a:rPr>
              <a:t>forhastede</a:t>
            </a:r>
            <a:r>
              <a:rPr lang="en-US" sz="2400" dirty="0">
                <a:solidFill>
                  <a:srgbClr val="333333"/>
                </a:solidFill>
                <a:sym typeface="Verdana" charset="0"/>
              </a:rPr>
              <a:t> </a:t>
            </a:r>
            <a:r>
              <a:rPr lang="en-US" sz="2400" dirty="0" err="1">
                <a:solidFill>
                  <a:srgbClr val="333333"/>
                </a:solidFill>
                <a:sym typeface="Verdana" charset="0"/>
              </a:rPr>
              <a:t>som</a:t>
            </a:r>
            <a:r>
              <a:rPr lang="en-US" sz="2400" dirty="0">
                <a:solidFill>
                  <a:srgbClr val="333333"/>
                </a:solidFill>
                <a:sym typeface="Verdana" charset="0"/>
              </a:rPr>
              <a:t> </a:t>
            </a:r>
            <a:r>
              <a:rPr lang="en-US" sz="2400" dirty="0" err="1">
                <a:solidFill>
                  <a:srgbClr val="333333"/>
                </a:solidFill>
                <a:sym typeface="Verdana" charset="0"/>
              </a:rPr>
              <a:t>langtrukne</a:t>
            </a:r>
            <a:r>
              <a:rPr lang="en-US" sz="2400" dirty="0">
                <a:solidFill>
                  <a:srgbClr val="333333"/>
                </a:solidFill>
                <a:sym typeface="Verdana" charset="0"/>
              </a:rPr>
              <a:t> </a:t>
            </a:r>
            <a:r>
              <a:rPr lang="en-US" sz="2400" err="1">
                <a:solidFill>
                  <a:srgbClr val="333333"/>
                </a:solidFill>
                <a:sym typeface="Verdana" charset="0"/>
              </a:rPr>
              <a:t>beslutninger</a:t>
            </a:r>
            <a:r>
              <a:rPr lang="en-US" sz="2400">
                <a:solidFill>
                  <a:srgbClr val="333333"/>
                </a:solidFill>
                <a:sym typeface="Verdana" charset="0"/>
              </a:rPr>
              <a:t>.</a:t>
            </a:r>
            <a:endParaRPr lang="en-US" sz="2400" dirty="0">
              <a:solidFill>
                <a:srgbClr val="333333"/>
              </a:solidFill>
              <a:sym typeface="Verdana" charset="0"/>
            </a:endParaRP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8" name="Slide Number Placeholder 7"/>
          <p:cNvSpPr>
            <a:spLocks noGrp="1"/>
          </p:cNvSpPr>
          <p:nvPr>
            <p:ph type="sldNum" sz="quarter" idx="12"/>
          </p:nvPr>
        </p:nvSpPr>
        <p:spPr/>
        <p:txBody>
          <a:bodyPr/>
          <a:lstStyle/>
          <a:p>
            <a:fld id="{256BCBF1-85EA-42FD-96E6-8C2057520BE5}" type="slidenum">
              <a:rPr lang="en-US" altLang="de-DE" smtClean="0"/>
              <a:pPr/>
              <a:t>24</a:t>
            </a:fld>
            <a:endParaRPr lang="en-US" altLang="de-DE"/>
          </a:p>
        </p:txBody>
      </p:sp>
    </p:spTree>
    <p:extLst>
      <p:ext uri="{BB962C8B-B14F-4D97-AF65-F5344CB8AC3E}">
        <p14:creationId xmlns:p14="http://schemas.microsoft.com/office/powerpoint/2010/main" val="33909061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Opgave (1)</a:t>
            </a:r>
          </a:p>
        </p:txBody>
      </p:sp>
      <p:sp>
        <p:nvSpPr>
          <p:cNvPr id="25603" name="Rectangle 2"/>
          <p:cNvSpPr>
            <a:spLocks noGrp="1" noChangeArrowheads="1"/>
          </p:cNvSpPr>
          <p:nvPr>
            <p:ph idx="1"/>
          </p:nvPr>
        </p:nvSpPr>
        <p:spPr/>
        <p:txBody>
          <a:bodyPr rIns="132080">
            <a:noAutofit/>
          </a:bodyPr>
          <a:lstStyle/>
          <a:p>
            <a:pPr eaLnBrk="1" hangingPunct="1">
              <a:buClr>
                <a:srgbClr val="333333"/>
              </a:buClr>
              <a:defRPr/>
            </a:pPr>
            <a:r>
              <a:rPr lang="en-US" sz="2400" dirty="0">
                <a:solidFill>
                  <a:srgbClr val="333333"/>
                </a:solidFill>
                <a:sym typeface="Verdana" charset="0"/>
              </a:rPr>
              <a:t>Du </a:t>
            </a:r>
            <a:r>
              <a:rPr lang="en-US" sz="2400" dirty="0" err="1">
                <a:solidFill>
                  <a:srgbClr val="333333"/>
                </a:solidFill>
                <a:sym typeface="Verdana" charset="0"/>
              </a:rPr>
              <a:t>vil</a:t>
            </a:r>
            <a:r>
              <a:rPr lang="en-US" sz="2400" dirty="0">
                <a:solidFill>
                  <a:srgbClr val="333333"/>
                </a:solidFill>
                <a:sym typeface="Verdana" charset="0"/>
              </a:rPr>
              <a:t> i </a:t>
            </a:r>
            <a:r>
              <a:rPr lang="en-US" sz="2400" dirty="0" err="1">
                <a:solidFill>
                  <a:srgbClr val="333333"/>
                </a:solidFill>
                <a:sym typeface="Verdana" charset="0"/>
              </a:rPr>
              <a:t>det</a:t>
            </a:r>
            <a:r>
              <a:rPr lang="en-US" sz="2400" dirty="0">
                <a:solidFill>
                  <a:srgbClr val="333333"/>
                </a:solidFill>
                <a:sym typeface="Verdana" charset="0"/>
              </a:rPr>
              <a:t> </a:t>
            </a:r>
            <a:r>
              <a:rPr lang="en-US" sz="2400" dirty="0" err="1">
                <a:solidFill>
                  <a:srgbClr val="333333"/>
                </a:solidFill>
                <a:sym typeface="Verdana" charset="0"/>
              </a:rPr>
              <a:t>følgende</a:t>
            </a:r>
            <a:r>
              <a:rPr lang="en-US" sz="2400" dirty="0">
                <a:solidFill>
                  <a:srgbClr val="333333"/>
                </a:solidFill>
                <a:sym typeface="Verdana" charset="0"/>
              </a:rPr>
              <a:t> </a:t>
            </a:r>
            <a:r>
              <a:rPr lang="en-US" sz="2400" dirty="0" err="1">
                <a:solidFill>
                  <a:srgbClr val="333333"/>
                </a:solidFill>
                <a:sym typeface="Verdana" charset="0"/>
              </a:rPr>
              <a:t>blive</a:t>
            </a:r>
            <a:r>
              <a:rPr lang="en-US" sz="2400" dirty="0">
                <a:solidFill>
                  <a:srgbClr val="333333"/>
                </a:solidFill>
                <a:sym typeface="Verdana" charset="0"/>
              </a:rPr>
              <a:t> </a:t>
            </a:r>
            <a:r>
              <a:rPr lang="en-US" sz="2400" dirty="0" err="1">
                <a:solidFill>
                  <a:srgbClr val="333333"/>
                </a:solidFill>
                <a:sym typeface="Verdana" charset="0"/>
              </a:rPr>
              <a:t>præsenteret</a:t>
            </a:r>
            <a:r>
              <a:rPr lang="en-US" sz="2400" dirty="0">
                <a:solidFill>
                  <a:srgbClr val="333333"/>
                </a:solidFill>
                <a:sym typeface="Verdana" charset="0"/>
              </a:rPr>
              <a:t> for en </a:t>
            </a:r>
            <a:r>
              <a:rPr lang="en-US" sz="2400" dirty="0" err="1">
                <a:solidFill>
                  <a:srgbClr val="333333"/>
                </a:solidFill>
                <a:sym typeface="Verdana" charset="0"/>
              </a:rPr>
              <a:t>række</a:t>
            </a:r>
            <a:r>
              <a:rPr lang="en-US" sz="2400" dirty="0">
                <a:solidFill>
                  <a:srgbClr val="333333"/>
                </a:solidFill>
                <a:sym typeface="Verdana" charset="0"/>
              </a:rPr>
              <a:t> </a:t>
            </a:r>
            <a:r>
              <a:rPr lang="en-US" sz="2400" dirty="0" err="1">
                <a:solidFill>
                  <a:srgbClr val="333333"/>
                </a:solidFill>
                <a:sym typeface="Verdana" charset="0"/>
              </a:rPr>
              <a:t>billeder</a:t>
            </a:r>
            <a:r>
              <a:rPr lang="en-US" sz="2400" dirty="0">
                <a:solidFill>
                  <a:srgbClr val="333333"/>
                </a:solidFill>
                <a:sym typeface="Verdana" charset="0"/>
              </a:rPr>
              <a:t>. Du </a:t>
            </a:r>
            <a:r>
              <a:rPr lang="en-US" sz="2400" dirty="0" err="1">
                <a:solidFill>
                  <a:srgbClr val="333333"/>
                </a:solidFill>
                <a:sym typeface="Verdana" charset="0"/>
              </a:rPr>
              <a:t>ser</a:t>
            </a:r>
            <a:r>
              <a:rPr lang="en-US" sz="2400" dirty="0">
                <a:solidFill>
                  <a:srgbClr val="333333"/>
                </a:solidFill>
                <a:sym typeface="Verdana" charset="0"/>
              </a:rPr>
              <a:t> </a:t>
            </a:r>
            <a:r>
              <a:rPr lang="en-US" sz="2400" dirty="0" err="1">
                <a:solidFill>
                  <a:srgbClr val="333333"/>
                </a:solidFill>
                <a:sym typeface="Verdana" charset="0"/>
              </a:rPr>
              <a:t>først</a:t>
            </a:r>
            <a:r>
              <a:rPr lang="en-US" sz="2400" dirty="0">
                <a:solidFill>
                  <a:srgbClr val="333333"/>
                </a:solidFill>
                <a:sym typeface="Verdana" charset="0"/>
              </a:rPr>
              <a:t> en </a:t>
            </a:r>
            <a:r>
              <a:rPr lang="en-US" sz="2400" dirty="0" err="1">
                <a:solidFill>
                  <a:srgbClr val="333333"/>
                </a:solidFill>
                <a:sym typeface="Verdana" charset="0"/>
              </a:rPr>
              <a:t>enkelt</a:t>
            </a:r>
            <a:r>
              <a:rPr lang="en-US" sz="2400" dirty="0">
                <a:solidFill>
                  <a:srgbClr val="333333"/>
                </a:solidFill>
                <a:sym typeface="Verdana" charset="0"/>
              </a:rPr>
              <a:t> </a:t>
            </a:r>
            <a:r>
              <a:rPr lang="en-US" sz="2400" dirty="0" err="1">
                <a:solidFill>
                  <a:srgbClr val="333333"/>
                </a:solidFill>
                <a:sym typeface="Verdana" charset="0"/>
              </a:rPr>
              <a:t>billeddetalje</a:t>
            </a:r>
            <a:r>
              <a:rPr lang="en-US" sz="2400" dirty="0">
                <a:solidFill>
                  <a:srgbClr val="333333"/>
                </a:solidFill>
                <a:sym typeface="Verdana" charset="0"/>
              </a:rPr>
              <a:t>. </a:t>
            </a:r>
            <a:r>
              <a:rPr lang="en-US" sz="2400" dirty="0" err="1">
                <a:solidFill>
                  <a:srgbClr val="333333"/>
                </a:solidFill>
                <a:sym typeface="Verdana" charset="0"/>
              </a:rPr>
              <a:t>Derefter</a:t>
            </a:r>
            <a:r>
              <a:rPr lang="en-US" sz="2400" dirty="0">
                <a:solidFill>
                  <a:srgbClr val="333333"/>
                </a:solidFill>
                <a:sym typeface="Verdana" charset="0"/>
              </a:rPr>
              <a:t> </a:t>
            </a:r>
            <a:r>
              <a:rPr lang="en-US" sz="2400" dirty="0" err="1">
                <a:solidFill>
                  <a:srgbClr val="333333"/>
                </a:solidFill>
                <a:sym typeface="Verdana" charset="0"/>
              </a:rPr>
              <a:t>tilføjes</a:t>
            </a:r>
            <a:r>
              <a:rPr lang="en-US" sz="2400" dirty="0">
                <a:solidFill>
                  <a:srgbClr val="333333"/>
                </a:solidFill>
                <a:sym typeface="Verdana" charset="0"/>
              </a:rPr>
              <a:t> </a:t>
            </a:r>
            <a:r>
              <a:rPr lang="en-US" sz="2400" dirty="0" err="1">
                <a:solidFill>
                  <a:srgbClr val="333333"/>
                </a:solidFill>
                <a:sym typeface="Verdana" charset="0"/>
              </a:rPr>
              <a:t>endnu</a:t>
            </a:r>
            <a:r>
              <a:rPr lang="en-US" sz="2400" dirty="0">
                <a:solidFill>
                  <a:srgbClr val="333333"/>
                </a:solidFill>
                <a:sym typeface="Verdana" charset="0"/>
              </a:rPr>
              <a:t> en </a:t>
            </a:r>
            <a:r>
              <a:rPr lang="en-US" sz="2400" dirty="0" err="1">
                <a:solidFill>
                  <a:srgbClr val="333333"/>
                </a:solidFill>
                <a:sym typeface="Verdana" charset="0"/>
              </a:rPr>
              <a:t>detalje</a:t>
            </a:r>
            <a:r>
              <a:rPr lang="en-US" sz="2400" dirty="0">
                <a:solidFill>
                  <a:srgbClr val="333333"/>
                </a:solidFill>
                <a:sym typeface="Verdana" charset="0"/>
              </a:rPr>
              <a:t>. </a:t>
            </a:r>
            <a:r>
              <a:rPr lang="en-US" sz="2400" dirty="0" err="1">
                <a:solidFill>
                  <a:srgbClr val="333333"/>
                </a:solidFill>
                <a:sym typeface="Verdana" charset="0"/>
              </a:rPr>
              <a:t>Dette</a:t>
            </a:r>
            <a:r>
              <a:rPr lang="en-US" sz="2400" dirty="0">
                <a:solidFill>
                  <a:srgbClr val="333333"/>
                </a:solidFill>
                <a:sym typeface="Verdana" charset="0"/>
              </a:rPr>
              <a:t> </a:t>
            </a:r>
            <a:r>
              <a:rPr lang="en-US" sz="2400" dirty="0" err="1">
                <a:solidFill>
                  <a:srgbClr val="333333"/>
                </a:solidFill>
                <a:sym typeface="Verdana" charset="0"/>
              </a:rPr>
              <a:t>fortsætter</a:t>
            </a:r>
            <a:r>
              <a:rPr lang="en-US" sz="2400" dirty="0">
                <a:solidFill>
                  <a:srgbClr val="333333"/>
                </a:solidFill>
                <a:sym typeface="Verdana" charset="0"/>
              </a:rPr>
              <a:t>, </a:t>
            </a:r>
            <a:r>
              <a:rPr lang="en-US" sz="2400" dirty="0" err="1">
                <a:solidFill>
                  <a:srgbClr val="333333"/>
                </a:solidFill>
                <a:sym typeface="Verdana" charset="0"/>
              </a:rPr>
              <a:t>indtil</a:t>
            </a:r>
            <a:r>
              <a:rPr lang="en-US" sz="2400" dirty="0">
                <a:solidFill>
                  <a:srgbClr val="333333"/>
                </a:solidFill>
                <a:sym typeface="Verdana" charset="0"/>
              </a:rPr>
              <a:t> hele </a:t>
            </a:r>
            <a:r>
              <a:rPr lang="en-US" sz="2400" dirty="0" err="1">
                <a:solidFill>
                  <a:srgbClr val="333333"/>
                </a:solidFill>
                <a:sym typeface="Verdana" charset="0"/>
              </a:rPr>
              <a:t>billedet</a:t>
            </a:r>
            <a:r>
              <a:rPr lang="en-US" sz="2400" dirty="0">
                <a:solidFill>
                  <a:srgbClr val="333333"/>
                </a:solidFill>
                <a:sym typeface="Verdana" charset="0"/>
              </a:rPr>
              <a:t> </a:t>
            </a:r>
            <a:r>
              <a:rPr lang="en-US" sz="2400" dirty="0" err="1">
                <a:solidFill>
                  <a:srgbClr val="333333"/>
                </a:solidFill>
                <a:sym typeface="Verdana" charset="0"/>
              </a:rPr>
              <a:t>afsløres</a:t>
            </a:r>
            <a:r>
              <a:rPr lang="en-US" sz="2400" dirty="0">
                <a:solidFill>
                  <a:srgbClr val="333333"/>
                </a:solidFill>
                <a:sym typeface="Verdana" charset="0"/>
              </a:rPr>
              <a:t>.</a:t>
            </a:r>
          </a:p>
          <a:p>
            <a:pPr marL="342900" indent="-342900" eaLnBrk="1" hangingPunct="1">
              <a:buClr>
                <a:srgbClr val="333333"/>
              </a:buClr>
              <a:buFont typeface="WingDings"/>
              <a:buChar char=""/>
              <a:defRPr/>
            </a:pPr>
            <a:r>
              <a:rPr lang="en-US" sz="2400" dirty="0">
                <a:solidFill>
                  <a:srgbClr val="333333"/>
                </a:solidFill>
                <a:sym typeface="Verdana" charset="0"/>
              </a:rPr>
              <a:t>Din </a:t>
            </a:r>
            <a:r>
              <a:rPr lang="en-US" sz="2400" dirty="0" err="1">
                <a:solidFill>
                  <a:srgbClr val="333333"/>
                </a:solidFill>
                <a:sym typeface="Verdana" charset="0"/>
              </a:rPr>
              <a:t>opgave</a:t>
            </a:r>
            <a:r>
              <a:rPr lang="en-US" sz="2400" dirty="0">
                <a:solidFill>
                  <a:srgbClr val="333333"/>
                </a:solidFill>
                <a:sym typeface="Verdana" charset="0"/>
              </a:rPr>
              <a:t> </a:t>
            </a:r>
            <a:r>
              <a:rPr lang="en-US" sz="2400" dirty="0" err="1">
                <a:solidFill>
                  <a:srgbClr val="333333"/>
                </a:solidFill>
                <a:sym typeface="Verdana" charset="0"/>
              </a:rPr>
              <a:t>er</a:t>
            </a:r>
            <a:r>
              <a:rPr lang="en-US" sz="2400" dirty="0">
                <a:solidFill>
                  <a:srgbClr val="333333"/>
                </a:solidFill>
                <a:sym typeface="Verdana" charset="0"/>
              </a:rPr>
              <a:t> at </a:t>
            </a:r>
            <a:r>
              <a:rPr lang="en-US" sz="2400" dirty="0" err="1">
                <a:solidFill>
                  <a:srgbClr val="333333"/>
                </a:solidFill>
                <a:sym typeface="Verdana" charset="0"/>
              </a:rPr>
              <a:t>identificere</a:t>
            </a:r>
            <a:r>
              <a:rPr lang="en-US" sz="2400" dirty="0">
                <a:solidFill>
                  <a:srgbClr val="333333"/>
                </a:solidFill>
                <a:sym typeface="Verdana" charset="0"/>
              </a:rPr>
              <a:t> </a:t>
            </a:r>
            <a:r>
              <a:rPr lang="en-US" sz="2400" dirty="0" err="1">
                <a:solidFill>
                  <a:srgbClr val="333333"/>
                </a:solidFill>
                <a:sym typeface="Verdana" charset="0"/>
              </a:rPr>
              <a:t>genstanden</a:t>
            </a:r>
            <a:r>
              <a:rPr lang="en-US" sz="2400" dirty="0">
                <a:solidFill>
                  <a:srgbClr val="333333"/>
                </a:solidFill>
                <a:sym typeface="Verdana" charset="0"/>
              </a:rPr>
              <a:t>.</a:t>
            </a:r>
          </a:p>
          <a:p>
            <a:pPr marL="342900" indent="-342900" eaLnBrk="1" hangingPunct="1">
              <a:buClr>
                <a:srgbClr val="333333"/>
              </a:buClr>
              <a:buFont typeface="WingDings"/>
              <a:buChar char=""/>
              <a:defRPr/>
            </a:pPr>
            <a:r>
              <a:rPr lang="en-US" sz="2400" dirty="0" err="1">
                <a:solidFill>
                  <a:srgbClr val="333333"/>
                </a:solidFill>
                <a:sym typeface="Verdana" charset="0"/>
              </a:rPr>
              <a:t>Prøv</a:t>
            </a:r>
            <a:r>
              <a:rPr lang="en-US" sz="2400" dirty="0">
                <a:solidFill>
                  <a:srgbClr val="333333"/>
                </a:solidFill>
                <a:sym typeface="Verdana" charset="0"/>
              </a:rPr>
              <a:t> at </a:t>
            </a:r>
            <a:r>
              <a:rPr lang="en-US" sz="2400" dirty="0" err="1">
                <a:solidFill>
                  <a:srgbClr val="333333"/>
                </a:solidFill>
                <a:sym typeface="Verdana" charset="0"/>
              </a:rPr>
              <a:t>undgå</a:t>
            </a:r>
            <a:r>
              <a:rPr lang="en-US" sz="2400" dirty="0">
                <a:solidFill>
                  <a:srgbClr val="333333"/>
                </a:solidFill>
                <a:sym typeface="Verdana" charset="0"/>
              </a:rPr>
              <a:t> at </a:t>
            </a:r>
            <a:r>
              <a:rPr lang="en-US" sz="2400" dirty="0" err="1">
                <a:solidFill>
                  <a:srgbClr val="333333"/>
                </a:solidFill>
                <a:sym typeface="Verdana" charset="0"/>
              </a:rPr>
              <a:t>drage</a:t>
            </a:r>
            <a:r>
              <a:rPr lang="en-US" sz="2400" dirty="0">
                <a:solidFill>
                  <a:srgbClr val="333333"/>
                </a:solidFill>
                <a:sym typeface="Verdana" charset="0"/>
              </a:rPr>
              <a:t> </a:t>
            </a:r>
            <a:r>
              <a:rPr lang="en-US" sz="2400" dirty="0" err="1">
                <a:solidFill>
                  <a:srgbClr val="333333"/>
                </a:solidFill>
                <a:sym typeface="Verdana" charset="0"/>
              </a:rPr>
              <a:t>såvel</a:t>
            </a:r>
            <a:r>
              <a:rPr lang="en-US" sz="2400" dirty="0">
                <a:solidFill>
                  <a:srgbClr val="333333"/>
                </a:solidFill>
                <a:sym typeface="Verdana" charset="0"/>
              </a:rPr>
              <a:t> </a:t>
            </a:r>
            <a:r>
              <a:rPr lang="en-US" sz="2400" dirty="0" err="1">
                <a:solidFill>
                  <a:srgbClr val="333333"/>
                </a:solidFill>
                <a:sym typeface="Verdana" charset="0"/>
              </a:rPr>
              <a:t>forhastede</a:t>
            </a:r>
            <a:r>
              <a:rPr lang="en-US" sz="2400" dirty="0">
                <a:solidFill>
                  <a:srgbClr val="333333"/>
                </a:solidFill>
                <a:sym typeface="Verdana" charset="0"/>
              </a:rPr>
              <a:t> </a:t>
            </a:r>
            <a:r>
              <a:rPr lang="en-US" sz="2400" dirty="0" err="1">
                <a:solidFill>
                  <a:srgbClr val="333333"/>
                </a:solidFill>
                <a:sym typeface="Verdana" charset="0"/>
              </a:rPr>
              <a:t>som</a:t>
            </a:r>
            <a:r>
              <a:rPr lang="en-US" sz="2400" dirty="0">
                <a:solidFill>
                  <a:srgbClr val="333333"/>
                </a:solidFill>
                <a:sym typeface="Verdana" charset="0"/>
              </a:rPr>
              <a:t> </a:t>
            </a:r>
            <a:r>
              <a:rPr lang="en-US" sz="2400" dirty="0" err="1">
                <a:solidFill>
                  <a:srgbClr val="333333"/>
                </a:solidFill>
                <a:sym typeface="Verdana" charset="0"/>
              </a:rPr>
              <a:t>langtrukne</a:t>
            </a:r>
            <a:r>
              <a:rPr lang="en-US" sz="2400" dirty="0">
                <a:solidFill>
                  <a:srgbClr val="333333"/>
                </a:solidFill>
                <a:sym typeface="Verdana" charset="0"/>
              </a:rPr>
              <a:t> </a:t>
            </a:r>
            <a:r>
              <a:rPr lang="en-US" sz="2400" dirty="0" err="1">
                <a:solidFill>
                  <a:srgbClr val="333333"/>
                </a:solidFill>
                <a:sym typeface="Verdana" charset="0"/>
              </a:rPr>
              <a:t>beslutninger</a:t>
            </a:r>
            <a:r>
              <a:rPr lang="en-US" sz="2400" dirty="0">
                <a:solidFill>
                  <a:srgbClr val="333333"/>
                </a:solidFill>
                <a:sym typeface="Verdana" charset="0"/>
              </a:rPr>
              <a:t>.</a:t>
            </a:r>
          </a:p>
          <a:p>
            <a:pPr marL="342900" indent="-342900" eaLnBrk="1" hangingPunct="1">
              <a:buClr>
                <a:srgbClr val="333333"/>
              </a:buClr>
              <a:buFont typeface="WingDings"/>
              <a:buChar char=""/>
              <a:defRPr/>
            </a:pPr>
            <a:r>
              <a:rPr lang="en-US" sz="2400" dirty="0" err="1">
                <a:solidFill>
                  <a:srgbClr val="333333"/>
                </a:solidFill>
                <a:sym typeface="Verdana" charset="0"/>
              </a:rPr>
              <a:t>Overvej</a:t>
            </a:r>
            <a:r>
              <a:rPr lang="en-US" sz="2400" dirty="0">
                <a:solidFill>
                  <a:srgbClr val="333333"/>
                </a:solidFill>
                <a:sym typeface="Verdana" charset="0"/>
              </a:rPr>
              <a:t> </a:t>
            </a:r>
            <a:r>
              <a:rPr lang="en-US" sz="2400" dirty="0" err="1">
                <a:solidFill>
                  <a:srgbClr val="333333"/>
                </a:solidFill>
                <a:sym typeface="Verdana" charset="0"/>
              </a:rPr>
              <a:t>beviser</a:t>
            </a:r>
            <a:r>
              <a:rPr lang="en-US" sz="2400" dirty="0">
                <a:solidFill>
                  <a:srgbClr val="333333"/>
                </a:solidFill>
                <a:sym typeface="Verdana" charset="0"/>
              </a:rPr>
              <a:t> for </a:t>
            </a:r>
            <a:r>
              <a:rPr lang="en-US" sz="2400" dirty="0" err="1">
                <a:solidFill>
                  <a:srgbClr val="333333"/>
                </a:solidFill>
                <a:sym typeface="Verdana" charset="0"/>
              </a:rPr>
              <a:t>og</a:t>
            </a:r>
            <a:r>
              <a:rPr lang="en-US" sz="2400" dirty="0">
                <a:solidFill>
                  <a:srgbClr val="333333"/>
                </a:solidFill>
                <a:sym typeface="Verdana" charset="0"/>
              </a:rPr>
              <a:t> </a:t>
            </a:r>
            <a:r>
              <a:rPr lang="en-US" sz="2400" dirty="0" err="1">
                <a:solidFill>
                  <a:srgbClr val="333333"/>
                </a:solidFill>
                <a:sym typeface="Verdana" charset="0"/>
              </a:rPr>
              <a:t>imod</a:t>
            </a:r>
            <a:r>
              <a:rPr lang="en-US" sz="2400" dirty="0">
                <a:solidFill>
                  <a:srgbClr val="333333"/>
                </a:solidFill>
                <a:sym typeface="Verdana" charset="0"/>
              </a:rPr>
              <a:t>.</a:t>
            </a: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8" name="Slide Number Placeholder 7"/>
          <p:cNvSpPr>
            <a:spLocks noGrp="1"/>
          </p:cNvSpPr>
          <p:nvPr>
            <p:ph type="sldNum" sz="quarter" idx="12"/>
          </p:nvPr>
        </p:nvSpPr>
        <p:spPr/>
        <p:txBody>
          <a:bodyPr/>
          <a:lstStyle/>
          <a:p>
            <a:fld id="{256BCBF1-85EA-42FD-96E6-8C2057520BE5}" type="slidenum">
              <a:rPr lang="en-US" altLang="de-DE" smtClean="0"/>
              <a:pPr/>
              <a:t>25</a:t>
            </a:fld>
            <a:endParaRPr lang="en-US" altLang="de-DE"/>
          </a:p>
        </p:txBody>
      </p:sp>
    </p:spTree>
    <p:extLst>
      <p:ext uri="{BB962C8B-B14F-4D97-AF65-F5344CB8AC3E}">
        <p14:creationId xmlns:p14="http://schemas.microsoft.com/office/powerpoint/2010/main" val="40946470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Billede 1</a:t>
            </a:r>
          </a:p>
        </p:txBody>
      </p:sp>
      <p:sp>
        <p:nvSpPr>
          <p:cNvPr id="5" name="Content Placeholder 4"/>
          <p:cNvSpPr>
            <a:spLocks noGrp="1"/>
          </p:cNvSpPr>
          <p:nvPr>
            <p:ph idx="1"/>
          </p:nvPr>
        </p:nvSpPr>
        <p:spPr/>
        <p:txBody>
          <a:bodyPr/>
          <a:lstStyle/>
          <a:p>
            <a:pPr lvl="0" defTabSz="914400" fontAlgn="base"/>
            <a:r>
              <a:rPr lang="en-US" altLang="de-DE" sz="2400">
                <a:solidFill>
                  <a:srgbClr val="333333"/>
                </a:solidFill>
                <a:sym typeface="Times New Roman" panose="02020603050405020304" pitchFamily="18" charset="0"/>
              </a:rPr>
              <a:t>Der gives </a:t>
            </a:r>
            <a:r>
              <a:rPr lang="en-US" altLang="de-DE" sz="2400" dirty="0" err="1">
                <a:solidFill>
                  <a:srgbClr val="333333"/>
                </a:solidFill>
                <a:sym typeface="Times New Roman" panose="02020603050405020304" pitchFamily="18" charset="0"/>
              </a:rPr>
              <a:t>flere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fortolkningsmuligheder</a:t>
            </a:r>
            <a:r>
              <a:rPr lang="en-US" altLang="de-DE" sz="2400" dirty="0">
                <a:solidFill>
                  <a:srgbClr val="333333"/>
                </a:solidFill>
                <a:sym typeface="Times New Roman" panose="02020603050405020304" pitchFamily="18" charset="0"/>
              </a:rPr>
              <a:t>.</a:t>
            </a:r>
          </a:p>
          <a:p>
            <a:pPr lvl="0" defTabSz="914400" fontAlgn="base"/>
            <a:r>
              <a:rPr lang="en-US" altLang="de-DE" sz="2400" dirty="0" err="1">
                <a:solidFill>
                  <a:srgbClr val="333333"/>
                </a:solidFill>
                <a:sym typeface="Times New Roman" panose="02020603050405020304" pitchFamily="18" charset="0"/>
              </a:rPr>
              <a:t>Diskuter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hvor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stor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sandsynlighed</a:t>
            </a:r>
            <a:r>
              <a:rPr lang="en-US" altLang="de-DE" sz="2400" dirty="0">
                <a:solidFill>
                  <a:srgbClr val="333333"/>
                </a:solidFill>
                <a:sym typeface="Times New Roman" panose="02020603050405020304" pitchFamily="18" charset="0"/>
              </a:rPr>
              <a:t> der </a:t>
            </a:r>
            <a:r>
              <a:rPr lang="en-US" altLang="de-DE" sz="2400" dirty="0" err="1">
                <a:solidFill>
                  <a:srgbClr val="333333"/>
                </a:solidFill>
                <a:sym typeface="Times New Roman" panose="02020603050405020304" pitchFamily="18" charset="0"/>
              </a:rPr>
              <a:t>er</a:t>
            </a:r>
            <a:r>
              <a:rPr lang="en-US" altLang="de-DE" sz="2400" dirty="0">
                <a:solidFill>
                  <a:srgbClr val="333333"/>
                </a:solidFill>
                <a:sym typeface="Times New Roman" panose="02020603050405020304" pitchFamily="18" charset="0"/>
              </a:rPr>
              <a:t> for </a:t>
            </a:r>
            <a:r>
              <a:rPr lang="en-US" altLang="de-DE" sz="2400" dirty="0" err="1">
                <a:solidFill>
                  <a:srgbClr val="333333"/>
                </a:solidFill>
                <a:sym typeface="Times New Roman" panose="02020603050405020304" pitchFamily="18" charset="0"/>
              </a:rPr>
              <a:t>hvert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enkelt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alternativ</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og</a:t>
            </a:r>
            <a:r>
              <a:rPr lang="en-US" altLang="de-DE" sz="2400" dirty="0">
                <a:solidFill>
                  <a:srgbClr val="333333"/>
                </a:solidFill>
                <a:sym typeface="Times New Roman" panose="02020603050405020304" pitchFamily="18" charset="0"/>
              </a:rPr>
              <a:t> om du </a:t>
            </a:r>
            <a:r>
              <a:rPr lang="en-US" altLang="de-DE" sz="2400" dirty="0" err="1">
                <a:solidFill>
                  <a:srgbClr val="333333"/>
                </a:solidFill>
                <a:sym typeface="Times New Roman" panose="02020603050405020304" pitchFamily="18" charset="0"/>
              </a:rPr>
              <a:t>føler</a:t>
            </a:r>
            <a:r>
              <a:rPr lang="en-US" altLang="de-DE" sz="2400" dirty="0">
                <a:solidFill>
                  <a:srgbClr val="333333"/>
                </a:solidFill>
                <a:sym typeface="Times New Roman" panose="02020603050405020304" pitchFamily="18" charset="0"/>
              </a:rPr>
              <a:t> dig </a:t>
            </a:r>
            <a:r>
              <a:rPr lang="en-US" altLang="de-DE" sz="2400" dirty="0" err="1">
                <a:solidFill>
                  <a:srgbClr val="333333"/>
                </a:solidFill>
                <a:sym typeface="Times New Roman" panose="02020603050405020304" pitchFamily="18" charset="0"/>
              </a:rPr>
              <a:t>tilstrækkeligt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sikker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til</a:t>
            </a:r>
            <a:r>
              <a:rPr lang="en-US" altLang="de-DE" sz="2400" dirty="0">
                <a:solidFill>
                  <a:srgbClr val="333333"/>
                </a:solidFill>
                <a:sym typeface="Times New Roman" panose="02020603050405020304" pitchFamily="18" charset="0"/>
              </a:rPr>
              <a:t> at </a:t>
            </a:r>
            <a:r>
              <a:rPr lang="en-US" altLang="de-DE" sz="2400" dirty="0" err="1">
                <a:solidFill>
                  <a:srgbClr val="333333"/>
                </a:solidFill>
                <a:sym typeface="Times New Roman" panose="02020603050405020304" pitchFamily="18" charset="0"/>
              </a:rPr>
              <a:t>kunne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træffe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en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afgørelse</a:t>
            </a:r>
            <a:r>
              <a:rPr lang="en-US" altLang="de-DE" sz="2400" dirty="0">
                <a:solidFill>
                  <a:srgbClr val="333333"/>
                </a:solidFill>
                <a:sym typeface="Times New Roman" panose="02020603050405020304" pitchFamily="18" charset="0"/>
              </a:rPr>
              <a:t>.</a:t>
            </a:r>
            <a:endParaRPr lang="en-US" sz="2400" dirty="0"/>
          </a:p>
        </p:txBody>
      </p:sp>
      <p:sp>
        <p:nvSpPr>
          <p:cNvPr id="8" name="Footer Placeholder 7"/>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256BCBF1-85EA-42FD-96E6-8C2057520BE5}" type="slidenum">
              <a:rPr lang="en-US" altLang="de-DE" smtClean="0"/>
              <a:pPr/>
              <a:t>26</a:t>
            </a:fld>
            <a:endParaRPr lang="en-US"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descr="stuhlneu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Hvad kan dette billede illustrere?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5"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smilende </a:t>
            </a:r>
            <a:r>
              <a:rPr lang="en-US" altLang="de-DE" sz="2000" dirty="0" err="1">
                <a:solidFill>
                  <a:srgbClr val="333333"/>
                </a:solidFill>
                <a:latin typeface="+mn-lt"/>
                <a:ea typeface="+mn-ea"/>
                <a:cs typeface="+mn-cs"/>
              </a:rPr>
              <a:t>ansigt</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skål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båd</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slæde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gyngestol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elefanthoved</a:t>
            </a:r>
            <a:endParaRPr lang="en-US" altLang="de-DE" sz="2000" dirty="0">
              <a:solidFill>
                <a:srgbClr val="333333"/>
              </a:solidFill>
              <a:latin typeface="+mn-lt"/>
              <a:ea typeface="+mn-ea"/>
              <a:cs typeface="+mn-cs"/>
            </a:endParaRPr>
          </a:p>
        </p:txBody>
      </p:sp>
      <p:sp>
        <p:nvSpPr>
          <p:cNvPr id="13" name="Footer Placeholder 12"/>
          <p:cNvSpPr>
            <a:spLocks noGrp="1"/>
          </p:cNvSpPr>
          <p:nvPr>
            <p:ph type="ftr" sz="quarter" idx="11"/>
          </p:nvPr>
        </p:nvSpPr>
        <p:spPr/>
        <p:txBody>
          <a:bodyPr/>
          <a:lstStyle/>
          <a:p>
            <a:r>
              <a:rPr lang="da-DK"/>
              <a:t>Træningsmodul 2 – At drage forhastede konklusioner I</a:t>
            </a:r>
            <a:endParaRPr lang="de-DE" dirty="0"/>
          </a:p>
        </p:txBody>
      </p:sp>
      <p:sp>
        <p:nvSpPr>
          <p:cNvPr id="16" name="Slide Number Placeholder 15"/>
          <p:cNvSpPr>
            <a:spLocks noGrp="1"/>
          </p:cNvSpPr>
          <p:nvPr>
            <p:ph type="sldNum" sz="quarter" idx="12"/>
          </p:nvPr>
        </p:nvSpPr>
        <p:spPr/>
        <p:txBody>
          <a:bodyPr/>
          <a:lstStyle/>
          <a:p>
            <a:fld id="{256BCBF1-85EA-42FD-96E6-8C2057520BE5}" type="slidenum">
              <a:rPr lang="en-US" altLang="de-DE" smtClean="0"/>
              <a:pPr/>
              <a:t>27</a:t>
            </a:fld>
            <a:endParaRPr lang="en-US"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descr="stuhlneu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Hvad kan dette billede illustrere?</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3"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smilende </a:t>
            </a:r>
            <a:r>
              <a:rPr lang="en-US" altLang="de-DE" sz="2000" dirty="0" err="1">
                <a:solidFill>
                  <a:srgbClr val="333333"/>
                </a:solidFill>
                <a:latin typeface="+mn-lt"/>
                <a:ea typeface="+mn-ea"/>
                <a:cs typeface="+mn-cs"/>
              </a:rPr>
              <a:t>ansigt</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skål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båd</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slæde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gyngestol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elefanthoved</a:t>
            </a:r>
            <a:endParaRPr lang="en-US" altLang="de-DE" sz="2000" dirty="0">
              <a:solidFill>
                <a:srgbClr val="333333"/>
              </a:solidFill>
              <a:latin typeface="+mn-lt"/>
              <a:ea typeface="+mn-ea"/>
              <a:cs typeface="+mn-cs"/>
            </a:endParaRPr>
          </a:p>
        </p:txBody>
      </p:sp>
      <p:sp>
        <p:nvSpPr>
          <p:cNvPr id="10" name="Footer Placeholder 9"/>
          <p:cNvSpPr>
            <a:spLocks noGrp="1"/>
          </p:cNvSpPr>
          <p:nvPr>
            <p:ph type="ftr" sz="quarter" idx="11"/>
          </p:nvPr>
        </p:nvSpPr>
        <p:spPr/>
        <p:txBody>
          <a:bodyPr/>
          <a:lstStyle/>
          <a:p>
            <a:r>
              <a:rPr lang="da-DK"/>
              <a:t>Træningsmodul 2 – At drage forhastede konklusioner I</a:t>
            </a:r>
            <a:endParaRPr lang="de-DE" dirty="0"/>
          </a:p>
        </p:txBody>
      </p:sp>
      <p:sp>
        <p:nvSpPr>
          <p:cNvPr id="14" name="Slide Number Placeholder 13"/>
          <p:cNvSpPr>
            <a:spLocks noGrp="1"/>
          </p:cNvSpPr>
          <p:nvPr>
            <p:ph type="sldNum" sz="quarter" idx="12"/>
          </p:nvPr>
        </p:nvSpPr>
        <p:spPr/>
        <p:txBody>
          <a:bodyPr/>
          <a:lstStyle/>
          <a:p>
            <a:fld id="{256BCBF1-85EA-42FD-96E6-8C2057520BE5}" type="slidenum">
              <a:rPr lang="en-US" altLang="de-DE" smtClean="0"/>
              <a:pPr/>
              <a:t>28</a:t>
            </a:fld>
            <a:endParaRPr lang="en-US"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9" name="Picture 6" descr="stuhlneu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3"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smilende </a:t>
            </a:r>
            <a:r>
              <a:rPr lang="en-US" altLang="de-DE" sz="2000" dirty="0" err="1">
                <a:solidFill>
                  <a:srgbClr val="333333"/>
                </a:solidFill>
                <a:latin typeface="+mn-lt"/>
                <a:ea typeface="+mn-ea"/>
                <a:cs typeface="+mn-cs"/>
              </a:rPr>
              <a:t>ansigt</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skål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båd</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slæde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gyngestol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elefanthoved</a:t>
            </a:r>
            <a:endParaRPr lang="en-US" altLang="de-DE" sz="2000" dirty="0">
              <a:solidFill>
                <a:srgbClr val="333333"/>
              </a:solidFill>
              <a:latin typeface="+mn-lt"/>
              <a:ea typeface="+mn-ea"/>
              <a:cs typeface="+mn-cs"/>
            </a:endParaRPr>
          </a:p>
        </p:txBody>
      </p:sp>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4" name="Slide Number Placeholder 13"/>
          <p:cNvSpPr>
            <a:spLocks noGrp="1"/>
          </p:cNvSpPr>
          <p:nvPr>
            <p:ph type="sldNum" sz="quarter" idx="12"/>
          </p:nvPr>
        </p:nvSpPr>
        <p:spPr/>
        <p:txBody>
          <a:bodyPr/>
          <a:lstStyle/>
          <a:p>
            <a:fld id="{256BCBF1-85EA-42FD-96E6-8C2057520BE5}" type="slidenum">
              <a:rPr lang="en-US" altLang="de-DE" smtClean="0"/>
              <a:pPr/>
              <a:t>29</a:t>
            </a:fld>
            <a:endParaRPr lang="en-US"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descr="stuhlneu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Hvad kan dette billede illustrere?</a:t>
            </a:r>
          </a:p>
        </p:txBody>
      </p:sp>
      <p:sp>
        <p:nvSpPr>
          <p:cNvPr id="13"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smilende </a:t>
            </a:r>
            <a:r>
              <a:rPr lang="en-US" altLang="de-DE" sz="2000" dirty="0" err="1">
                <a:solidFill>
                  <a:srgbClr val="333333"/>
                </a:solidFill>
                <a:latin typeface="+mn-lt"/>
                <a:ea typeface="+mn-ea"/>
                <a:cs typeface="+mn-cs"/>
              </a:rPr>
              <a:t>ansigt</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skål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båd</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slæde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gyngestol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elefanthoved</a:t>
            </a:r>
            <a:endParaRPr lang="en-US" altLang="de-DE" sz="2000" dirty="0">
              <a:solidFill>
                <a:srgbClr val="333333"/>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4" name="Slide Number Placeholder 13"/>
          <p:cNvSpPr>
            <a:spLocks noGrp="1"/>
          </p:cNvSpPr>
          <p:nvPr>
            <p:ph type="sldNum" sz="quarter" idx="12"/>
          </p:nvPr>
        </p:nvSpPr>
        <p:spPr/>
        <p:txBody>
          <a:bodyPr/>
          <a:lstStyle/>
          <a:p>
            <a:fld id="{256BCBF1-85EA-42FD-96E6-8C2057520BE5}" type="slidenum">
              <a:rPr lang="en-US" altLang="de-DE" smtClean="0"/>
              <a:pPr/>
              <a:t>30</a:t>
            </a:fld>
            <a:endParaRPr lang="en-US"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descr="stuhlneu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Hvad kan dette billede illustrere?</a:t>
            </a:r>
            <a:endParaRPr lang="en-US" sz="3600" dirty="0">
              <a:solidFill>
                <a:srgbClr val="004992"/>
              </a:solidFill>
              <a:latin typeface="+mn-lt"/>
              <a:ea typeface="+mn-ea"/>
              <a:cs typeface="+mn-cs"/>
            </a:endParaRPr>
          </a:p>
        </p:txBody>
      </p:sp>
      <p:sp>
        <p:nvSpPr>
          <p:cNvPr id="13"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smilende </a:t>
            </a:r>
            <a:r>
              <a:rPr lang="en-US" altLang="de-DE" sz="2000" dirty="0" err="1">
                <a:solidFill>
                  <a:srgbClr val="333333"/>
                </a:solidFill>
                <a:latin typeface="+mn-lt"/>
                <a:ea typeface="+mn-ea"/>
                <a:cs typeface="+mn-cs"/>
              </a:rPr>
              <a:t>ansigt</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skål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båd</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slæde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gyngestol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elefanthoved</a:t>
            </a:r>
            <a:endParaRPr lang="en-US" altLang="de-DE" sz="2000" dirty="0">
              <a:solidFill>
                <a:srgbClr val="333333"/>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4" name="Slide Number Placeholder 13"/>
          <p:cNvSpPr>
            <a:spLocks noGrp="1"/>
          </p:cNvSpPr>
          <p:nvPr>
            <p:ph type="sldNum" sz="quarter" idx="12"/>
          </p:nvPr>
        </p:nvSpPr>
        <p:spPr/>
        <p:txBody>
          <a:bodyPr/>
          <a:lstStyle/>
          <a:p>
            <a:fld id="{256BCBF1-85EA-42FD-96E6-8C2057520BE5}" type="slidenum">
              <a:rPr lang="en-US" altLang="de-DE" smtClean="0"/>
              <a:pPr/>
              <a:t>31</a:t>
            </a:fld>
            <a:endParaRPr lang="en-US"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descr="Stuhl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Hvad kan dette billede illustrere?</a:t>
            </a:r>
          </a:p>
        </p:txBody>
      </p:sp>
      <p:sp>
        <p:nvSpPr>
          <p:cNvPr id="13"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smilende </a:t>
            </a:r>
            <a:r>
              <a:rPr lang="en-US" altLang="de-DE" sz="2000" dirty="0" err="1">
                <a:solidFill>
                  <a:srgbClr val="333333"/>
                </a:solidFill>
                <a:latin typeface="+mn-lt"/>
                <a:ea typeface="+mn-ea"/>
                <a:cs typeface="+mn-cs"/>
              </a:rPr>
              <a:t>ansigt</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skål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båd</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slæde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gyngestol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elefanthoved</a:t>
            </a:r>
            <a:endParaRPr lang="en-US" altLang="de-DE" sz="2000" dirty="0">
              <a:solidFill>
                <a:srgbClr val="333333"/>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4" name="Slide Number Placeholder 13"/>
          <p:cNvSpPr>
            <a:spLocks noGrp="1"/>
          </p:cNvSpPr>
          <p:nvPr>
            <p:ph type="sldNum" sz="quarter" idx="12"/>
          </p:nvPr>
        </p:nvSpPr>
        <p:spPr/>
        <p:txBody>
          <a:bodyPr/>
          <a:lstStyle/>
          <a:p>
            <a:fld id="{256BCBF1-85EA-42FD-96E6-8C2057520BE5}" type="slidenum">
              <a:rPr lang="en-US" altLang="de-DE" smtClean="0"/>
              <a:pPr/>
              <a:t>32</a:t>
            </a:fld>
            <a:endParaRPr lang="en-US"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descr="Stuhl 2"/>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Hvad kan dette billede illustrere?</a:t>
            </a:r>
          </a:p>
        </p:txBody>
      </p:sp>
      <p:sp>
        <p:nvSpPr>
          <p:cNvPr id="13"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smilende </a:t>
            </a:r>
            <a:r>
              <a:rPr lang="en-US" altLang="de-DE" sz="2000" dirty="0" err="1">
                <a:solidFill>
                  <a:srgbClr val="333333"/>
                </a:solidFill>
                <a:latin typeface="+mn-lt"/>
                <a:ea typeface="+mn-ea"/>
                <a:cs typeface="+mn-cs"/>
              </a:rPr>
              <a:t>ansigt</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skål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båd</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slæde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gyngestol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elefanthoved</a:t>
            </a:r>
            <a:endParaRPr lang="en-US" altLang="de-DE" sz="2000" dirty="0">
              <a:solidFill>
                <a:srgbClr val="333333"/>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4" name="Slide Number Placeholder 13"/>
          <p:cNvSpPr>
            <a:spLocks noGrp="1"/>
          </p:cNvSpPr>
          <p:nvPr>
            <p:ph type="sldNum" sz="quarter" idx="12"/>
          </p:nvPr>
        </p:nvSpPr>
        <p:spPr/>
        <p:txBody>
          <a:bodyPr/>
          <a:lstStyle/>
          <a:p>
            <a:fld id="{256BCBF1-85EA-42FD-96E6-8C2057520BE5}" type="slidenum">
              <a:rPr lang="en-US" altLang="de-DE" smtClean="0"/>
              <a:pPr/>
              <a:t>33</a:t>
            </a:fld>
            <a:endParaRPr lang="en-US"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descr="stuhl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Hvad kan dette billede illustrere?</a:t>
            </a:r>
          </a:p>
        </p:txBody>
      </p:sp>
      <p:sp>
        <p:nvSpPr>
          <p:cNvPr id="13"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smilende </a:t>
            </a:r>
            <a:r>
              <a:rPr lang="en-US" altLang="de-DE" sz="2000" dirty="0" err="1">
                <a:solidFill>
                  <a:srgbClr val="333333"/>
                </a:solidFill>
                <a:latin typeface="+mn-lt"/>
                <a:ea typeface="+mn-ea"/>
                <a:cs typeface="+mn-cs"/>
              </a:rPr>
              <a:t>ansigt</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skål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båd</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slæde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gyngestol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elefanthoved</a:t>
            </a:r>
            <a:endParaRPr lang="en-US" altLang="de-DE" sz="2000" dirty="0">
              <a:solidFill>
                <a:srgbClr val="333333"/>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4" name="Slide Number Placeholder 13"/>
          <p:cNvSpPr>
            <a:spLocks noGrp="1"/>
          </p:cNvSpPr>
          <p:nvPr>
            <p:ph type="sldNum" sz="quarter" idx="12"/>
          </p:nvPr>
        </p:nvSpPr>
        <p:spPr/>
        <p:txBody>
          <a:bodyPr/>
          <a:lstStyle/>
          <a:p>
            <a:fld id="{256BCBF1-85EA-42FD-96E6-8C2057520BE5}" type="slidenum">
              <a:rPr lang="en-US" altLang="de-DE" smtClean="0"/>
              <a:pPr/>
              <a:t>34</a:t>
            </a:fld>
            <a:endParaRPr lang="en-US"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en-US" altLang="de-DE" sz="2400">
                <a:solidFill>
                  <a:srgbClr val="333333"/>
                </a:solidFill>
                <a:sym typeface="Times New Roman" panose="02020603050405020304" pitchFamily="18" charset="0"/>
              </a:rPr>
              <a:t>Her gives </a:t>
            </a:r>
            <a:r>
              <a:rPr lang="en-US" altLang="de-DE" sz="2400" dirty="0" err="1">
                <a:solidFill>
                  <a:srgbClr val="333333"/>
                </a:solidFill>
                <a:sym typeface="Times New Roman" panose="02020603050405020304" pitchFamily="18" charset="0"/>
              </a:rPr>
              <a:t>ingen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svarmuligheder</a:t>
            </a:r>
            <a:r>
              <a:rPr lang="en-US" altLang="de-DE" sz="2400" dirty="0">
                <a:solidFill>
                  <a:srgbClr val="333333"/>
                </a:solidFill>
                <a:sym typeface="Times New Roman" panose="02020603050405020304" pitchFamily="18" charset="0"/>
              </a:rPr>
              <a:t>. Du </a:t>
            </a:r>
            <a:r>
              <a:rPr lang="en-US" altLang="de-DE" sz="2400" dirty="0" err="1">
                <a:solidFill>
                  <a:srgbClr val="333333"/>
                </a:solidFill>
                <a:sym typeface="Times New Roman" panose="02020603050405020304" pitchFamily="18" charset="0"/>
              </a:rPr>
              <a:t>skal</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bidrage</a:t>
            </a:r>
            <a:r>
              <a:rPr lang="en-US" altLang="de-DE" sz="2400" dirty="0">
                <a:solidFill>
                  <a:srgbClr val="333333"/>
                </a:solidFill>
                <a:sym typeface="Times New Roman" panose="02020603050405020304" pitchFamily="18" charset="0"/>
              </a:rPr>
              <a:t> med din </a:t>
            </a:r>
            <a:r>
              <a:rPr lang="en-US" altLang="de-DE" sz="2400" dirty="0" err="1">
                <a:solidFill>
                  <a:srgbClr val="333333"/>
                </a:solidFill>
                <a:sym typeface="Times New Roman" panose="02020603050405020304" pitchFamily="18" charset="0"/>
              </a:rPr>
              <a:t>egen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opfattelse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af</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billedet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Opstil</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gerne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flere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alternativer</a:t>
            </a:r>
            <a:r>
              <a:rPr lang="en-US" altLang="de-DE" sz="2400" dirty="0">
                <a:solidFill>
                  <a:srgbClr val="333333"/>
                </a:solidFill>
                <a:sym typeface="Times New Roman" panose="02020603050405020304" pitchFamily="18" charset="0"/>
              </a:rPr>
              <a:t>. Dine </a:t>
            </a:r>
            <a:r>
              <a:rPr lang="en-US" altLang="de-DE" sz="2400" dirty="0" err="1">
                <a:solidFill>
                  <a:srgbClr val="333333"/>
                </a:solidFill>
                <a:sym typeface="Times New Roman" panose="02020603050405020304" pitchFamily="18" charset="0"/>
              </a:rPr>
              <a:t>bedømmelser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kan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diskuteres</a:t>
            </a:r>
            <a:r>
              <a:rPr lang="en-US" altLang="de-DE" sz="2400" dirty="0">
                <a:solidFill>
                  <a:srgbClr val="333333"/>
                </a:solidFill>
                <a:sym typeface="Times New Roman" panose="02020603050405020304" pitchFamily="18" charset="0"/>
              </a:rPr>
              <a:t> med </a:t>
            </a:r>
            <a:r>
              <a:rPr lang="en-US" altLang="de-DE" sz="2400" dirty="0" err="1">
                <a:solidFill>
                  <a:srgbClr val="333333"/>
                </a:solidFill>
                <a:sym typeface="Times New Roman" panose="02020603050405020304" pitchFamily="18" charset="0"/>
              </a:rPr>
              <a:t>andre</a:t>
            </a:r>
            <a:r>
              <a:rPr lang="en-US" altLang="de-DE" sz="2400" dirty="0">
                <a:solidFill>
                  <a:srgbClr val="333333"/>
                </a:solidFill>
                <a:sym typeface="Times New Roman" panose="02020603050405020304" pitchFamily="18" charset="0"/>
              </a:rPr>
              <a:t>.</a:t>
            </a:r>
            <a:endParaRPr lang="en-US" sz="2400" dirty="0"/>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Billede 2</a:t>
            </a:r>
          </a:p>
        </p:txBody>
      </p:sp>
      <p:sp>
        <p:nvSpPr>
          <p:cNvPr id="8" name="Footer Placeholder 7"/>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256BCBF1-85EA-42FD-96E6-8C2057520BE5}" type="slidenum">
              <a:rPr lang="en-US" altLang="de-DE" smtClean="0"/>
              <a:pPr/>
              <a:t>35</a:t>
            </a:fld>
            <a:endParaRPr lang="en-US"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36</a:t>
            </a:fld>
            <a:endParaRPr lang="en-US" altLang="de-DE"/>
          </a:p>
        </p:txBody>
      </p:sp>
      <p:pic>
        <p:nvPicPr>
          <p:cNvPr id="7"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37</a:t>
            </a:fld>
            <a:endParaRPr lang="en-US" altLang="de-DE"/>
          </a:p>
        </p:txBody>
      </p:sp>
      <p:pic>
        <p:nvPicPr>
          <p:cNvPr id="7"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38</a:t>
            </a:fld>
            <a:endParaRPr lang="en-US" altLang="de-DE"/>
          </a:p>
        </p:txBody>
      </p:sp>
      <p:pic>
        <p:nvPicPr>
          <p:cNvPr id="7"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39</a:t>
            </a:fld>
            <a:endParaRPr lang="en-US" altLang="de-DE"/>
          </a:p>
        </p:txBody>
      </p:sp>
      <p:pic>
        <p:nvPicPr>
          <p:cNvPr id="7"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40</a:t>
            </a:fld>
            <a:endParaRPr lang="en-US" altLang="de-DE"/>
          </a:p>
        </p:txBody>
      </p:sp>
      <p:pic>
        <p:nvPicPr>
          <p:cNvPr id="7"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41</a:t>
            </a:fld>
            <a:endParaRPr lang="en-US" altLang="de-DE"/>
          </a:p>
        </p:txBody>
      </p:sp>
      <p:pic>
        <p:nvPicPr>
          <p:cNvPr id="7"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42</a:t>
            </a:fld>
            <a:endParaRPr lang="en-US" altLang="de-DE"/>
          </a:p>
        </p:txBody>
      </p:sp>
      <p:pic>
        <p:nvPicPr>
          <p:cNvPr id="7"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43</a:t>
            </a:fld>
            <a:endParaRPr lang="en-US" altLang="de-DE"/>
          </a:p>
        </p:txBody>
      </p:sp>
      <p:pic>
        <p:nvPicPr>
          <p:cNvPr id="7"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Billede</a:t>
            </a:r>
            <a:r>
              <a:rPr lang="en-US" sz="3600" dirty="0">
                <a:latin typeface="+mn-lt"/>
                <a:ea typeface="+mn-ea"/>
                <a:cs typeface="+mn-cs"/>
              </a:rPr>
              <a:t> 3</a:t>
            </a:r>
          </a:p>
        </p:txBody>
      </p:sp>
      <p:sp>
        <p:nvSpPr>
          <p:cNvPr id="8" name="Footer Placeholder 7"/>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256BCBF1-85EA-42FD-96E6-8C2057520BE5}" type="slidenum">
              <a:rPr lang="en-US" altLang="de-DE" smtClean="0"/>
              <a:pPr/>
              <a:t>44</a:t>
            </a:fld>
            <a:endParaRPr lang="en-US" altLang="de-DE"/>
          </a:p>
        </p:txBody>
      </p:sp>
    </p:spTree>
    <p:extLst>
      <p:ext uri="{BB962C8B-B14F-4D97-AF65-F5344CB8AC3E}">
        <p14:creationId xmlns:p14="http://schemas.microsoft.com/office/powerpoint/2010/main" val="28357205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8" name="Picture 4" descr="elefant paint 8"/>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45</a:t>
            </a:fld>
            <a:endParaRPr lang="en-US" altLang="de-DE"/>
          </a:p>
        </p:txBody>
      </p:sp>
    </p:spTree>
    <p:extLst>
      <p:ext uri="{BB962C8B-B14F-4D97-AF65-F5344CB8AC3E}">
        <p14:creationId xmlns:p14="http://schemas.microsoft.com/office/powerpoint/2010/main" val="36828154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8" name="Picture 4" descr="elefant paint 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46</a:t>
            </a:fld>
            <a:endParaRPr lang="en-US" altLang="de-DE"/>
          </a:p>
        </p:txBody>
      </p:sp>
    </p:spTree>
    <p:extLst>
      <p:ext uri="{BB962C8B-B14F-4D97-AF65-F5344CB8AC3E}">
        <p14:creationId xmlns:p14="http://schemas.microsoft.com/office/powerpoint/2010/main" val="28701348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8" name="Picture 4" descr="elefant paint 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47</a:t>
            </a:fld>
            <a:endParaRPr lang="en-US" altLang="de-DE"/>
          </a:p>
        </p:txBody>
      </p:sp>
    </p:spTree>
    <p:extLst>
      <p:ext uri="{BB962C8B-B14F-4D97-AF65-F5344CB8AC3E}">
        <p14:creationId xmlns:p14="http://schemas.microsoft.com/office/powerpoint/2010/main" val="16126486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8" name="Picture 4" descr="elefant paint 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48</a:t>
            </a:fld>
            <a:endParaRPr lang="en-US" altLang="de-DE"/>
          </a:p>
        </p:txBody>
      </p:sp>
    </p:spTree>
    <p:extLst>
      <p:ext uri="{BB962C8B-B14F-4D97-AF65-F5344CB8AC3E}">
        <p14:creationId xmlns:p14="http://schemas.microsoft.com/office/powerpoint/2010/main" val="5246780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8" name="Picture 4" descr="elefant paint 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49</a:t>
            </a:fld>
            <a:endParaRPr lang="en-US" altLang="de-DE"/>
          </a:p>
        </p:txBody>
      </p:sp>
    </p:spTree>
    <p:extLst>
      <p:ext uri="{BB962C8B-B14F-4D97-AF65-F5344CB8AC3E}">
        <p14:creationId xmlns:p14="http://schemas.microsoft.com/office/powerpoint/2010/main" val="37742148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8" name="Picture 4" descr="elefant paint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50</a:t>
            </a:fld>
            <a:endParaRPr lang="en-US" altLang="de-DE"/>
          </a:p>
        </p:txBody>
      </p:sp>
    </p:spTree>
    <p:extLst>
      <p:ext uri="{BB962C8B-B14F-4D97-AF65-F5344CB8AC3E}">
        <p14:creationId xmlns:p14="http://schemas.microsoft.com/office/powerpoint/2010/main" val="41293702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8" name="Picture 4" descr="elefant paint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51</a:t>
            </a:fld>
            <a:endParaRPr lang="en-US" altLang="de-DE"/>
          </a:p>
        </p:txBody>
      </p:sp>
    </p:spTree>
    <p:extLst>
      <p:ext uri="{BB962C8B-B14F-4D97-AF65-F5344CB8AC3E}">
        <p14:creationId xmlns:p14="http://schemas.microsoft.com/office/powerpoint/2010/main" val="33950948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9828" y="2203704"/>
            <a:ext cx="2255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52</a:t>
            </a:fld>
            <a:endParaRPr lang="en-US" altLang="de-DE"/>
          </a:p>
        </p:txBody>
      </p:sp>
    </p:spTree>
    <p:extLst>
      <p:ext uri="{BB962C8B-B14F-4D97-AF65-F5344CB8AC3E}">
        <p14:creationId xmlns:p14="http://schemas.microsoft.com/office/powerpoint/2010/main" val="31608489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Billede</a:t>
            </a:r>
            <a:r>
              <a:rPr lang="en-US" sz="3600" dirty="0">
                <a:latin typeface="+mn-lt"/>
                <a:ea typeface="+mn-ea"/>
                <a:cs typeface="+mn-cs"/>
              </a:rPr>
              <a:t> 4</a:t>
            </a: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8" name="Slide Number Placeholder 7"/>
          <p:cNvSpPr>
            <a:spLocks noGrp="1"/>
          </p:cNvSpPr>
          <p:nvPr>
            <p:ph type="sldNum" sz="quarter" idx="12"/>
          </p:nvPr>
        </p:nvSpPr>
        <p:spPr/>
        <p:txBody>
          <a:bodyPr/>
          <a:lstStyle/>
          <a:p>
            <a:fld id="{256BCBF1-85EA-42FD-96E6-8C2057520BE5}" type="slidenum">
              <a:rPr lang="en-US" altLang="de-DE" smtClean="0"/>
              <a:pPr/>
              <a:t>53</a:t>
            </a:fld>
            <a:endParaRPr lang="en-US"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8" name="Picture 7" descr="mühle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69740" y="2203704"/>
            <a:ext cx="545569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54</a:t>
            </a:fld>
            <a:endParaRPr lang="en-US"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8" name="Picture 6" descr="mühl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55</a:t>
            </a:fld>
            <a:endParaRPr lang="en-US"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8" name="Picture 6" descr="mühl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56</a:t>
            </a:fld>
            <a:endParaRPr lang="en-US"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8" name="Picture 6" descr="mühle6"/>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57</a:t>
            </a:fld>
            <a:endParaRPr lang="en-US"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8" name="Picture 6" descr="mühl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58</a:t>
            </a:fld>
            <a:endParaRPr lang="en-US"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8" name="Picture 6" descr="mühl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59</a:t>
            </a:fld>
            <a:endParaRPr lang="en-US"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8" name="Picture 6" descr="mühl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60</a:t>
            </a:fld>
            <a:endParaRPr lang="en-US"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8" name="Picture 6" descr="mühl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1013" y="2203704"/>
            <a:ext cx="545314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61</a:t>
            </a:fld>
            <a:endParaRPr lang="en-US"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Billede</a:t>
            </a:r>
            <a:r>
              <a:rPr lang="en-US" sz="3600" dirty="0">
                <a:latin typeface="+mn-lt"/>
                <a:ea typeface="+mn-ea"/>
                <a:cs typeface="+mn-cs"/>
              </a:rPr>
              <a:t> 5</a:t>
            </a: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8" name="Slide Number Placeholder 7"/>
          <p:cNvSpPr>
            <a:spLocks noGrp="1"/>
          </p:cNvSpPr>
          <p:nvPr>
            <p:ph type="sldNum" sz="quarter" idx="12"/>
          </p:nvPr>
        </p:nvSpPr>
        <p:spPr/>
        <p:txBody>
          <a:bodyPr/>
          <a:lstStyle/>
          <a:p>
            <a:fld id="{256BCBF1-85EA-42FD-96E6-8C2057520BE5}" type="slidenum">
              <a:rPr lang="en-US" altLang="de-DE" smtClean="0"/>
              <a:pPr/>
              <a:t>62</a:t>
            </a:fld>
            <a:endParaRPr lang="en-US"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8" name="Picture 4" descr="Schwein09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63</a:t>
            </a:fld>
            <a:endParaRPr lang="en-US"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8" name="Picture 4" descr="Schwein08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64</a:t>
            </a:fld>
            <a:endParaRPr lang="en-US"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8" name="Picture 4" descr="Schwein07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65</a:t>
            </a:fld>
            <a:endParaRPr lang="en-US"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8" name="Picture 4" descr="Schwein06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66</a:t>
            </a:fld>
            <a:endParaRPr lang="en-US"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8" name="Picture 4" descr="Schwein03_4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67</a:t>
            </a:fld>
            <a:endParaRPr lang="en-US"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8" name="Picture 4" descr="Schwein03_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68</a:t>
            </a:fld>
            <a:endParaRPr lang="en-US"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8" name="Picture 4" descr="Schwein02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69</a:t>
            </a:fld>
            <a:endParaRPr lang="en-US"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8" name="Picture 4" descr="Schwein01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70</a:t>
            </a:fld>
            <a:endParaRPr lang="en-US"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Valgfrit</a:t>
            </a:r>
            <a:r>
              <a:rPr lang="en-US" altLang="ko-KR" sz="3600" spc="-5" dirty="0">
                <a:latin typeface="+mn-lt"/>
                <a:ea typeface="+mn-ea"/>
                <a:cs typeface="+mn-cs"/>
              </a:rPr>
              <a:t>: </a:t>
            </a:r>
            <a:r>
              <a:rPr lang="en-US" altLang="ko-KR" sz="3600" spc="-5" dirty="0" err="1">
                <a:latin typeface="+mn-lt"/>
                <a:ea typeface="+mn-ea"/>
                <a:cs typeface="+mn-cs"/>
              </a:rPr>
              <a:t>Videoklip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da-DK" altLang="ko-KR" sz="2400" dirty="0">
                <a:solidFill>
                  <a:srgbClr val="004992"/>
                </a:solidFill>
              </a:rPr>
              <a:t>Valgfrit: Videoklip med præsentationer, der handler om dagens emne, kan findes på følgende hjemmeside</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Efter</a:t>
            </a:r>
            <a:r>
              <a:rPr lang="en-US" altLang="ko-KR" sz="2400" dirty="0">
                <a:solidFill>
                  <a:srgbClr val="333333"/>
                </a:solidFill>
              </a:rPr>
              <a:t> </a:t>
            </a:r>
            <a:r>
              <a:rPr lang="en-US" altLang="ko-KR" sz="2400" dirty="0" err="1">
                <a:solidFill>
                  <a:srgbClr val="333333"/>
                </a:solidFill>
              </a:rPr>
              <a:t>videoen</a:t>
            </a:r>
            <a:r>
              <a:rPr lang="en-US" altLang="ko-KR" sz="2400" dirty="0">
                <a:solidFill>
                  <a:srgbClr val="333333"/>
                </a:solidFill>
              </a:rPr>
              <a:t> </a:t>
            </a:r>
            <a:r>
              <a:rPr lang="en-US" altLang="ko-KR" sz="2400" dirty="0" err="1">
                <a:solidFill>
                  <a:srgbClr val="333333"/>
                </a:solidFill>
              </a:rPr>
              <a:t>kan</a:t>
            </a:r>
            <a:r>
              <a:rPr lang="en-US" altLang="ko-KR" sz="2400" dirty="0">
                <a:solidFill>
                  <a:srgbClr val="333333"/>
                </a:solidFill>
              </a:rPr>
              <a:t> du </a:t>
            </a:r>
            <a:r>
              <a:rPr lang="en-US" altLang="ko-KR" sz="2400" dirty="0" err="1">
                <a:solidFill>
                  <a:srgbClr val="333333"/>
                </a:solidFill>
              </a:rPr>
              <a:t>drøfte</a:t>
            </a:r>
            <a:r>
              <a:rPr lang="en-US" altLang="ko-KR" sz="2400" dirty="0">
                <a:solidFill>
                  <a:srgbClr val="333333"/>
                </a:solidFill>
              </a:rPr>
              <a:t>, </a:t>
            </a:r>
            <a:r>
              <a:rPr lang="en-US" altLang="ko-KR" sz="2400" dirty="0" err="1">
                <a:solidFill>
                  <a:srgbClr val="333333"/>
                </a:solidFill>
              </a:rPr>
              <a:t>hvordan</a:t>
            </a:r>
            <a:r>
              <a:rPr lang="en-US" altLang="ko-KR" sz="2400" dirty="0">
                <a:solidFill>
                  <a:srgbClr val="333333"/>
                </a:solidFill>
              </a:rPr>
              <a:t> den </a:t>
            </a:r>
            <a:r>
              <a:rPr lang="en-US" altLang="ko-KR" sz="2400" dirty="0" err="1">
                <a:solidFill>
                  <a:srgbClr val="333333"/>
                </a:solidFill>
              </a:rPr>
              <a:t>er</a:t>
            </a:r>
            <a:r>
              <a:rPr lang="en-US" altLang="ko-KR" sz="2400" dirty="0">
                <a:solidFill>
                  <a:srgbClr val="333333"/>
                </a:solidFill>
              </a:rPr>
              <a:t> </a:t>
            </a:r>
            <a:r>
              <a:rPr lang="en-US" altLang="ko-KR" sz="2400" dirty="0" err="1">
                <a:solidFill>
                  <a:srgbClr val="333333"/>
                </a:solidFill>
              </a:rPr>
              <a:t>relateret</a:t>
            </a:r>
            <a:r>
              <a:rPr lang="en-US" altLang="ko-KR" sz="2400" dirty="0">
                <a:solidFill>
                  <a:srgbClr val="333333"/>
                </a:solidFill>
              </a:rPr>
              <a:t> </a:t>
            </a:r>
            <a:r>
              <a:rPr lang="en-US" altLang="ko-KR" sz="2400" dirty="0" err="1">
                <a:solidFill>
                  <a:srgbClr val="333333"/>
                </a:solidFill>
              </a:rPr>
              <a:t>til</a:t>
            </a:r>
            <a:r>
              <a:rPr lang="en-US" altLang="ko-KR" sz="2400" dirty="0">
                <a:solidFill>
                  <a:srgbClr val="333333"/>
                </a:solidFill>
              </a:rPr>
              <a:t> </a:t>
            </a:r>
            <a:r>
              <a:rPr lang="en-US" altLang="ko-KR" sz="2400" dirty="0" err="1">
                <a:solidFill>
                  <a:srgbClr val="333333"/>
                </a:solidFill>
              </a:rPr>
              <a:t>dagens</a:t>
            </a:r>
            <a:r>
              <a:rPr lang="en-US" altLang="ko-KR" sz="2400" dirty="0">
                <a:solidFill>
                  <a:srgbClr val="333333"/>
                </a:solidFill>
              </a:rPr>
              <a:t> </a:t>
            </a:r>
            <a:r>
              <a:rPr lang="en-US" altLang="ko-KR" sz="2400" dirty="0" err="1">
                <a:solidFill>
                  <a:srgbClr val="333333"/>
                </a:solidFill>
              </a:rPr>
              <a:t>emne</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5"/>
            <a:ext cx="8128431" cy="1371600"/>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latin typeface="+mn-lt"/>
                <a:ea typeface="+mn-ea"/>
                <a:cs typeface="+mn-cs"/>
              </a:rPr>
              <a:t>[</a:t>
            </a:r>
            <a:r>
              <a:rPr lang="en-US" altLang="ko-KR" sz="1800" i="1" spc="-5" dirty="0" err="1">
                <a:solidFill>
                  <a:srgbClr val="333333"/>
                </a:solidFill>
                <a:latin typeface="+mn-lt"/>
                <a:ea typeface="+mn-ea"/>
                <a:cs typeface="+mn-cs"/>
              </a:rPr>
              <a:t>til</a:t>
            </a:r>
            <a:r>
              <a:rPr lang="en-US" altLang="ko-KR" sz="1800" i="1" spc="-5" dirty="0">
                <a:solidFill>
                  <a:srgbClr val="333333"/>
                </a:solidFill>
                <a:latin typeface="+mn-lt"/>
                <a:ea typeface="+mn-ea"/>
                <a:cs typeface="+mn-cs"/>
              </a:rPr>
              <a:t> </a:t>
            </a:r>
            <a:r>
              <a:rPr lang="en-US" altLang="ko-KR" sz="1800" i="1" spc="-5" dirty="0" err="1">
                <a:solidFill>
                  <a:srgbClr val="333333"/>
                </a:solidFill>
                <a:latin typeface="+mn-lt"/>
                <a:ea typeface="+mn-ea"/>
                <a:cs typeface="+mn-cs"/>
              </a:rPr>
              <a:t>undervisere</a:t>
            </a:r>
            <a:r>
              <a:rPr lang="en-US" altLang="ko-KR" sz="1800" i="1" spc="-5" dirty="0">
                <a:solidFill>
                  <a:srgbClr val="333333"/>
                </a:solidFill>
                <a:latin typeface="+mn-lt"/>
                <a:ea typeface="+mn-ea"/>
                <a:cs typeface="+mn-cs"/>
              </a:rPr>
              <a:t>:</a:t>
            </a:r>
            <a:endParaRPr sz="1800" dirty="0">
              <a:solidFill>
                <a:srgbClr val="333333"/>
              </a:solidFill>
              <a:latin typeface="+mn-lt"/>
              <a:ea typeface="+mn-ea"/>
              <a:cs typeface="+mn-cs"/>
            </a:endParaRPr>
          </a:p>
          <a:p>
            <a:pPr marL="12700" marR="5080" defTabSz="914400" eaLnBrk="0" fontAlgn="base" hangingPunct="0">
              <a:spcBef>
                <a:spcPts val="800"/>
              </a:spcBef>
              <a:spcAft>
                <a:spcPct val="0"/>
              </a:spcAft>
            </a:pPr>
            <a:r>
              <a:rPr lang="da-DK" altLang="ko-KR" sz="1800" dirty="0">
                <a:solidFill>
                  <a:srgbClr val="333333"/>
                </a:solidFill>
                <a:latin typeface="+mn-lt"/>
                <a:ea typeface="+mn-ea"/>
                <a:cs typeface="+mn-cs"/>
              </a:rPr>
              <a:t>Nogle videoklips indeholder sprogbrug, som måske ikke er passende for hvert publikum eller kultur. Vurder venligst videoerne, inden du viser dem</a:t>
            </a:r>
            <a:r>
              <a:rPr lang="de-DE" sz="1800" dirty="0">
                <a:solidFill>
                  <a:srgbClr val="333333"/>
                </a:solidFill>
                <a:latin typeface="+mn-lt"/>
                <a:ea typeface="+mn-ea"/>
                <a:cs typeface="+mn-cs"/>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5" name="Footer Placeholder 4"/>
          <p:cNvSpPr>
            <a:spLocks noGrp="1"/>
          </p:cNvSpPr>
          <p:nvPr>
            <p:ph type="ftr" sz="quarter" idx="11"/>
          </p:nvPr>
        </p:nvSpPr>
        <p:spPr/>
        <p:txBody>
          <a:bodyPr/>
          <a:lstStyle/>
          <a:p>
            <a:r>
              <a:rPr lang="da-DK"/>
              <a:t>Træningsmodul 2 – At drage forhastede konklusioner I</a:t>
            </a:r>
            <a:endParaRPr lang="de-DE" dirty="0"/>
          </a:p>
        </p:txBody>
      </p:sp>
      <p:sp>
        <p:nvSpPr>
          <p:cNvPr id="6" name="Slide Number Placeholder 5"/>
          <p:cNvSpPr>
            <a:spLocks noGrp="1"/>
          </p:cNvSpPr>
          <p:nvPr>
            <p:ph type="sldNum" sz="quarter" idx="12"/>
          </p:nvPr>
        </p:nvSpPr>
        <p:spPr/>
        <p:txBody>
          <a:bodyPr/>
          <a:lstStyle/>
          <a:p>
            <a:fld id="{256BCBF1-85EA-42FD-96E6-8C2057520BE5}" type="slidenum">
              <a:rPr lang="en-US" altLang="de-DE" smtClean="0"/>
              <a:pPr/>
              <a:t>71</a:t>
            </a:fld>
            <a:endParaRPr lang="en-US" altLang="de-DE"/>
          </a:p>
        </p:txBody>
      </p:sp>
    </p:spTree>
    <p:extLst>
      <p:ext uri="{BB962C8B-B14F-4D97-AF65-F5344CB8AC3E}">
        <p14:creationId xmlns:p14="http://schemas.microsoft.com/office/powerpoint/2010/main" val="161146138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Billede</a:t>
            </a:r>
            <a:r>
              <a:rPr lang="en-US" sz="3600" dirty="0">
                <a:latin typeface="+mn-lt"/>
                <a:ea typeface="+mn-ea"/>
                <a:cs typeface="+mn-cs"/>
              </a:rPr>
              <a:t> 6</a:t>
            </a: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8" name="Slide Number Placeholder 7"/>
          <p:cNvSpPr>
            <a:spLocks noGrp="1"/>
          </p:cNvSpPr>
          <p:nvPr>
            <p:ph type="sldNum" sz="quarter" idx="12"/>
          </p:nvPr>
        </p:nvSpPr>
        <p:spPr/>
        <p:txBody>
          <a:bodyPr/>
          <a:lstStyle/>
          <a:p>
            <a:fld id="{256BCBF1-85EA-42FD-96E6-8C2057520BE5}" type="slidenum">
              <a:rPr lang="en-US" altLang="de-DE" smtClean="0"/>
              <a:pPr/>
              <a:t>72</a:t>
            </a:fld>
            <a:endParaRPr lang="en-US"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5"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sav</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gammel bro</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pindsvin</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græstørv</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drage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hegn</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bjerglandskab</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hulepindsvin</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øre</a:t>
            </a:r>
          </a:p>
        </p:txBody>
      </p:sp>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73</a:t>
            </a:fld>
            <a:endParaRPr lang="en-US"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5"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sav</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gammel bro</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pindsvin</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græstørv</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drage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hegn</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bjerglandskab</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hulepindsvin</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øre</a:t>
            </a:r>
          </a:p>
        </p:txBody>
      </p:sp>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74</a:t>
            </a:fld>
            <a:endParaRPr lang="en-US"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5"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sav</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gammel bro</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pindsvin</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græstørv</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drage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hegn</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bjerglandskab</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hulepindsvin</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øre</a:t>
            </a:r>
          </a:p>
        </p:txBody>
      </p:sp>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75</a:t>
            </a:fld>
            <a:endParaRPr lang="en-US" altLang="de-DE"/>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89"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5"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sav</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gammel bro</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pindsvin</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græstørv</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drage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hegn</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bjerglandskab</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hulepindsvin</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øre</a:t>
            </a:r>
          </a:p>
        </p:txBody>
      </p:sp>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76</a:t>
            </a:fld>
            <a:endParaRPr lang="en-US" altLang="de-DE"/>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5"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sav</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gammel bro</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pindsvin</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græstørv</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drage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hegn</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bjerglandskab</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hulepindsvin</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øre</a:t>
            </a:r>
          </a:p>
        </p:txBody>
      </p:sp>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77</a:t>
            </a:fld>
            <a:endParaRPr lang="en-US"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5"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sav</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gammel bro</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pindsvin</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græstørv</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drage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hegn</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bjerglandskab</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hulepindsvin</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øre</a:t>
            </a:r>
          </a:p>
        </p:txBody>
      </p:sp>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78</a:t>
            </a:fld>
            <a:endParaRPr lang="en-US" altLang="de-DE"/>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5"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sav</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gammel bro</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pindsvin</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græstørv</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drage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hegn</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bjerglandskab</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hulepindsvin</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øre</a:t>
            </a:r>
          </a:p>
        </p:txBody>
      </p:sp>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79</a:t>
            </a:fld>
            <a:endParaRPr lang="en-US" altLang="de-DE"/>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Billede</a:t>
            </a:r>
            <a:r>
              <a:rPr lang="en-US" sz="3600" dirty="0">
                <a:latin typeface="+mn-lt"/>
                <a:ea typeface="+mn-ea"/>
                <a:cs typeface="+mn-cs"/>
              </a:rPr>
              <a:t> 7</a:t>
            </a: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8" name="Slide Number Placeholder 7"/>
          <p:cNvSpPr>
            <a:spLocks noGrp="1"/>
          </p:cNvSpPr>
          <p:nvPr>
            <p:ph type="sldNum" sz="quarter" idx="12"/>
          </p:nvPr>
        </p:nvSpPr>
        <p:spPr/>
        <p:txBody>
          <a:bodyPr/>
          <a:lstStyle/>
          <a:p>
            <a:fld id="{256BCBF1-85EA-42FD-96E6-8C2057520BE5}" type="slidenum">
              <a:rPr lang="en-US" altLang="de-DE" smtClean="0"/>
              <a:pPr/>
              <a:t>80</a:t>
            </a:fld>
            <a:endParaRPr lang="en-US" altLang="de-DE"/>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64" y="2203704"/>
            <a:ext cx="285964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81</a:t>
            </a:fld>
            <a:endParaRPr lang="en-US"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82</a:t>
            </a:fld>
            <a:endParaRPr lang="en-US" altLang="de-DE"/>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83</a:t>
            </a:fld>
            <a:endParaRPr lang="en-US" altLang="de-DE"/>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84</a:t>
            </a:fld>
            <a:endParaRPr lang="en-US" altLang="de-DE"/>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85</a:t>
            </a:fld>
            <a:endParaRPr lang="en-US" altLang="de-DE"/>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86</a:t>
            </a:fld>
            <a:endParaRPr lang="en-US" altLang="de-DE"/>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87</a:t>
            </a:fld>
            <a:endParaRPr lang="en-US" altLang="de-DE"/>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b="5618"/>
          <a:stretch/>
        </p:blipFill>
        <p:spPr bwMode="auto">
          <a:xfrm>
            <a:off x="4667748" y="2203704"/>
            <a:ext cx="285967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88</a:t>
            </a:fld>
            <a:endParaRPr lang="en-US" altLang="de-DE"/>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Billede</a:t>
            </a:r>
            <a:r>
              <a:rPr lang="en-US" sz="3600" dirty="0">
                <a:latin typeface="+mn-lt"/>
                <a:ea typeface="+mn-ea"/>
                <a:cs typeface="+mn-cs"/>
              </a:rPr>
              <a:t> 8</a:t>
            </a: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8" name="Slide Number Placeholder 7"/>
          <p:cNvSpPr>
            <a:spLocks noGrp="1"/>
          </p:cNvSpPr>
          <p:nvPr>
            <p:ph type="sldNum" sz="quarter" idx="12"/>
          </p:nvPr>
        </p:nvSpPr>
        <p:spPr/>
        <p:txBody>
          <a:bodyPr/>
          <a:lstStyle/>
          <a:p>
            <a:fld id="{256BCBF1-85EA-42FD-96E6-8C2057520BE5}" type="slidenum">
              <a:rPr lang="en-US" altLang="de-DE" smtClean="0"/>
              <a:pPr/>
              <a:t>89</a:t>
            </a:fld>
            <a:endParaRPr lang="en-US" altLang="de-DE"/>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9" name="Picture 1027" descr="Ros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5"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reb</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anker</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halskæde med vedhæng</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slange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papegøje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spaghetti</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bønnestage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blomst</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motorvej</a:t>
            </a:r>
          </a:p>
        </p:txBody>
      </p:sp>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90</a:t>
            </a:fld>
            <a:endParaRPr lang="en-US" altLang="de-DE"/>
          </a:p>
        </p:txBody>
      </p:sp>
      <p:sp>
        <p:nvSpPr>
          <p:cNvPr id="4" name="Textfeld 3">
            <a:extLst>
              <a:ext uri="{FF2B5EF4-FFF2-40B4-BE49-F238E27FC236}">
                <a16:creationId xmlns:a16="http://schemas.microsoft.com/office/drawing/2014/main" id="{F8FA8EF6-5FE9-4D8C-A81B-6DBCA363250E}"/>
              </a:ext>
            </a:extLst>
          </p:cNvPr>
          <p:cNvSpPr txBox="1"/>
          <p:nvPr/>
        </p:nvSpPr>
        <p:spPr bwMode="gray">
          <a:xfrm>
            <a:off x="4801443" y="2060848"/>
            <a:ext cx="144016" cy="288032"/>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
        <p:nvSpPr>
          <p:cNvPr id="5" name="Textfeld 4">
            <a:extLst>
              <a:ext uri="{FF2B5EF4-FFF2-40B4-BE49-F238E27FC236}">
                <a16:creationId xmlns:a16="http://schemas.microsoft.com/office/drawing/2014/main" id="{2F43E3AF-2765-45C9-8CE3-B2A40399132A}"/>
              </a:ext>
            </a:extLst>
          </p:cNvPr>
          <p:cNvSpPr txBox="1"/>
          <p:nvPr/>
        </p:nvSpPr>
        <p:spPr bwMode="gray">
          <a:xfrm>
            <a:off x="4729435" y="2708920"/>
            <a:ext cx="288032" cy="967957"/>
          </a:xfrm>
          <a:prstGeom prst="rect">
            <a:avLst/>
          </a:prstGeom>
          <a:solidFill>
            <a:schemeClr val="bg1"/>
          </a:solidFill>
        </p:spPr>
        <p:txBody>
          <a:bodyPr wrap="square" lIns="0" tIns="0" rIns="0" bIns="0" rtlCol="0">
            <a:noAutofit/>
          </a:bodyPr>
          <a:lstStyle/>
          <a:p>
            <a:pPr>
              <a:lnSpc>
                <a:spcPct val="105000"/>
              </a:lnSpc>
            </a:pPr>
            <a:endParaRPr lang="de-DE" dirty="0" err="1">
              <a:latin typeface="+mj-l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9" name="Picture 3" descr="Ros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dirty="0">
                <a:solidFill>
                  <a:srgbClr val="004992"/>
                </a:solidFill>
                <a:latin typeface="+mn-lt"/>
                <a:ea typeface="+mn-ea"/>
                <a:cs typeface="+mn-cs"/>
              </a:rPr>
              <a:t>Hvor sikker er du?</a:t>
            </a:r>
            <a:br>
              <a:rPr lang="da-DK" altLang="de-DE" sz="2000" dirty="0">
                <a:solidFill>
                  <a:srgbClr val="004992"/>
                </a:solidFill>
                <a:latin typeface="+mn-lt"/>
                <a:ea typeface="+mn-ea"/>
                <a:cs typeface="+mn-cs"/>
              </a:rPr>
            </a:br>
            <a:r>
              <a:rPr lang="da-DK" altLang="de-DE" sz="2000" dirty="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5"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reb</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anker</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halskæde med vedhæng</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slange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papegøje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spaghetti</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bønnestage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blomst</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motorvej</a:t>
            </a:r>
          </a:p>
        </p:txBody>
      </p:sp>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91</a:t>
            </a:fld>
            <a:endParaRPr lang="en-US" altLang="de-DE"/>
          </a:p>
        </p:txBody>
      </p:sp>
      <p:sp>
        <p:nvSpPr>
          <p:cNvPr id="8" name="Textfeld 7">
            <a:extLst>
              <a:ext uri="{FF2B5EF4-FFF2-40B4-BE49-F238E27FC236}">
                <a16:creationId xmlns:a16="http://schemas.microsoft.com/office/drawing/2014/main" id="{BEAC6B3F-968C-4904-99B9-1512DE8358DD}"/>
              </a:ext>
            </a:extLst>
          </p:cNvPr>
          <p:cNvSpPr txBox="1"/>
          <p:nvPr/>
        </p:nvSpPr>
        <p:spPr bwMode="gray">
          <a:xfrm>
            <a:off x="4801443" y="2060848"/>
            <a:ext cx="144016" cy="288032"/>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
        <p:nvSpPr>
          <p:cNvPr id="12" name="Textfeld 11">
            <a:extLst>
              <a:ext uri="{FF2B5EF4-FFF2-40B4-BE49-F238E27FC236}">
                <a16:creationId xmlns:a16="http://schemas.microsoft.com/office/drawing/2014/main" id="{A27546F3-69A6-4537-9A20-706868EB0EBF}"/>
              </a:ext>
            </a:extLst>
          </p:cNvPr>
          <p:cNvSpPr txBox="1"/>
          <p:nvPr/>
        </p:nvSpPr>
        <p:spPr bwMode="gray">
          <a:xfrm>
            <a:off x="4729435" y="2708920"/>
            <a:ext cx="288032" cy="967957"/>
          </a:xfrm>
          <a:prstGeom prst="rect">
            <a:avLst/>
          </a:prstGeom>
          <a:solidFill>
            <a:schemeClr val="bg1"/>
          </a:solidFill>
        </p:spPr>
        <p:txBody>
          <a:bodyPr wrap="square" lIns="0" tIns="0" rIns="0" bIns="0" rtlCol="0">
            <a:noAutofit/>
          </a:bodyPr>
          <a:lstStyle/>
          <a:p>
            <a:pPr>
              <a:lnSpc>
                <a:spcPct val="105000"/>
              </a:lnSpc>
            </a:pPr>
            <a:endParaRPr lang="de-DE" dirty="0" err="1">
              <a:latin typeface="+mj-l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9" name="Picture 2" descr="Ros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5"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reb</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anker</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halskæde med vedhæng</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slange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papegøje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spaghetti</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bønnestage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blomst</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motorvej</a:t>
            </a:r>
          </a:p>
        </p:txBody>
      </p:sp>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92</a:t>
            </a:fld>
            <a:endParaRPr lang="en-US" altLang="de-DE"/>
          </a:p>
        </p:txBody>
      </p:sp>
      <p:sp>
        <p:nvSpPr>
          <p:cNvPr id="8" name="Textfeld 7">
            <a:extLst>
              <a:ext uri="{FF2B5EF4-FFF2-40B4-BE49-F238E27FC236}">
                <a16:creationId xmlns:a16="http://schemas.microsoft.com/office/drawing/2014/main" id="{9E7337DA-EA24-4696-B76C-F96BD76ED636}"/>
              </a:ext>
            </a:extLst>
          </p:cNvPr>
          <p:cNvSpPr txBox="1"/>
          <p:nvPr/>
        </p:nvSpPr>
        <p:spPr bwMode="gray">
          <a:xfrm>
            <a:off x="4801443" y="2060848"/>
            <a:ext cx="144016" cy="288032"/>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
        <p:nvSpPr>
          <p:cNvPr id="12" name="Textfeld 11">
            <a:extLst>
              <a:ext uri="{FF2B5EF4-FFF2-40B4-BE49-F238E27FC236}">
                <a16:creationId xmlns:a16="http://schemas.microsoft.com/office/drawing/2014/main" id="{46564BF8-9082-4B08-B043-496CD6407FE5}"/>
              </a:ext>
            </a:extLst>
          </p:cNvPr>
          <p:cNvSpPr txBox="1"/>
          <p:nvPr/>
        </p:nvSpPr>
        <p:spPr bwMode="gray">
          <a:xfrm>
            <a:off x="4729435" y="2708920"/>
            <a:ext cx="288032" cy="967957"/>
          </a:xfrm>
          <a:prstGeom prst="rect">
            <a:avLst/>
          </a:prstGeom>
          <a:solidFill>
            <a:schemeClr val="bg1"/>
          </a:solidFill>
        </p:spPr>
        <p:txBody>
          <a:bodyPr wrap="square" lIns="0" tIns="0" rIns="0" bIns="0" rtlCol="0">
            <a:noAutofit/>
          </a:bodyPr>
          <a:lstStyle/>
          <a:p>
            <a:pPr>
              <a:lnSpc>
                <a:spcPct val="105000"/>
              </a:lnSpc>
            </a:pPr>
            <a:endParaRPr lang="de-DE" dirty="0" err="1">
              <a:latin typeface="+mj-l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9" name="Picture 3" descr="Ros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5"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reb</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anker</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halskæde med vedhæng</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slange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papegøje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spaghetti</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bønnestage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blomst</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motorvej</a:t>
            </a:r>
          </a:p>
        </p:txBody>
      </p:sp>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93</a:t>
            </a:fld>
            <a:endParaRPr lang="en-US" altLang="de-DE"/>
          </a:p>
        </p:txBody>
      </p:sp>
      <p:sp>
        <p:nvSpPr>
          <p:cNvPr id="8" name="Textfeld 7">
            <a:extLst>
              <a:ext uri="{FF2B5EF4-FFF2-40B4-BE49-F238E27FC236}">
                <a16:creationId xmlns:a16="http://schemas.microsoft.com/office/drawing/2014/main" id="{3E45038E-D92F-446B-92D5-7188A30CFEA3}"/>
              </a:ext>
            </a:extLst>
          </p:cNvPr>
          <p:cNvSpPr txBox="1"/>
          <p:nvPr/>
        </p:nvSpPr>
        <p:spPr bwMode="gray">
          <a:xfrm>
            <a:off x="4801443" y="2060848"/>
            <a:ext cx="144016" cy="288032"/>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
        <p:nvSpPr>
          <p:cNvPr id="12" name="Textfeld 11">
            <a:extLst>
              <a:ext uri="{FF2B5EF4-FFF2-40B4-BE49-F238E27FC236}">
                <a16:creationId xmlns:a16="http://schemas.microsoft.com/office/drawing/2014/main" id="{7241111A-F439-4CF5-90BC-517E65B30E4D}"/>
              </a:ext>
            </a:extLst>
          </p:cNvPr>
          <p:cNvSpPr txBox="1"/>
          <p:nvPr/>
        </p:nvSpPr>
        <p:spPr bwMode="gray">
          <a:xfrm>
            <a:off x="4729435" y="2708920"/>
            <a:ext cx="288032" cy="967957"/>
          </a:xfrm>
          <a:prstGeom prst="rect">
            <a:avLst/>
          </a:prstGeom>
          <a:solidFill>
            <a:schemeClr val="bg1"/>
          </a:solidFill>
        </p:spPr>
        <p:txBody>
          <a:bodyPr wrap="square" lIns="0" tIns="0" rIns="0" bIns="0" rtlCol="0">
            <a:noAutofit/>
          </a:bodyPr>
          <a:lstStyle/>
          <a:p>
            <a:pPr>
              <a:lnSpc>
                <a:spcPct val="105000"/>
              </a:lnSpc>
            </a:pPr>
            <a:endParaRPr lang="de-DE" dirty="0" err="1">
              <a:latin typeface="+mj-l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9" name="Picture 3" descr="Ros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5"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reb</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anker</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halskæde med vedhæng</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slange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papegøje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spaghetti</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bønnestage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blomst</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motorvej</a:t>
            </a:r>
          </a:p>
        </p:txBody>
      </p:sp>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94</a:t>
            </a:fld>
            <a:endParaRPr lang="en-US" altLang="de-DE"/>
          </a:p>
        </p:txBody>
      </p:sp>
      <p:sp>
        <p:nvSpPr>
          <p:cNvPr id="8" name="Textfeld 7">
            <a:extLst>
              <a:ext uri="{FF2B5EF4-FFF2-40B4-BE49-F238E27FC236}">
                <a16:creationId xmlns:a16="http://schemas.microsoft.com/office/drawing/2014/main" id="{59E738B3-7980-445F-ACB4-3714C7655C64}"/>
              </a:ext>
            </a:extLst>
          </p:cNvPr>
          <p:cNvSpPr txBox="1"/>
          <p:nvPr/>
        </p:nvSpPr>
        <p:spPr bwMode="gray">
          <a:xfrm>
            <a:off x="4801443" y="2060848"/>
            <a:ext cx="144016" cy="288032"/>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
        <p:nvSpPr>
          <p:cNvPr id="12" name="Textfeld 11">
            <a:extLst>
              <a:ext uri="{FF2B5EF4-FFF2-40B4-BE49-F238E27FC236}">
                <a16:creationId xmlns:a16="http://schemas.microsoft.com/office/drawing/2014/main" id="{F1BF990C-C589-44CD-82D5-D3A412608EA2}"/>
              </a:ext>
            </a:extLst>
          </p:cNvPr>
          <p:cNvSpPr txBox="1"/>
          <p:nvPr/>
        </p:nvSpPr>
        <p:spPr bwMode="gray">
          <a:xfrm>
            <a:off x="4729435" y="2708920"/>
            <a:ext cx="288032" cy="967957"/>
          </a:xfrm>
          <a:prstGeom prst="rect">
            <a:avLst/>
          </a:prstGeom>
          <a:solidFill>
            <a:schemeClr val="bg1"/>
          </a:solidFill>
        </p:spPr>
        <p:txBody>
          <a:bodyPr wrap="square" lIns="0" tIns="0" rIns="0" bIns="0" rtlCol="0">
            <a:noAutofit/>
          </a:bodyPr>
          <a:lstStyle/>
          <a:p>
            <a:pPr>
              <a:lnSpc>
                <a:spcPct val="105000"/>
              </a:lnSpc>
            </a:pPr>
            <a:endParaRPr lang="de-DE" dirty="0" err="1">
              <a:latin typeface="+mj-l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9" name="Picture 3" descr="Rose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5"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reb</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anker</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halskæde med vedhæng</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slange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papegøje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spaghetti</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bønnestage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blomst</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motorvej</a:t>
            </a:r>
          </a:p>
        </p:txBody>
      </p:sp>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95</a:t>
            </a:fld>
            <a:endParaRPr lang="en-US" altLang="de-DE"/>
          </a:p>
        </p:txBody>
      </p:sp>
      <p:sp>
        <p:nvSpPr>
          <p:cNvPr id="8" name="Textfeld 7">
            <a:extLst>
              <a:ext uri="{FF2B5EF4-FFF2-40B4-BE49-F238E27FC236}">
                <a16:creationId xmlns:a16="http://schemas.microsoft.com/office/drawing/2014/main" id="{950FA17F-9659-46CE-A306-FB7F0C31C875}"/>
              </a:ext>
            </a:extLst>
          </p:cNvPr>
          <p:cNvSpPr txBox="1"/>
          <p:nvPr/>
        </p:nvSpPr>
        <p:spPr bwMode="gray">
          <a:xfrm>
            <a:off x="4801443" y="2060848"/>
            <a:ext cx="144016" cy="288032"/>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
        <p:nvSpPr>
          <p:cNvPr id="12" name="Textfeld 11">
            <a:extLst>
              <a:ext uri="{FF2B5EF4-FFF2-40B4-BE49-F238E27FC236}">
                <a16:creationId xmlns:a16="http://schemas.microsoft.com/office/drawing/2014/main" id="{A3CE1F74-4998-46B3-AFD5-3399D10A0080}"/>
              </a:ext>
            </a:extLst>
          </p:cNvPr>
          <p:cNvSpPr txBox="1"/>
          <p:nvPr/>
        </p:nvSpPr>
        <p:spPr bwMode="gray">
          <a:xfrm>
            <a:off x="4729435" y="2708920"/>
            <a:ext cx="288032" cy="967957"/>
          </a:xfrm>
          <a:prstGeom prst="rect">
            <a:avLst/>
          </a:prstGeom>
          <a:solidFill>
            <a:schemeClr val="bg1"/>
          </a:solidFill>
        </p:spPr>
        <p:txBody>
          <a:bodyPr wrap="square" lIns="0" tIns="0" rIns="0" bIns="0" rtlCol="0">
            <a:noAutofit/>
          </a:bodyPr>
          <a:lstStyle/>
          <a:p>
            <a:pPr>
              <a:lnSpc>
                <a:spcPct val="105000"/>
              </a:lnSpc>
            </a:pPr>
            <a:endParaRPr lang="de-DE" dirty="0" err="1">
              <a:latin typeface="+mj-l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9" name="Picture 3" descr="Ros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5"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reb</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anker</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halskæde med vedhæng</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slange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papegøje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spaghetti</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bønnestage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blomst</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motorvej</a:t>
            </a:r>
          </a:p>
        </p:txBody>
      </p:sp>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96</a:t>
            </a:fld>
            <a:endParaRPr lang="en-US" altLang="de-DE"/>
          </a:p>
        </p:txBody>
      </p:sp>
      <p:sp>
        <p:nvSpPr>
          <p:cNvPr id="8" name="Textfeld 7">
            <a:extLst>
              <a:ext uri="{FF2B5EF4-FFF2-40B4-BE49-F238E27FC236}">
                <a16:creationId xmlns:a16="http://schemas.microsoft.com/office/drawing/2014/main" id="{321DF76D-1462-4E88-8BEC-3B9A27F37BC6}"/>
              </a:ext>
            </a:extLst>
          </p:cNvPr>
          <p:cNvSpPr txBox="1"/>
          <p:nvPr/>
        </p:nvSpPr>
        <p:spPr bwMode="gray">
          <a:xfrm>
            <a:off x="4801443" y="2060848"/>
            <a:ext cx="144016" cy="288032"/>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
        <p:nvSpPr>
          <p:cNvPr id="12" name="Textfeld 11">
            <a:extLst>
              <a:ext uri="{FF2B5EF4-FFF2-40B4-BE49-F238E27FC236}">
                <a16:creationId xmlns:a16="http://schemas.microsoft.com/office/drawing/2014/main" id="{60DF0676-3EE9-4368-BC0A-3F3A7251FFDE}"/>
              </a:ext>
            </a:extLst>
          </p:cNvPr>
          <p:cNvSpPr txBox="1"/>
          <p:nvPr/>
        </p:nvSpPr>
        <p:spPr bwMode="gray">
          <a:xfrm>
            <a:off x="4729435" y="2708920"/>
            <a:ext cx="288032" cy="967957"/>
          </a:xfrm>
          <a:prstGeom prst="rect">
            <a:avLst/>
          </a:prstGeom>
          <a:solidFill>
            <a:schemeClr val="bg1"/>
          </a:solidFill>
        </p:spPr>
        <p:txBody>
          <a:bodyPr wrap="square" lIns="0" tIns="0" rIns="0" bIns="0" rtlCol="0">
            <a:noAutofit/>
          </a:bodyPr>
          <a:lstStyle/>
          <a:p>
            <a:pPr>
              <a:lnSpc>
                <a:spcPct val="105000"/>
              </a:lnSpc>
            </a:pPr>
            <a:endParaRPr lang="de-DE" dirty="0" err="1">
              <a:latin typeface="+mj-l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9" name="Picture 3" descr="Ro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5"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reb</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anker</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halskæde med vedhæng</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slange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papegøje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spaghetti</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bønnestage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blomst</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motorvej</a:t>
            </a:r>
          </a:p>
        </p:txBody>
      </p:sp>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97</a:t>
            </a:fld>
            <a:endParaRPr lang="en-US" altLang="de-DE"/>
          </a:p>
        </p:txBody>
      </p:sp>
      <p:sp>
        <p:nvSpPr>
          <p:cNvPr id="8" name="Textfeld 7">
            <a:extLst>
              <a:ext uri="{FF2B5EF4-FFF2-40B4-BE49-F238E27FC236}">
                <a16:creationId xmlns:a16="http://schemas.microsoft.com/office/drawing/2014/main" id="{DA600BC1-E326-44F7-B883-54D28ADB3B71}"/>
              </a:ext>
            </a:extLst>
          </p:cNvPr>
          <p:cNvSpPr txBox="1"/>
          <p:nvPr/>
        </p:nvSpPr>
        <p:spPr bwMode="gray">
          <a:xfrm>
            <a:off x="4801443" y="2060848"/>
            <a:ext cx="144016" cy="288032"/>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
        <p:nvSpPr>
          <p:cNvPr id="12" name="Textfeld 11">
            <a:extLst>
              <a:ext uri="{FF2B5EF4-FFF2-40B4-BE49-F238E27FC236}">
                <a16:creationId xmlns:a16="http://schemas.microsoft.com/office/drawing/2014/main" id="{D130245B-9F4D-4E19-BC71-594DABB4425D}"/>
              </a:ext>
            </a:extLst>
          </p:cNvPr>
          <p:cNvSpPr txBox="1"/>
          <p:nvPr/>
        </p:nvSpPr>
        <p:spPr bwMode="gray">
          <a:xfrm>
            <a:off x="4729435" y="2708920"/>
            <a:ext cx="288032" cy="967957"/>
          </a:xfrm>
          <a:prstGeom prst="rect">
            <a:avLst/>
          </a:prstGeom>
          <a:solidFill>
            <a:schemeClr val="bg1"/>
          </a:solidFill>
        </p:spPr>
        <p:txBody>
          <a:bodyPr wrap="square" lIns="0" tIns="0" rIns="0" bIns="0" rtlCol="0">
            <a:noAutofit/>
          </a:bodyPr>
          <a:lstStyle/>
          <a:p>
            <a:pPr>
              <a:lnSpc>
                <a:spcPct val="105000"/>
              </a:lnSpc>
            </a:pPr>
            <a:endParaRPr lang="de-DE" dirty="0" err="1">
              <a:latin typeface="+mj-l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Billede</a:t>
            </a:r>
            <a:r>
              <a:rPr lang="en-US" sz="3600" dirty="0">
                <a:latin typeface="+mn-lt"/>
                <a:ea typeface="+mn-ea"/>
                <a:cs typeface="+mn-cs"/>
              </a:rPr>
              <a:t> 9</a:t>
            </a: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8" name="Slide Number Placeholder 7"/>
          <p:cNvSpPr>
            <a:spLocks noGrp="1"/>
          </p:cNvSpPr>
          <p:nvPr>
            <p:ph type="sldNum" sz="quarter" idx="12"/>
          </p:nvPr>
        </p:nvSpPr>
        <p:spPr/>
        <p:txBody>
          <a:bodyPr/>
          <a:lstStyle/>
          <a:p>
            <a:fld id="{256BCBF1-85EA-42FD-96E6-8C2057520BE5}" type="slidenum">
              <a:rPr lang="en-US" altLang="de-DE" smtClean="0"/>
              <a:pPr/>
              <a:t>98</a:t>
            </a:fld>
            <a:endParaRPr lang="en-US" altLang="de-DE"/>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5967" y="2203704"/>
            <a:ext cx="2723241"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99</a:t>
            </a:fld>
            <a:endParaRPr lang="en-US" altLang="de-DE"/>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8" name="Picture 3" descr="maulwurf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100</a:t>
            </a:fld>
            <a:endParaRPr lang="en-US" altLang="de-DE"/>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8" name="Picture 3" descr="maulwurf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101</a:t>
            </a:fld>
            <a:endParaRPr lang="en-US" altLang="de-DE"/>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8" name="Picture 3" descr="maulwurf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102</a:t>
            </a:fld>
            <a:endParaRPr lang="en-US" altLang="de-DE"/>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8" name="Picture 3" descr="maulwurf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103</a:t>
            </a:fld>
            <a:endParaRPr lang="en-US" altLang="de-DE"/>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8" name="Picture 3" descr="maulwurf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104</a:t>
            </a:fld>
            <a:endParaRPr lang="en-US" altLang="de-DE"/>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8" name="Picture 3" descr="maulwurf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105</a:t>
            </a:fld>
            <a:endParaRPr lang="en-US" altLang="de-DE"/>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8" name="Picture 3" descr="maulwurf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106</a:t>
            </a:fld>
            <a:endParaRPr lang="en-US" altLang="de-DE"/>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Billede</a:t>
            </a:r>
            <a:r>
              <a:rPr lang="en-US" sz="3600" dirty="0">
                <a:latin typeface="+mn-lt"/>
                <a:ea typeface="+mn-ea"/>
                <a:cs typeface="+mn-cs"/>
              </a:rPr>
              <a:t> 10</a:t>
            </a: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8" name="Slide Number Placeholder 7"/>
          <p:cNvSpPr>
            <a:spLocks noGrp="1"/>
          </p:cNvSpPr>
          <p:nvPr>
            <p:ph type="sldNum" sz="quarter" idx="12"/>
          </p:nvPr>
        </p:nvSpPr>
        <p:spPr/>
        <p:txBody>
          <a:bodyPr/>
          <a:lstStyle/>
          <a:p>
            <a:fld id="{256BCBF1-85EA-42FD-96E6-8C2057520BE5}" type="slidenum">
              <a:rPr lang="en-US" altLang="de-DE" smtClean="0"/>
              <a:pPr/>
              <a:t>107</a:t>
            </a:fld>
            <a:endParaRPr lang="en-US" altLang="de-DE"/>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5" name="Rectangle 2"/>
          <p:cNvSpPr>
            <a:spLocks/>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sæl</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mand i vintertøj</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blomst</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flodlandskab</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havfrue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blæksprutte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harpe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musling</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fisk</a:t>
            </a:r>
          </a:p>
        </p:txBody>
      </p:sp>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108</a:t>
            </a:fld>
            <a:endParaRPr lang="en-US" altLang="de-DE"/>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5" name="Rectangle 2"/>
          <p:cNvSpPr>
            <a:spLocks/>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sæl</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mand i vintertøj</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blomst</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flodlandskab</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havfrue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blæksprutte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harpe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musling</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fisk</a:t>
            </a:r>
          </a:p>
        </p:txBody>
      </p:sp>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109</a:t>
            </a:fld>
            <a:endParaRPr lang="en-US" altLang="de-DE"/>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5" name="Rectangle 2"/>
          <p:cNvSpPr>
            <a:spLocks/>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sæl</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mand i vintertøj</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blomst</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flodlandskab</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havfrue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blæksprutte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harpe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musling</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fisk</a:t>
            </a:r>
          </a:p>
        </p:txBody>
      </p:sp>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110</a:t>
            </a:fld>
            <a:endParaRPr lang="en-US" altLang="de-DE"/>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5" name="Rectangle 2"/>
          <p:cNvSpPr>
            <a:spLocks/>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sæl</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mand i vintertøj</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blomst</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flodlandskab</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havfrue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blæksprutte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harpe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musling</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fisk</a:t>
            </a:r>
          </a:p>
        </p:txBody>
      </p:sp>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111</a:t>
            </a:fld>
            <a:endParaRPr lang="en-US" altLang="de-DE"/>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5" name="Rectangle 2"/>
          <p:cNvSpPr>
            <a:spLocks/>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sæl</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mand i vintertøj</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blomst</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flodlandskab</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havfrue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blæksprutte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harpe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musling</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fisk</a:t>
            </a:r>
          </a:p>
        </p:txBody>
      </p:sp>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112</a:t>
            </a:fld>
            <a:endParaRPr lang="en-US" altLang="de-DE"/>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5" name="Rectangle 2"/>
          <p:cNvSpPr>
            <a:spLocks/>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sæl</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mand i vintertøj</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blomst</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flodlandskab</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havfrue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blæksprutte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harpe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musling</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fisk</a:t>
            </a:r>
          </a:p>
        </p:txBody>
      </p:sp>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113</a:t>
            </a:fld>
            <a:endParaRPr lang="en-US" altLang="de-DE"/>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5" name="Rectangle 2"/>
          <p:cNvSpPr>
            <a:spLocks/>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sæl</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mand i vintertøj</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blomst</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flodlandskab</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havfrue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blæksprutte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harpe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musling</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fisk</a:t>
            </a:r>
          </a:p>
        </p:txBody>
      </p:sp>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114</a:t>
            </a:fld>
            <a:endParaRPr lang="en-US" altLang="de-DE"/>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5" name="Rectangle 2"/>
          <p:cNvSpPr>
            <a:spLocks/>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sæl</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mand i vintertøj</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blomst</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flodlandskab</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havfrue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blæksprutte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harpe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musling</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fisk</a:t>
            </a:r>
          </a:p>
        </p:txBody>
      </p:sp>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115</a:t>
            </a:fld>
            <a:endParaRPr lang="en-US" altLang="de-DE"/>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Opgave 2:</a:t>
            </a: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8" name="Slide Number Placeholder 7"/>
          <p:cNvSpPr>
            <a:spLocks noGrp="1"/>
          </p:cNvSpPr>
          <p:nvPr>
            <p:ph type="sldNum" sz="quarter" idx="12"/>
          </p:nvPr>
        </p:nvSpPr>
        <p:spPr/>
        <p:txBody>
          <a:bodyPr/>
          <a:lstStyle/>
          <a:p>
            <a:fld id="{256BCBF1-85EA-42FD-96E6-8C2057520BE5}" type="slidenum">
              <a:rPr lang="en-US" altLang="de-DE" smtClean="0"/>
              <a:pPr/>
              <a:t>116</a:t>
            </a:fld>
            <a:endParaRPr lang="en-US" altLang="de-DE"/>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ser du?</a:t>
            </a:r>
          </a:p>
        </p:txBody>
      </p:sp>
      <p:pic>
        <p:nvPicPr>
          <p:cNvPr id="7"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256BCBF1-85EA-42FD-96E6-8C2057520BE5}" type="slidenum">
              <a:rPr lang="en-US" altLang="de-DE" smtClean="0"/>
              <a:pPr/>
              <a:t>117</a:t>
            </a:fld>
            <a:endParaRPr lang="en-US" altLang="de-DE"/>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Et ældre par, en pokal eller...?</a:t>
            </a:r>
            <a:endParaRPr lang="en-US" sz="3600">
              <a:latin typeface="+mn-lt"/>
              <a:ea typeface="+mn-ea"/>
              <a:cs typeface="+mn-cs"/>
            </a:endParaRPr>
          </a:p>
        </p:txBody>
      </p:sp>
      <p:pic>
        <p:nvPicPr>
          <p:cNvPr id="8"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6"/>
          <p:cNvSpPr txBox="1">
            <a:spLocks noChangeArrowheads="1"/>
          </p:cNvSpPr>
          <p:nvPr/>
        </p:nvSpPr>
        <p:spPr bwMode="auto">
          <a:xfrm>
            <a:off x="408955" y="42930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t-BR" sz="2400">
                <a:solidFill>
                  <a:srgbClr val="333333"/>
                </a:solidFill>
                <a:latin typeface="+mn-lt"/>
                <a:ea typeface="+mn-ea"/>
                <a:cs typeface="+mn-cs"/>
              </a:rPr>
              <a:t>Hvad ser du nu?</a:t>
            </a:r>
            <a:endParaRPr lang="en-US" sz="2400" dirty="0">
              <a:solidFill>
                <a:srgbClr val="333333"/>
              </a:solidFill>
              <a:latin typeface="+mn-lt"/>
              <a:ea typeface="+mn-ea"/>
              <a:cs typeface="+mn-cs"/>
            </a:endParaRPr>
          </a:p>
        </p:txBody>
      </p:sp>
      <p:sp>
        <p:nvSpPr>
          <p:cNvPr id="10" name="Footer Placeholder 9"/>
          <p:cNvSpPr>
            <a:spLocks noGrp="1"/>
          </p:cNvSpPr>
          <p:nvPr>
            <p:ph type="ftr" sz="quarter" idx="11"/>
          </p:nvPr>
        </p:nvSpPr>
        <p:spPr/>
        <p:txBody>
          <a:bodyPr/>
          <a:lstStyle/>
          <a:p>
            <a:r>
              <a:rPr lang="da-DK"/>
              <a:t>Træningsmodul 2 – At drage forhastede konklusioner I</a:t>
            </a:r>
            <a:endParaRPr lang="de-DE" dirty="0"/>
          </a:p>
        </p:txBody>
      </p:sp>
      <p:sp>
        <p:nvSpPr>
          <p:cNvPr id="11" name="Slide Number Placeholder 10"/>
          <p:cNvSpPr>
            <a:spLocks noGrp="1"/>
          </p:cNvSpPr>
          <p:nvPr>
            <p:ph type="sldNum" sz="quarter" idx="12"/>
          </p:nvPr>
        </p:nvSpPr>
        <p:spPr/>
        <p:txBody>
          <a:bodyPr/>
          <a:lstStyle/>
          <a:p>
            <a:fld id="{256BCBF1-85EA-42FD-96E6-8C2057520BE5}" type="slidenum">
              <a:rPr lang="en-US" altLang="de-DE" smtClean="0"/>
              <a:pPr/>
              <a:t>118</a:t>
            </a:fld>
            <a:endParaRPr lang="en-US" altLang="de-DE"/>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ser du?</a:t>
            </a:r>
          </a:p>
        </p:txBody>
      </p:sp>
      <p:pic>
        <p:nvPicPr>
          <p:cNvPr id="7" name="Picture 6"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256BCBF1-85EA-42FD-96E6-8C2057520BE5}" type="slidenum">
              <a:rPr lang="en-US" altLang="de-DE" smtClean="0"/>
              <a:pPr/>
              <a:t>119</a:t>
            </a:fld>
            <a:endParaRPr lang="en-US" altLang="de-DE"/>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ser du?</a:t>
            </a:r>
          </a:p>
        </p:txBody>
      </p:sp>
      <p:pic>
        <p:nvPicPr>
          <p:cNvPr id="8" name="Picture 7"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0" name="Caption_13"/>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1" name="Caption_12"/>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120</a:t>
            </a:fld>
            <a:endParaRPr lang="en-US" altLang="de-DE"/>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algn="ctr" defTabSz="914400" fontAlgn="base"/>
            <a:r>
              <a:rPr lang="en-US" altLang="de-DE" sz="2400" dirty="0" err="1">
                <a:solidFill>
                  <a:srgbClr val="333333"/>
                </a:solidFill>
                <a:sym typeface="Times New Roman" panose="02020603050405020304" pitchFamily="18" charset="0"/>
              </a:rPr>
              <a:t>Overilede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beslutninger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vil</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ikke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altid</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medføre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fejl</a:t>
            </a:r>
            <a:r>
              <a:rPr lang="en-US" altLang="de-DE" sz="2400" dirty="0">
                <a:solidFill>
                  <a:srgbClr val="333333"/>
                </a:solidFill>
                <a:sym typeface="Times New Roman" panose="02020603050405020304" pitchFamily="18" charset="0"/>
              </a:rPr>
              <a:t>, men </a:t>
            </a:r>
            <a:r>
              <a:rPr lang="en-US" altLang="de-DE" sz="2400" dirty="0" err="1">
                <a:solidFill>
                  <a:srgbClr val="333333"/>
                </a:solidFill>
                <a:sym typeface="Times New Roman" panose="02020603050405020304" pitchFamily="18" charset="0"/>
              </a:rPr>
              <a:t>somme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tider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vil</a:t>
            </a:r>
            <a:r>
              <a:rPr lang="en-US" altLang="de-DE" sz="2400" dirty="0">
                <a:solidFill>
                  <a:srgbClr val="333333"/>
                </a:solidFill>
                <a:sym typeface="Times New Roman" panose="02020603050405020304" pitchFamily="18" charset="0"/>
              </a:rPr>
              <a:t> de kun </a:t>
            </a:r>
            <a:r>
              <a:rPr lang="en-US" altLang="de-DE" sz="2400" dirty="0" err="1">
                <a:solidFill>
                  <a:srgbClr val="333333"/>
                </a:solidFill>
                <a:sym typeface="Times New Roman" panose="02020603050405020304" pitchFamily="18" charset="0"/>
              </a:rPr>
              <a:t>fortælle</a:t>
            </a:r>
            <a:r>
              <a:rPr lang="en-US" altLang="de-DE" sz="2400" dirty="0">
                <a:solidFill>
                  <a:srgbClr val="333333"/>
                </a:solidFill>
                <a:sym typeface="Times New Roman" panose="02020603050405020304" pitchFamily="18" charset="0"/>
              </a:rPr>
              <a:t> den halve </a:t>
            </a:r>
            <a:r>
              <a:rPr lang="en-US" altLang="de-DE" sz="2400" dirty="0" err="1">
                <a:solidFill>
                  <a:srgbClr val="333333"/>
                </a:solidFill>
                <a:sym typeface="Times New Roman" panose="02020603050405020304" pitchFamily="18" charset="0"/>
              </a:rPr>
              <a:t>historie</a:t>
            </a:r>
            <a:r>
              <a:rPr lang="en-US" altLang="de-DE" sz="2400" dirty="0">
                <a:solidFill>
                  <a:srgbClr val="333333"/>
                </a:solidFill>
                <a:sym typeface="Times New Roman" panose="02020603050405020304" pitchFamily="18" charset="0"/>
              </a:rPr>
              <a:t>!</a:t>
            </a:r>
            <a:endParaRPr lang="en-US" sz="2400" dirty="0"/>
          </a:p>
        </p:txBody>
      </p:sp>
      <p:sp>
        <p:nvSpPr>
          <p:cNvPr id="8" name="Footer Placeholder 7"/>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256BCBF1-85EA-42FD-96E6-8C2057520BE5}" type="slidenum">
              <a:rPr lang="en-US" altLang="de-DE" smtClean="0"/>
              <a:pPr/>
              <a:t>121</a:t>
            </a:fld>
            <a:endParaRPr lang="en-US" altLang="de-DE"/>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algn="ctr" defTabSz="914400" fontAlgn="base"/>
            <a:r>
              <a:rPr lang="en-US" altLang="de-DE" sz="2400" dirty="0" err="1">
                <a:solidFill>
                  <a:srgbClr val="333333"/>
                </a:solidFill>
                <a:sym typeface="Times New Roman" panose="02020603050405020304" pitchFamily="18" charset="0"/>
              </a:rPr>
              <a:t>Overilede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beslutninger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vil</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ikke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altid</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medføre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fejl</a:t>
            </a:r>
            <a:r>
              <a:rPr lang="en-US" altLang="de-DE" sz="2400" dirty="0">
                <a:solidFill>
                  <a:srgbClr val="333333"/>
                </a:solidFill>
                <a:sym typeface="Times New Roman" panose="02020603050405020304" pitchFamily="18" charset="0"/>
              </a:rPr>
              <a:t>, men </a:t>
            </a:r>
            <a:r>
              <a:rPr lang="en-US" altLang="de-DE" sz="2400" dirty="0" err="1">
                <a:solidFill>
                  <a:srgbClr val="333333"/>
                </a:solidFill>
                <a:sym typeface="Times New Roman" panose="02020603050405020304" pitchFamily="18" charset="0"/>
              </a:rPr>
              <a:t>somme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tider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vil</a:t>
            </a:r>
            <a:r>
              <a:rPr lang="en-US" altLang="de-DE" sz="2400" dirty="0">
                <a:solidFill>
                  <a:srgbClr val="333333"/>
                </a:solidFill>
                <a:sym typeface="Times New Roman" panose="02020603050405020304" pitchFamily="18" charset="0"/>
              </a:rPr>
              <a:t> de kun </a:t>
            </a:r>
            <a:r>
              <a:rPr lang="en-US" altLang="de-DE" sz="2400" dirty="0" err="1">
                <a:solidFill>
                  <a:srgbClr val="333333"/>
                </a:solidFill>
                <a:sym typeface="Times New Roman" panose="02020603050405020304" pitchFamily="18" charset="0"/>
              </a:rPr>
              <a:t>fortælle</a:t>
            </a:r>
            <a:r>
              <a:rPr lang="en-US" altLang="de-DE" sz="2400" dirty="0">
                <a:solidFill>
                  <a:srgbClr val="333333"/>
                </a:solidFill>
                <a:sym typeface="Times New Roman" panose="02020603050405020304" pitchFamily="18" charset="0"/>
              </a:rPr>
              <a:t> den halve </a:t>
            </a:r>
            <a:r>
              <a:rPr lang="en-US" altLang="de-DE" sz="2400" dirty="0" err="1">
                <a:solidFill>
                  <a:srgbClr val="333333"/>
                </a:solidFill>
                <a:sym typeface="Times New Roman" panose="02020603050405020304" pitchFamily="18" charset="0"/>
              </a:rPr>
              <a:t>historie</a:t>
            </a:r>
            <a:r>
              <a:rPr lang="en-US" altLang="de-DE" sz="2400" dirty="0">
                <a:solidFill>
                  <a:srgbClr val="333333"/>
                </a:solidFill>
                <a:sym typeface="Times New Roman" panose="02020603050405020304" pitchFamily="18" charset="0"/>
              </a:rPr>
              <a:t>!</a:t>
            </a:r>
          </a:p>
          <a:p>
            <a:pPr lvl="0" algn="ctr" defTabSz="914400" fontAlgn="base"/>
            <a:r>
              <a:rPr lang="en-US" altLang="de-DE" sz="2400" b="1" dirty="0" err="1">
                <a:solidFill>
                  <a:srgbClr val="004992"/>
                </a:solidFill>
                <a:sym typeface="Times New Roman" panose="02020603050405020304" pitchFamily="18" charset="0"/>
              </a:rPr>
              <a:t>Prøv</a:t>
            </a:r>
            <a:r>
              <a:rPr lang="en-US" altLang="de-DE" sz="2400" b="1" dirty="0">
                <a:solidFill>
                  <a:srgbClr val="004992"/>
                </a:solidFill>
                <a:sym typeface="Times New Roman" panose="02020603050405020304" pitchFamily="18" charset="0"/>
              </a:rPr>
              <a:t> at </a:t>
            </a:r>
            <a:r>
              <a:rPr lang="en-US" altLang="de-DE" sz="2400" b="1" dirty="0" err="1">
                <a:solidFill>
                  <a:srgbClr val="004992"/>
                </a:solidFill>
                <a:sym typeface="Times New Roman" panose="02020603050405020304" pitchFamily="18" charset="0"/>
              </a:rPr>
              <a:t>finde</a:t>
            </a:r>
            <a:r>
              <a:rPr lang="en-US" altLang="de-DE" sz="2400" b="1" dirty="0">
                <a:solidFill>
                  <a:srgbClr val="004992"/>
                </a:solidFill>
                <a:sym typeface="Times New Roman" panose="02020603050405020304" pitchFamily="18" charset="0"/>
              </a:rPr>
              <a:t> </a:t>
            </a:r>
            <a:r>
              <a:rPr lang="en-US" altLang="de-DE" sz="2400" b="1" dirty="0" err="1">
                <a:solidFill>
                  <a:srgbClr val="004992"/>
                </a:solidFill>
                <a:sym typeface="Times New Roman" panose="02020603050405020304" pitchFamily="18" charset="0"/>
              </a:rPr>
              <a:t>alle</a:t>
            </a:r>
            <a:r>
              <a:rPr lang="en-US" altLang="de-DE" sz="2400" b="1" dirty="0">
                <a:solidFill>
                  <a:srgbClr val="004992"/>
                </a:solidFill>
                <a:sym typeface="Times New Roman" panose="02020603050405020304" pitchFamily="18" charset="0"/>
              </a:rPr>
              <a:t> </a:t>
            </a:r>
            <a:r>
              <a:rPr lang="en-US" altLang="de-DE" sz="2400" b="1" dirty="0" err="1">
                <a:solidFill>
                  <a:srgbClr val="004992"/>
                </a:solidFill>
                <a:sym typeface="Times New Roman" panose="02020603050405020304" pitchFamily="18" charset="0"/>
              </a:rPr>
              <a:t>detaljerne</a:t>
            </a:r>
            <a:r>
              <a:rPr lang="en-US" altLang="de-DE" sz="2400" b="1" dirty="0">
                <a:solidFill>
                  <a:srgbClr val="004992"/>
                </a:solidFill>
                <a:sym typeface="Times New Roman" panose="02020603050405020304" pitchFamily="18" charset="0"/>
              </a:rPr>
              <a:t>/</a:t>
            </a:r>
            <a:r>
              <a:rPr lang="en-US" altLang="de-DE" sz="2400" b="1" dirty="0" err="1">
                <a:solidFill>
                  <a:srgbClr val="004992"/>
                </a:solidFill>
                <a:sym typeface="Times New Roman" panose="02020603050405020304" pitchFamily="18" charset="0"/>
              </a:rPr>
              <a:t>figurerne</a:t>
            </a:r>
            <a:r>
              <a:rPr lang="en-US" altLang="de-DE" sz="2400" b="1" dirty="0">
                <a:solidFill>
                  <a:srgbClr val="004992"/>
                </a:solidFill>
                <a:sym typeface="Times New Roman" panose="02020603050405020304" pitchFamily="18" charset="0"/>
              </a:rPr>
              <a:t> </a:t>
            </a:r>
            <a:r>
              <a:rPr lang="en-US" altLang="de-DE" sz="2400" b="1" dirty="0" err="1">
                <a:solidFill>
                  <a:srgbClr val="004992"/>
                </a:solidFill>
                <a:sym typeface="Times New Roman" panose="02020603050405020304" pitchFamily="18" charset="0"/>
              </a:rPr>
              <a:t>i</a:t>
            </a:r>
            <a:r>
              <a:rPr lang="en-US" altLang="de-DE" sz="2400" b="1" dirty="0">
                <a:solidFill>
                  <a:srgbClr val="004992"/>
                </a:solidFill>
                <a:sym typeface="Times New Roman" panose="02020603050405020304" pitchFamily="18" charset="0"/>
              </a:rPr>
              <a:t> de </a:t>
            </a:r>
            <a:r>
              <a:rPr lang="en-US" altLang="de-DE" sz="2400" b="1" dirty="0" err="1">
                <a:solidFill>
                  <a:srgbClr val="004992"/>
                </a:solidFill>
                <a:sym typeface="Times New Roman" panose="02020603050405020304" pitchFamily="18" charset="0"/>
              </a:rPr>
              <a:t>følgende</a:t>
            </a:r>
            <a:r>
              <a:rPr lang="en-US" altLang="de-DE" sz="2400" b="1" dirty="0">
                <a:solidFill>
                  <a:srgbClr val="004992"/>
                </a:solidFill>
                <a:sym typeface="Times New Roman" panose="02020603050405020304" pitchFamily="18" charset="0"/>
              </a:rPr>
              <a:t> </a:t>
            </a:r>
            <a:r>
              <a:rPr lang="en-US" altLang="de-DE" sz="2400" b="1" dirty="0" err="1">
                <a:solidFill>
                  <a:srgbClr val="004992"/>
                </a:solidFill>
                <a:sym typeface="Times New Roman" panose="02020603050405020304" pitchFamily="18" charset="0"/>
              </a:rPr>
              <a:t>billeder</a:t>
            </a:r>
            <a:r>
              <a:rPr lang="en-US" altLang="de-DE" sz="2400" b="1" dirty="0">
                <a:solidFill>
                  <a:srgbClr val="004992"/>
                </a:solidFill>
                <a:sym typeface="Times New Roman" panose="02020603050405020304" pitchFamily="18" charset="0"/>
              </a:rPr>
              <a:t>!</a:t>
            </a:r>
            <a:endParaRPr lang="en-US" sz="2400" dirty="0"/>
          </a:p>
        </p:txBody>
      </p:sp>
      <p:sp>
        <p:nvSpPr>
          <p:cNvPr id="8" name="Footer Placeholder 7"/>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256BCBF1-85EA-42FD-96E6-8C2057520BE5}" type="slidenum">
              <a:rPr lang="en-US" altLang="de-DE" smtClean="0"/>
              <a:pPr/>
              <a:t>122</a:t>
            </a:fld>
            <a:endParaRPr lang="en-US" altLang="de-DE"/>
          </a:p>
        </p:txBody>
      </p:sp>
    </p:spTree>
    <p:extLst>
      <p:ext uri="{BB962C8B-B14F-4D97-AF65-F5344CB8AC3E}">
        <p14:creationId xmlns:p14="http://schemas.microsoft.com/office/powerpoint/2010/main" val="113882888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256BCBF1-85EA-42FD-96E6-8C2057520BE5}" type="slidenum">
              <a:rPr lang="en-US" altLang="de-DE" smtClean="0"/>
              <a:pPr/>
              <a:t>123</a:t>
            </a:fld>
            <a:endParaRPr lang="en-US" altLang="de-DE"/>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da-DK" sz="2400">
                <a:solidFill>
                  <a:srgbClr val="333333"/>
                </a:solidFill>
                <a:latin typeface="+mn-lt"/>
                <a:ea typeface="+mn-ea"/>
                <a:cs typeface="+mn-cs"/>
              </a:rPr>
              <a:t>Gammel kone, ung kvinde, mand med overskæg?</a:t>
            </a:r>
            <a:endParaRPr lang="en-US" sz="2400" dirty="0">
              <a:solidFill>
                <a:srgbClr val="333333"/>
              </a:solidFill>
              <a:latin typeface="+mn-lt"/>
              <a:ea typeface="+mn-ea"/>
              <a:cs typeface="+mn-cs"/>
            </a:endParaRPr>
          </a:p>
        </p:txBody>
      </p:sp>
      <p:sp>
        <p:nvSpPr>
          <p:cNvPr id="10" name="Footer Placeholder 9"/>
          <p:cNvSpPr>
            <a:spLocks noGrp="1"/>
          </p:cNvSpPr>
          <p:nvPr>
            <p:ph type="ftr" sz="quarter" idx="11"/>
          </p:nvPr>
        </p:nvSpPr>
        <p:spPr/>
        <p:txBody>
          <a:bodyPr/>
          <a:lstStyle/>
          <a:p>
            <a:r>
              <a:rPr lang="da-DK"/>
              <a:t>Træningsmodul 2 – At drage forhastede konklusioner I</a:t>
            </a:r>
            <a:endParaRPr lang="de-DE" dirty="0"/>
          </a:p>
        </p:txBody>
      </p:sp>
      <p:sp>
        <p:nvSpPr>
          <p:cNvPr id="11" name="Slide Number Placeholder 10"/>
          <p:cNvSpPr>
            <a:spLocks noGrp="1"/>
          </p:cNvSpPr>
          <p:nvPr>
            <p:ph type="sldNum" sz="quarter" idx="12"/>
          </p:nvPr>
        </p:nvSpPr>
        <p:spPr/>
        <p:txBody>
          <a:bodyPr/>
          <a:lstStyle/>
          <a:p>
            <a:fld id="{256BCBF1-85EA-42FD-96E6-8C2057520BE5}" type="slidenum">
              <a:rPr lang="en-US" altLang="de-DE" smtClean="0"/>
              <a:pPr/>
              <a:t>124</a:t>
            </a:fld>
            <a:endParaRPr lang="en-US" altLang="de-DE"/>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256BCBF1-85EA-42FD-96E6-8C2057520BE5}" type="slidenum">
              <a:rPr lang="en-US" altLang="de-DE" smtClean="0"/>
              <a:pPr/>
              <a:t>125</a:t>
            </a:fld>
            <a:endParaRPr lang="en-US" altLang="de-DE"/>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da-DK" sz="2400">
                <a:solidFill>
                  <a:srgbClr val="333333"/>
                </a:solidFill>
                <a:latin typeface="+mn-lt"/>
                <a:ea typeface="+mn-ea"/>
                <a:cs typeface="+mn-cs"/>
              </a:rPr>
              <a:t>Gammel mand eller rytter?</a:t>
            </a:r>
            <a:endParaRPr lang="en-US" sz="2400" dirty="0">
              <a:solidFill>
                <a:srgbClr val="333333"/>
              </a:solidFill>
              <a:latin typeface="+mn-lt"/>
              <a:ea typeface="+mn-ea"/>
              <a:cs typeface="+mn-cs"/>
            </a:endParaRPr>
          </a:p>
        </p:txBody>
      </p:sp>
      <p:sp>
        <p:nvSpPr>
          <p:cNvPr id="9" name="Footer Placeholder 8"/>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256BCBF1-85EA-42FD-96E6-8C2057520BE5}" type="slidenum">
              <a:rPr lang="en-US" altLang="de-DE" smtClean="0"/>
              <a:pPr/>
              <a:t>126</a:t>
            </a:fld>
            <a:endParaRPr lang="en-US" altLang="de-DE"/>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256BCBF1-85EA-42FD-96E6-8C2057520BE5}" type="slidenum">
              <a:rPr lang="en-US" altLang="de-DE" smtClean="0"/>
              <a:pPr/>
              <a:t>127</a:t>
            </a:fld>
            <a:endParaRPr lang="en-US" altLang="de-DE"/>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da-DK" sz="2400">
                <a:solidFill>
                  <a:srgbClr val="333333"/>
                </a:solidFill>
                <a:latin typeface="+mn-lt"/>
                <a:ea typeface="+mn-ea"/>
                <a:cs typeface="+mn-cs"/>
              </a:rPr>
              <a:t>And eller kanin?</a:t>
            </a:r>
            <a:endParaRPr lang="en-US" sz="2400" dirty="0">
              <a:solidFill>
                <a:srgbClr val="333333"/>
              </a:solidFill>
              <a:latin typeface="+mn-lt"/>
              <a:ea typeface="+mn-ea"/>
              <a:cs typeface="+mn-cs"/>
            </a:endParaRPr>
          </a:p>
        </p:txBody>
      </p:sp>
      <p:sp>
        <p:nvSpPr>
          <p:cNvPr id="9" name="Footer Placeholder 8"/>
          <p:cNvSpPr>
            <a:spLocks noGrp="1"/>
          </p:cNvSpPr>
          <p:nvPr>
            <p:ph type="ftr" sz="quarter" idx="11"/>
          </p:nvPr>
        </p:nvSpPr>
        <p:spPr/>
        <p:txBody>
          <a:bodyPr/>
          <a:lstStyle/>
          <a:p>
            <a:r>
              <a:rPr lang="da-DK"/>
              <a:t>Træningsmodul 2 – At drage forhastede konklusioner I</a:t>
            </a:r>
            <a:endParaRPr lang="de-DE" dirty="0"/>
          </a:p>
        </p:txBody>
      </p:sp>
      <p:sp>
        <p:nvSpPr>
          <p:cNvPr id="11" name="Slide Number Placeholder 10"/>
          <p:cNvSpPr>
            <a:spLocks noGrp="1"/>
          </p:cNvSpPr>
          <p:nvPr>
            <p:ph type="sldNum" sz="quarter" idx="12"/>
          </p:nvPr>
        </p:nvSpPr>
        <p:spPr/>
        <p:txBody>
          <a:bodyPr/>
          <a:lstStyle/>
          <a:p>
            <a:fld id="{256BCBF1-85EA-42FD-96E6-8C2057520BE5}" type="slidenum">
              <a:rPr lang="en-US" altLang="de-DE" smtClean="0"/>
              <a:pPr/>
              <a:t>128</a:t>
            </a:fld>
            <a:endParaRPr lang="en-US" altLang="de-DE"/>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Footer Placeholder 7"/>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256BCBF1-85EA-42FD-96E6-8C2057520BE5}" type="slidenum">
              <a:rPr lang="en-US" altLang="de-DE" smtClean="0"/>
              <a:pPr/>
              <a:t>129</a:t>
            </a:fld>
            <a:endParaRPr lang="en-US" altLang="de-DE"/>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da-DK" sz="2400">
                <a:solidFill>
                  <a:srgbClr val="333333"/>
                </a:solidFill>
                <a:latin typeface="+mn-lt"/>
                <a:ea typeface="+mn-ea"/>
                <a:cs typeface="+mn-cs"/>
              </a:rPr>
              <a:t>Hvad ville du se, hvis du vendte billedet på hovedet?</a:t>
            </a:r>
            <a:endParaRPr lang="en-US" sz="2400" dirty="0">
              <a:solidFill>
                <a:srgbClr val="333333"/>
              </a:solidFill>
              <a:latin typeface="+mn-lt"/>
              <a:ea typeface="+mn-ea"/>
              <a:cs typeface="+mn-cs"/>
            </a:endParaRPr>
          </a:p>
        </p:txBody>
      </p:sp>
      <p:sp>
        <p:nvSpPr>
          <p:cNvPr id="9" name="Footer Placeholder 8"/>
          <p:cNvSpPr>
            <a:spLocks noGrp="1"/>
          </p:cNvSpPr>
          <p:nvPr>
            <p:ph type="ftr" sz="quarter" idx="11"/>
          </p:nvPr>
        </p:nvSpPr>
        <p:spPr/>
        <p:txBody>
          <a:bodyPr/>
          <a:lstStyle/>
          <a:p>
            <a:r>
              <a:rPr lang="da-DK"/>
              <a:t>Træningsmodul 2 – At drage forhastede konklusioner I</a:t>
            </a:r>
            <a:endParaRPr lang="de-DE" dirty="0"/>
          </a:p>
        </p:txBody>
      </p:sp>
      <p:sp>
        <p:nvSpPr>
          <p:cNvPr id="11" name="Slide Number Placeholder 10"/>
          <p:cNvSpPr>
            <a:spLocks noGrp="1"/>
          </p:cNvSpPr>
          <p:nvPr>
            <p:ph type="sldNum" sz="quarter" idx="12"/>
          </p:nvPr>
        </p:nvSpPr>
        <p:spPr/>
        <p:txBody>
          <a:bodyPr/>
          <a:lstStyle/>
          <a:p>
            <a:fld id="{256BCBF1-85EA-42FD-96E6-8C2057520BE5}" type="slidenum">
              <a:rPr lang="en-US" altLang="de-DE" smtClean="0"/>
              <a:pPr/>
              <a:t>130</a:t>
            </a:fld>
            <a:endParaRPr lang="en-US" altLang="de-DE"/>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da-DK" sz="2400">
                <a:solidFill>
                  <a:srgbClr val="333333"/>
                </a:solidFill>
                <a:latin typeface="+mn-lt"/>
                <a:ea typeface="+mn-ea"/>
                <a:cs typeface="+mn-cs"/>
              </a:rPr>
              <a:t>Hest eller rytter?</a:t>
            </a:r>
            <a:endParaRPr lang="en-US" sz="2400" dirty="0">
              <a:solidFill>
                <a:srgbClr val="333333"/>
              </a:solidFill>
              <a:latin typeface="+mn-lt"/>
              <a:ea typeface="+mn-ea"/>
              <a:cs typeface="+mn-cs"/>
            </a:endParaRPr>
          </a:p>
        </p:txBody>
      </p:sp>
      <p:sp>
        <p:nvSpPr>
          <p:cNvPr id="9" name="Footer Placeholder 8"/>
          <p:cNvSpPr>
            <a:spLocks noGrp="1"/>
          </p:cNvSpPr>
          <p:nvPr>
            <p:ph type="ftr" sz="quarter" idx="11"/>
          </p:nvPr>
        </p:nvSpPr>
        <p:spPr/>
        <p:txBody>
          <a:bodyPr/>
          <a:lstStyle/>
          <a:p>
            <a:r>
              <a:rPr lang="da-DK"/>
              <a:t>Træningsmodul 2 – At drage forhastede konklusioner I</a:t>
            </a:r>
            <a:endParaRPr lang="de-DE" dirty="0"/>
          </a:p>
        </p:txBody>
      </p:sp>
      <p:sp>
        <p:nvSpPr>
          <p:cNvPr id="11" name="Slide Number Placeholder 10"/>
          <p:cNvSpPr>
            <a:spLocks noGrp="1"/>
          </p:cNvSpPr>
          <p:nvPr>
            <p:ph type="sldNum" sz="quarter" idx="12"/>
          </p:nvPr>
        </p:nvSpPr>
        <p:spPr/>
        <p:txBody>
          <a:bodyPr/>
          <a:lstStyle/>
          <a:p>
            <a:fld id="{256BCBF1-85EA-42FD-96E6-8C2057520BE5}" type="slidenum">
              <a:rPr lang="en-US" altLang="de-DE" smtClean="0"/>
              <a:pPr/>
              <a:t>131</a:t>
            </a:fld>
            <a:endParaRPr lang="en-US" altLang="de-DE"/>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256BCBF1-85EA-42FD-96E6-8C2057520BE5}" type="slidenum">
              <a:rPr lang="en-US" altLang="de-DE" smtClean="0"/>
              <a:pPr/>
              <a:t>132</a:t>
            </a:fld>
            <a:endParaRPr lang="en-US" altLang="de-DE"/>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da-DK" sz="2400">
                <a:solidFill>
                  <a:srgbClr val="333333"/>
                </a:solidFill>
                <a:latin typeface="+mn-lt"/>
                <a:ea typeface="+mn-ea"/>
                <a:cs typeface="+mn-cs"/>
              </a:rPr>
              <a:t>Kranium eller bageri?</a:t>
            </a:r>
            <a:endParaRPr lang="en-US" sz="2400" dirty="0">
              <a:solidFill>
                <a:srgbClr val="333333"/>
              </a:solidFill>
              <a:latin typeface="+mn-lt"/>
              <a:ea typeface="+mn-ea"/>
              <a:cs typeface="+mn-cs"/>
            </a:endParaRPr>
          </a:p>
        </p:txBody>
      </p:sp>
      <p:sp>
        <p:nvSpPr>
          <p:cNvPr id="9" name="Footer Placeholder 8"/>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256BCBF1-85EA-42FD-96E6-8C2057520BE5}" type="slidenum">
              <a:rPr lang="en-US" altLang="de-DE" smtClean="0"/>
              <a:pPr/>
              <a:t>133</a:t>
            </a:fld>
            <a:endParaRPr lang="en-US" altLang="de-DE"/>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ser du?</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Footer Placeholder 8"/>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256BCBF1-85EA-42FD-96E6-8C2057520BE5}" type="slidenum">
              <a:rPr lang="en-US" altLang="de-DE" smtClean="0"/>
              <a:pPr/>
              <a:t>134</a:t>
            </a:fld>
            <a:endParaRPr lang="en-US" altLang="de-DE"/>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Prøv at finde alle detaljer!</a:t>
            </a:r>
            <a:endParaRPr lang="en-US" sz="3600">
              <a:latin typeface="+mn-lt"/>
              <a:ea typeface="+mn-ea"/>
              <a:cs typeface="+mn-cs"/>
            </a:endParaRPr>
          </a:p>
        </p:txBody>
      </p:sp>
      <p:pic>
        <p:nvPicPr>
          <p:cNvPr id="7"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256BCBF1-85EA-42FD-96E6-8C2057520BE5}" type="slidenum">
              <a:rPr lang="en-US" altLang="de-DE" smtClean="0"/>
              <a:pPr/>
              <a:t>135</a:t>
            </a:fld>
            <a:endParaRPr lang="en-US" altLang="de-DE"/>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9" name="Caption_14"/>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0" name="Caption_13"/>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1" name="Caption_12"/>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136</a:t>
            </a:fld>
            <a:endParaRPr lang="en-US" altLang="de-DE"/>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Overfør</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US" altLang="de-DE" sz="2400" b="1" dirty="0" err="1">
                <a:solidFill>
                  <a:srgbClr val="333333"/>
                </a:solidFill>
                <a:sym typeface="Times New Roman" panose="02020603050405020304" pitchFamily="18" charset="0"/>
              </a:rPr>
              <a:t>Læringsmål</a:t>
            </a:r>
            <a:r>
              <a:rPr lang="en-US" altLang="de-DE" sz="2400" b="1" dirty="0">
                <a:solidFill>
                  <a:srgbClr val="333333"/>
                </a:solidFill>
                <a:sym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sym typeface="Times New Roman" panose="02020603050405020304" pitchFamily="18" charset="0"/>
              </a:rPr>
              <a:t>De </a:t>
            </a:r>
            <a:r>
              <a:rPr lang="en-US" altLang="de-DE" sz="2000" dirty="0" err="1">
                <a:solidFill>
                  <a:srgbClr val="333333"/>
                </a:solidFill>
                <a:sym typeface="Times New Roman" panose="02020603050405020304" pitchFamily="18" charset="0"/>
              </a:rPr>
              <a:t>sidste</a:t>
            </a:r>
            <a:r>
              <a:rPr lang="en-US" altLang="de-DE" sz="2000" dirty="0">
                <a:solidFill>
                  <a:srgbClr val="333333"/>
                </a:solidFill>
                <a:sym typeface="Times New Roman" panose="02020603050405020304" pitchFamily="18" charset="0"/>
              </a:rPr>
              <a:t> slides </a:t>
            </a:r>
            <a:r>
              <a:rPr lang="en-US" altLang="de-DE" sz="2000" dirty="0" err="1">
                <a:solidFill>
                  <a:srgbClr val="333333"/>
                </a:solidFill>
                <a:sym typeface="Times New Roman" panose="02020603050405020304" pitchFamily="18" charset="0"/>
              </a:rPr>
              <a:t>fastslår</a:t>
            </a:r>
            <a:r>
              <a:rPr lang="en-US" altLang="de-DE" sz="2000" dirty="0">
                <a:solidFill>
                  <a:srgbClr val="333333"/>
                </a:solidFill>
                <a:sym typeface="Times New Roman" panose="02020603050405020304" pitchFamily="18" charset="0"/>
              </a:rPr>
              <a:t>, at </a:t>
            </a:r>
            <a:r>
              <a:rPr lang="en-US" altLang="de-DE" sz="2000" dirty="0" err="1">
                <a:solidFill>
                  <a:srgbClr val="333333"/>
                </a:solidFill>
                <a:sym typeface="Times New Roman" panose="02020603050405020304" pitchFamily="18" charset="0"/>
              </a:rPr>
              <a:t>hurtige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føre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til</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fejl</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ofte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opfattes</a:t>
            </a:r>
            <a:r>
              <a:rPr lang="en-US" altLang="de-DE" sz="2000" dirty="0">
                <a:solidFill>
                  <a:srgbClr val="333333"/>
                </a:solidFill>
                <a:sym typeface="Times New Roman" panose="02020603050405020304" pitchFamily="18" charset="0"/>
              </a:rPr>
              <a:t> </a:t>
            </a:r>
            <a:r>
              <a:rPr lang="en-US" altLang="de-DE" sz="2000">
                <a:solidFill>
                  <a:srgbClr val="333333"/>
                </a:solidFill>
                <a:sym typeface="Times New Roman" panose="02020603050405020304" pitchFamily="18" charset="0"/>
              </a:rPr>
              <a:t>kun “den halve sandhed”.</a:t>
            </a:r>
            <a:endParaRPr lang="en-US" sz="2000" dirty="0"/>
          </a:p>
        </p:txBody>
      </p:sp>
      <p:sp>
        <p:nvSpPr>
          <p:cNvPr id="8" name="Footer Placeholder 7"/>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256BCBF1-85EA-42FD-96E6-8C2057520BE5}" type="slidenum">
              <a:rPr lang="en-US" altLang="de-DE" smtClean="0"/>
              <a:pPr/>
              <a:t>137</a:t>
            </a:fld>
            <a:endParaRPr lang="en-US" altLang="de-DE"/>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Overfør</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US" altLang="de-DE" sz="2400" b="1" dirty="0" err="1">
                <a:solidFill>
                  <a:srgbClr val="333333"/>
                </a:solidFill>
                <a:sym typeface="Times New Roman" panose="02020603050405020304" pitchFamily="18" charset="0"/>
              </a:rPr>
              <a:t>Læringsmål</a:t>
            </a:r>
            <a:r>
              <a:rPr lang="en-US" altLang="de-DE" sz="2400" b="1" dirty="0">
                <a:solidFill>
                  <a:srgbClr val="333333"/>
                </a:solidFill>
                <a:sym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sym typeface="Times New Roman" panose="02020603050405020304" pitchFamily="18" charset="0"/>
              </a:rPr>
              <a:t>De </a:t>
            </a:r>
            <a:r>
              <a:rPr lang="en-US" altLang="de-DE" sz="2000" dirty="0" err="1">
                <a:solidFill>
                  <a:srgbClr val="333333"/>
                </a:solidFill>
                <a:sym typeface="Times New Roman" panose="02020603050405020304" pitchFamily="18" charset="0"/>
              </a:rPr>
              <a:t>sidste</a:t>
            </a:r>
            <a:r>
              <a:rPr lang="en-US" altLang="de-DE" sz="2000" dirty="0">
                <a:solidFill>
                  <a:srgbClr val="333333"/>
                </a:solidFill>
                <a:sym typeface="Times New Roman" panose="02020603050405020304" pitchFamily="18" charset="0"/>
              </a:rPr>
              <a:t> slides </a:t>
            </a:r>
            <a:r>
              <a:rPr lang="en-US" altLang="de-DE" sz="2000" dirty="0" err="1">
                <a:solidFill>
                  <a:srgbClr val="333333"/>
                </a:solidFill>
                <a:sym typeface="Times New Roman" panose="02020603050405020304" pitchFamily="18" charset="0"/>
              </a:rPr>
              <a:t>fastslår</a:t>
            </a:r>
            <a:r>
              <a:rPr lang="en-US" altLang="de-DE" sz="2000" dirty="0">
                <a:solidFill>
                  <a:srgbClr val="333333"/>
                </a:solidFill>
                <a:sym typeface="Times New Roman" panose="02020603050405020304" pitchFamily="18" charset="0"/>
              </a:rPr>
              <a:t>, at </a:t>
            </a:r>
            <a:r>
              <a:rPr lang="en-US" altLang="de-DE" sz="2000" dirty="0" err="1">
                <a:solidFill>
                  <a:srgbClr val="333333"/>
                </a:solidFill>
                <a:sym typeface="Times New Roman" panose="02020603050405020304" pitchFamily="18" charset="0"/>
              </a:rPr>
              <a:t>hurtige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føre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til</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fejl</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ofte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opfattes</a:t>
            </a:r>
            <a:r>
              <a:rPr lang="en-US" altLang="de-DE" sz="2000" dirty="0">
                <a:solidFill>
                  <a:srgbClr val="333333"/>
                </a:solidFill>
                <a:sym typeface="Times New Roman" panose="02020603050405020304" pitchFamily="18" charset="0"/>
              </a:rPr>
              <a:t> </a:t>
            </a:r>
            <a:r>
              <a:rPr lang="en-US" altLang="de-DE" sz="2000">
                <a:solidFill>
                  <a:srgbClr val="333333"/>
                </a:solidFill>
                <a:sym typeface="Times New Roman" panose="02020603050405020304" pitchFamily="18" charset="0"/>
              </a:rPr>
              <a:t>kun “den halve sandhed”.</a:t>
            </a:r>
            <a:endParaRPr lang="en-US" altLang="de-DE" sz="2000" dirty="0">
              <a:solidFill>
                <a:srgbClr val="333333"/>
              </a:solidFill>
              <a:sym typeface="Times New Roman" panose="02020603050405020304" pitchFamily="18" charset="0"/>
            </a:endParaRPr>
          </a:p>
          <a:p>
            <a:pPr marL="342900" lvl="0" indent="-342900" defTabSz="914400" fontAlgn="base">
              <a:lnSpc>
                <a:spcPct val="100000"/>
              </a:lnSpc>
              <a:spcBef>
                <a:spcPts val="1200"/>
              </a:spcBef>
              <a:buClr>
                <a:srgbClr val="000000"/>
              </a:buClr>
              <a:buFont typeface="WingDings"/>
              <a:buChar char=""/>
            </a:pPr>
            <a:r>
              <a:rPr lang="en-US" altLang="de-DE" sz="2000" dirty="0" err="1">
                <a:solidFill>
                  <a:srgbClr val="004992"/>
                </a:solidFill>
                <a:sym typeface="Times New Roman" panose="02020603050405020304" pitchFamily="18" charset="0"/>
              </a:rPr>
              <a:t>Sørg</a:t>
            </a:r>
            <a:r>
              <a:rPr lang="en-US" altLang="de-DE" sz="2000" dirty="0">
                <a:solidFill>
                  <a:srgbClr val="004992"/>
                </a:solidFill>
                <a:sym typeface="Times New Roman" panose="02020603050405020304" pitchFamily="18" charset="0"/>
              </a:rPr>
              <a:t> </a:t>
            </a:r>
            <a:r>
              <a:rPr lang="en-US" altLang="de-DE" sz="2000" dirty="0" err="1">
                <a:solidFill>
                  <a:srgbClr val="004992"/>
                </a:solidFill>
                <a:sym typeface="Times New Roman" panose="02020603050405020304" pitchFamily="18" charset="0"/>
              </a:rPr>
              <a:t>derfor</a:t>
            </a:r>
            <a:r>
              <a:rPr lang="en-US" altLang="de-DE" sz="2000" dirty="0">
                <a:solidFill>
                  <a:srgbClr val="004992"/>
                </a:solidFill>
                <a:sym typeface="Times New Roman" panose="02020603050405020304" pitchFamily="18" charset="0"/>
              </a:rPr>
              <a:t> for at </a:t>
            </a:r>
            <a:r>
              <a:rPr lang="en-US" altLang="de-DE" sz="2000" dirty="0" err="1">
                <a:solidFill>
                  <a:srgbClr val="004992"/>
                </a:solidFill>
                <a:sym typeface="Times New Roman" panose="02020603050405020304" pitchFamily="18" charset="0"/>
              </a:rPr>
              <a:t>opsøge</a:t>
            </a:r>
            <a:r>
              <a:rPr lang="en-US" altLang="de-DE" sz="2000" dirty="0">
                <a:solidFill>
                  <a:srgbClr val="004992"/>
                </a:solidFill>
                <a:sym typeface="Times New Roman" panose="02020603050405020304" pitchFamily="18" charset="0"/>
              </a:rPr>
              <a:t> </a:t>
            </a:r>
            <a:r>
              <a:rPr lang="en-US" altLang="de-DE" sz="2000" dirty="0" err="1">
                <a:solidFill>
                  <a:srgbClr val="004992"/>
                </a:solidFill>
                <a:sym typeface="Times New Roman" panose="02020603050405020304" pitchFamily="18" charset="0"/>
              </a:rPr>
              <a:t>mest</a:t>
            </a:r>
            <a:r>
              <a:rPr lang="en-US" altLang="de-DE" sz="2000" dirty="0">
                <a:solidFill>
                  <a:srgbClr val="004992"/>
                </a:solidFill>
                <a:sym typeface="Times New Roman" panose="02020603050405020304" pitchFamily="18" charset="0"/>
              </a:rPr>
              <a:t> </a:t>
            </a:r>
            <a:r>
              <a:rPr lang="en-US" altLang="de-DE" sz="2000" dirty="0" err="1">
                <a:solidFill>
                  <a:srgbClr val="004992"/>
                </a:solidFill>
                <a:sym typeface="Times New Roman" panose="02020603050405020304" pitchFamily="18" charset="0"/>
              </a:rPr>
              <a:t>mulig</a:t>
            </a:r>
            <a:r>
              <a:rPr lang="en-US" altLang="de-DE" sz="2000" dirty="0">
                <a:solidFill>
                  <a:srgbClr val="004992"/>
                </a:solidFill>
                <a:sym typeface="Times New Roman" panose="02020603050405020304" pitchFamily="18" charset="0"/>
              </a:rPr>
              <a:t> information </a:t>
            </a:r>
            <a:r>
              <a:rPr lang="en-US" altLang="de-DE" sz="2000" dirty="0" err="1">
                <a:solidFill>
                  <a:srgbClr val="333333"/>
                </a:solidFill>
                <a:sym typeface="Times New Roman" panose="02020603050405020304" pitchFamily="18" charset="0"/>
              </a:rPr>
              <a:t>og</a:t>
            </a:r>
            <a:r>
              <a:rPr lang="en-US" altLang="de-DE" sz="2000" dirty="0">
                <a:solidFill>
                  <a:srgbClr val="333333"/>
                </a:solidFill>
                <a:sym typeface="Times New Roman" panose="02020603050405020304" pitchFamily="18" charset="0"/>
              </a:rPr>
              <a:t> at </a:t>
            </a:r>
            <a:r>
              <a:rPr lang="en-US" altLang="de-DE" sz="2000" dirty="0" err="1">
                <a:solidFill>
                  <a:srgbClr val="333333"/>
                </a:solidFill>
                <a:sym typeface="Times New Roman" panose="02020603050405020304" pitchFamily="18" charset="0"/>
              </a:rPr>
              <a:t>udveksle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synspunkter</a:t>
            </a:r>
            <a:r>
              <a:rPr lang="en-US" altLang="de-DE" sz="2000" dirty="0">
                <a:solidFill>
                  <a:srgbClr val="333333"/>
                </a:solidFill>
                <a:sym typeface="Times New Roman" panose="02020603050405020304" pitchFamily="18" charset="0"/>
              </a:rPr>
              <a:t> med </a:t>
            </a:r>
            <a:r>
              <a:rPr lang="en-US" altLang="de-DE" sz="2000" dirty="0" err="1">
                <a:solidFill>
                  <a:srgbClr val="333333"/>
                </a:solidFill>
                <a:sym typeface="Times New Roman" panose="02020603050405020304" pitchFamily="18" charset="0"/>
              </a:rPr>
              <a:t>andre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især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hvis</a:t>
            </a:r>
            <a:r>
              <a:rPr lang="en-US" altLang="de-DE" sz="2000" dirty="0">
                <a:solidFill>
                  <a:srgbClr val="333333"/>
                </a:solidFill>
                <a:sym typeface="Times New Roman" panose="02020603050405020304" pitchFamily="18" charset="0"/>
              </a:rPr>
              <a:t> der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tale om </a:t>
            </a:r>
            <a:r>
              <a:rPr lang="en-US" altLang="de-DE" sz="2000" dirty="0" err="1">
                <a:solidFill>
                  <a:srgbClr val="333333"/>
                </a:solidFill>
                <a:sym typeface="Times New Roman" panose="02020603050405020304" pitchFamily="18" charset="0"/>
              </a:rPr>
              <a:t>altafgørende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eller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beslutninger</a:t>
            </a:r>
            <a:r>
              <a:rPr lang="en-US" altLang="de-DE" sz="2000" dirty="0">
                <a:solidFill>
                  <a:srgbClr val="333333"/>
                </a:solidFill>
                <a:sym typeface="Times New Roman" panose="02020603050405020304" pitchFamily="18" charset="0"/>
              </a:rPr>
              <a:t>, der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få</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dramatiske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konsekvenser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fx</a:t>
            </a:r>
            <a:r>
              <a:rPr lang="en-US" altLang="de-DE" sz="2000" dirty="0">
                <a:solidFill>
                  <a:srgbClr val="333333"/>
                </a:solidFill>
                <a:sym typeface="Times New Roman" panose="02020603050405020304" pitchFamily="18" charset="0"/>
              </a:rPr>
              <a:t> du </a:t>
            </a:r>
            <a:r>
              <a:rPr lang="en-US" altLang="de-DE" sz="2000" dirty="0" err="1">
                <a:solidFill>
                  <a:srgbClr val="333333"/>
                </a:solidFill>
                <a:sym typeface="Times New Roman" panose="02020603050405020304" pitchFamily="18" charset="0"/>
              </a:rPr>
              <a:t>føler</a:t>
            </a:r>
            <a:r>
              <a:rPr lang="en-US" altLang="de-DE" sz="2000" dirty="0">
                <a:solidFill>
                  <a:srgbClr val="333333"/>
                </a:solidFill>
                <a:sym typeface="Times New Roman" panose="02020603050405020304" pitchFamily="18" charset="0"/>
              </a:rPr>
              <a:t> dig </a:t>
            </a:r>
            <a:r>
              <a:rPr lang="en-US" altLang="de-DE" sz="2000" dirty="0" err="1">
                <a:solidFill>
                  <a:srgbClr val="333333"/>
                </a:solidFill>
                <a:sym typeface="Times New Roman" panose="02020603050405020304" pitchFamily="18" charset="0"/>
              </a:rPr>
              <a:t>forfulgt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din </a:t>
            </a:r>
            <a:r>
              <a:rPr lang="en-US" altLang="de-DE" sz="2000" err="1">
                <a:solidFill>
                  <a:srgbClr val="333333"/>
                </a:solidFill>
                <a:sym typeface="Times New Roman" panose="02020603050405020304" pitchFamily="18" charset="0"/>
              </a:rPr>
              <a:t>nabo</a:t>
            </a:r>
            <a:r>
              <a:rPr lang="en-US" altLang="de-DE" sz="2000">
                <a:solidFill>
                  <a:srgbClr val="333333"/>
                </a:solidFill>
                <a:sym typeface="Times New Roman" panose="02020603050405020304" pitchFamily="18" charset="0"/>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angrib</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ikke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formodede</a:t>
            </a:r>
            <a:r>
              <a:rPr lang="en-US" altLang="de-DE" sz="2000" dirty="0">
                <a:solidFill>
                  <a:srgbClr val="333333"/>
                </a:solidFill>
                <a:sym typeface="Times New Roman" panose="02020603050405020304" pitchFamily="18" charset="0"/>
              </a:rPr>
              <a:t> </a:t>
            </a:r>
            <a:r>
              <a:rPr lang="en-US" altLang="de-DE" sz="2000" err="1">
                <a:solidFill>
                  <a:srgbClr val="333333"/>
                </a:solidFill>
                <a:sym typeface="Times New Roman" panose="02020603050405020304" pitchFamily="18" charset="0"/>
              </a:rPr>
              <a:t>fjender</a:t>
            </a:r>
            <a:r>
              <a:rPr lang="en-US" altLang="de-DE" sz="2000">
                <a:solidFill>
                  <a:srgbClr val="333333"/>
                </a:solidFill>
                <a:sym typeface="Times New Roman" panose="02020603050405020304" pitchFamily="18" charset="0"/>
              </a:rPr>
              <a:t>!).</a:t>
            </a:r>
            <a:endParaRPr lang="en-US" sz="2000" dirty="0"/>
          </a:p>
        </p:txBody>
      </p:sp>
      <p:sp>
        <p:nvSpPr>
          <p:cNvPr id="3" name="Footer Placeholder 2"/>
          <p:cNvSpPr>
            <a:spLocks noGrp="1"/>
          </p:cNvSpPr>
          <p:nvPr>
            <p:ph type="ftr" sz="quarter" idx="11"/>
          </p:nvPr>
        </p:nvSpPr>
        <p:spPr/>
        <p:txBody>
          <a:bodyPr/>
          <a:lstStyle/>
          <a:p>
            <a:r>
              <a:rPr lang="da-DK"/>
              <a:t>Træningsmodul 2 – At drage forhastede konklusioner I</a:t>
            </a:r>
            <a:endParaRPr lang="de-DE" dirty="0"/>
          </a:p>
        </p:txBody>
      </p:sp>
      <p:sp>
        <p:nvSpPr>
          <p:cNvPr id="4" name="Slide Number Placeholder 3"/>
          <p:cNvSpPr>
            <a:spLocks noGrp="1"/>
          </p:cNvSpPr>
          <p:nvPr>
            <p:ph type="sldNum" sz="quarter" idx="12"/>
          </p:nvPr>
        </p:nvSpPr>
        <p:spPr/>
        <p:txBody>
          <a:bodyPr/>
          <a:lstStyle/>
          <a:p>
            <a:fld id="{256BCBF1-85EA-42FD-96E6-8C2057520BE5}" type="slidenum">
              <a:rPr lang="en-US" altLang="de-DE" smtClean="0"/>
              <a:pPr/>
              <a:t>138</a:t>
            </a:fld>
            <a:endParaRPr lang="en-US" altLang="de-DE"/>
          </a:p>
        </p:txBody>
      </p:sp>
    </p:spTree>
    <p:extLst>
      <p:ext uri="{BB962C8B-B14F-4D97-AF65-F5344CB8AC3E}">
        <p14:creationId xmlns:p14="http://schemas.microsoft.com/office/powerpoint/2010/main" val="386602732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Overfør</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US" altLang="de-DE" sz="2400" b="1" dirty="0" err="1">
                <a:solidFill>
                  <a:srgbClr val="333333"/>
                </a:solidFill>
                <a:sym typeface="Times New Roman" panose="02020603050405020304" pitchFamily="18" charset="0"/>
              </a:rPr>
              <a:t>Læringsmål</a:t>
            </a:r>
            <a:r>
              <a:rPr lang="en-US" altLang="de-DE" sz="2400" b="1" dirty="0">
                <a:solidFill>
                  <a:srgbClr val="333333"/>
                </a:solidFill>
                <a:sym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sym typeface="Times New Roman" panose="02020603050405020304" pitchFamily="18" charset="0"/>
              </a:rPr>
              <a:t>De </a:t>
            </a:r>
            <a:r>
              <a:rPr lang="en-US" altLang="de-DE" sz="2000" dirty="0" err="1">
                <a:solidFill>
                  <a:srgbClr val="333333"/>
                </a:solidFill>
                <a:sym typeface="Times New Roman" panose="02020603050405020304" pitchFamily="18" charset="0"/>
              </a:rPr>
              <a:t>sidste</a:t>
            </a:r>
            <a:r>
              <a:rPr lang="en-US" altLang="de-DE" sz="2000" dirty="0">
                <a:solidFill>
                  <a:srgbClr val="333333"/>
                </a:solidFill>
                <a:sym typeface="Times New Roman" panose="02020603050405020304" pitchFamily="18" charset="0"/>
              </a:rPr>
              <a:t> slides </a:t>
            </a:r>
            <a:r>
              <a:rPr lang="en-US" altLang="de-DE" sz="2000" dirty="0" err="1">
                <a:solidFill>
                  <a:srgbClr val="333333"/>
                </a:solidFill>
                <a:sym typeface="Times New Roman" panose="02020603050405020304" pitchFamily="18" charset="0"/>
              </a:rPr>
              <a:t>fastslår</a:t>
            </a:r>
            <a:r>
              <a:rPr lang="en-US" altLang="de-DE" sz="2000" dirty="0">
                <a:solidFill>
                  <a:srgbClr val="333333"/>
                </a:solidFill>
                <a:sym typeface="Times New Roman" panose="02020603050405020304" pitchFamily="18" charset="0"/>
              </a:rPr>
              <a:t>, at </a:t>
            </a:r>
            <a:r>
              <a:rPr lang="en-US" altLang="de-DE" sz="2000" dirty="0" err="1">
                <a:solidFill>
                  <a:srgbClr val="333333"/>
                </a:solidFill>
                <a:sym typeface="Times New Roman" panose="02020603050405020304" pitchFamily="18" charset="0"/>
              </a:rPr>
              <a:t>hurtige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føre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til</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fejl</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ofte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opfattes</a:t>
            </a:r>
            <a:r>
              <a:rPr lang="en-US" altLang="de-DE" sz="2000" dirty="0">
                <a:solidFill>
                  <a:srgbClr val="333333"/>
                </a:solidFill>
                <a:sym typeface="Times New Roman" panose="02020603050405020304" pitchFamily="18" charset="0"/>
              </a:rPr>
              <a:t> </a:t>
            </a:r>
            <a:r>
              <a:rPr lang="en-US" altLang="de-DE" sz="2000">
                <a:solidFill>
                  <a:srgbClr val="333333"/>
                </a:solidFill>
                <a:sym typeface="Times New Roman" panose="02020603050405020304" pitchFamily="18" charset="0"/>
              </a:rPr>
              <a:t>kun “den halve sandhed”.</a:t>
            </a:r>
            <a:endParaRPr lang="en-US" altLang="de-DE" sz="2000" dirty="0">
              <a:solidFill>
                <a:srgbClr val="333333"/>
              </a:solidFill>
              <a:sym typeface="Times New Roman" panose="02020603050405020304" pitchFamily="18" charset="0"/>
            </a:endParaRPr>
          </a:p>
          <a:p>
            <a:pPr marL="342900" lvl="0" indent="-342900" defTabSz="914400" fontAlgn="base">
              <a:lnSpc>
                <a:spcPct val="100000"/>
              </a:lnSpc>
              <a:spcBef>
                <a:spcPts val="1200"/>
              </a:spcBef>
              <a:buClr>
                <a:srgbClr val="000000"/>
              </a:buClr>
              <a:buFont typeface="WingDings"/>
              <a:buChar char=""/>
            </a:pPr>
            <a:r>
              <a:rPr lang="en-US" altLang="de-DE" sz="2000" dirty="0" err="1">
                <a:solidFill>
                  <a:srgbClr val="004992"/>
                </a:solidFill>
                <a:sym typeface="Times New Roman" panose="02020603050405020304" pitchFamily="18" charset="0"/>
              </a:rPr>
              <a:t>Sørg</a:t>
            </a:r>
            <a:r>
              <a:rPr lang="en-US" altLang="de-DE" sz="2000" dirty="0">
                <a:solidFill>
                  <a:srgbClr val="004992"/>
                </a:solidFill>
                <a:sym typeface="Times New Roman" panose="02020603050405020304" pitchFamily="18" charset="0"/>
              </a:rPr>
              <a:t> </a:t>
            </a:r>
            <a:r>
              <a:rPr lang="en-US" altLang="de-DE" sz="2000" dirty="0" err="1">
                <a:solidFill>
                  <a:srgbClr val="004992"/>
                </a:solidFill>
                <a:sym typeface="Times New Roman" panose="02020603050405020304" pitchFamily="18" charset="0"/>
              </a:rPr>
              <a:t>derfor</a:t>
            </a:r>
            <a:r>
              <a:rPr lang="en-US" altLang="de-DE" sz="2000" dirty="0">
                <a:solidFill>
                  <a:srgbClr val="004992"/>
                </a:solidFill>
                <a:sym typeface="Times New Roman" panose="02020603050405020304" pitchFamily="18" charset="0"/>
              </a:rPr>
              <a:t> for at </a:t>
            </a:r>
            <a:r>
              <a:rPr lang="en-US" altLang="de-DE" sz="2000" dirty="0" err="1">
                <a:solidFill>
                  <a:srgbClr val="004992"/>
                </a:solidFill>
                <a:sym typeface="Times New Roman" panose="02020603050405020304" pitchFamily="18" charset="0"/>
              </a:rPr>
              <a:t>opsøge</a:t>
            </a:r>
            <a:r>
              <a:rPr lang="en-US" altLang="de-DE" sz="2000" dirty="0">
                <a:solidFill>
                  <a:srgbClr val="004992"/>
                </a:solidFill>
                <a:sym typeface="Times New Roman" panose="02020603050405020304" pitchFamily="18" charset="0"/>
              </a:rPr>
              <a:t> </a:t>
            </a:r>
            <a:r>
              <a:rPr lang="en-US" altLang="de-DE" sz="2000" dirty="0" err="1">
                <a:solidFill>
                  <a:srgbClr val="004992"/>
                </a:solidFill>
                <a:sym typeface="Times New Roman" panose="02020603050405020304" pitchFamily="18" charset="0"/>
              </a:rPr>
              <a:t>mest</a:t>
            </a:r>
            <a:r>
              <a:rPr lang="en-US" altLang="de-DE" sz="2000" dirty="0">
                <a:solidFill>
                  <a:srgbClr val="004992"/>
                </a:solidFill>
                <a:sym typeface="Times New Roman" panose="02020603050405020304" pitchFamily="18" charset="0"/>
              </a:rPr>
              <a:t> </a:t>
            </a:r>
            <a:r>
              <a:rPr lang="en-US" altLang="de-DE" sz="2000" dirty="0" err="1">
                <a:solidFill>
                  <a:srgbClr val="004992"/>
                </a:solidFill>
                <a:sym typeface="Times New Roman" panose="02020603050405020304" pitchFamily="18" charset="0"/>
              </a:rPr>
              <a:t>mulig</a:t>
            </a:r>
            <a:r>
              <a:rPr lang="en-US" altLang="de-DE" sz="2000" dirty="0">
                <a:solidFill>
                  <a:srgbClr val="004992"/>
                </a:solidFill>
                <a:sym typeface="Times New Roman" panose="02020603050405020304" pitchFamily="18" charset="0"/>
              </a:rPr>
              <a:t> information </a:t>
            </a:r>
            <a:r>
              <a:rPr lang="en-US" altLang="de-DE" sz="2000" dirty="0" err="1">
                <a:solidFill>
                  <a:srgbClr val="333333"/>
                </a:solidFill>
                <a:sym typeface="Times New Roman" panose="02020603050405020304" pitchFamily="18" charset="0"/>
              </a:rPr>
              <a:t>og</a:t>
            </a:r>
            <a:r>
              <a:rPr lang="en-US" altLang="de-DE" sz="2000" dirty="0">
                <a:solidFill>
                  <a:srgbClr val="333333"/>
                </a:solidFill>
                <a:sym typeface="Times New Roman" panose="02020603050405020304" pitchFamily="18" charset="0"/>
              </a:rPr>
              <a:t> at </a:t>
            </a:r>
            <a:r>
              <a:rPr lang="en-US" altLang="de-DE" sz="2000" dirty="0" err="1">
                <a:solidFill>
                  <a:srgbClr val="333333"/>
                </a:solidFill>
                <a:sym typeface="Times New Roman" panose="02020603050405020304" pitchFamily="18" charset="0"/>
              </a:rPr>
              <a:t>udveksle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synspunkter</a:t>
            </a:r>
            <a:r>
              <a:rPr lang="en-US" altLang="de-DE" sz="2000" dirty="0">
                <a:solidFill>
                  <a:srgbClr val="333333"/>
                </a:solidFill>
                <a:sym typeface="Times New Roman" panose="02020603050405020304" pitchFamily="18" charset="0"/>
              </a:rPr>
              <a:t> med </a:t>
            </a:r>
            <a:r>
              <a:rPr lang="en-US" altLang="de-DE" sz="2000" dirty="0" err="1">
                <a:solidFill>
                  <a:srgbClr val="333333"/>
                </a:solidFill>
                <a:sym typeface="Times New Roman" panose="02020603050405020304" pitchFamily="18" charset="0"/>
              </a:rPr>
              <a:t>andre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især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hvis</a:t>
            </a:r>
            <a:r>
              <a:rPr lang="en-US" altLang="de-DE" sz="2000" dirty="0">
                <a:solidFill>
                  <a:srgbClr val="333333"/>
                </a:solidFill>
                <a:sym typeface="Times New Roman" panose="02020603050405020304" pitchFamily="18" charset="0"/>
              </a:rPr>
              <a:t> der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tale om </a:t>
            </a:r>
            <a:r>
              <a:rPr lang="en-US" altLang="de-DE" sz="2000" dirty="0" err="1">
                <a:solidFill>
                  <a:srgbClr val="333333"/>
                </a:solidFill>
                <a:sym typeface="Times New Roman" panose="02020603050405020304" pitchFamily="18" charset="0"/>
              </a:rPr>
              <a:t>altafgørende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eller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beslutninger</a:t>
            </a:r>
            <a:r>
              <a:rPr lang="en-US" altLang="de-DE" sz="2000" dirty="0">
                <a:solidFill>
                  <a:srgbClr val="333333"/>
                </a:solidFill>
                <a:sym typeface="Times New Roman" panose="02020603050405020304" pitchFamily="18" charset="0"/>
              </a:rPr>
              <a:t>, der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få</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dramatiske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konsekvenser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fx</a:t>
            </a:r>
            <a:r>
              <a:rPr lang="en-US" altLang="de-DE" sz="2000" dirty="0">
                <a:solidFill>
                  <a:srgbClr val="333333"/>
                </a:solidFill>
                <a:sym typeface="Times New Roman" panose="02020603050405020304" pitchFamily="18" charset="0"/>
              </a:rPr>
              <a:t> du </a:t>
            </a:r>
            <a:r>
              <a:rPr lang="en-US" altLang="de-DE" sz="2000" dirty="0" err="1">
                <a:solidFill>
                  <a:srgbClr val="333333"/>
                </a:solidFill>
                <a:sym typeface="Times New Roman" panose="02020603050405020304" pitchFamily="18" charset="0"/>
              </a:rPr>
              <a:t>føler</a:t>
            </a:r>
            <a:r>
              <a:rPr lang="en-US" altLang="de-DE" sz="2000" dirty="0">
                <a:solidFill>
                  <a:srgbClr val="333333"/>
                </a:solidFill>
                <a:sym typeface="Times New Roman" panose="02020603050405020304" pitchFamily="18" charset="0"/>
              </a:rPr>
              <a:t> dig </a:t>
            </a:r>
            <a:r>
              <a:rPr lang="en-US" altLang="de-DE" sz="2000" dirty="0" err="1">
                <a:solidFill>
                  <a:srgbClr val="333333"/>
                </a:solidFill>
                <a:sym typeface="Times New Roman" panose="02020603050405020304" pitchFamily="18" charset="0"/>
              </a:rPr>
              <a:t>forfulgt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din </a:t>
            </a:r>
            <a:r>
              <a:rPr lang="en-US" altLang="de-DE" sz="2000" err="1">
                <a:solidFill>
                  <a:srgbClr val="333333"/>
                </a:solidFill>
                <a:sym typeface="Times New Roman" panose="02020603050405020304" pitchFamily="18" charset="0"/>
              </a:rPr>
              <a:t>nabo</a:t>
            </a:r>
            <a:r>
              <a:rPr lang="en-US" altLang="de-DE" sz="2000">
                <a:solidFill>
                  <a:srgbClr val="333333"/>
                </a:solidFill>
                <a:sym typeface="Times New Roman" panose="02020603050405020304" pitchFamily="18" charset="0"/>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angrib</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ikke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formodede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fjender</a:t>
            </a:r>
            <a:r>
              <a:rPr lang="en-US" altLang="de-DE" sz="2000" dirty="0">
                <a:solidFill>
                  <a:srgbClr val="333333"/>
                </a:solidFill>
                <a:sym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sym typeface="Times New Roman" panose="02020603050405020304" pitchFamily="18" charset="0"/>
              </a:rPr>
              <a:t>Ved</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hændelser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mindre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betydning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man </a:t>
            </a:r>
            <a:r>
              <a:rPr lang="en-US" altLang="de-DE" sz="2000" dirty="0" err="1">
                <a:solidFill>
                  <a:srgbClr val="333333"/>
                </a:solidFill>
                <a:sym typeface="Times New Roman" panose="02020603050405020304" pitchFamily="18" charset="0"/>
              </a:rPr>
              <a:t>ligeså</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godt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tage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rask</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fx</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valg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yoghurt, </a:t>
            </a:r>
            <a:r>
              <a:rPr lang="en-US" altLang="de-DE" sz="2000" dirty="0" err="1">
                <a:solidFill>
                  <a:srgbClr val="333333"/>
                </a:solidFill>
                <a:sym typeface="Times New Roman" panose="02020603050405020304" pitchFamily="18" charset="0"/>
              </a:rPr>
              <a:t>kage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eller</a:t>
            </a:r>
            <a:r>
              <a:rPr lang="en-US" altLang="de-DE" sz="2000" dirty="0">
                <a:solidFill>
                  <a:srgbClr val="333333"/>
                </a:solidFill>
                <a:sym typeface="Times New Roman" panose="02020603050405020304" pitchFamily="18" charset="0"/>
              </a:rPr>
              <a:t> </a:t>
            </a:r>
            <a:r>
              <a:rPr lang="en-US" altLang="de-DE" sz="2000" err="1">
                <a:solidFill>
                  <a:srgbClr val="333333"/>
                </a:solidFill>
                <a:sym typeface="Times New Roman" panose="02020603050405020304" pitchFamily="18" charset="0"/>
              </a:rPr>
              <a:t>lottotal</a:t>
            </a:r>
            <a:r>
              <a:rPr lang="en-US" altLang="de-DE" sz="2000">
                <a:solidFill>
                  <a:srgbClr val="333333"/>
                </a:solidFill>
                <a:sym typeface="Times New Roman" panose="02020603050405020304" pitchFamily="18" charset="0"/>
              </a:rPr>
              <a:t>).</a:t>
            </a:r>
            <a:endParaRPr lang="en-US" sz="2000" dirty="0"/>
          </a:p>
        </p:txBody>
      </p:sp>
      <p:sp>
        <p:nvSpPr>
          <p:cNvPr id="3" name="Footer Placeholder 2"/>
          <p:cNvSpPr>
            <a:spLocks noGrp="1"/>
          </p:cNvSpPr>
          <p:nvPr>
            <p:ph type="ftr" sz="quarter" idx="11"/>
          </p:nvPr>
        </p:nvSpPr>
        <p:spPr/>
        <p:txBody>
          <a:bodyPr/>
          <a:lstStyle/>
          <a:p>
            <a:r>
              <a:rPr lang="da-DK"/>
              <a:t>Træningsmodul 2 – At drage forhastede konklusioner I</a:t>
            </a:r>
            <a:endParaRPr lang="de-DE" dirty="0"/>
          </a:p>
        </p:txBody>
      </p:sp>
      <p:sp>
        <p:nvSpPr>
          <p:cNvPr id="4" name="Slide Number Placeholder 3"/>
          <p:cNvSpPr>
            <a:spLocks noGrp="1"/>
          </p:cNvSpPr>
          <p:nvPr>
            <p:ph type="sldNum" sz="quarter" idx="12"/>
          </p:nvPr>
        </p:nvSpPr>
        <p:spPr/>
        <p:txBody>
          <a:bodyPr/>
          <a:lstStyle/>
          <a:p>
            <a:fld id="{256BCBF1-85EA-42FD-96E6-8C2057520BE5}" type="slidenum">
              <a:rPr lang="en-US" altLang="de-DE" smtClean="0"/>
              <a:pPr/>
              <a:t>139</a:t>
            </a:fld>
            <a:endParaRPr lang="en-US" altLang="de-DE"/>
          </a:p>
        </p:txBody>
      </p:sp>
    </p:spTree>
    <p:extLst>
      <p:ext uri="{BB962C8B-B14F-4D97-AF65-F5344CB8AC3E}">
        <p14:creationId xmlns:p14="http://schemas.microsoft.com/office/powerpoint/2010/main" val="1905396949"/>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Overfør</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US" altLang="de-DE" sz="2400" b="1" dirty="0" err="1">
                <a:solidFill>
                  <a:srgbClr val="333333"/>
                </a:solidFill>
                <a:sym typeface="Times New Roman" panose="02020603050405020304" pitchFamily="18" charset="0"/>
              </a:rPr>
              <a:t>Læringsmål</a:t>
            </a:r>
            <a:r>
              <a:rPr lang="en-US" altLang="de-DE" sz="2400" b="1" dirty="0">
                <a:solidFill>
                  <a:srgbClr val="333333"/>
                </a:solidFill>
                <a:sym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sym typeface="Times New Roman" panose="02020603050405020304" pitchFamily="18" charset="0"/>
              </a:rPr>
              <a:t>De </a:t>
            </a:r>
            <a:r>
              <a:rPr lang="en-US" altLang="de-DE" sz="2000" dirty="0" err="1">
                <a:solidFill>
                  <a:srgbClr val="333333"/>
                </a:solidFill>
                <a:sym typeface="Times New Roman" panose="02020603050405020304" pitchFamily="18" charset="0"/>
              </a:rPr>
              <a:t>sidste</a:t>
            </a:r>
            <a:r>
              <a:rPr lang="en-US" altLang="de-DE" sz="2000" dirty="0">
                <a:solidFill>
                  <a:srgbClr val="333333"/>
                </a:solidFill>
                <a:sym typeface="Times New Roman" panose="02020603050405020304" pitchFamily="18" charset="0"/>
              </a:rPr>
              <a:t> slides </a:t>
            </a:r>
            <a:r>
              <a:rPr lang="en-US" altLang="de-DE" sz="2000" dirty="0" err="1">
                <a:solidFill>
                  <a:srgbClr val="333333"/>
                </a:solidFill>
                <a:sym typeface="Times New Roman" panose="02020603050405020304" pitchFamily="18" charset="0"/>
              </a:rPr>
              <a:t>fastslår</a:t>
            </a:r>
            <a:r>
              <a:rPr lang="en-US" altLang="de-DE" sz="2000" dirty="0">
                <a:solidFill>
                  <a:srgbClr val="333333"/>
                </a:solidFill>
                <a:sym typeface="Times New Roman" panose="02020603050405020304" pitchFamily="18" charset="0"/>
              </a:rPr>
              <a:t>, at </a:t>
            </a:r>
            <a:r>
              <a:rPr lang="en-US" altLang="de-DE" sz="2000" dirty="0" err="1">
                <a:solidFill>
                  <a:srgbClr val="333333"/>
                </a:solidFill>
                <a:sym typeface="Times New Roman" panose="02020603050405020304" pitchFamily="18" charset="0"/>
              </a:rPr>
              <a:t>hurtige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føre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til</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fejl</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ofte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opfattes</a:t>
            </a:r>
            <a:r>
              <a:rPr lang="en-US" altLang="de-DE" sz="2000" dirty="0">
                <a:solidFill>
                  <a:srgbClr val="333333"/>
                </a:solidFill>
                <a:sym typeface="Times New Roman" panose="02020603050405020304" pitchFamily="18" charset="0"/>
              </a:rPr>
              <a:t> </a:t>
            </a:r>
            <a:r>
              <a:rPr lang="en-US" altLang="de-DE" sz="2000">
                <a:solidFill>
                  <a:srgbClr val="333333"/>
                </a:solidFill>
                <a:sym typeface="Times New Roman" panose="02020603050405020304" pitchFamily="18" charset="0"/>
              </a:rPr>
              <a:t>kun “den halve sandhed”.</a:t>
            </a:r>
            <a:endParaRPr lang="en-US" altLang="de-DE" sz="2000" dirty="0">
              <a:solidFill>
                <a:srgbClr val="333333"/>
              </a:solidFill>
              <a:sym typeface="Times New Roman" panose="02020603050405020304" pitchFamily="18" charset="0"/>
            </a:endParaRPr>
          </a:p>
          <a:p>
            <a:pPr marL="342900" lvl="0" indent="-342900" defTabSz="914400" fontAlgn="base">
              <a:lnSpc>
                <a:spcPct val="100000"/>
              </a:lnSpc>
              <a:spcBef>
                <a:spcPts val="1200"/>
              </a:spcBef>
              <a:buClr>
                <a:srgbClr val="000000"/>
              </a:buClr>
              <a:buFont typeface="WingDings"/>
              <a:buChar char=""/>
            </a:pPr>
            <a:r>
              <a:rPr lang="en-US" altLang="de-DE" sz="2000" dirty="0" err="1">
                <a:solidFill>
                  <a:srgbClr val="004992"/>
                </a:solidFill>
                <a:sym typeface="Times New Roman" panose="02020603050405020304" pitchFamily="18" charset="0"/>
              </a:rPr>
              <a:t>Sørg</a:t>
            </a:r>
            <a:r>
              <a:rPr lang="en-US" altLang="de-DE" sz="2000" dirty="0">
                <a:solidFill>
                  <a:srgbClr val="004992"/>
                </a:solidFill>
                <a:sym typeface="Times New Roman" panose="02020603050405020304" pitchFamily="18" charset="0"/>
              </a:rPr>
              <a:t> </a:t>
            </a:r>
            <a:r>
              <a:rPr lang="en-US" altLang="de-DE" sz="2000" dirty="0" err="1">
                <a:solidFill>
                  <a:srgbClr val="004992"/>
                </a:solidFill>
                <a:sym typeface="Times New Roman" panose="02020603050405020304" pitchFamily="18" charset="0"/>
              </a:rPr>
              <a:t>derfor</a:t>
            </a:r>
            <a:r>
              <a:rPr lang="en-US" altLang="de-DE" sz="2000" dirty="0">
                <a:solidFill>
                  <a:srgbClr val="004992"/>
                </a:solidFill>
                <a:sym typeface="Times New Roman" panose="02020603050405020304" pitchFamily="18" charset="0"/>
              </a:rPr>
              <a:t> for at </a:t>
            </a:r>
            <a:r>
              <a:rPr lang="en-US" altLang="de-DE" sz="2000" dirty="0" err="1">
                <a:solidFill>
                  <a:srgbClr val="004992"/>
                </a:solidFill>
                <a:sym typeface="Times New Roman" panose="02020603050405020304" pitchFamily="18" charset="0"/>
              </a:rPr>
              <a:t>opsøge</a:t>
            </a:r>
            <a:r>
              <a:rPr lang="en-US" altLang="de-DE" sz="2000" dirty="0">
                <a:solidFill>
                  <a:srgbClr val="004992"/>
                </a:solidFill>
                <a:sym typeface="Times New Roman" panose="02020603050405020304" pitchFamily="18" charset="0"/>
              </a:rPr>
              <a:t> </a:t>
            </a:r>
            <a:r>
              <a:rPr lang="en-US" altLang="de-DE" sz="2000" dirty="0" err="1">
                <a:solidFill>
                  <a:srgbClr val="004992"/>
                </a:solidFill>
                <a:sym typeface="Times New Roman" panose="02020603050405020304" pitchFamily="18" charset="0"/>
              </a:rPr>
              <a:t>mest</a:t>
            </a:r>
            <a:r>
              <a:rPr lang="en-US" altLang="de-DE" sz="2000" dirty="0">
                <a:solidFill>
                  <a:srgbClr val="004992"/>
                </a:solidFill>
                <a:sym typeface="Times New Roman" panose="02020603050405020304" pitchFamily="18" charset="0"/>
              </a:rPr>
              <a:t> </a:t>
            </a:r>
            <a:r>
              <a:rPr lang="en-US" altLang="de-DE" sz="2000" dirty="0" err="1">
                <a:solidFill>
                  <a:srgbClr val="004992"/>
                </a:solidFill>
                <a:sym typeface="Times New Roman" panose="02020603050405020304" pitchFamily="18" charset="0"/>
              </a:rPr>
              <a:t>mulig</a:t>
            </a:r>
            <a:r>
              <a:rPr lang="en-US" altLang="de-DE" sz="2000" dirty="0">
                <a:solidFill>
                  <a:srgbClr val="004992"/>
                </a:solidFill>
                <a:sym typeface="Times New Roman" panose="02020603050405020304" pitchFamily="18" charset="0"/>
              </a:rPr>
              <a:t> information </a:t>
            </a:r>
            <a:r>
              <a:rPr lang="en-US" altLang="de-DE" sz="2000" dirty="0" err="1">
                <a:solidFill>
                  <a:srgbClr val="333333"/>
                </a:solidFill>
                <a:sym typeface="Times New Roman" panose="02020603050405020304" pitchFamily="18" charset="0"/>
              </a:rPr>
              <a:t>og</a:t>
            </a:r>
            <a:r>
              <a:rPr lang="en-US" altLang="de-DE" sz="2000" dirty="0">
                <a:solidFill>
                  <a:srgbClr val="333333"/>
                </a:solidFill>
                <a:sym typeface="Times New Roman" panose="02020603050405020304" pitchFamily="18" charset="0"/>
              </a:rPr>
              <a:t> at </a:t>
            </a:r>
            <a:r>
              <a:rPr lang="en-US" altLang="de-DE" sz="2000" dirty="0" err="1">
                <a:solidFill>
                  <a:srgbClr val="333333"/>
                </a:solidFill>
                <a:sym typeface="Times New Roman" panose="02020603050405020304" pitchFamily="18" charset="0"/>
              </a:rPr>
              <a:t>udveksle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synspunkter</a:t>
            </a:r>
            <a:r>
              <a:rPr lang="en-US" altLang="de-DE" sz="2000" dirty="0">
                <a:solidFill>
                  <a:srgbClr val="333333"/>
                </a:solidFill>
                <a:sym typeface="Times New Roman" panose="02020603050405020304" pitchFamily="18" charset="0"/>
              </a:rPr>
              <a:t> med </a:t>
            </a:r>
            <a:r>
              <a:rPr lang="en-US" altLang="de-DE" sz="2000" dirty="0" err="1">
                <a:solidFill>
                  <a:srgbClr val="333333"/>
                </a:solidFill>
                <a:sym typeface="Times New Roman" panose="02020603050405020304" pitchFamily="18" charset="0"/>
              </a:rPr>
              <a:t>andre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især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hvis</a:t>
            </a:r>
            <a:r>
              <a:rPr lang="en-US" altLang="de-DE" sz="2000" dirty="0">
                <a:solidFill>
                  <a:srgbClr val="333333"/>
                </a:solidFill>
                <a:sym typeface="Times New Roman" panose="02020603050405020304" pitchFamily="18" charset="0"/>
              </a:rPr>
              <a:t> der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tale om </a:t>
            </a:r>
            <a:r>
              <a:rPr lang="en-US" altLang="de-DE" sz="2000" dirty="0" err="1">
                <a:solidFill>
                  <a:srgbClr val="333333"/>
                </a:solidFill>
                <a:sym typeface="Times New Roman" panose="02020603050405020304" pitchFamily="18" charset="0"/>
              </a:rPr>
              <a:t>altafgørende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eller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beslutninger</a:t>
            </a:r>
            <a:r>
              <a:rPr lang="en-US" altLang="de-DE" sz="2000" dirty="0">
                <a:solidFill>
                  <a:srgbClr val="333333"/>
                </a:solidFill>
                <a:sym typeface="Times New Roman" panose="02020603050405020304" pitchFamily="18" charset="0"/>
              </a:rPr>
              <a:t>, der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få</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dramatiske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konsekvenser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fx</a:t>
            </a:r>
            <a:r>
              <a:rPr lang="en-US" altLang="de-DE" sz="2000" dirty="0">
                <a:solidFill>
                  <a:srgbClr val="333333"/>
                </a:solidFill>
                <a:sym typeface="Times New Roman" panose="02020603050405020304" pitchFamily="18" charset="0"/>
              </a:rPr>
              <a:t> du </a:t>
            </a:r>
            <a:r>
              <a:rPr lang="en-US" altLang="de-DE" sz="2000" dirty="0" err="1">
                <a:solidFill>
                  <a:srgbClr val="333333"/>
                </a:solidFill>
                <a:sym typeface="Times New Roman" panose="02020603050405020304" pitchFamily="18" charset="0"/>
              </a:rPr>
              <a:t>føler</a:t>
            </a:r>
            <a:r>
              <a:rPr lang="en-US" altLang="de-DE" sz="2000" dirty="0">
                <a:solidFill>
                  <a:srgbClr val="333333"/>
                </a:solidFill>
                <a:sym typeface="Times New Roman" panose="02020603050405020304" pitchFamily="18" charset="0"/>
              </a:rPr>
              <a:t> dig </a:t>
            </a:r>
            <a:r>
              <a:rPr lang="en-US" altLang="de-DE" sz="2000" dirty="0" err="1">
                <a:solidFill>
                  <a:srgbClr val="333333"/>
                </a:solidFill>
                <a:sym typeface="Times New Roman" panose="02020603050405020304" pitchFamily="18" charset="0"/>
              </a:rPr>
              <a:t>forfulgt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din </a:t>
            </a:r>
            <a:r>
              <a:rPr lang="en-US" altLang="de-DE" sz="2000" err="1">
                <a:solidFill>
                  <a:srgbClr val="333333"/>
                </a:solidFill>
                <a:sym typeface="Times New Roman" panose="02020603050405020304" pitchFamily="18" charset="0"/>
              </a:rPr>
              <a:t>nabo</a:t>
            </a:r>
            <a:r>
              <a:rPr lang="en-US" altLang="de-DE" sz="2000">
                <a:solidFill>
                  <a:srgbClr val="333333"/>
                </a:solidFill>
                <a:sym typeface="Times New Roman" panose="02020603050405020304" pitchFamily="18" charset="0"/>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angrib</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ikke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formodede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fjender</a:t>
            </a:r>
            <a:r>
              <a:rPr lang="en-US" altLang="de-DE" sz="2000" dirty="0">
                <a:solidFill>
                  <a:srgbClr val="333333"/>
                </a:solidFill>
                <a:sym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sym typeface="Times New Roman" panose="02020603050405020304" pitchFamily="18" charset="0"/>
              </a:rPr>
              <a:t>Ved</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hændelser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mindre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betydning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man </a:t>
            </a:r>
            <a:r>
              <a:rPr lang="en-US" altLang="de-DE" sz="2000" dirty="0" err="1">
                <a:solidFill>
                  <a:srgbClr val="333333"/>
                </a:solidFill>
                <a:sym typeface="Times New Roman" panose="02020603050405020304" pitchFamily="18" charset="0"/>
              </a:rPr>
              <a:t>ligeså</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godt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tage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rask</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fx</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valg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yoghurt, </a:t>
            </a:r>
            <a:r>
              <a:rPr lang="en-US" altLang="de-DE" sz="2000" dirty="0" err="1">
                <a:solidFill>
                  <a:srgbClr val="333333"/>
                </a:solidFill>
                <a:sym typeface="Times New Roman" panose="02020603050405020304" pitchFamily="18" charset="0"/>
              </a:rPr>
              <a:t>kage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eller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lottotal</a:t>
            </a:r>
            <a:r>
              <a:rPr lang="en-US" altLang="de-DE" sz="2000" dirty="0">
                <a:solidFill>
                  <a:srgbClr val="333333"/>
                </a:solidFill>
                <a:sym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sym typeface="Times New Roman" panose="02020603050405020304" pitchFamily="18" charset="0"/>
              </a:rPr>
              <a:t>Det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menneskeligt</a:t>
            </a:r>
            <a:r>
              <a:rPr lang="en-US" altLang="de-DE" sz="2000" dirty="0">
                <a:solidFill>
                  <a:srgbClr val="333333"/>
                </a:solidFill>
                <a:sym typeface="Times New Roman" panose="02020603050405020304" pitchFamily="18" charset="0"/>
              </a:rPr>
              <a:t> at </a:t>
            </a:r>
            <a:r>
              <a:rPr lang="en-US" altLang="de-DE" sz="2000" dirty="0" err="1">
                <a:solidFill>
                  <a:srgbClr val="333333"/>
                </a:solidFill>
                <a:sym typeface="Times New Roman" panose="02020603050405020304" pitchFamily="18" charset="0"/>
              </a:rPr>
              <a:t>fejle</a:t>
            </a:r>
            <a:r>
              <a:rPr lang="en-US" altLang="de-DE" sz="2000" dirty="0">
                <a:solidFill>
                  <a:srgbClr val="333333"/>
                </a:solidFill>
                <a:sym typeface="Times New Roman" panose="02020603050405020304" pitchFamily="18" charset="0"/>
              </a:rPr>
              <a:t> - </a:t>
            </a:r>
            <a:r>
              <a:rPr lang="en-US" altLang="de-DE" sz="2000" dirty="0" err="1">
                <a:solidFill>
                  <a:srgbClr val="333333"/>
                </a:solidFill>
                <a:sym typeface="Times New Roman" panose="02020603050405020304" pitchFamily="18" charset="0"/>
              </a:rPr>
              <a:t>vær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forberedt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på</a:t>
            </a:r>
            <a:r>
              <a:rPr lang="en-US" altLang="de-DE" sz="2000" dirty="0">
                <a:solidFill>
                  <a:srgbClr val="333333"/>
                </a:solidFill>
                <a:sym typeface="Times New Roman" panose="02020603050405020304" pitchFamily="18" charset="0"/>
              </a:rPr>
              <a:t>, at du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have </a:t>
            </a:r>
            <a:r>
              <a:rPr lang="en-US" altLang="de-DE" sz="2000" dirty="0" err="1">
                <a:solidFill>
                  <a:srgbClr val="333333"/>
                </a:solidFill>
                <a:sym typeface="Times New Roman" panose="02020603050405020304" pitchFamily="18" charset="0"/>
              </a:rPr>
              <a:t>taget</a:t>
            </a:r>
            <a:r>
              <a:rPr lang="en-US" altLang="de-DE" sz="2000" dirty="0">
                <a:solidFill>
                  <a:srgbClr val="333333"/>
                </a:solidFill>
                <a:sym typeface="Times New Roman" panose="02020603050405020304" pitchFamily="18" charset="0"/>
              </a:rPr>
              <a:t> </a:t>
            </a:r>
            <a:r>
              <a:rPr lang="en-US" altLang="de-DE" sz="2000" err="1">
                <a:solidFill>
                  <a:srgbClr val="333333"/>
                </a:solidFill>
                <a:sym typeface="Times New Roman" panose="02020603050405020304" pitchFamily="18" charset="0"/>
              </a:rPr>
              <a:t>fejl</a:t>
            </a:r>
            <a:r>
              <a:rPr lang="en-US" altLang="de-DE" sz="2000">
                <a:solidFill>
                  <a:srgbClr val="333333"/>
                </a:solidFill>
                <a:sym typeface="Times New Roman" panose="02020603050405020304" pitchFamily="18" charset="0"/>
              </a:rPr>
              <a:t>.</a:t>
            </a:r>
            <a:endParaRPr lang="en-US" sz="2000" dirty="0"/>
          </a:p>
        </p:txBody>
      </p:sp>
      <p:sp>
        <p:nvSpPr>
          <p:cNvPr id="3" name="Footer Placeholder 2"/>
          <p:cNvSpPr>
            <a:spLocks noGrp="1"/>
          </p:cNvSpPr>
          <p:nvPr>
            <p:ph type="ftr" sz="quarter" idx="11"/>
          </p:nvPr>
        </p:nvSpPr>
        <p:spPr/>
        <p:txBody>
          <a:bodyPr/>
          <a:lstStyle/>
          <a:p>
            <a:r>
              <a:rPr lang="da-DK"/>
              <a:t>Træningsmodul 2 – At drage forhastede konklusioner I</a:t>
            </a:r>
            <a:endParaRPr lang="de-DE" dirty="0"/>
          </a:p>
        </p:txBody>
      </p:sp>
      <p:sp>
        <p:nvSpPr>
          <p:cNvPr id="4" name="Slide Number Placeholder 3"/>
          <p:cNvSpPr>
            <a:spLocks noGrp="1"/>
          </p:cNvSpPr>
          <p:nvPr>
            <p:ph type="sldNum" sz="quarter" idx="12"/>
          </p:nvPr>
        </p:nvSpPr>
        <p:spPr/>
        <p:txBody>
          <a:bodyPr/>
          <a:lstStyle/>
          <a:p>
            <a:fld id="{256BCBF1-85EA-42FD-96E6-8C2057520BE5}" type="slidenum">
              <a:rPr lang="en-US" altLang="de-DE" smtClean="0"/>
              <a:pPr/>
              <a:t>140</a:t>
            </a:fld>
            <a:endParaRPr lang="en-US" altLang="de-DE"/>
          </a:p>
        </p:txBody>
      </p:sp>
    </p:spTree>
    <p:extLst>
      <p:ext uri="{BB962C8B-B14F-4D97-AF65-F5344CB8AC3E}">
        <p14:creationId xmlns:p14="http://schemas.microsoft.com/office/powerpoint/2010/main" val="1008210474"/>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Overfør</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US" altLang="de-DE" sz="2400" b="1" dirty="0" err="1">
                <a:solidFill>
                  <a:srgbClr val="333333"/>
                </a:solidFill>
                <a:sym typeface="Times New Roman" panose="02020603050405020304" pitchFamily="18" charset="0"/>
              </a:rPr>
              <a:t>Læringsmål</a:t>
            </a:r>
            <a:r>
              <a:rPr lang="en-US" altLang="de-DE" sz="2400" b="1" dirty="0">
                <a:solidFill>
                  <a:srgbClr val="333333"/>
                </a:solidFill>
                <a:sym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sym typeface="Times New Roman" panose="02020603050405020304" pitchFamily="18" charset="0"/>
              </a:rPr>
              <a:t>De </a:t>
            </a:r>
            <a:r>
              <a:rPr lang="en-US" altLang="de-DE" sz="2000" dirty="0" err="1">
                <a:solidFill>
                  <a:srgbClr val="333333"/>
                </a:solidFill>
                <a:sym typeface="Times New Roman" panose="02020603050405020304" pitchFamily="18" charset="0"/>
              </a:rPr>
              <a:t>sidste</a:t>
            </a:r>
            <a:r>
              <a:rPr lang="en-US" altLang="de-DE" sz="2000" dirty="0">
                <a:solidFill>
                  <a:srgbClr val="333333"/>
                </a:solidFill>
                <a:sym typeface="Times New Roman" panose="02020603050405020304" pitchFamily="18" charset="0"/>
              </a:rPr>
              <a:t> slides </a:t>
            </a:r>
            <a:r>
              <a:rPr lang="en-US" altLang="de-DE" sz="2000" dirty="0" err="1">
                <a:solidFill>
                  <a:srgbClr val="333333"/>
                </a:solidFill>
                <a:sym typeface="Times New Roman" panose="02020603050405020304" pitchFamily="18" charset="0"/>
              </a:rPr>
              <a:t>fastslår</a:t>
            </a:r>
            <a:r>
              <a:rPr lang="en-US" altLang="de-DE" sz="2000" dirty="0">
                <a:solidFill>
                  <a:srgbClr val="333333"/>
                </a:solidFill>
                <a:sym typeface="Times New Roman" panose="02020603050405020304" pitchFamily="18" charset="0"/>
              </a:rPr>
              <a:t>, at </a:t>
            </a:r>
            <a:r>
              <a:rPr lang="en-US" altLang="de-DE" sz="2000" dirty="0" err="1">
                <a:solidFill>
                  <a:srgbClr val="333333"/>
                </a:solidFill>
                <a:sym typeface="Times New Roman" panose="02020603050405020304" pitchFamily="18" charset="0"/>
              </a:rPr>
              <a:t>hurtige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føre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til</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fejl</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ofte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opfattes</a:t>
            </a:r>
            <a:r>
              <a:rPr lang="en-US" altLang="de-DE" sz="2000" dirty="0">
                <a:solidFill>
                  <a:srgbClr val="333333"/>
                </a:solidFill>
                <a:sym typeface="Times New Roman" panose="02020603050405020304" pitchFamily="18" charset="0"/>
              </a:rPr>
              <a:t> </a:t>
            </a:r>
            <a:r>
              <a:rPr lang="en-US" altLang="de-DE" sz="2000">
                <a:solidFill>
                  <a:srgbClr val="333333"/>
                </a:solidFill>
                <a:sym typeface="Times New Roman" panose="02020603050405020304" pitchFamily="18" charset="0"/>
              </a:rPr>
              <a:t>kun “den halve sandhed”.</a:t>
            </a:r>
            <a:endParaRPr lang="en-US" altLang="de-DE" sz="2000" dirty="0">
              <a:solidFill>
                <a:srgbClr val="333333"/>
              </a:solidFill>
              <a:sym typeface="Times New Roman" panose="02020603050405020304" pitchFamily="18" charset="0"/>
            </a:endParaRPr>
          </a:p>
          <a:p>
            <a:pPr marL="342900" lvl="0" indent="-342900" defTabSz="914400" fontAlgn="base">
              <a:lnSpc>
                <a:spcPct val="100000"/>
              </a:lnSpc>
              <a:spcBef>
                <a:spcPts val="1200"/>
              </a:spcBef>
              <a:buClr>
                <a:srgbClr val="000000"/>
              </a:buClr>
              <a:buFont typeface="WingDings"/>
              <a:buChar char=""/>
            </a:pPr>
            <a:r>
              <a:rPr lang="en-US" altLang="de-DE" sz="2000" dirty="0" err="1">
                <a:solidFill>
                  <a:srgbClr val="004992"/>
                </a:solidFill>
                <a:sym typeface="Times New Roman" panose="02020603050405020304" pitchFamily="18" charset="0"/>
              </a:rPr>
              <a:t>Sørg</a:t>
            </a:r>
            <a:r>
              <a:rPr lang="en-US" altLang="de-DE" sz="2000" dirty="0">
                <a:solidFill>
                  <a:srgbClr val="004992"/>
                </a:solidFill>
                <a:sym typeface="Times New Roman" panose="02020603050405020304" pitchFamily="18" charset="0"/>
              </a:rPr>
              <a:t> </a:t>
            </a:r>
            <a:r>
              <a:rPr lang="en-US" altLang="de-DE" sz="2000" dirty="0" err="1">
                <a:solidFill>
                  <a:srgbClr val="004992"/>
                </a:solidFill>
                <a:sym typeface="Times New Roman" panose="02020603050405020304" pitchFamily="18" charset="0"/>
              </a:rPr>
              <a:t>derfor</a:t>
            </a:r>
            <a:r>
              <a:rPr lang="en-US" altLang="de-DE" sz="2000" dirty="0">
                <a:solidFill>
                  <a:srgbClr val="004992"/>
                </a:solidFill>
                <a:sym typeface="Times New Roman" panose="02020603050405020304" pitchFamily="18" charset="0"/>
              </a:rPr>
              <a:t> for at </a:t>
            </a:r>
            <a:r>
              <a:rPr lang="en-US" altLang="de-DE" sz="2000" dirty="0" err="1">
                <a:solidFill>
                  <a:srgbClr val="004992"/>
                </a:solidFill>
                <a:sym typeface="Times New Roman" panose="02020603050405020304" pitchFamily="18" charset="0"/>
              </a:rPr>
              <a:t>opsøge</a:t>
            </a:r>
            <a:r>
              <a:rPr lang="en-US" altLang="de-DE" sz="2000" dirty="0">
                <a:solidFill>
                  <a:srgbClr val="004992"/>
                </a:solidFill>
                <a:sym typeface="Times New Roman" panose="02020603050405020304" pitchFamily="18" charset="0"/>
              </a:rPr>
              <a:t> </a:t>
            </a:r>
            <a:r>
              <a:rPr lang="en-US" altLang="de-DE" sz="2000" dirty="0" err="1">
                <a:solidFill>
                  <a:srgbClr val="004992"/>
                </a:solidFill>
                <a:sym typeface="Times New Roman" panose="02020603050405020304" pitchFamily="18" charset="0"/>
              </a:rPr>
              <a:t>mest</a:t>
            </a:r>
            <a:r>
              <a:rPr lang="en-US" altLang="de-DE" sz="2000" dirty="0">
                <a:solidFill>
                  <a:srgbClr val="004992"/>
                </a:solidFill>
                <a:sym typeface="Times New Roman" panose="02020603050405020304" pitchFamily="18" charset="0"/>
              </a:rPr>
              <a:t> </a:t>
            </a:r>
            <a:r>
              <a:rPr lang="en-US" altLang="de-DE" sz="2000" dirty="0" err="1">
                <a:solidFill>
                  <a:srgbClr val="004992"/>
                </a:solidFill>
                <a:sym typeface="Times New Roman" panose="02020603050405020304" pitchFamily="18" charset="0"/>
              </a:rPr>
              <a:t>mulig</a:t>
            </a:r>
            <a:r>
              <a:rPr lang="en-US" altLang="de-DE" sz="2000" dirty="0">
                <a:solidFill>
                  <a:srgbClr val="004992"/>
                </a:solidFill>
                <a:sym typeface="Times New Roman" panose="02020603050405020304" pitchFamily="18" charset="0"/>
              </a:rPr>
              <a:t> information </a:t>
            </a:r>
            <a:r>
              <a:rPr lang="en-US" altLang="de-DE" sz="2000" dirty="0" err="1">
                <a:solidFill>
                  <a:srgbClr val="333333"/>
                </a:solidFill>
                <a:sym typeface="Times New Roman" panose="02020603050405020304" pitchFamily="18" charset="0"/>
              </a:rPr>
              <a:t>og</a:t>
            </a:r>
            <a:r>
              <a:rPr lang="en-US" altLang="de-DE" sz="2000" dirty="0">
                <a:solidFill>
                  <a:srgbClr val="333333"/>
                </a:solidFill>
                <a:sym typeface="Times New Roman" panose="02020603050405020304" pitchFamily="18" charset="0"/>
              </a:rPr>
              <a:t> at </a:t>
            </a:r>
            <a:r>
              <a:rPr lang="en-US" altLang="de-DE" sz="2000" dirty="0" err="1">
                <a:solidFill>
                  <a:srgbClr val="333333"/>
                </a:solidFill>
                <a:sym typeface="Times New Roman" panose="02020603050405020304" pitchFamily="18" charset="0"/>
              </a:rPr>
              <a:t>udveksle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synspunkter</a:t>
            </a:r>
            <a:r>
              <a:rPr lang="en-US" altLang="de-DE" sz="2000" dirty="0">
                <a:solidFill>
                  <a:srgbClr val="333333"/>
                </a:solidFill>
                <a:sym typeface="Times New Roman" panose="02020603050405020304" pitchFamily="18" charset="0"/>
              </a:rPr>
              <a:t> med </a:t>
            </a:r>
            <a:r>
              <a:rPr lang="en-US" altLang="de-DE" sz="2000" dirty="0" err="1">
                <a:solidFill>
                  <a:srgbClr val="333333"/>
                </a:solidFill>
                <a:sym typeface="Times New Roman" panose="02020603050405020304" pitchFamily="18" charset="0"/>
              </a:rPr>
              <a:t>andre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især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hvis</a:t>
            </a:r>
            <a:r>
              <a:rPr lang="en-US" altLang="de-DE" sz="2000" dirty="0">
                <a:solidFill>
                  <a:srgbClr val="333333"/>
                </a:solidFill>
                <a:sym typeface="Times New Roman" panose="02020603050405020304" pitchFamily="18" charset="0"/>
              </a:rPr>
              <a:t> der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tale om </a:t>
            </a:r>
            <a:r>
              <a:rPr lang="en-US" altLang="de-DE" sz="2000" dirty="0" err="1">
                <a:solidFill>
                  <a:srgbClr val="333333"/>
                </a:solidFill>
                <a:sym typeface="Times New Roman" panose="02020603050405020304" pitchFamily="18" charset="0"/>
              </a:rPr>
              <a:t>altafgørende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eller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beslutninger</a:t>
            </a:r>
            <a:r>
              <a:rPr lang="en-US" altLang="de-DE" sz="2000" dirty="0">
                <a:solidFill>
                  <a:srgbClr val="333333"/>
                </a:solidFill>
                <a:sym typeface="Times New Roman" panose="02020603050405020304" pitchFamily="18" charset="0"/>
              </a:rPr>
              <a:t>, der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få</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dramatiske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konsekvenser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fx</a:t>
            </a:r>
            <a:r>
              <a:rPr lang="en-US" altLang="de-DE" sz="2000" dirty="0">
                <a:solidFill>
                  <a:srgbClr val="333333"/>
                </a:solidFill>
                <a:sym typeface="Times New Roman" panose="02020603050405020304" pitchFamily="18" charset="0"/>
              </a:rPr>
              <a:t> du </a:t>
            </a:r>
            <a:r>
              <a:rPr lang="en-US" altLang="de-DE" sz="2000" dirty="0" err="1">
                <a:solidFill>
                  <a:srgbClr val="333333"/>
                </a:solidFill>
                <a:sym typeface="Times New Roman" panose="02020603050405020304" pitchFamily="18" charset="0"/>
              </a:rPr>
              <a:t>føler</a:t>
            </a:r>
            <a:r>
              <a:rPr lang="en-US" altLang="de-DE" sz="2000" dirty="0">
                <a:solidFill>
                  <a:srgbClr val="333333"/>
                </a:solidFill>
                <a:sym typeface="Times New Roman" panose="02020603050405020304" pitchFamily="18" charset="0"/>
              </a:rPr>
              <a:t> dig </a:t>
            </a:r>
            <a:r>
              <a:rPr lang="en-US" altLang="de-DE" sz="2000" dirty="0" err="1">
                <a:solidFill>
                  <a:srgbClr val="333333"/>
                </a:solidFill>
                <a:sym typeface="Times New Roman" panose="02020603050405020304" pitchFamily="18" charset="0"/>
              </a:rPr>
              <a:t>forfulgt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din </a:t>
            </a:r>
            <a:r>
              <a:rPr lang="en-US" altLang="de-DE" sz="2000" err="1">
                <a:solidFill>
                  <a:srgbClr val="333333"/>
                </a:solidFill>
                <a:sym typeface="Times New Roman" panose="02020603050405020304" pitchFamily="18" charset="0"/>
              </a:rPr>
              <a:t>nabo</a:t>
            </a:r>
            <a:r>
              <a:rPr lang="en-US" altLang="de-DE" sz="2000">
                <a:solidFill>
                  <a:srgbClr val="333333"/>
                </a:solidFill>
                <a:sym typeface="Times New Roman" panose="02020603050405020304" pitchFamily="18" charset="0"/>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angrib</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ikke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formodede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fjender</a:t>
            </a:r>
            <a:r>
              <a:rPr lang="en-US" altLang="de-DE" sz="2000" dirty="0">
                <a:solidFill>
                  <a:srgbClr val="333333"/>
                </a:solidFill>
                <a:sym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sym typeface="Times New Roman" panose="02020603050405020304" pitchFamily="18" charset="0"/>
              </a:rPr>
              <a:t>Ved</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hændelser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mindre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betydning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man </a:t>
            </a:r>
            <a:r>
              <a:rPr lang="en-US" altLang="de-DE" sz="2000" dirty="0" err="1">
                <a:solidFill>
                  <a:srgbClr val="333333"/>
                </a:solidFill>
                <a:sym typeface="Times New Roman" panose="02020603050405020304" pitchFamily="18" charset="0"/>
              </a:rPr>
              <a:t>ligeså</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godt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tage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rask</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fx</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valg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yoghurt, </a:t>
            </a:r>
            <a:r>
              <a:rPr lang="en-US" altLang="de-DE" sz="2000" dirty="0" err="1">
                <a:solidFill>
                  <a:srgbClr val="333333"/>
                </a:solidFill>
                <a:sym typeface="Times New Roman" panose="02020603050405020304" pitchFamily="18" charset="0"/>
              </a:rPr>
              <a:t>kage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eller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lottotal</a:t>
            </a:r>
            <a:r>
              <a:rPr lang="en-US" altLang="de-DE" sz="2000" dirty="0">
                <a:solidFill>
                  <a:srgbClr val="333333"/>
                </a:solidFill>
                <a:sym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sym typeface="Times New Roman" panose="02020603050405020304" pitchFamily="18" charset="0"/>
              </a:rPr>
              <a:t>Det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menneskeligt</a:t>
            </a:r>
            <a:r>
              <a:rPr lang="en-US" altLang="de-DE" sz="2000" dirty="0">
                <a:solidFill>
                  <a:srgbClr val="333333"/>
                </a:solidFill>
                <a:sym typeface="Times New Roman" panose="02020603050405020304" pitchFamily="18" charset="0"/>
              </a:rPr>
              <a:t> at </a:t>
            </a:r>
            <a:r>
              <a:rPr lang="en-US" altLang="de-DE" sz="2000" dirty="0" err="1">
                <a:solidFill>
                  <a:srgbClr val="333333"/>
                </a:solidFill>
                <a:sym typeface="Times New Roman" panose="02020603050405020304" pitchFamily="18" charset="0"/>
              </a:rPr>
              <a:t>fejle</a:t>
            </a:r>
            <a:r>
              <a:rPr lang="en-US" altLang="de-DE" sz="2000" dirty="0">
                <a:solidFill>
                  <a:srgbClr val="333333"/>
                </a:solidFill>
                <a:sym typeface="Times New Roman" panose="02020603050405020304" pitchFamily="18" charset="0"/>
              </a:rPr>
              <a:t> - </a:t>
            </a:r>
            <a:r>
              <a:rPr lang="en-US" altLang="de-DE" sz="2000" dirty="0" err="1">
                <a:solidFill>
                  <a:srgbClr val="333333"/>
                </a:solidFill>
                <a:sym typeface="Times New Roman" panose="02020603050405020304" pitchFamily="18" charset="0"/>
              </a:rPr>
              <a:t>vær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forberedt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på</a:t>
            </a:r>
            <a:r>
              <a:rPr lang="en-US" altLang="de-DE" sz="2000" dirty="0">
                <a:solidFill>
                  <a:srgbClr val="333333"/>
                </a:solidFill>
                <a:sym typeface="Times New Roman" panose="02020603050405020304" pitchFamily="18" charset="0"/>
              </a:rPr>
              <a:t>, at du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have </a:t>
            </a:r>
            <a:r>
              <a:rPr lang="en-US" altLang="de-DE" sz="2000" dirty="0" err="1">
                <a:solidFill>
                  <a:srgbClr val="333333"/>
                </a:solidFill>
                <a:sym typeface="Times New Roman" panose="02020603050405020304" pitchFamily="18" charset="0"/>
              </a:rPr>
              <a:t>taget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fejl</a:t>
            </a:r>
            <a:r>
              <a:rPr lang="en-US" altLang="de-DE" sz="2000" dirty="0">
                <a:solidFill>
                  <a:srgbClr val="333333"/>
                </a:solidFill>
                <a:sym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sym typeface="Times New Roman" panose="02020603050405020304" pitchFamily="18" charset="0"/>
              </a:rPr>
              <a:t>Baser </a:t>
            </a:r>
            <a:r>
              <a:rPr lang="en-US" altLang="de-DE" sz="2000" dirty="0" err="1">
                <a:solidFill>
                  <a:srgbClr val="333333"/>
                </a:solidFill>
                <a:sym typeface="Times New Roman" panose="02020603050405020304" pitchFamily="18" charset="0"/>
              </a:rPr>
              <a:t>vigtige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på</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konkrete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fakta</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Gætterier</a:t>
            </a:r>
            <a:r>
              <a:rPr lang="en-US" altLang="de-DE" sz="2000" dirty="0">
                <a:solidFill>
                  <a:srgbClr val="333333"/>
                </a:solidFill>
                <a:sym typeface="Times New Roman" panose="02020603050405020304" pitchFamily="18" charset="0"/>
              </a:rPr>
              <a:t> </a:t>
            </a:r>
            <a:r>
              <a:rPr lang="en-US" altLang="de-DE" sz="2000" err="1">
                <a:solidFill>
                  <a:srgbClr val="333333"/>
                </a:solidFill>
                <a:sym typeface="Times New Roman" panose="02020603050405020304" pitchFamily="18" charset="0"/>
              </a:rPr>
              <a:t>er</a:t>
            </a:r>
            <a:r>
              <a:rPr lang="en-US" altLang="de-DE" sz="2000">
                <a:solidFill>
                  <a:srgbClr val="333333"/>
                </a:solidFill>
                <a:sym typeface="Times New Roman" panose="02020603050405020304" pitchFamily="18" charset="0"/>
              </a:rPr>
              <a:t> “dårlige </a:t>
            </a:r>
            <a:r>
              <a:rPr lang="en-US" altLang="de-DE" sz="2000" err="1">
                <a:solidFill>
                  <a:srgbClr val="333333"/>
                </a:solidFill>
                <a:sym typeface="Times New Roman" panose="02020603050405020304" pitchFamily="18" charset="0"/>
              </a:rPr>
              <a:t>rådgivere</a:t>
            </a:r>
            <a:r>
              <a:rPr lang="en-US" altLang="de-DE" sz="2000">
                <a:solidFill>
                  <a:srgbClr val="333333"/>
                </a:solidFill>
                <a:sym typeface="Times New Roman" panose="02020603050405020304" pitchFamily="18" charset="0"/>
              </a:rPr>
              <a:t>.” </a:t>
            </a:r>
            <a:r>
              <a:rPr lang="en-US" altLang="de-DE" sz="2000" dirty="0">
                <a:solidFill>
                  <a:srgbClr val="333333"/>
                </a:solidFill>
                <a:sym typeface="Times New Roman" panose="02020603050405020304" pitchFamily="18" charset="0"/>
              </a:rPr>
              <a:t>Tag </a:t>
            </a:r>
            <a:r>
              <a:rPr lang="en-US" altLang="de-DE" sz="2000" dirty="0" err="1">
                <a:solidFill>
                  <a:srgbClr val="333333"/>
                </a:solidFill>
                <a:sym typeface="Times New Roman" panose="02020603050405020304" pitchFamily="18" charset="0"/>
              </a:rPr>
              <a:t>altid</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højde</a:t>
            </a:r>
            <a:r>
              <a:rPr lang="en-US" altLang="de-DE" sz="2000" dirty="0">
                <a:solidFill>
                  <a:srgbClr val="333333"/>
                </a:solidFill>
                <a:sym typeface="Times New Roman" panose="02020603050405020304" pitchFamily="18" charset="0"/>
              </a:rPr>
              <a:t> for </a:t>
            </a:r>
            <a:r>
              <a:rPr lang="en-US" altLang="de-DE" sz="2000" dirty="0" err="1">
                <a:solidFill>
                  <a:srgbClr val="333333"/>
                </a:solidFill>
                <a:sym typeface="Times New Roman" panose="02020603050405020304" pitchFamily="18" charset="0"/>
              </a:rPr>
              <a:t>konsekvenserne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dårlig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vurdering</a:t>
            </a:r>
            <a:r>
              <a:rPr lang="en-US" altLang="de-DE" sz="2000" dirty="0">
                <a:solidFill>
                  <a:srgbClr val="333333"/>
                </a:solidFill>
                <a:sym typeface="Times New Roman" panose="02020603050405020304" pitchFamily="18" charset="0"/>
              </a:rPr>
              <a:t>.</a:t>
            </a:r>
            <a:endParaRPr lang="en-US" sz="2000" dirty="0"/>
          </a:p>
        </p:txBody>
      </p:sp>
      <p:sp>
        <p:nvSpPr>
          <p:cNvPr id="3" name="Footer Placeholder 2"/>
          <p:cNvSpPr>
            <a:spLocks noGrp="1"/>
          </p:cNvSpPr>
          <p:nvPr>
            <p:ph type="ftr" sz="quarter" idx="11"/>
          </p:nvPr>
        </p:nvSpPr>
        <p:spPr/>
        <p:txBody>
          <a:bodyPr/>
          <a:lstStyle/>
          <a:p>
            <a:r>
              <a:rPr lang="da-DK"/>
              <a:t>Træningsmodul 2 – At drage forhastede konklusioner I</a:t>
            </a:r>
            <a:endParaRPr lang="de-DE" dirty="0"/>
          </a:p>
        </p:txBody>
      </p:sp>
      <p:sp>
        <p:nvSpPr>
          <p:cNvPr id="4" name="Slide Number Placeholder 3"/>
          <p:cNvSpPr>
            <a:spLocks noGrp="1"/>
          </p:cNvSpPr>
          <p:nvPr>
            <p:ph type="sldNum" sz="quarter" idx="12"/>
          </p:nvPr>
        </p:nvSpPr>
        <p:spPr/>
        <p:txBody>
          <a:bodyPr/>
          <a:lstStyle/>
          <a:p>
            <a:fld id="{256BCBF1-85EA-42FD-96E6-8C2057520BE5}" type="slidenum">
              <a:rPr lang="en-US" altLang="de-DE" smtClean="0"/>
              <a:pPr/>
              <a:t>141</a:t>
            </a:fld>
            <a:endParaRPr lang="en-US" altLang="de-DE"/>
          </a:p>
        </p:txBody>
      </p:sp>
    </p:spTree>
    <p:extLst>
      <p:ext uri="{BB962C8B-B14F-4D97-AF65-F5344CB8AC3E}">
        <p14:creationId xmlns:p14="http://schemas.microsoft.com/office/powerpoint/2010/main" val="211066288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Hvad har det med psykoser at gøre?</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US" altLang="de-DE" sz="2400" dirty="0">
                <a:solidFill>
                  <a:srgbClr val="333333"/>
                </a:solidFill>
                <a:sym typeface="Times New Roman" panose="02020603050405020304" pitchFamily="18" charset="0"/>
              </a:rPr>
              <a:t>Mange [men </a:t>
            </a:r>
            <a:r>
              <a:rPr lang="en-US" altLang="de-DE" sz="2400" dirty="0" err="1">
                <a:solidFill>
                  <a:srgbClr val="333333"/>
                </a:solidFill>
                <a:sym typeface="Times New Roman" panose="02020603050405020304" pitchFamily="18" charset="0"/>
              </a:rPr>
              <a:t>ikke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alle</a:t>
            </a:r>
            <a:r>
              <a:rPr lang="en-US" altLang="de-DE" sz="2400" dirty="0">
                <a:solidFill>
                  <a:srgbClr val="333333"/>
                </a:solidFill>
                <a:sym typeface="Times New Roman" panose="02020603050405020304" pitchFamily="18" charset="0"/>
              </a:rPr>
              <a:t>!] der </a:t>
            </a:r>
            <a:r>
              <a:rPr lang="en-US" altLang="de-DE" sz="2400" dirty="0" err="1">
                <a:solidFill>
                  <a:srgbClr val="333333"/>
                </a:solidFill>
                <a:sym typeface="Times New Roman" panose="02020603050405020304" pitchFamily="18" charset="0"/>
              </a:rPr>
              <a:t>lider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af</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en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psykose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tilbøjelige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til</a:t>
            </a:r>
            <a:r>
              <a:rPr lang="en-US" altLang="de-DE" sz="2400" dirty="0">
                <a:solidFill>
                  <a:srgbClr val="333333"/>
                </a:solidFill>
                <a:sym typeface="Times New Roman" panose="02020603050405020304" pitchFamily="18" charset="0"/>
              </a:rPr>
              <a:t> at </a:t>
            </a:r>
            <a:r>
              <a:rPr lang="en-US" altLang="de-DE" sz="2400" dirty="0" err="1">
                <a:solidFill>
                  <a:srgbClr val="333333"/>
                </a:solidFill>
                <a:sym typeface="Times New Roman" panose="02020603050405020304" pitchFamily="18" charset="0"/>
              </a:rPr>
              <a:t>drage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forhastede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konklusioner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og</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til</a:t>
            </a:r>
            <a:r>
              <a:rPr lang="en-US" altLang="de-DE" sz="2400" dirty="0">
                <a:solidFill>
                  <a:srgbClr val="333333"/>
                </a:solidFill>
                <a:sym typeface="Times New Roman" panose="02020603050405020304" pitchFamily="18" charset="0"/>
              </a:rPr>
              <a:t> at </a:t>
            </a:r>
            <a:r>
              <a:rPr lang="en-US" altLang="de-DE" sz="2400" dirty="0" err="1">
                <a:solidFill>
                  <a:srgbClr val="333333"/>
                </a:solidFill>
                <a:sym typeface="Times New Roman" panose="02020603050405020304" pitchFamily="18" charset="0"/>
              </a:rPr>
              <a:t>danne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ekstreme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meninger</a:t>
            </a:r>
            <a:r>
              <a:rPr lang="en-US" altLang="de-DE" sz="2400" dirty="0">
                <a:solidFill>
                  <a:srgbClr val="333333"/>
                </a:solidFill>
                <a:sym typeface="Times New Roman" panose="02020603050405020304" pitchFamily="18" charset="0"/>
              </a:rPr>
              <a:t>.</a:t>
            </a:r>
          </a:p>
        </p:txBody>
      </p:sp>
      <p:sp>
        <p:nvSpPr>
          <p:cNvPr id="8" name="Footer Placeholder 7"/>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256BCBF1-85EA-42FD-96E6-8C2057520BE5}" type="slidenum">
              <a:rPr lang="en-US" altLang="de-DE" smtClean="0"/>
              <a:pPr/>
              <a:t>142</a:t>
            </a:fld>
            <a:endParaRPr lang="en-US" altLang="de-DE"/>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Hvad har det med psykoser at gøre?</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US" altLang="de-DE" sz="2400" dirty="0">
                <a:solidFill>
                  <a:srgbClr val="333333"/>
                </a:solidFill>
                <a:sym typeface="Times New Roman" panose="02020603050405020304" pitchFamily="18" charset="0"/>
              </a:rPr>
              <a:t>Mange [men </a:t>
            </a:r>
            <a:r>
              <a:rPr lang="en-US" altLang="de-DE" sz="2400" dirty="0" err="1">
                <a:solidFill>
                  <a:srgbClr val="333333"/>
                </a:solidFill>
                <a:sym typeface="Times New Roman" panose="02020603050405020304" pitchFamily="18" charset="0"/>
              </a:rPr>
              <a:t>ikke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alle</a:t>
            </a:r>
            <a:r>
              <a:rPr lang="en-US" altLang="de-DE" sz="2400" dirty="0">
                <a:solidFill>
                  <a:srgbClr val="333333"/>
                </a:solidFill>
                <a:sym typeface="Times New Roman" panose="02020603050405020304" pitchFamily="18" charset="0"/>
              </a:rPr>
              <a:t>!] der </a:t>
            </a:r>
            <a:r>
              <a:rPr lang="en-US" altLang="de-DE" sz="2400" dirty="0" err="1">
                <a:solidFill>
                  <a:srgbClr val="333333"/>
                </a:solidFill>
                <a:sym typeface="Times New Roman" panose="02020603050405020304" pitchFamily="18" charset="0"/>
              </a:rPr>
              <a:t>lider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af</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en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psykose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tilbøjelige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til</a:t>
            </a:r>
            <a:r>
              <a:rPr lang="en-US" altLang="de-DE" sz="2400" dirty="0">
                <a:solidFill>
                  <a:srgbClr val="333333"/>
                </a:solidFill>
                <a:sym typeface="Times New Roman" panose="02020603050405020304" pitchFamily="18" charset="0"/>
              </a:rPr>
              <a:t> at </a:t>
            </a:r>
            <a:r>
              <a:rPr lang="en-US" altLang="de-DE" sz="2400" dirty="0" err="1">
                <a:solidFill>
                  <a:srgbClr val="333333"/>
                </a:solidFill>
                <a:sym typeface="Times New Roman" panose="02020603050405020304" pitchFamily="18" charset="0"/>
              </a:rPr>
              <a:t>drage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forhastede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konklusioner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og</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til</a:t>
            </a:r>
            <a:r>
              <a:rPr lang="en-US" altLang="de-DE" sz="2400" dirty="0">
                <a:solidFill>
                  <a:srgbClr val="333333"/>
                </a:solidFill>
                <a:sym typeface="Times New Roman" panose="02020603050405020304" pitchFamily="18" charset="0"/>
              </a:rPr>
              <a:t> at </a:t>
            </a:r>
            <a:r>
              <a:rPr lang="en-US" altLang="de-DE" sz="2400" dirty="0" err="1">
                <a:solidFill>
                  <a:srgbClr val="333333"/>
                </a:solidFill>
                <a:sym typeface="Times New Roman" panose="02020603050405020304" pitchFamily="18" charset="0"/>
              </a:rPr>
              <a:t>danne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ekstreme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meninger</a:t>
            </a:r>
            <a:r>
              <a:rPr lang="en-US" altLang="de-DE" sz="2400" dirty="0">
                <a:solidFill>
                  <a:srgbClr val="333333"/>
                </a:solidFill>
                <a:sym typeface="Times New Roman" panose="02020603050405020304" pitchFamily="18" charset="0"/>
              </a:rPr>
              <a:t>.</a:t>
            </a:r>
          </a:p>
          <a:p>
            <a:pPr lvl="0" defTabSz="914400" fontAlgn="base"/>
            <a:r>
              <a:rPr lang="en-US" altLang="de-DE" sz="2400" dirty="0" err="1">
                <a:solidFill>
                  <a:srgbClr val="004992"/>
                </a:solidFill>
                <a:sym typeface="Times New Roman" panose="02020603050405020304" pitchFamily="18" charset="0"/>
              </a:rPr>
              <a:t>Eksempel</a:t>
            </a:r>
            <a:r>
              <a:rPr lang="en-US" altLang="de-DE" sz="2400" dirty="0">
                <a:solidFill>
                  <a:srgbClr val="004992"/>
                </a:solidFill>
                <a:sym typeface="Times New Roman" panose="02020603050405020304" pitchFamily="18" charset="0"/>
              </a:rPr>
              <a:t>: </a:t>
            </a:r>
            <a:r>
              <a:rPr lang="en-US" altLang="de-DE" sz="2400" dirty="0">
                <a:solidFill>
                  <a:srgbClr val="333333"/>
                </a:solidFill>
                <a:sym typeface="Times New Roman" panose="02020603050405020304" pitchFamily="18" charset="0"/>
              </a:rPr>
              <a:t>Under </a:t>
            </a:r>
            <a:r>
              <a:rPr lang="en-US" altLang="de-DE" sz="2400" dirty="0" err="1">
                <a:solidFill>
                  <a:srgbClr val="333333"/>
                </a:solidFill>
                <a:sym typeface="Times New Roman" panose="02020603050405020304" pitchFamily="18" charset="0"/>
              </a:rPr>
              <a:t>deltagelse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i</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en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offentlig</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sammenkomst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proklamerer</a:t>
            </a:r>
            <a:r>
              <a:rPr lang="en-US" altLang="de-DE" sz="2400" dirty="0">
                <a:solidFill>
                  <a:srgbClr val="333333"/>
                </a:solidFill>
                <a:sym typeface="Times New Roman" panose="02020603050405020304" pitchFamily="18" charset="0"/>
              </a:rPr>
              <a:t> Carl, at </a:t>
            </a:r>
            <a:r>
              <a:rPr lang="en-US" altLang="de-DE" sz="2400" dirty="0" err="1">
                <a:solidFill>
                  <a:srgbClr val="333333"/>
                </a:solidFill>
                <a:sym typeface="Times New Roman" panose="02020603050405020304" pitchFamily="18" charset="0"/>
              </a:rPr>
              <a:t>han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Tysklands</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kommende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konge</a:t>
            </a:r>
            <a:r>
              <a:rPr lang="en-US" altLang="de-DE" sz="2400" dirty="0">
                <a:solidFill>
                  <a:srgbClr val="333333"/>
                </a:solidFill>
                <a:sym typeface="Times New Roman" panose="02020603050405020304" pitchFamily="18" charset="0"/>
              </a:rPr>
              <a:t>.</a:t>
            </a:r>
          </a:p>
          <a:p>
            <a:pPr lvl="0" defTabSz="914400" fontAlgn="base">
              <a:lnSpc>
                <a:spcPct val="100000"/>
              </a:lnSpc>
              <a:spcBef>
                <a:spcPts val="1200"/>
              </a:spcBef>
            </a:pPr>
            <a:r>
              <a:rPr lang="en-US" altLang="de-DE" sz="2400" dirty="0" err="1">
                <a:solidFill>
                  <a:srgbClr val="004992"/>
                </a:solidFill>
                <a:sym typeface="Times New Roman" panose="02020603050405020304" pitchFamily="18" charset="0"/>
              </a:rPr>
              <a:t>Baggrund</a:t>
            </a:r>
            <a:r>
              <a:rPr lang="en-US" altLang="de-DE" sz="2400" dirty="0">
                <a:solidFill>
                  <a:srgbClr val="004992"/>
                </a:solidFill>
                <a:sym typeface="Times New Roman" panose="02020603050405020304" pitchFamily="18" charset="0"/>
              </a:rPr>
              <a:t>: </a:t>
            </a:r>
            <a:r>
              <a:rPr lang="en-US" altLang="de-DE" sz="2400" dirty="0">
                <a:solidFill>
                  <a:srgbClr val="333333"/>
                </a:solidFill>
                <a:sym typeface="Times New Roman" panose="02020603050405020304" pitchFamily="18" charset="0"/>
              </a:rPr>
              <a:t>Carl </a:t>
            </a:r>
            <a:r>
              <a:rPr lang="en-US" altLang="de-DE" sz="2400" dirty="0" err="1">
                <a:solidFill>
                  <a:srgbClr val="333333"/>
                </a:solidFill>
                <a:sym typeface="Times New Roman" panose="02020603050405020304" pitchFamily="18" charset="0"/>
              </a:rPr>
              <a:t>fandt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en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figur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af</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en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konge</a:t>
            </a:r>
            <a:r>
              <a:rPr lang="en-US" altLang="de-DE" sz="2400" dirty="0">
                <a:solidFill>
                  <a:srgbClr val="333333"/>
                </a:solidFill>
                <a:sym typeface="Times New Roman" panose="02020603050405020304" pitchFamily="18" charset="0"/>
              </a:rPr>
              <a:t> med krone </a:t>
            </a:r>
            <a:r>
              <a:rPr lang="en-US" altLang="de-DE" sz="2400" dirty="0" err="1">
                <a:solidFill>
                  <a:srgbClr val="333333"/>
                </a:solidFill>
                <a:sym typeface="Times New Roman" panose="02020603050405020304" pitchFamily="18" charset="0"/>
              </a:rPr>
              <a:t>i</a:t>
            </a:r>
            <a:r>
              <a:rPr lang="en-US" altLang="de-DE" sz="2400" dirty="0">
                <a:solidFill>
                  <a:srgbClr val="333333"/>
                </a:solidFill>
                <a:sym typeface="Times New Roman" panose="02020603050405020304" pitchFamily="18" charset="0"/>
              </a:rPr>
              <a:t> et </a:t>
            </a:r>
            <a:r>
              <a:rPr lang="en-US" altLang="de-DE" sz="2400" dirty="0" err="1">
                <a:solidFill>
                  <a:srgbClr val="333333"/>
                </a:solidFill>
                <a:sym typeface="Times New Roman" panose="02020603050405020304" pitchFamily="18" charset="0"/>
              </a:rPr>
              <a:t>kinderæg</a:t>
            </a:r>
            <a:r>
              <a:rPr lang="en-US" altLang="de-DE" sz="2400" dirty="0">
                <a:solidFill>
                  <a:srgbClr val="333333"/>
                </a:solidFill>
                <a:sym typeface="Times New Roman" panose="02020603050405020304" pitchFamily="18" charset="0"/>
              </a:rPr>
              <a:t>. </a:t>
            </a:r>
          </a:p>
          <a:p>
            <a:pPr lvl="0" defTabSz="914400" fontAlgn="base">
              <a:lnSpc>
                <a:spcPct val="100000"/>
              </a:lnSpc>
              <a:spcBef>
                <a:spcPts val="1200"/>
              </a:spcBef>
            </a:pPr>
            <a:r>
              <a:rPr lang="en-US" altLang="de-DE" sz="2400" dirty="0">
                <a:solidFill>
                  <a:srgbClr val="004992"/>
                </a:solidFill>
                <a:sym typeface="Times New Roman" panose="02020603050405020304" pitchFamily="18" charset="0"/>
              </a:rPr>
              <a:t>Men: </a:t>
            </a:r>
            <a:r>
              <a:rPr lang="en-US" altLang="de-DE" sz="2400" dirty="0">
                <a:solidFill>
                  <a:srgbClr val="333333"/>
                </a:solidFill>
                <a:sym typeface="Times New Roman" panose="02020603050405020304" pitchFamily="18" charset="0"/>
              </a:rPr>
              <a:t>Han </a:t>
            </a:r>
            <a:r>
              <a:rPr lang="en-US" altLang="de-DE" sz="2400" dirty="0" err="1">
                <a:solidFill>
                  <a:srgbClr val="333333"/>
                </a:solidFill>
                <a:sym typeface="Times New Roman" panose="02020603050405020304" pitchFamily="18" charset="0"/>
              </a:rPr>
              <a:t>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ikke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af</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blåt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blod</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det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længe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siden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monarkiet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blev</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afskaffet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i</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Tyskland</a:t>
            </a:r>
            <a:r>
              <a:rPr lang="en-US" altLang="de-DE" sz="2400" dirty="0">
                <a:solidFill>
                  <a:srgbClr val="333333"/>
                </a:solidFill>
                <a:sym typeface="Times New Roman" panose="02020603050405020304" pitchFamily="18" charset="0"/>
              </a:rPr>
              <a:t>; men </a:t>
            </a:r>
            <a:r>
              <a:rPr lang="en-US" altLang="de-DE" sz="2400" dirty="0" err="1">
                <a:solidFill>
                  <a:srgbClr val="333333"/>
                </a:solidFill>
                <a:sym typeface="Times New Roman" panose="02020603050405020304" pitchFamily="18" charset="0"/>
              </a:rPr>
              <a:t>først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og</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fremmest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kan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indholdet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af</a:t>
            </a:r>
            <a:r>
              <a:rPr lang="en-US" altLang="de-DE" sz="2400" dirty="0">
                <a:solidFill>
                  <a:srgbClr val="333333"/>
                </a:solidFill>
                <a:sym typeface="Times New Roman" panose="02020603050405020304" pitchFamily="18" charset="0"/>
              </a:rPr>
              <a:t> et </a:t>
            </a:r>
            <a:r>
              <a:rPr lang="en-US" altLang="de-DE" sz="2400" dirty="0" err="1">
                <a:solidFill>
                  <a:srgbClr val="333333"/>
                </a:solidFill>
                <a:sym typeface="Times New Roman" panose="02020603050405020304" pitchFamily="18" charset="0"/>
              </a:rPr>
              <a:t>kinderæg</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ikke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betragtes</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som</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uigendriveligt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bevis</a:t>
            </a:r>
            <a:r>
              <a:rPr lang="en-US" altLang="de-DE" sz="2400" dirty="0">
                <a:solidFill>
                  <a:srgbClr val="333333"/>
                </a:solidFill>
                <a:sym typeface="Times New Roman" panose="02020603050405020304" pitchFamily="18" charset="0"/>
              </a:rPr>
              <a:t>!</a:t>
            </a:r>
          </a:p>
        </p:txBody>
      </p:sp>
      <p:sp>
        <p:nvSpPr>
          <p:cNvPr id="3" name="Footer Placeholder 2"/>
          <p:cNvSpPr>
            <a:spLocks noGrp="1"/>
          </p:cNvSpPr>
          <p:nvPr>
            <p:ph type="ftr" sz="quarter" idx="11"/>
          </p:nvPr>
        </p:nvSpPr>
        <p:spPr/>
        <p:txBody>
          <a:bodyPr/>
          <a:lstStyle/>
          <a:p>
            <a:r>
              <a:rPr lang="da-DK"/>
              <a:t>Træningsmodul 2 – At drage forhastede konklusioner I</a:t>
            </a:r>
            <a:endParaRPr lang="de-DE" dirty="0"/>
          </a:p>
        </p:txBody>
      </p:sp>
      <p:sp>
        <p:nvSpPr>
          <p:cNvPr id="4" name="Slide Number Placeholder 3"/>
          <p:cNvSpPr>
            <a:spLocks noGrp="1"/>
          </p:cNvSpPr>
          <p:nvPr>
            <p:ph type="sldNum" sz="quarter" idx="12"/>
          </p:nvPr>
        </p:nvSpPr>
        <p:spPr/>
        <p:txBody>
          <a:bodyPr/>
          <a:lstStyle/>
          <a:p>
            <a:fld id="{256BCBF1-85EA-42FD-96E6-8C2057520BE5}" type="slidenum">
              <a:rPr lang="en-US" altLang="de-DE" smtClean="0"/>
              <a:pPr/>
              <a:t>143</a:t>
            </a:fld>
            <a:endParaRPr lang="en-US" altLang="de-DE"/>
          </a:p>
        </p:txBody>
      </p:sp>
    </p:spTree>
    <p:extLst>
      <p:ext uri="{BB962C8B-B14F-4D97-AF65-F5344CB8AC3E}">
        <p14:creationId xmlns:p14="http://schemas.microsoft.com/office/powerpoint/2010/main" val="75280173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Hvad har det med psykoser at gøre?</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US" altLang="de-DE" sz="2400" dirty="0">
                <a:solidFill>
                  <a:srgbClr val="333333"/>
                </a:solidFill>
                <a:sym typeface="Times New Roman" panose="02020603050405020304" pitchFamily="18" charset="0"/>
              </a:rPr>
              <a:t>Mange [men </a:t>
            </a:r>
            <a:r>
              <a:rPr lang="en-US" altLang="de-DE" sz="2400" dirty="0" err="1">
                <a:solidFill>
                  <a:srgbClr val="333333"/>
                </a:solidFill>
                <a:sym typeface="Times New Roman" panose="02020603050405020304" pitchFamily="18" charset="0"/>
              </a:rPr>
              <a:t>ikke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alle</a:t>
            </a:r>
            <a:r>
              <a:rPr lang="en-US" altLang="de-DE" sz="2400" dirty="0">
                <a:solidFill>
                  <a:srgbClr val="333333"/>
                </a:solidFill>
                <a:sym typeface="Times New Roman" panose="02020603050405020304" pitchFamily="18" charset="0"/>
              </a:rPr>
              <a:t>!] der </a:t>
            </a:r>
            <a:r>
              <a:rPr lang="en-US" altLang="de-DE" sz="2400" dirty="0" err="1">
                <a:solidFill>
                  <a:srgbClr val="333333"/>
                </a:solidFill>
                <a:sym typeface="Times New Roman" panose="02020603050405020304" pitchFamily="18" charset="0"/>
              </a:rPr>
              <a:t>lider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af</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en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psykose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tilbøjelige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til</a:t>
            </a:r>
            <a:r>
              <a:rPr lang="en-US" altLang="de-DE" sz="2400" dirty="0">
                <a:solidFill>
                  <a:srgbClr val="333333"/>
                </a:solidFill>
                <a:sym typeface="Times New Roman" panose="02020603050405020304" pitchFamily="18" charset="0"/>
              </a:rPr>
              <a:t> at </a:t>
            </a:r>
            <a:r>
              <a:rPr lang="en-US" altLang="de-DE" sz="2400" dirty="0" err="1">
                <a:solidFill>
                  <a:srgbClr val="333333"/>
                </a:solidFill>
                <a:sym typeface="Times New Roman" panose="02020603050405020304" pitchFamily="18" charset="0"/>
              </a:rPr>
              <a:t>drage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forhastede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konklusioner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og</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til</a:t>
            </a:r>
            <a:r>
              <a:rPr lang="en-US" altLang="de-DE" sz="2400" dirty="0">
                <a:solidFill>
                  <a:srgbClr val="333333"/>
                </a:solidFill>
                <a:sym typeface="Times New Roman" panose="02020603050405020304" pitchFamily="18" charset="0"/>
              </a:rPr>
              <a:t> at </a:t>
            </a:r>
            <a:r>
              <a:rPr lang="en-US" altLang="de-DE" sz="2400" dirty="0" err="1">
                <a:solidFill>
                  <a:srgbClr val="333333"/>
                </a:solidFill>
                <a:sym typeface="Times New Roman" panose="02020603050405020304" pitchFamily="18" charset="0"/>
              </a:rPr>
              <a:t>danne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ekstreme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meninger</a:t>
            </a:r>
            <a:r>
              <a:rPr lang="en-US" altLang="de-DE" sz="2400" dirty="0">
                <a:solidFill>
                  <a:srgbClr val="333333"/>
                </a:solidFill>
                <a:sym typeface="Times New Roman" panose="02020603050405020304" pitchFamily="18" charset="0"/>
              </a:rPr>
              <a:t>.</a:t>
            </a:r>
          </a:p>
          <a:p>
            <a:pPr lvl="0" defTabSz="914400" fontAlgn="base"/>
            <a:r>
              <a:rPr lang="en-US" altLang="de-DE" sz="2400" dirty="0" err="1">
                <a:solidFill>
                  <a:srgbClr val="004992"/>
                </a:solidFill>
                <a:sym typeface="Times New Roman" panose="02020603050405020304" pitchFamily="18" charset="0"/>
              </a:rPr>
              <a:t>Eksempel</a:t>
            </a:r>
            <a:r>
              <a:rPr lang="en-US" altLang="de-DE" sz="2400" dirty="0">
                <a:solidFill>
                  <a:srgbClr val="004992"/>
                </a:solidFill>
                <a:sym typeface="Times New Roman" panose="02020603050405020304" pitchFamily="18" charset="0"/>
              </a:rPr>
              <a:t>: </a:t>
            </a:r>
            <a:r>
              <a:rPr lang="en-US" altLang="de-DE" sz="2400" dirty="0">
                <a:solidFill>
                  <a:srgbClr val="333333"/>
                </a:solidFill>
                <a:sym typeface="Times New Roman" panose="02020603050405020304" pitchFamily="18" charset="0"/>
              </a:rPr>
              <a:t>Under </a:t>
            </a:r>
            <a:r>
              <a:rPr lang="en-US" altLang="de-DE" sz="2400" dirty="0" err="1">
                <a:solidFill>
                  <a:srgbClr val="333333"/>
                </a:solidFill>
                <a:sym typeface="Times New Roman" panose="02020603050405020304" pitchFamily="18" charset="0"/>
              </a:rPr>
              <a:t>deltagelse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i</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en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offentlig</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sammenkomst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proklamerer</a:t>
            </a:r>
            <a:r>
              <a:rPr lang="en-US" altLang="de-DE" sz="2400" dirty="0">
                <a:solidFill>
                  <a:srgbClr val="333333"/>
                </a:solidFill>
                <a:sym typeface="Times New Roman" panose="02020603050405020304" pitchFamily="18" charset="0"/>
              </a:rPr>
              <a:t> Carl, at </a:t>
            </a:r>
            <a:r>
              <a:rPr lang="en-US" altLang="de-DE" sz="2400" dirty="0" err="1">
                <a:solidFill>
                  <a:srgbClr val="333333"/>
                </a:solidFill>
                <a:sym typeface="Times New Roman" panose="02020603050405020304" pitchFamily="18" charset="0"/>
              </a:rPr>
              <a:t>han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Tysklands</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kommende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konge</a:t>
            </a:r>
            <a:r>
              <a:rPr lang="en-US" altLang="de-DE" sz="2400" dirty="0">
                <a:solidFill>
                  <a:srgbClr val="333333"/>
                </a:solidFill>
                <a:sym typeface="Times New Roman" panose="02020603050405020304" pitchFamily="18" charset="0"/>
              </a:rPr>
              <a:t>.</a:t>
            </a:r>
          </a:p>
          <a:p>
            <a:pPr lvl="0" defTabSz="914400" fontAlgn="base">
              <a:lnSpc>
                <a:spcPct val="100000"/>
              </a:lnSpc>
              <a:spcBef>
                <a:spcPts val="1200"/>
              </a:spcBef>
            </a:pPr>
            <a:r>
              <a:rPr lang="en-US" altLang="de-DE" sz="2400" dirty="0" err="1">
                <a:solidFill>
                  <a:srgbClr val="004992"/>
                </a:solidFill>
                <a:sym typeface="Times New Roman" panose="02020603050405020304" pitchFamily="18" charset="0"/>
              </a:rPr>
              <a:t>Baggrund</a:t>
            </a:r>
            <a:r>
              <a:rPr lang="en-US" altLang="de-DE" sz="2400" dirty="0">
                <a:solidFill>
                  <a:srgbClr val="004992"/>
                </a:solidFill>
                <a:sym typeface="Times New Roman" panose="02020603050405020304" pitchFamily="18" charset="0"/>
              </a:rPr>
              <a:t>: </a:t>
            </a:r>
            <a:r>
              <a:rPr lang="en-US" altLang="de-DE" sz="2400" dirty="0">
                <a:solidFill>
                  <a:srgbClr val="333333"/>
                </a:solidFill>
                <a:sym typeface="Times New Roman" panose="02020603050405020304" pitchFamily="18" charset="0"/>
              </a:rPr>
              <a:t>Carl </a:t>
            </a:r>
            <a:r>
              <a:rPr lang="en-US" altLang="de-DE" sz="2400" dirty="0" err="1">
                <a:solidFill>
                  <a:srgbClr val="333333"/>
                </a:solidFill>
                <a:sym typeface="Times New Roman" panose="02020603050405020304" pitchFamily="18" charset="0"/>
              </a:rPr>
              <a:t>fandt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en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figur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af</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en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konge</a:t>
            </a:r>
            <a:r>
              <a:rPr lang="en-US" altLang="de-DE" sz="2400" dirty="0">
                <a:solidFill>
                  <a:srgbClr val="333333"/>
                </a:solidFill>
                <a:sym typeface="Times New Roman" panose="02020603050405020304" pitchFamily="18" charset="0"/>
              </a:rPr>
              <a:t> med krone </a:t>
            </a:r>
            <a:r>
              <a:rPr lang="en-US" altLang="de-DE" sz="2400" dirty="0" err="1">
                <a:solidFill>
                  <a:srgbClr val="333333"/>
                </a:solidFill>
                <a:sym typeface="Times New Roman" panose="02020603050405020304" pitchFamily="18" charset="0"/>
              </a:rPr>
              <a:t>i</a:t>
            </a:r>
            <a:r>
              <a:rPr lang="en-US" altLang="de-DE" sz="2400" dirty="0">
                <a:solidFill>
                  <a:srgbClr val="333333"/>
                </a:solidFill>
                <a:sym typeface="Times New Roman" panose="02020603050405020304" pitchFamily="18" charset="0"/>
              </a:rPr>
              <a:t> et </a:t>
            </a:r>
            <a:r>
              <a:rPr lang="en-US" altLang="de-DE" sz="2400" dirty="0" err="1">
                <a:solidFill>
                  <a:srgbClr val="333333"/>
                </a:solidFill>
                <a:sym typeface="Times New Roman" panose="02020603050405020304" pitchFamily="18" charset="0"/>
              </a:rPr>
              <a:t>kinderæg</a:t>
            </a:r>
            <a:r>
              <a:rPr lang="en-US" altLang="de-DE" sz="2400" dirty="0">
                <a:solidFill>
                  <a:srgbClr val="333333"/>
                </a:solidFill>
                <a:sym typeface="Times New Roman" panose="02020603050405020304" pitchFamily="18" charset="0"/>
              </a:rPr>
              <a:t>. </a:t>
            </a:r>
          </a:p>
          <a:p>
            <a:pPr lvl="0" defTabSz="914400" fontAlgn="base">
              <a:lnSpc>
                <a:spcPct val="100000"/>
              </a:lnSpc>
              <a:spcBef>
                <a:spcPts val="1200"/>
              </a:spcBef>
            </a:pPr>
            <a:r>
              <a:rPr lang="en-US" altLang="de-DE" sz="2400" dirty="0">
                <a:solidFill>
                  <a:srgbClr val="004992"/>
                </a:solidFill>
                <a:sym typeface="Times New Roman" panose="02020603050405020304" pitchFamily="18" charset="0"/>
              </a:rPr>
              <a:t>Men: </a:t>
            </a:r>
            <a:r>
              <a:rPr lang="en-US" altLang="de-DE" sz="2400" dirty="0">
                <a:solidFill>
                  <a:srgbClr val="333333"/>
                </a:solidFill>
                <a:sym typeface="Times New Roman" panose="02020603050405020304" pitchFamily="18" charset="0"/>
              </a:rPr>
              <a:t>Han </a:t>
            </a:r>
            <a:r>
              <a:rPr lang="en-US" altLang="de-DE" sz="2400" dirty="0" err="1">
                <a:solidFill>
                  <a:srgbClr val="333333"/>
                </a:solidFill>
                <a:sym typeface="Times New Roman" panose="02020603050405020304" pitchFamily="18" charset="0"/>
              </a:rPr>
              <a:t>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ikke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af</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blåt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blod</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det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længe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siden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monarkiet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blev</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afskaffet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i</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Tyskland</a:t>
            </a:r>
            <a:r>
              <a:rPr lang="en-US" altLang="de-DE" sz="2400" dirty="0">
                <a:solidFill>
                  <a:srgbClr val="333333"/>
                </a:solidFill>
                <a:sym typeface="Times New Roman" panose="02020603050405020304" pitchFamily="18" charset="0"/>
              </a:rPr>
              <a:t>; men </a:t>
            </a:r>
            <a:r>
              <a:rPr lang="en-US" altLang="de-DE" sz="2400" dirty="0" err="1">
                <a:solidFill>
                  <a:srgbClr val="333333"/>
                </a:solidFill>
                <a:sym typeface="Times New Roman" panose="02020603050405020304" pitchFamily="18" charset="0"/>
              </a:rPr>
              <a:t>først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og</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fremmest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kan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indholdet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af</a:t>
            </a:r>
            <a:r>
              <a:rPr lang="en-US" altLang="de-DE" sz="2400" dirty="0">
                <a:solidFill>
                  <a:srgbClr val="333333"/>
                </a:solidFill>
                <a:sym typeface="Times New Roman" panose="02020603050405020304" pitchFamily="18" charset="0"/>
              </a:rPr>
              <a:t> et </a:t>
            </a:r>
            <a:r>
              <a:rPr lang="en-US" altLang="de-DE" sz="2400" dirty="0" err="1">
                <a:solidFill>
                  <a:srgbClr val="333333"/>
                </a:solidFill>
                <a:sym typeface="Times New Roman" panose="02020603050405020304" pitchFamily="18" charset="0"/>
              </a:rPr>
              <a:t>kinderæg</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ikke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betragtes</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som</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uigendriveligt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bevis</a:t>
            </a:r>
            <a:r>
              <a:rPr lang="en-US" altLang="de-DE" sz="2400" dirty="0">
                <a:solidFill>
                  <a:srgbClr val="333333"/>
                </a:solidFill>
                <a:sym typeface="Times New Roman" panose="02020603050405020304" pitchFamily="18" charset="0"/>
              </a:rPr>
              <a:t>!</a:t>
            </a:r>
          </a:p>
          <a:p>
            <a:pPr lvl="0" defTabSz="914400" fontAlgn="base"/>
            <a:r>
              <a:rPr lang="en-US" altLang="de-DE" sz="2400" dirty="0">
                <a:solidFill>
                  <a:srgbClr val="333333"/>
                </a:solidFill>
                <a:sym typeface="Times New Roman" panose="02020603050405020304" pitchFamily="18" charset="0"/>
              </a:rPr>
              <a:t>Man </a:t>
            </a:r>
            <a:r>
              <a:rPr lang="en-US" altLang="de-DE" sz="2400" dirty="0" err="1">
                <a:solidFill>
                  <a:srgbClr val="333333"/>
                </a:solidFill>
                <a:sym typeface="Times New Roman" panose="02020603050405020304" pitchFamily="18" charset="0"/>
              </a:rPr>
              <a:t>skal</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inddrage</a:t>
            </a:r>
            <a:r>
              <a:rPr lang="en-US" altLang="de-DE" sz="2400" dirty="0">
                <a:solidFill>
                  <a:srgbClr val="333333"/>
                </a:solidFill>
                <a:sym typeface="Times New Roman" panose="02020603050405020304" pitchFamily="18" charset="0"/>
              </a:rPr>
              <a:t> mange </a:t>
            </a:r>
            <a:r>
              <a:rPr lang="en-US" altLang="de-DE" sz="2400" dirty="0" err="1">
                <a:solidFill>
                  <a:srgbClr val="333333"/>
                </a:solidFill>
                <a:sym typeface="Times New Roman" panose="02020603050405020304" pitchFamily="18" charset="0"/>
              </a:rPr>
              <a:t>oplysninger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Diskuter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flere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forskellige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forklaringer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og</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opfattelser</a:t>
            </a:r>
            <a:r>
              <a:rPr lang="en-US" altLang="de-DE" sz="2400" dirty="0">
                <a:solidFill>
                  <a:srgbClr val="333333"/>
                </a:solidFill>
                <a:sym typeface="Times New Roman" panose="02020603050405020304" pitchFamily="18" charset="0"/>
              </a:rPr>
              <a:t> med </a:t>
            </a:r>
            <a:r>
              <a:rPr lang="en-US" altLang="de-DE" sz="2400" dirty="0" err="1">
                <a:solidFill>
                  <a:srgbClr val="333333"/>
                </a:solidFill>
                <a:sym typeface="Times New Roman" panose="02020603050405020304" pitchFamily="18" charset="0"/>
              </a:rPr>
              <a:t>mennesker</a:t>
            </a:r>
            <a:r>
              <a:rPr lang="en-US" altLang="de-DE" sz="2400" dirty="0">
                <a:solidFill>
                  <a:srgbClr val="333333"/>
                </a:solidFill>
                <a:sym typeface="Times New Roman" panose="02020603050405020304" pitchFamily="18" charset="0"/>
              </a:rPr>
              <a:t>, du </a:t>
            </a:r>
            <a:r>
              <a:rPr lang="en-US" altLang="de-DE" sz="2400" dirty="0" err="1">
                <a:solidFill>
                  <a:srgbClr val="333333"/>
                </a:solidFill>
                <a:sym typeface="Times New Roman" panose="02020603050405020304" pitchFamily="18" charset="0"/>
              </a:rPr>
              <a:t>stoler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på</a:t>
            </a:r>
            <a:r>
              <a:rPr lang="en-US" altLang="de-DE" sz="2400" dirty="0">
                <a:solidFill>
                  <a:srgbClr val="333333"/>
                </a:solidFill>
                <a:sym typeface="Times New Roman" panose="02020603050405020304" pitchFamily="18" charset="0"/>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a-DK"/>
              <a:t>Træningsmodul 2 – At drage forhastede konklusioner I</a:t>
            </a:r>
            <a:endParaRPr lang="de-DE" dirty="0"/>
          </a:p>
        </p:txBody>
      </p:sp>
      <p:sp>
        <p:nvSpPr>
          <p:cNvPr id="4" name="Slide Number Placeholder 3"/>
          <p:cNvSpPr>
            <a:spLocks noGrp="1"/>
          </p:cNvSpPr>
          <p:nvPr>
            <p:ph type="sldNum" sz="quarter" idx="12"/>
          </p:nvPr>
        </p:nvSpPr>
        <p:spPr/>
        <p:txBody>
          <a:bodyPr/>
          <a:lstStyle/>
          <a:p>
            <a:fld id="{256BCBF1-85EA-42FD-96E6-8C2057520BE5}" type="slidenum">
              <a:rPr lang="en-US" altLang="de-DE" smtClean="0"/>
              <a:pPr/>
              <a:t>144</a:t>
            </a:fld>
            <a:endParaRPr lang="en-US" altLang="de-DE"/>
          </a:p>
        </p:txBody>
      </p:sp>
    </p:spTree>
    <p:extLst>
      <p:ext uri="{BB962C8B-B14F-4D97-AF65-F5344CB8AC3E}">
        <p14:creationId xmlns:p14="http://schemas.microsoft.com/office/powerpoint/2010/main" val="4228068368"/>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Tak</a:t>
            </a:r>
            <a:r>
              <a:rPr lang="en-US" altLang="ko-KR" sz="3600" dirty="0">
                <a:latin typeface="+mn-lt"/>
                <a:ea typeface="+mn-ea"/>
                <a:cs typeface="+mn-cs"/>
              </a:rPr>
              <a:t> for din </a:t>
            </a:r>
            <a:r>
              <a:rPr lang="en-US" altLang="ko-KR" sz="3600" dirty="0" err="1">
                <a:latin typeface="+mn-lt"/>
                <a:ea typeface="+mn-ea"/>
                <a:cs typeface="+mn-cs"/>
              </a:rPr>
              <a:t>opmærksomhed</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til</a:t>
            </a:r>
            <a:r>
              <a:rPr lang="en-US" altLang="ko-KR" i="1" dirty="0">
                <a:solidFill>
                  <a:srgbClr val="004992"/>
                </a:solidFill>
              </a:rPr>
              <a:t> </a:t>
            </a:r>
            <a:r>
              <a:rPr lang="en-US" altLang="ko-KR" i="1" dirty="0" err="1">
                <a:solidFill>
                  <a:srgbClr val="004992"/>
                </a:solidFill>
              </a:rPr>
              <a:t>undervisere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da-DK" altLang="ko-KR" dirty="0">
                <a:solidFill>
                  <a:srgbClr val="004992"/>
                </a:solidFill>
              </a:rPr>
              <a:t>Uddel venligst arbejdsark. Introducer vores app COGITO (download gratis)</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ea typeface="+mn-ea"/>
                <a:cs typeface="+mn-cs"/>
              </a:rPr>
              <a:t>www.uke.de/mct_app</a:t>
            </a:r>
            <a:endParaRPr lang="de-DE" sz="1800" dirty="0">
              <a:solidFill>
                <a:srgbClr val="333333"/>
              </a:solidFill>
              <a:latin typeface="+mn-lt"/>
              <a:ea typeface="+mn-ea"/>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15" name="Footer Placeholder 14"/>
          <p:cNvSpPr>
            <a:spLocks noGrp="1"/>
          </p:cNvSpPr>
          <p:nvPr>
            <p:ph type="ftr" sz="quarter" idx="11"/>
          </p:nvPr>
        </p:nvSpPr>
        <p:spPr/>
        <p:txBody>
          <a:bodyPr/>
          <a:lstStyle/>
          <a:p>
            <a:r>
              <a:rPr lang="da-DK"/>
              <a:t>Træningsmodul 2 – At drage forhastede konklusioner I</a:t>
            </a:r>
            <a:endParaRPr lang="de-DE" dirty="0"/>
          </a:p>
        </p:txBody>
      </p:sp>
      <p:sp>
        <p:nvSpPr>
          <p:cNvPr id="16" name="Slide Number Placeholder 15"/>
          <p:cNvSpPr>
            <a:spLocks noGrp="1"/>
          </p:cNvSpPr>
          <p:nvPr>
            <p:ph type="sldNum" sz="quarter" idx="12"/>
          </p:nvPr>
        </p:nvSpPr>
        <p:spPr/>
        <p:txBody>
          <a:bodyPr/>
          <a:lstStyle/>
          <a:p>
            <a:fld id="{256BCBF1-85EA-42FD-96E6-8C2057520BE5}" type="slidenum">
              <a:rPr lang="en-US" altLang="de-DE" smtClean="0"/>
              <a:pPr/>
              <a:t>145</a:t>
            </a:fld>
            <a:endParaRPr lang="en-US" altLang="de-DE"/>
          </a:p>
        </p:txBody>
      </p:sp>
    </p:spTree>
    <p:extLst>
      <p:ext uri="{BB962C8B-B14F-4D97-AF65-F5344CB8AC3E}">
        <p14:creationId xmlns:p14="http://schemas.microsoft.com/office/powerpoint/2010/main" val="4193445588"/>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090872065"/>
              </p:ext>
            </p:extLst>
          </p:nvPr>
        </p:nvGraphicFramePr>
        <p:xfrm>
          <a:off x="408954" y="2011680"/>
          <a:ext cx="11375999" cy="47243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Navn</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Kunstner</a:t>
                      </a:r>
                      <a:endParaRPr kumimoji="0" lang="en-GB"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Kilde/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Billedtitel/</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anvendt under Creative Commons License; PP = anvendt m. kunstnerens personlige tilladelse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Beskrivelse/Kurzbeschreibung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sprinsy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cover.beatles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Abbey road</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mharrsch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Beatle Paul McCartney 2</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/Paul McCartney als junger Mann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Alan Light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Paul McCartney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older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Älterer Paul McCartney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/Schwarz-weiß Zeichnungen fragmentierter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Schaukelstuhl, Elefant etc.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American Journal of Psychology</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Mother, father, and daughter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Old woman, young woman, man with mustache/Alte Frau, junge Frau, Mann mit Schnurrbart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Jastrow, J.</a:t>
                      </a:r>
                      <a:endParaRPr kumimoji="0" lang="de-DE" sz="1000" b="0" i="0" u="none" strike="noStrike" cap="none" normalizeH="0" baseline="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Popular Science Monthly, 54, 299-312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mind's eye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public domain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rabbit-duck/Hase-Ente</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Octavio Ocampo - Vexierbilder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rockypointcollectibles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Different pictures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PP by rockypointcollectibles</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mn-lt"/>
                          <a:ea typeface="+mn-ea"/>
                          <a:cs typeface="+mn-cs"/>
                        </a:rPr>
                        <a:t>---</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
        <p:nvSpPr>
          <p:cNvPr id="8" name="Footer Placeholder 7"/>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256BCBF1-85EA-42FD-96E6-8C2057520BE5}" type="slidenum">
              <a:rPr lang="en-US" altLang="de-DE" smtClean="0"/>
              <a:pPr/>
              <a:t>146</a:t>
            </a:fld>
            <a:endParaRPr lang="en-US" altLang="de-DE"/>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Forhastede konklusioner - i virkeligheden</a:t>
            </a:r>
            <a:br>
              <a:rPr lang="en-US" sz="3600">
                <a:solidFill>
                  <a:srgbClr val="004992"/>
                </a:solidFill>
                <a:latin typeface="+mn-lt"/>
                <a:ea typeface="+mn-ea"/>
                <a:cs typeface="+mn-cs"/>
              </a:rPr>
            </a:br>
            <a:r>
              <a:rPr lang="en-US">
                <a:solidFill>
                  <a:srgbClr val="004992"/>
                </a:solidFill>
                <a:latin typeface="+mn-lt"/>
                <a:ea typeface="+mn-ea"/>
                <a:cs typeface="+mn-cs"/>
              </a:rPr>
              <a:t>- Vandrehistorier -</a:t>
            </a:r>
          </a:p>
        </p:txBody>
      </p:sp>
      <p:graphicFrame>
        <p:nvGraphicFramePr>
          <p:cNvPr id="8" name="Group 45"/>
          <p:cNvGraphicFramePr>
            <a:graphicFrameLocks noGrp="1"/>
          </p:cNvGraphicFramePr>
          <p:nvPr>
            <p:extLst>
              <p:ext uri="{D42A27DB-BD31-4B8C-83A1-F6EECF244321}">
                <p14:modId xmlns:p14="http://schemas.microsoft.com/office/powerpoint/2010/main" val="1959537302"/>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Myte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Konspirationsteoretikere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“Bevis”</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000" b="0" i="0" u="none" strike="noStrike" cap="none" normalizeH="0" baseline="0">
                          <a:ln>
                            <a:noFill/>
                          </a:ln>
                          <a:solidFill>
                            <a:srgbClr val="333333"/>
                          </a:solidFill>
                          <a:effectLst/>
                          <a:latin typeface="+mn-lt"/>
                          <a:ea typeface="+mn-ea"/>
                          <a:cs typeface="+mn-cs"/>
                        </a:rPr>
                        <a:t>Angiveligt fandt månelandingen i 1969 aldrig sted. Det var et fupnummer.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a:solidFill>
                            <a:srgbClr val="333333"/>
                          </a:solidFill>
                          <a:latin typeface="+mn-lt"/>
                          <a:ea typeface="+mn-ea"/>
                          <a:cs typeface="+mn-cs"/>
                        </a:rPr>
                        <a:t>Argumenter for?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2" name="Slide Number Placeholder 11"/>
          <p:cNvSpPr>
            <a:spLocks noGrp="1"/>
          </p:cNvSpPr>
          <p:nvPr>
            <p:ph type="sldNum" sz="quarter" idx="12"/>
          </p:nvPr>
        </p:nvSpPr>
        <p:spPr/>
        <p:txBody>
          <a:bodyPr/>
          <a:lstStyle/>
          <a:p>
            <a:fld id="{256BCBF1-85EA-42FD-96E6-8C2057520BE5}" type="slidenum">
              <a:rPr lang="en-US" altLang="de-DE" smtClean="0"/>
              <a:pPr/>
              <a:t>147</a:t>
            </a:fld>
            <a:endParaRPr lang="en-US" altLang="de-DE"/>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Forhastede konklusioner - i virkeligheden</a:t>
            </a:r>
            <a:br>
              <a:rPr lang="en-US" sz="3600">
                <a:solidFill>
                  <a:srgbClr val="004992"/>
                </a:solidFill>
                <a:latin typeface="+mn-lt"/>
                <a:ea typeface="+mn-ea"/>
                <a:cs typeface="+mn-cs"/>
              </a:rPr>
            </a:br>
            <a:r>
              <a:rPr lang="en-US">
                <a:solidFill>
                  <a:srgbClr val="004992"/>
                </a:solidFill>
                <a:latin typeface="+mn-lt"/>
                <a:ea typeface="+mn-ea"/>
                <a:cs typeface="+mn-cs"/>
              </a:rPr>
              <a:t>- Vandrehistorier -</a:t>
            </a:r>
          </a:p>
        </p:txBody>
      </p:sp>
      <p:graphicFrame>
        <p:nvGraphicFramePr>
          <p:cNvPr id="8" name="Group 45"/>
          <p:cNvGraphicFramePr>
            <a:graphicFrameLocks noGrp="1"/>
          </p:cNvGraphicFramePr>
          <p:nvPr>
            <p:extLst>
              <p:ext uri="{D42A27DB-BD31-4B8C-83A1-F6EECF244321}">
                <p14:modId xmlns:p14="http://schemas.microsoft.com/office/powerpoint/2010/main" val="199753702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Myte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Konspirationsteoretikere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“Bevis”</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000" b="0" i="0" u="none" strike="noStrike" cap="none" normalizeH="0" baseline="0">
                          <a:ln>
                            <a:noFill/>
                          </a:ln>
                          <a:solidFill>
                            <a:srgbClr val="333333"/>
                          </a:solidFill>
                          <a:effectLst/>
                          <a:latin typeface="+mn-lt"/>
                          <a:ea typeface="+mn-ea"/>
                          <a:cs typeface="+mn-cs"/>
                        </a:rPr>
                        <a:t>Angiveligt fandt månelandingen i 1969 aldrig sted. Det var et fupnummer.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da-DK" sz="2000" dirty="0">
                          <a:solidFill>
                            <a:srgbClr val="333333"/>
                          </a:solidFill>
                          <a:latin typeface="+mn-lt"/>
                          <a:ea typeface="+mn-ea"/>
                          <a:cs typeface="+mn-cs"/>
                        </a:rPr>
                        <a:t>Angivelige motiver fra USA's side: </a:t>
                      </a:r>
                    </a:p>
                    <a:p>
                      <a:pPr marL="457200" indent="-457200">
                        <a:lnSpc>
                          <a:spcPct val="100000"/>
                        </a:lnSpc>
                        <a:spcBef>
                          <a:spcPts val="1200"/>
                        </a:spcBef>
                        <a:buFont typeface="+mj-lt"/>
                        <a:buAutoNum type="arabicPeriod"/>
                      </a:pPr>
                      <a:r>
                        <a:rPr lang="da-DK" sz="2000">
                          <a:solidFill>
                            <a:srgbClr val="333333"/>
                          </a:solidFill>
                          <a:latin typeface="+mn-lt"/>
                          <a:ea typeface="+mn-ea"/>
                          <a:cs typeface="+mn-cs"/>
                        </a:rPr>
                        <a:t>“Teknologisk sejr” </a:t>
                      </a:r>
                      <a:r>
                        <a:rPr lang="da-DK" sz="2000" dirty="0">
                          <a:solidFill>
                            <a:srgbClr val="333333"/>
                          </a:solidFill>
                          <a:latin typeface="+mn-lt"/>
                          <a:ea typeface="+mn-ea"/>
                          <a:cs typeface="+mn-cs"/>
                        </a:rPr>
                        <a:t>i rumkapløbet med Sovjetunionen, som tidligere var lykkedes med at sende en satellit ud i verdensrummet </a:t>
                      </a:r>
                    </a:p>
                    <a:p>
                      <a:pPr marL="457200" indent="-457200">
                        <a:lnSpc>
                          <a:spcPct val="100000"/>
                        </a:lnSpc>
                        <a:spcBef>
                          <a:spcPts val="1200"/>
                        </a:spcBef>
                        <a:buFont typeface="+mj-lt"/>
                        <a:buAutoNum type="arabicPeriod"/>
                      </a:pPr>
                      <a:r>
                        <a:rPr lang="da-DK" sz="2000" dirty="0">
                          <a:solidFill>
                            <a:srgbClr val="333333"/>
                          </a:solidFill>
                          <a:latin typeface="+mn-lt"/>
                          <a:ea typeface="+mn-ea"/>
                          <a:cs typeface="+mn-cs"/>
                        </a:rPr>
                        <a:t>At bortlede opmærksomheden fra Vietnamkrigen </a:t>
                      </a:r>
                    </a:p>
                    <a:p>
                      <a:pPr marL="457200" indent="-457200">
                        <a:lnSpc>
                          <a:spcPct val="100000"/>
                        </a:lnSpc>
                        <a:spcBef>
                          <a:spcPts val="1200"/>
                        </a:spcBef>
                        <a:buFont typeface="+mj-lt"/>
                        <a:buAutoNum type="arabicPeriod"/>
                      </a:pPr>
                      <a:r>
                        <a:rPr lang="da-DK" sz="2000" dirty="0">
                          <a:solidFill>
                            <a:srgbClr val="333333"/>
                          </a:solidFill>
                          <a:latin typeface="+mn-lt"/>
                          <a:ea typeface="+mn-ea"/>
                          <a:cs typeface="+mn-cs"/>
                        </a:rPr>
                        <a:t>Det var NASA selv, der iscenesatte månelandingen af frygt for nedskæringer af statsbudgettet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2" name="Slide Number Placeholder 11"/>
          <p:cNvSpPr>
            <a:spLocks noGrp="1"/>
          </p:cNvSpPr>
          <p:nvPr>
            <p:ph type="sldNum" sz="quarter" idx="12"/>
          </p:nvPr>
        </p:nvSpPr>
        <p:spPr/>
        <p:txBody>
          <a:bodyPr/>
          <a:lstStyle/>
          <a:p>
            <a:fld id="{256BCBF1-85EA-42FD-96E6-8C2057520BE5}" type="slidenum">
              <a:rPr lang="en-US" altLang="de-DE" smtClean="0"/>
              <a:pPr/>
              <a:t>148</a:t>
            </a:fld>
            <a:endParaRPr lang="en-US" altLang="de-DE"/>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Forhastede konklusioner - i virkeligheden</a:t>
            </a:r>
            <a:br>
              <a:rPr lang="en-US" sz="3600">
                <a:solidFill>
                  <a:srgbClr val="004992"/>
                </a:solidFill>
                <a:latin typeface="+mn-lt"/>
                <a:ea typeface="+mn-ea"/>
                <a:cs typeface="+mn-cs"/>
              </a:rPr>
            </a:br>
            <a:r>
              <a:rPr lang="en-US">
                <a:solidFill>
                  <a:srgbClr val="004992"/>
                </a:solidFill>
                <a:latin typeface="+mn-lt"/>
                <a:ea typeface="+mn-ea"/>
                <a:cs typeface="+mn-cs"/>
              </a:rPr>
              <a:t>- Vandrehistorier -</a:t>
            </a:r>
          </a:p>
        </p:txBody>
      </p:sp>
      <p:graphicFrame>
        <p:nvGraphicFramePr>
          <p:cNvPr id="8" name="Group 42"/>
          <p:cNvGraphicFramePr>
            <a:graphicFrameLocks noGrp="1"/>
          </p:cNvGraphicFramePr>
          <p:nvPr>
            <p:extLst>
              <p:ext uri="{D42A27DB-BD31-4B8C-83A1-F6EECF244321}">
                <p14:modId xmlns:p14="http://schemas.microsoft.com/office/powerpoint/2010/main" val="219742367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Myte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mn-lt"/>
                          <a:ea typeface="+mn-ea"/>
                          <a:cs typeface="+mn-cs"/>
                        </a:rPr>
                        <a:t>For og imod</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“Bevis”</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000" b="0" i="0" u="none" strike="noStrike" cap="none" normalizeH="0" baseline="0">
                          <a:ln>
                            <a:noFill/>
                          </a:ln>
                          <a:solidFill>
                            <a:srgbClr val="333333"/>
                          </a:solidFill>
                          <a:effectLst/>
                          <a:latin typeface="+mn-lt"/>
                          <a:ea typeface="+mn-ea"/>
                          <a:cs typeface="+mn-cs"/>
                        </a:rPr>
                        <a:t>Angiveligt fandt månelandingen i 1969 aldrig sted. Det var et fupnummer.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a:ln>
                            <a:noFill/>
                          </a:ln>
                          <a:solidFill>
                            <a:srgbClr val="333333"/>
                          </a:solidFill>
                          <a:effectLst/>
                          <a:latin typeface="+mn-lt"/>
                          <a:ea typeface="+mn-ea"/>
                          <a:cs typeface="+mn-cs"/>
                        </a:rPr>
                        <a:t>For: </a:t>
                      </a:r>
                      <a:r>
                        <a:rPr kumimoji="0" lang="de-DE" sz="2000" b="1" i="0" u="none" strike="noStrike" cap="none" normalizeH="0" baseline="0">
                          <a:ln>
                            <a:noFill/>
                          </a:ln>
                          <a:solidFill>
                            <a:srgbClr val="004992"/>
                          </a:solidFill>
                          <a:effectLst/>
                          <a:latin typeface="+mn-lt"/>
                          <a:ea typeface="+mn-ea"/>
                          <a:cs typeface="+mn-cs"/>
                        </a:rPr>
                        <a:t>???</a:t>
                      </a:r>
                      <a:endParaRPr kumimoji="0" lang="de-DE" sz="2000" b="1"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2" name="Slide Number Placeholder 11"/>
          <p:cNvSpPr>
            <a:spLocks noGrp="1"/>
          </p:cNvSpPr>
          <p:nvPr>
            <p:ph type="sldNum" sz="quarter" idx="12"/>
          </p:nvPr>
        </p:nvSpPr>
        <p:spPr/>
        <p:txBody>
          <a:bodyPr/>
          <a:lstStyle/>
          <a:p>
            <a:fld id="{256BCBF1-85EA-42FD-96E6-8C2057520BE5}" type="slidenum">
              <a:rPr lang="en-US" altLang="de-DE" smtClean="0"/>
              <a:pPr/>
              <a:t>149</a:t>
            </a:fld>
            <a:endParaRPr lang="en-US" altLang="de-DE"/>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Forhastede konklusioner - i virkeligheden</a:t>
            </a:r>
            <a:br>
              <a:rPr lang="en-US" sz="3600">
                <a:solidFill>
                  <a:srgbClr val="004992"/>
                </a:solidFill>
                <a:latin typeface="+mn-lt"/>
                <a:ea typeface="+mn-ea"/>
                <a:cs typeface="+mn-cs"/>
              </a:rPr>
            </a:br>
            <a:r>
              <a:rPr lang="en-US">
                <a:solidFill>
                  <a:srgbClr val="004992"/>
                </a:solidFill>
                <a:latin typeface="+mn-lt"/>
                <a:ea typeface="+mn-ea"/>
                <a:cs typeface="+mn-cs"/>
              </a:rPr>
              <a:t>- Vandrehistorier -</a:t>
            </a:r>
          </a:p>
        </p:txBody>
      </p:sp>
      <p:graphicFrame>
        <p:nvGraphicFramePr>
          <p:cNvPr id="8" name="Group 42"/>
          <p:cNvGraphicFramePr>
            <a:graphicFrameLocks noGrp="1"/>
          </p:cNvGraphicFramePr>
          <p:nvPr>
            <p:extLst>
              <p:ext uri="{D42A27DB-BD31-4B8C-83A1-F6EECF244321}">
                <p14:modId xmlns:p14="http://schemas.microsoft.com/office/powerpoint/2010/main" val="386562476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Myte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mn-lt"/>
                          <a:ea typeface="+mn-ea"/>
                          <a:cs typeface="+mn-cs"/>
                        </a:rPr>
                        <a:t>For og imod</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“Bevis”</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000" b="0" i="0" u="none" strike="noStrike" cap="none" normalizeH="0" baseline="0">
                          <a:ln>
                            <a:noFill/>
                          </a:ln>
                          <a:solidFill>
                            <a:srgbClr val="333333"/>
                          </a:solidFill>
                          <a:effectLst/>
                          <a:latin typeface="+mn-lt"/>
                          <a:ea typeface="+mn-ea"/>
                          <a:cs typeface="+mn-cs"/>
                        </a:rPr>
                        <a:t>Angiveligt fandt månelandingen i 1969 aldrig sted. Det var et fupnummer.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da-DK" sz="2000" b="1" i="0" u="none" strike="noStrike" cap="none" normalizeH="0" baseline="0" dirty="0">
                          <a:ln>
                            <a:noFill/>
                          </a:ln>
                          <a:solidFill>
                            <a:srgbClr val="333333"/>
                          </a:solidFill>
                          <a:effectLst/>
                          <a:latin typeface="+mn-lt"/>
                          <a:ea typeface="+mn-ea"/>
                          <a:cs typeface="+mn-cs"/>
                        </a:rPr>
                        <a:t>For:</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da-DK" sz="2000" b="0" i="0" u="none" strike="noStrike" cap="none" normalizeH="0" baseline="0">
                          <a:ln>
                            <a:noFill/>
                          </a:ln>
                          <a:solidFill>
                            <a:srgbClr val="333333"/>
                          </a:solidFill>
                          <a:effectLst/>
                          <a:latin typeface="+mn-lt"/>
                          <a:ea typeface="+mn-ea"/>
                          <a:cs typeface="+mn-cs"/>
                        </a:rPr>
                        <a:t>“Blafrende flag”: </a:t>
                      </a:r>
                      <a:r>
                        <a:rPr kumimoji="0" lang="da-DK" sz="2000" b="0" i="0" u="none" strike="noStrike" cap="none" normalizeH="0" baseline="0" dirty="0">
                          <a:ln>
                            <a:noFill/>
                          </a:ln>
                          <a:solidFill>
                            <a:srgbClr val="333333"/>
                          </a:solidFill>
                          <a:effectLst/>
                          <a:latin typeface="+mn-lt"/>
                          <a:ea typeface="+mn-ea"/>
                          <a:cs typeface="+mn-cs"/>
                        </a:rPr>
                        <a:t>en umulighed, da der ikke eksisterer atmosfære/vejr på månen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da-DK" sz="2000" b="0" i="0" u="none" strike="noStrike" cap="none" normalizeH="0" baseline="0" dirty="0">
                          <a:ln>
                            <a:noFill/>
                          </a:ln>
                          <a:solidFill>
                            <a:srgbClr val="333333"/>
                          </a:solidFill>
                          <a:effectLst/>
                          <a:latin typeface="+mn-lt"/>
                          <a:ea typeface="+mn-ea"/>
                          <a:cs typeface="+mn-cs"/>
                        </a:rPr>
                        <a:t>Billeder af en himmel uden stjerner og uensartede skygger antyder, at det er en filmstudieproduktion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da-DK" sz="2000" b="0" i="0" u="none" strike="noStrike" cap="none" normalizeH="0" baseline="0" dirty="0">
                          <a:ln>
                            <a:noFill/>
                          </a:ln>
                          <a:solidFill>
                            <a:srgbClr val="333333"/>
                          </a:solidFill>
                          <a:effectLst/>
                          <a:latin typeface="+mn-lt"/>
                          <a:ea typeface="+mn-ea"/>
                          <a:cs typeface="+mn-cs"/>
                        </a:rPr>
                        <a:t>Astronaut Armstrongs radiobesked: Han svarer for hurtigt på Præsident Nixons sidste sætning. Transmission til jorden af et radiosignal tager længere tid, end det tog Armstrong at svare.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2" name="Slide Number Placeholder 11"/>
          <p:cNvSpPr>
            <a:spLocks noGrp="1"/>
          </p:cNvSpPr>
          <p:nvPr>
            <p:ph type="sldNum" sz="quarter" idx="12"/>
          </p:nvPr>
        </p:nvSpPr>
        <p:spPr/>
        <p:txBody>
          <a:bodyPr/>
          <a:lstStyle/>
          <a:p>
            <a:fld id="{256BCBF1-85EA-42FD-96E6-8C2057520BE5}" type="slidenum">
              <a:rPr lang="en-US" altLang="de-DE" smtClean="0"/>
              <a:pPr/>
              <a:t>150</a:t>
            </a:fld>
            <a:endParaRPr lang="en-US" altLang="de-DE"/>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Forhastede konklusioner - i virkeligheden</a:t>
            </a:r>
            <a:br>
              <a:rPr lang="en-US" sz="3600">
                <a:solidFill>
                  <a:srgbClr val="004992"/>
                </a:solidFill>
                <a:latin typeface="+mn-lt"/>
                <a:ea typeface="+mn-ea"/>
                <a:cs typeface="+mn-cs"/>
              </a:rPr>
            </a:br>
            <a:r>
              <a:rPr lang="en-US">
                <a:solidFill>
                  <a:srgbClr val="004992"/>
                </a:solidFill>
                <a:latin typeface="+mn-lt"/>
                <a:ea typeface="+mn-ea"/>
                <a:cs typeface="+mn-cs"/>
              </a:rPr>
              <a:t>- Vandrehistorier -</a:t>
            </a:r>
          </a:p>
        </p:txBody>
      </p:sp>
      <p:graphicFrame>
        <p:nvGraphicFramePr>
          <p:cNvPr id="8" name="Group 27"/>
          <p:cNvGraphicFramePr>
            <a:graphicFrameLocks noGrp="1"/>
          </p:cNvGraphicFramePr>
          <p:nvPr>
            <p:extLst>
              <p:ext uri="{D42A27DB-BD31-4B8C-83A1-F6EECF244321}">
                <p14:modId xmlns:p14="http://schemas.microsoft.com/office/powerpoint/2010/main" val="385691963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Myte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mn-lt"/>
                          <a:ea typeface="+mn-ea"/>
                          <a:cs typeface="+mn-cs"/>
                        </a:rPr>
                        <a:t>For og imod</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“Bevis”</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000" b="0" i="0" u="none" strike="noStrike" cap="none" normalizeH="0" baseline="0" dirty="0">
                          <a:ln>
                            <a:noFill/>
                          </a:ln>
                          <a:solidFill>
                            <a:srgbClr val="333333"/>
                          </a:solidFill>
                          <a:effectLst/>
                          <a:latin typeface="+mn-lt"/>
                          <a:ea typeface="+mn-ea"/>
                          <a:cs typeface="+mn-cs"/>
                        </a:rPr>
                        <a:t>Angiveligt fandt månelandingen i 1969 aldrig sted. Det var et fupnummer.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a:ln>
                            <a:noFill/>
                          </a:ln>
                          <a:solidFill>
                            <a:srgbClr val="333333"/>
                          </a:solidFill>
                          <a:effectLst/>
                          <a:latin typeface="+mn-lt"/>
                          <a:ea typeface="+mn-ea"/>
                          <a:cs typeface="+mn-cs"/>
                        </a:rPr>
                        <a:t>Imod: </a:t>
                      </a:r>
                      <a:r>
                        <a:rPr kumimoji="0" lang="de-DE" sz="2000" b="1"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2" name="Slide Number Placeholder 11"/>
          <p:cNvSpPr>
            <a:spLocks noGrp="1"/>
          </p:cNvSpPr>
          <p:nvPr>
            <p:ph type="sldNum" sz="quarter" idx="12"/>
          </p:nvPr>
        </p:nvSpPr>
        <p:spPr/>
        <p:txBody>
          <a:bodyPr/>
          <a:lstStyle/>
          <a:p>
            <a:fld id="{256BCBF1-85EA-42FD-96E6-8C2057520BE5}" type="slidenum">
              <a:rPr lang="en-US" altLang="de-DE" smtClean="0"/>
              <a:pPr/>
              <a:t>151</a:t>
            </a:fld>
            <a:endParaRPr lang="en-US" altLang="de-DE"/>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Forhastede konklusioner - i virkeligheden</a:t>
            </a:r>
            <a:br>
              <a:rPr lang="en-US" sz="3600">
                <a:solidFill>
                  <a:srgbClr val="004992"/>
                </a:solidFill>
                <a:latin typeface="+mn-lt"/>
                <a:ea typeface="+mn-ea"/>
                <a:cs typeface="+mn-cs"/>
              </a:rPr>
            </a:br>
            <a:r>
              <a:rPr lang="en-US">
                <a:solidFill>
                  <a:srgbClr val="004992"/>
                </a:solidFill>
                <a:latin typeface="+mn-lt"/>
                <a:ea typeface="+mn-ea"/>
                <a:cs typeface="+mn-cs"/>
              </a:rPr>
              <a:t>- Vandrehistorier -</a:t>
            </a:r>
          </a:p>
        </p:txBody>
      </p:sp>
      <p:graphicFrame>
        <p:nvGraphicFramePr>
          <p:cNvPr id="8" name="Group 27"/>
          <p:cNvGraphicFramePr>
            <a:graphicFrameLocks noGrp="1"/>
          </p:cNvGraphicFramePr>
          <p:nvPr>
            <p:extLst>
              <p:ext uri="{D42A27DB-BD31-4B8C-83A1-F6EECF244321}">
                <p14:modId xmlns:p14="http://schemas.microsoft.com/office/powerpoint/2010/main" val="283921633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Myte</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mn-lt"/>
                          <a:ea typeface="+mn-ea"/>
                          <a:cs typeface="+mn-cs"/>
                        </a:rPr>
                        <a:t>For og imod</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“Bevis”</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000" b="0" i="0" u="none" strike="noStrike" cap="none" normalizeH="0" baseline="0">
                          <a:ln>
                            <a:noFill/>
                          </a:ln>
                          <a:solidFill>
                            <a:srgbClr val="333333"/>
                          </a:solidFill>
                          <a:effectLst/>
                          <a:latin typeface="+mn-lt"/>
                          <a:ea typeface="+mn-ea"/>
                          <a:cs typeface="+mn-cs"/>
                        </a:rPr>
                        <a:t>Angiveligt fandt månelandingen i 1969 aldrig sted. Det var et fupnummer.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da-DK" sz="2000" b="1" dirty="0">
                          <a:latin typeface="+mn-lt"/>
                          <a:ea typeface="+mn-ea"/>
                          <a:cs typeface="+mn-cs"/>
                        </a:rPr>
                        <a:t>Imod:</a:t>
                      </a:r>
                    </a:p>
                    <a:p>
                      <a:pPr marL="342900" indent="-342900">
                        <a:lnSpc>
                          <a:spcPct val="100000"/>
                        </a:lnSpc>
                        <a:spcBef>
                          <a:spcPts val="1200"/>
                        </a:spcBef>
                        <a:buFont typeface="+mj-lt"/>
                        <a:buAutoNum type="arabicPeriod"/>
                      </a:pPr>
                      <a:r>
                        <a:rPr lang="da-DK" sz="2000" b="0" dirty="0">
                          <a:latin typeface="+mn-lt"/>
                          <a:ea typeface="+mn-ea"/>
                          <a:cs typeface="+mn-cs"/>
                        </a:rPr>
                        <a:t>Det blafrende flag fremkom ved at banke pælen ned i månens overflade støttet af en tværstiver </a:t>
                      </a:r>
                    </a:p>
                    <a:p>
                      <a:pPr marL="342900" indent="-342900">
                        <a:lnSpc>
                          <a:spcPct val="100000"/>
                        </a:lnSpc>
                        <a:spcBef>
                          <a:spcPts val="1200"/>
                        </a:spcBef>
                        <a:buFont typeface="+mj-lt"/>
                        <a:buAutoNum type="arabicPeriod"/>
                      </a:pPr>
                      <a:r>
                        <a:rPr lang="da-DK" sz="2000" b="0" dirty="0">
                          <a:latin typeface="+mn-lt"/>
                          <a:ea typeface="+mn-ea"/>
                          <a:cs typeface="+mn-cs"/>
                        </a:rPr>
                        <a:t>Pga. eksponeringstiden kan natfotografering ikke opfange svage </a:t>
                      </a:r>
                      <a:r>
                        <a:rPr lang="da-DK" sz="2000" b="0">
                          <a:latin typeface="+mn-lt"/>
                          <a:ea typeface="+mn-ea"/>
                          <a:cs typeface="+mn-cs"/>
                        </a:rPr>
                        <a:t>lyskilder </a:t>
                      </a:r>
                      <a:r>
                        <a:rPr lang="da-DK" sz="2000" b="0">
                          <a:latin typeface="Times New Roman"/>
                          <a:ea typeface="+mn-ea"/>
                          <a:cs typeface="+mn-cs"/>
                          <a:sym typeface="Wingdings" panose="05000000000000000000" pitchFamily="2" charset="2"/>
                        </a:rPr>
                        <a:t>→</a:t>
                      </a:r>
                      <a:r>
                        <a:rPr lang="da-DK" sz="2000" b="0">
                          <a:latin typeface="+mn-lt"/>
                          <a:ea typeface="+mn-ea"/>
                          <a:cs typeface="+mn-cs"/>
                        </a:rPr>
                        <a:t> </a:t>
                      </a:r>
                      <a:r>
                        <a:rPr lang="da-DK" sz="2000" b="0" dirty="0">
                          <a:latin typeface="+mn-lt"/>
                          <a:ea typeface="+mn-ea"/>
                          <a:cs typeface="+mn-cs"/>
                        </a:rPr>
                        <a:t>ingen stjerner</a:t>
                      </a:r>
                    </a:p>
                    <a:p>
                      <a:pPr marL="342900" indent="-342900">
                        <a:lnSpc>
                          <a:spcPct val="100000"/>
                        </a:lnSpc>
                        <a:spcBef>
                          <a:spcPts val="1200"/>
                        </a:spcBef>
                        <a:buFont typeface="+mj-lt"/>
                        <a:buAutoNum type="arabicPeriod"/>
                      </a:pPr>
                      <a:r>
                        <a:rPr lang="da-DK" sz="2000" b="0" dirty="0">
                          <a:latin typeface="+mn-lt"/>
                          <a:ea typeface="+mn-ea"/>
                          <a:cs typeface="+mn-cs"/>
                        </a:rPr>
                        <a:t>De uensartede skygger fremkom pga. månens ujævne overflade </a:t>
                      </a:r>
                    </a:p>
                    <a:p>
                      <a:pPr marL="342900" indent="-342900">
                        <a:lnSpc>
                          <a:spcPct val="100000"/>
                        </a:lnSpc>
                        <a:spcBef>
                          <a:spcPts val="1200"/>
                        </a:spcBef>
                        <a:buFont typeface="+mj-lt"/>
                        <a:buAutoNum type="arabicPeriod"/>
                      </a:pPr>
                      <a:r>
                        <a:rPr lang="da-DK" sz="2000" b="0" dirty="0">
                          <a:latin typeface="+mn-lt"/>
                          <a:ea typeface="+mn-ea"/>
                          <a:cs typeface="+mn-cs"/>
                        </a:rPr>
                        <a:t>Interviewet var blevet efterbehandlet, og, man havde bortredigeret de oprindelige forsinkelser i Nixons og Armstrongs dialog.</a:t>
                      </a:r>
                      <a:endParaRPr lang="en-US" sz="2000" b="0" dirty="0">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2" name="Slide Number Placeholder 11"/>
          <p:cNvSpPr>
            <a:spLocks noGrp="1"/>
          </p:cNvSpPr>
          <p:nvPr>
            <p:ph type="sldNum" sz="quarter" idx="12"/>
          </p:nvPr>
        </p:nvSpPr>
        <p:spPr/>
        <p:txBody>
          <a:bodyPr/>
          <a:lstStyle/>
          <a:p>
            <a:fld id="{256BCBF1-85EA-42FD-96E6-8C2057520BE5}" type="slidenum">
              <a:rPr lang="en-US" altLang="de-DE" smtClean="0"/>
              <a:pPr/>
              <a:t>152</a:t>
            </a:fld>
            <a:endParaRPr lang="en-US" altLang="de-DE"/>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Forhastede konklusioner - i virkeligheden</a:t>
            </a:r>
            <a:br>
              <a:rPr lang="en-US" sz="3600">
                <a:solidFill>
                  <a:srgbClr val="004992"/>
                </a:solidFill>
                <a:latin typeface="+mn-lt"/>
                <a:ea typeface="+mn-ea"/>
                <a:cs typeface="+mn-cs"/>
              </a:rPr>
            </a:br>
            <a:r>
              <a:rPr lang="en-US">
                <a:solidFill>
                  <a:srgbClr val="004992"/>
                </a:solidFill>
                <a:latin typeface="+mn-lt"/>
                <a:ea typeface="+mn-ea"/>
                <a:cs typeface="+mn-cs"/>
              </a:rPr>
              <a:t>- Vandrehistorier -</a:t>
            </a: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mn-lt"/>
                <a:ea typeface="+mn-ea"/>
                <a:cs typeface="+mn-cs"/>
              </a:rPr>
              <a:t>Nej! </a:t>
            </a:r>
            <a:endParaRPr lang="de-DE" altLang="de-DE" sz="4000" dirty="0">
              <a:latin typeface="+mn-lt"/>
              <a:ea typeface="+mn-ea"/>
              <a:cs typeface="+mn-cs"/>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da-DK" sz="2200">
                <a:solidFill>
                  <a:srgbClr val="000000"/>
                </a:solidFill>
                <a:latin typeface="+mn-lt"/>
                <a:ea typeface="+mn-ea"/>
                <a:cs typeface="+mn-cs"/>
              </a:rPr>
              <a:t>Var månelandingen et fupnummer udført af USA’s regering? </a:t>
            </a:r>
            <a:endParaRPr lang="de-DE" sz="2200" dirty="0">
              <a:solidFill>
                <a:srgbClr val="000000"/>
              </a:solidFill>
              <a:latin typeface="+mn-lt"/>
              <a:ea typeface="+mn-ea"/>
              <a:cs typeface="+mn-cs"/>
            </a:endParaRPr>
          </a:p>
        </p:txBody>
      </p:sp>
      <p:sp>
        <p:nvSpPr>
          <p:cNvPr id="14"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a:latin typeface="+mn-lt"/>
                <a:ea typeface="+mn-ea"/>
                <a:cs typeface="+mn-cs"/>
              </a:rPr>
              <a:t>Kilde: Den tyske TV-station ZDF: „Vorsicht Verschwörung“ [giv agt: sammensværgelse) </a:t>
            </a:r>
            <a:endParaRPr lang="de-DE" altLang="de-DE" sz="1200" dirty="0">
              <a:latin typeface="+mn-lt"/>
              <a:ea typeface="+mn-ea"/>
              <a:cs typeface="+mn-cs"/>
            </a:endParaRPr>
          </a:p>
        </p:txBody>
      </p:sp>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da-DK" altLang="de-DE" sz="2400">
                <a:latin typeface="+mn-lt"/>
                <a:ea typeface="+mn-ea"/>
                <a:cs typeface="+mn-cs"/>
              </a:rPr>
              <a:t>Direktør Roland Emmerich (Independence Day): “Månelandingen […] var bare for god. Det ville have været umuligt at konstruere noget sådant i 1960’erne. Selv med vore dages udstyr ville det frembyde problemer.” </a:t>
            </a:r>
            <a:endParaRPr lang="de-DE" altLang="de-DE" sz="2400" i="1" dirty="0">
              <a:latin typeface="+mn-lt"/>
              <a:ea typeface="+mn-ea"/>
              <a:cs typeface="+mn-cs"/>
            </a:endParaRP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8" name="Slide Number Placeholder 7"/>
          <p:cNvSpPr>
            <a:spLocks noGrp="1"/>
          </p:cNvSpPr>
          <p:nvPr>
            <p:ph type="sldNum" sz="quarter" idx="12"/>
          </p:nvPr>
        </p:nvSpPr>
        <p:spPr/>
        <p:txBody>
          <a:bodyPr/>
          <a:lstStyle/>
          <a:p>
            <a:fld id="{256BCBF1-85EA-42FD-96E6-8C2057520BE5}" type="slidenum">
              <a:rPr lang="en-US" altLang="de-DE" smtClean="0"/>
              <a:pPr/>
              <a:t>153</a:t>
            </a:fld>
            <a:endParaRPr lang="en-US" altLang="de-DE"/>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Hvordan opstod denne vandrehistorie og andre konspirationsteorier?</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US" altLang="de-DE" sz="2400">
                <a:solidFill>
                  <a:srgbClr val="333333"/>
                </a:solidFill>
                <a:sym typeface="Times New Roman" panose="02020603050405020304" pitchFamily="18" charset="0"/>
              </a:rPr>
              <a:t>???</a:t>
            </a:r>
            <a:endParaRPr lang="en-US" sz="2400" dirty="0">
              <a:solidFill>
                <a:srgbClr val="333333"/>
              </a:solidFill>
            </a:endParaRPr>
          </a:p>
        </p:txBody>
      </p:sp>
      <p:sp>
        <p:nvSpPr>
          <p:cNvPr id="8" name="Footer Placeholder 7"/>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256BCBF1-85EA-42FD-96E6-8C2057520BE5}" type="slidenum">
              <a:rPr lang="en-US" altLang="de-DE" smtClean="0"/>
              <a:pPr/>
              <a:t>154</a:t>
            </a:fld>
            <a:endParaRPr lang="en-US" altLang="de-DE"/>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Hvordan opstod denne vandrehistorie og andre konspirationsteorier?</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000">
                <a:solidFill>
                  <a:srgbClr val="333333"/>
                </a:solidFill>
                <a:sym typeface="Times New Roman" panose="02020603050405020304" pitchFamily="18" charset="0"/>
              </a:rPr>
              <a:t>De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ofte</a:t>
            </a:r>
            <a:r>
              <a:rPr lang="en-US" altLang="de-DE" sz="2000" dirty="0">
                <a:solidFill>
                  <a:srgbClr val="333333"/>
                </a:solidFill>
                <a:sym typeface="Times New Roman" panose="02020603050405020304" pitchFamily="18" charset="0"/>
              </a:rPr>
              <a:t> mere </a:t>
            </a:r>
            <a:r>
              <a:rPr lang="en-US" altLang="de-DE" sz="2000" dirty="0" err="1">
                <a:solidFill>
                  <a:srgbClr val="333333"/>
                </a:solidFill>
                <a:sym typeface="Times New Roman" panose="02020603050405020304" pitchFamily="18" charset="0"/>
              </a:rPr>
              <a:t>spændende</a:t>
            </a:r>
            <a:r>
              <a:rPr lang="en-US" altLang="de-DE" sz="2000" dirty="0">
                <a:solidFill>
                  <a:srgbClr val="333333"/>
                </a:solidFill>
                <a:sym typeface="Times New Roman" panose="02020603050405020304" pitchFamily="18" charset="0"/>
              </a:rPr>
              <a:t> end </a:t>
            </a:r>
            <a:r>
              <a:rPr lang="en-US" altLang="de-DE" sz="2000" dirty="0" err="1">
                <a:solidFill>
                  <a:srgbClr val="333333"/>
                </a:solidFill>
                <a:sym typeface="Times New Roman" panose="02020603050405020304" pitchFamily="18" charset="0"/>
              </a:rPr>
              <a:t>virkeligheden</a:t>
            </a:r>
            <a:r>
              <a:rPr lang="en-US" altLang="de-DE" sz="2000" dirty="0">
                <a:solidFill>
                  <a:srgbClr val="333333"/>
                </a:solidFill>
                <a:sym typeface="Times New Roman" panose="02020603050405020304" pitchFamily="18" charset="0"/>
              </a:rPr>
              <a:t>!</a:t>
            </a:r>
          </a:p>
          <a:p>
            <a:pPr marL="342900" lvl="0" indent="-342900" defTabSz="914400" fontAlgn="base">
              <a:buClr>
                <a:srgbClr val="333333"/>
              </a:buClr>
              <a:buFont typeface="WingDings"/>
              <a:buChar char=""/>
            </a:pPr>
            <a:r>
              <a:rPr lang="en-US" altLang="de-DE" sz="2000" dirty="0">
                <a:solidFill>
                  <a:srgbClr val="333333"/>
                </a:solidFill>
                <a:sym typeface="Times New Roman" panose="02020603050405020304" pitchFamily="18" charset="0"/>
              </a:rPr>
              <a:t>De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baseret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på</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påstande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som</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vanskelige</a:t>
            </a:r>
            <a:r>
              <a:rPr lang="en-US" altLang="de-DE" sz="2000" dirty="0">
                <a:solidFill>
                  <a:srgbClr val="333333"/>
                </a:solidFill>
                <a:sym typeface="Times New Roman" panose="02020603050405020304" pitchFamily="18" charset="0"/>
              </a:rPr>
              <a:t> at </a:t>
            </a:r>
            <a:r>
              <a:rPr lang="en-US" altLang="de-DE" sz="2000" dirty="0" err="1">
                <a:solidFill>
                  <a:srgbClr val="333333"/>
                </a:solidFill>
                <a:sym typeface="Times New Roman" panose="02020603050405020304" pitchFamily="18" charset="0"/>
              </a:rPr>
              <a:t>efterprøve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eller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bevise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fx</a:t>
            </a:r>
            <a:r>
              <a:rPr lang="en-US" altLang="de-DE" sz="2000" dirty="0">
                <a:solidFill>
                  <a:srgbClr val="333333"/>
                </a:solidFill>
                <a:sym typeface="Times New Roman" panose="02020603050405020304" pitchFamily="18" charset="0"/>
              </a:rPr>
              <a:t> at Washington </a:t>
            </a:r>
            <a:r>
              <a:rPr lang="en-US" altLang="de-DE" sz="2000" dirty="0" err="1">
                <a:solidFill>
                  <a:srgbClr val="333333"/>
                </a:solidFill>
                <a:sym typeface="Times New Roman" panose="02020603050405020304" pitchFamily="18" charset="0"/>
              </a:rPr>
              <a:t>skulle</a:t>
            </a:r>
            <a:r>
              <a:rPr lang="en-US" altLang="de-DE" sz="2000" dirty="0">
                <a:solidFill>
                  <a:srgbClr val="333333"/>
                </a:solidFill>
                <a:sym typeface="Times New Roman" panose="02020603050405020304" pitchFamily="18" charset="0"/>
              </a:rPr>
              <a:t> have </a:t>
            </a:r>
            <a:r>
              <a:rPr lang="en-US" altLang="de-DE" sz="2000" dirty="0" err="1">
                <a:solidFill>
                  <a:srgbClr val="333333"/>
                </a:solidFill>
                <a:sym typeface="Times New Roman" panose="02020603050405020304" pitchFamily="18" charset="0"/>
              </a:rPr>
              <a:t>lignet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Weishaupt</a:t>
            </a:r>
            <a:r>
              <a:rPr lang="en-US" altLang="de-DE" sz="2000" dirty="0">
                <a:solidFill>
                  <a:srgbClr val="333333"/>
                </a:solidFill>
                <a:sym typeface="Times New Roman" panose="02020603050405020304" pitchFamily="18" charset="0"/>
              </a:rPr>
              <a:t>).</a:t>
            </a:r>
          </a:p>
          <a:p>
            <a:pPr marL="342900" lvl="0" indent="-342900" defTabSz="914400" fontAlgn="base">
              <a:buClr>
                <a:srgbClr val="333333"/>
              </a:buClr>
              <a:buFont typeface="WingDings"/>
              <a:buChar char=""/>
            </a:pPr>
            <a:r>
              <a:rPr lang="en-US" altLang="de-DE" sz="2000" dirty="0">
                <a:solidFill>
                  <a:srgbClr val="333333"/>
                </a:solidFill>
                <a:sym typeface="Times New Roman" panose="02020603050405020304" pitchFamily="18" charset="0"/>
              </a:rPr>
              <a:t>De </a:t>
            </a:r>
            <a:r>
              <a:rPr lang="en-US" altLang="de-DE" sz="2000" dirty="0" err="1">
                <a:solidFill>
                  <a:srgbClr val="333333"/>
                </a:solidFill>
                <a:sym typeface="Times New Roman" panose="02020603050405020304" pitchFamily="18" charset="0"/>
              </a:rPr>
              <a:t>udelader</a:t>
            </a:r>
            <a:r>
              <a:rPr lang="en-US" altLang="de-DE" sz="2000" dirty="0">
                <a:solidFill>
                  <a:srgbClr val="333333"/>
                </a:solidFill>
                <a:sym typeface="Times New Roman" panose="02020603050405020304" pitchFamily="18" charset="0"/>
              </a:rPr>
              <a:t> alternative </a:t>
            </a:r>
            <a:r>
              <a:rPr lang="en-US" altLang="de-DE" sz="2000" dirty="0" err="1">
                <a:solidFill>
                  <a:srgbClr val="333333"/>
                </a:solidFill>
                <a:sym typeface="Times New Roman" panose="02020603050405020304" pitchFamily="18" charset="0"/>
              </a:rPr>
              <a:t>forklaringer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fx</a:t>
            </a:r>
            <a:r>
              <a:rPr lang="en-US" altLang="de-DE" sz="2000" dirty="0">
                <a:solidFill>
                  <a:srgbClr val="333333"/>
                </a:solidFill>
                <a:sym typeface="Times New Roman" panose="02020603050405020304" pitchFamily="18" charset="0"/>
              </a:rPr>
              <a:t> at den </a:t>
            </a:r>
            <a:r>
              <a:rPr lang="en-US" altLang="de-DE" sz="2000" dirty="0" err="1">
                <a:solidFill>
                  <a:srgbClr val="333333"/>
                </a:solidFill>
                <a:sym typeface="Times New Roman" panose="02020603050405020304" pitchFamily="18" charset="0"/>
              </a:rPr>
              <a:t>gentagne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brug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13 </a:t>
            </a:r>
            <a:r>
              <a:rPr lang="en-US" altLang="de-DE" sz="2000" dirty="0" err="1">
                <a:solidFill>
                  <a:srgbClr val="333333"/>
                </a:solidFill>
                <a:sym typeface="Times New Roman" panose="02020603050405020304" pitchFamily="18" charset="0"/>
              </a:rPr>
              <a:t>symboler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relateret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til</a:t>
            </a:r>
            <a:r>
              <a:rPr lang="en-US" altLang="de-DE" sz="2000" dirty="0">
                <a:solidFill>
                  <a:srgbClr val="333333"/>
                </a:solidFill>
                <a:sym typeface="Times New Roman" panose="02020603050405020304" pitchFamily="18" charset="0"/>
              </a:rPr>
              <a:t> de 13 </a:t>
            </a:r>
            <a:r>
              <a:rPr lang="en-US" altLang="de-DE" sz="2000" dirty="0" err="1">
                <a:solidFill>
                  <a:srgbClr val="333333"/>
                </a:solidFill>
                <a:sym typeface="Times New Roman" panose="02020603050405020304" pitchFamily="18" charset="0"/>
              </a:rPr>
              <a:t>oprindelige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stater</a:t>
            </a:r>
            <a:r>
              <a:rPr lang="en-US" altLang="de-DE" sz="2000" dirty="0">
                <a:solidFill>
                  <a:srgbClr val="333333"/>
                </a:solidFill>
                <a:sym typeface="Times New Roman" panose="02020603050405020304" pitchFamily="18" charset="0"/>
              </a:rPr>
              <a:t>).</a:t>
            </a:r>
          </a:p>
          <a:p>
            <a:pPr marL="342900" lvl="0" indent="-342900" defTabSz="914400" fontAlgn="base">
              <a:buClr>
                <a:srgbClr val="333333"/>
              </a:buClr>
              <a:buFont typeface="WingDings"/>
              <a:buChar char=""/>
            </a:pPr>
            <a:r>
              <a:rPr lang="en-US" altLang="de-DE" sz="2000" dirty="0" err="1">
                <a:solidFill>
                  <a:srgbClr val="333333"/>
                </a:solidFill>
                <a:sym typeface="Times New Roman" panose="02020603050405020304" pitchFamily="18" charset="0"/>
              </a:rPr>
              <a:t>Vandrehistorier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baseres</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sommetider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på</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fakta</a:t>
            </a:r>
            <a:r>
              <a:rPr lang="en-US" altLang="de-DE" sz="2000" dirty="0">
                <a:solidFill>
                  <a:srgbClr val="333333"/>
                </a:solidFill>
                <a:sym typeface="Times New Roman" panose="02020603050405020304" pitchFamily="18" charset="0"/>
              </a:rPr>
              <a:t>, der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løsrevet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fra</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deres</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sammenhæng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Betydningen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de </a:t>
            </a:r>
            <a:r>
              <a:rPr lang="en-US" altLang="de-DE" sz="2000" dirty="0" err="1">
                <a:solidFill>
                  <a:srgbClr val="333333"/>
                </a:solidFill>
                <a:sym typeface="Times New Roman" panose="02020603050405020304" pitchFamily="18" charset="0"/>
              </a:rPr>
              <a:t>nævnte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detaljer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samtidig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voldsomt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overdrevet</a:t>
            </a:r>
            <a:r>
              <a:rPr lang="en-US" altLang="de-DE" sz="2000" dirty="0">
                <a:solidFill>
                  <a:srgbClr val="333333"/>
                </a:solidFill>
                <a:sym typeface="Times New Roman" panose="02020603050405020304" pitchFamily="18" charset="0"/>
              </a:rPr>
              <a:t> (Washington </a:t>
            </a:r>
            <a:r>
              <a:rPr lang="en-US" altLang="de-DE" sz="2000" dirty="0" err="1">
                <a:solidFill>
                  <a:srgbClr val="333333"/>
                </a:solidFill>
                <a:sym typeface="Times New Roman" panose="02020603050405020304" pitchFamily="18" charset="0"/>
              </a:rPr>
              <a:t>var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frimurer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hvilket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imidlertid</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ikke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betyder</a:t>
            </a:r>
            <a:r>
              <a:rPr lang="en-US" altLang="de-DE" sz="2000" dirty="0">
                <a:solidFill>
                  <a:srgbClr val="333333"/>
                </a:solidFill>
                <a:sym typeface="Times New Roman" panose="02020603050405020304" pitchFamily="18" charset="0"/>
              </a:rPr>
              <a:t>, at USA </a:t>
            </a:r>
            <a:r>
              <a:rPr lang="en-US" altLang="de-DE" sz="2000" dirty="0" err="1">
                <a:solidFill>
                  <a:srgbClr val="333333"/>
                </a:solidFill>
                <a:sym typeface="Times New Roman" panose="02020603050405020304" pitchFamily="18" charset="0"/>
              </a:rPr>
              <a:t>var</a:t>
            </a:r>
            <a:r>
              <a:rPr lang="en-US" altLang="de-DE" sz="2000" dirty="0">
                <a:solidFill>
                  <a:srgbClr val="333333"/>
                </a:solidFill>
                <a:sym typeface="Times New Roman" panose="02020603050405020304" pitchFamily="18" charset="0"/>
              </a:rPr>
              <a:t> – </a:t>
            </a:r>
            <a:r>
              <a:rPr lang="en-US" altLang="de-DE" sz="2000" dirty="0" err="1">
                <a:solidFill>
                  <a:srgbClr val="333333"/>
                </a:solidFill>
                <a:sym typeface="Times New Roman" panose="02020603050405020304" pitchFamily="18" charset="0"/>
              </a:rPr>
              <a:t>eller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stadig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 </a:t>
            </a:r>
            <a:r>
              <a:rPr lang="en-US" altLang="de-DE" sz="2000" dirty="0" err="1">
                <a:solidFill>
                  <a:srgbClr val="333333"/>
                </a:solidFill>
                <a:sym typeface="Times New Roman" panose="02020603050405020304" pitchFamily="18" charset="0"/>
              </a:rPr>
              <a:t>infiltreret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frimurerne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Frimurere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andre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sammenslutninger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vække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mistanke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fordi</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deres</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aktiviteter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foregår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hemmelighed</a:t>
            </a:r>
            <a:r>
              <a:rPr lang="en-US" altLang="de-DE" sz="2000" dirty="0">
                <a:solidFill>
                  <a:srgbClr val="333333"/>
                </a:solidFill>
                <a:sym typeface="Times New Roman" panose="02020603050405020304" pitchFamily="18" charset="0"/>
              </a:rPr>
              <a:t>. Men: I </a:t>
            </a:r>
            <a:r>
              <a:rPr lang="en-US" altLang="de-DE" sz="2000" dirty="0" err="1">
                <a:solidFill>
                  <a:srgbClr val="333333"/>
                </a:solidFill>
                <a:sym typeface="Times New Roman" panose="02020603050405020304" pitchFamily="18" charset="0"/>
              </a:rPr>
              <a:t>modsætning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til</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gængs</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opfattelse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tror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frimurerne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ikke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på</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satan</a:t>
            </a:r>
            <a:r>
              <a:rPr lang="en-US" altLang="de-DE" sz="2000" dirty="0">
                <a:solidFill>
                  <a:srgbClr val="333333"/>
                </a:solidFill>
                <a:sym typeface="Times New Roman" panose="02020603050405020304" pitchFamily="18" charset="0"/>
              </a:rPr>
              <a:t>, men </a:t>
            </a:r>
            <a:r>
              <a:rPr lang="en-US" altLang="de-DE" sz="2000" dirty="0" err="1">
                <a:solidFill>
                  <a:srgbClr val="333333"/>
                </a:solidFill>
                <a:sym typeface="Times New Roman" panose="02020603050405020304" pitchFamily="18" charset="0"/>
              </a:rPr>
              <a:t>på</a:t>
            </a:r>
            <a:r>
              <a:rPr lang="en-US" altLang="de-DE" sz="2000" dirty="0">
                <a:solidFill>
                  <a:srgbClr val="333333"/>
                </a:solidFill>
                <a:sym typeface="Times New Roman" panose="02020603050405020304" pitchFamily="18" charset="0"/>
              </a:rPr>
              <a:t> et ‘</a:t>
            </a:r>
            <a:r>
              <a:rPr lang="en-US" altLang="de-DE" sz="2000" dirty="0" err="1">
                <a:solidFill>
                  <a:srgbClr val="333333"/>
                </a:solidFill>
                <a:sym typeface="Times New Roman" panose="02020603050405020304" pitchFamily="18" charset="0"/>
              </a:rPr>
              <a:t>højere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væsen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fx</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Gud</a:t>
            </a:r>
            <a:r>
              <a:rPr lang="en-US" altLang="de-DE" sz="2000" dirty="0">
                <a:solidFill>
                  <a:srgbClr val="333333"/>
                </a:solidFill>
                <a:sym typeface="Times New Roman" panose="02020603050405020304" pitchFamily="18" charset="0"/>
              </a:rPr>
              <a:t>, Allah mv.). De </a:t>
            </a:r>
            <a:r>
              <a:rPr lang="en-US" altLang="de-DE" sz="2000" dirty="0" err="1">
                <a:solidFill>
                  <a:srgbClr val="333333"/>
                </a:solidFill>
                <a:sym typeface="Times New Roman" panose="02020603050405020304" pitchFamily="18" charset="0"/>
              </a:rPr>
              <a:t>følger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en</a:t>
            </a:r>
            <a:r>
              <a:rPr lang="en-US" altLang="de-DE" sz="2000" dirty="0">
                <a:solidFill>
                  <a:srgbClr val="333333"/>
                </a:solidFill>
                <a:sym typeface="Times New Roman" panose="02020603050405020304" pitchFamily="18" charset="0"/>
              </a:rPr>
              <a:t> liberal </a:t>
            </a:r>
            <a:r>
              <a:rPr lang="en-US" altLang="de-DE" sz="2000" dirty="0" err="1">
                <a:solidFill>
                  <a:srgbClr val="333333"/>
                </a:solidFill>
                <a:sym typeface="Times New Roman" panose="02020603050405020304" pitchFamily="18" charset="0"/>
              </a:rPr>
              <a:t>tankegang</a:t>
            </a:r>
            <a:r>
              <a:rPr lang="en-US" altLang="de-DE" sz="2000" dirty="0">
                <a:solidFill>
                  <a:srgbClr val="333333"/>
                </a:solidFill>
                <a:sym typeface="Times New Roman" panose="02020603050405020304" pitchFamily="18" charset="0"/>
              </a:rPr>
              <a:t>, men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ikke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rebelske</a:t>
            </a:r>
            <a:r>
              <a:rPr lang="en-US" altLang="de-DE" sz="2000" dirty="0">
                <a:solidFill>
                  <a:srgbClr val="333333"/>
                </a:solidFill>
                <a:sym typeface="Times New Roman" panose="02020603050405020304" pitchFamily="18" charset="0"/>
              </a:rPr>
              <a:t>’.</a:t>
            </a:r>
            <a:endParaRPr lang="en-US" sz="2000" dirty="0"/>
          </a:p>
        </p:txBody>
      </p:sp>
      <p:sp>
        <p:nvSpPr>
          <p:cNvPr id="8" name="Footer Placeholder 7"/>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256BCBF1-85EA-42FD-96E6-8C2057520BE5}" type="slidenum">
              <a:rPr lang="en-US" altLang="de-DE" smtClean="0"/>
              <a:pPr/>
              <a:t>155</a:t>
            </a:fld>
            <a:endParaRPr lang="en-US"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Pages>0</Pages>
  <Words>7097</Words>
  <Characters>0</Characters>
  <Application>Microsoft Office PowerPoint</Application>
  <PresentationFormat>Benutzerdefiniert</PresentationFormat>
  <Lines>0</Lines>
  <Paragraphs>1234</Paragraphs>
  <Slides>155</Slides>
  <Notes>155</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155</vt:i4>
      </vt:variant>
    </vt:vector>
  </HeadingPairs>
  <TitlesOfParts>
    <vt:vector size="163" baseType="lpstr">
      <vt:lpstr>Arial</vt:lpstr>
      <vt:lpstr>Calibri</vt:lpstr>
      <vt:lpstr>Calibri Light</vt:lpstr>
      <vt:lpstr>Symbol</vt:lpstr>
      <vt:lpstr>Times New Roman</vt:lpstr>
      <vt:lpstr>WingDings</vt:lpstr>
      <vt:lpstr>UKE_PPT-Vorlage_16zu9</vt:lpstr>
      <vt:lpstr>1_UKE_PPT-Vorlage_16zu9</vt:lpstr>
      <vt:lpstr>MCT 2 A – At drage forhastede konklusioner I</vt:lpstr>
      <vt:lpstr>At drage forhastede konklusioner</vt:lpstr>
      <vt:lpstr>At drage forhastede konklusioner</vt:lpstr>
      <vt:lpstr>At drage forhastede konklusioner</vt:lpstr>
      <vt:lpstr>At drage forhastede konklusioner</vt:lpstr>
      <vt:lpstr>At drage forhastede konklusioner</vt:lpstr>
      <vt:lpstr>Konklusioner uden 100 % vished</vt:lpstr>
      <vt:lpstr>Konklusioner uden 100 % vished</vt:lpstr>
      <vt:lpstr>Konklusioner uden 100 % vished</vt:lpstr>
      <vt:lpstr>At drage forhastede konklusioner “i virkeligheden”</vt:lpstr>
      <vt:lpstr>At drage forhastede konklusioner “i virkeligheden”</vt:lpstr>
      <vt:lpstr>At drage forhastede konklusioner “i virkeligheden”</vt:lpstr>
      <vt:lpstr>Forhastede konklusioner - i virkeligheden - Vandrehistorier – [alternativ opgave findes i slutningen af præsentationen]</vt:lpstr>
      <vt:lpstr>Forhastede konklusioner - i virkeligheden - Vandrehistorier -</vt:lpstr>
      <vt:lpstr>Forhastede konklusioner - i virkeligheden - Vandrehistorier -</vt:lpstr>
      <vt:lpstr>Forhastede konklusioner - i virkeligheden - Vandrehistorier -</vt:lpstr>
      <vt:lpstr>Hvordan opstod denne vandrehistorie og andre konspirationsteorier?</vt:lpstr>
      <vt:lpstr>Hvordan opstod denne vandrehistorie og andre konspirationsteorier?</vt:lpstr>
      <vt:lpstr>Hvordan opstod denne vandrehistorie og andre konspirationsteorier?</vt:lpstr>
      <vt:lpstr>Hvorfor gør vi det?</vt:lpstr>
      <vt:lpstr>Hvorfor gør vi det?</vt:lpstr>
      <vt:lpstr>Hvordan forhastede konklusioner kan resultere i fejltolkninger under en psykose - eksempler</vt:lpstr>
      <vt:lpstr>Opgave (1)</vt:lpstr>
      <vt:lpstr>Opgave (1)</vt:lpstr>
      <vt:lpstr>Opgave (1)</vt:lpstr>
      <vt:lpstr>Billede 1</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Billede 2</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Billede 3</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Billede 4</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Billede 5</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Valgfrit: Videoklip</vt:lpstr>
      <vt:lpstr>Billede 6</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Billede 7</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Billede 8</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Billede 9</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Billede 10</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Opgave 2:</vt:lpstr>
      <vt:lpstr>Hvad ser du?</vt:lpstr>
      <vt:lpstr>Et ældre par, en pokal eller...?</vt:lpstr>
      <vt:lpstr>Hvad ser du?</vt:lpstr>
      <vt:lpstr>Hvad ser du?</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Hvad ser du?</vt:lpstr>
      <vt:lpstr>Prøv at finde alle detaljer!</vt:lpstr>
      <vt:lpstr>PowerPoint-Präsentation</vt:lpstr>
      <vt:lpstr>Overfør til hverdagen</vt:lpstr>
      <vt:lpstr>Overfør til hverdagen</vt:lpstr>
      <vt:lpstr>Overfør til hverdagen</vt:lpstr>
      <vt:lpstr>Overfør til hverdagen</vt:lpstr>
      <vt:lpstr>Overfør til hverdagen</vt:lpstr>
      <vt:lpstr>Hvad har det med psykoser at gøre?</vt:lpstr>
      <vt:lpstr>Hvad har det med psykoser at gøre?</vt:lpstr>
      <vt:lpstr>Hvad har det med psykoser at gøre?</vt:lpstr>
      <vt:lpstr>Tak for din opmærksomhed!</vt:lpstr>
      <vt:lpstr>PowerPoint-Präsentation</vt:lpstr>
      <vt:lpstr>Forhastede konklusioner - i virkeligheden - Vandrehistorier -</vt:lpstr>
      <vt:lpstr>Forhastede konklusioner - i virkeligheden - Vandrehistorier -</vt:lpstr>
      <vt:lpstr>Forhastede konklusioner - i virkeligheden - Vandrehistorier -</vt:lpstr>
      <vt:lpstr>Forhastede konklusioner - i virkeligheden - Vandrehistorier -</vt:lpstr>
      <vt:lpstr>Forhastede konklusioner - i virkeligheden - Vandrehistorier -</vt:lpstr>
      <vt:lpstr>Forhastede konklusioner - i virkeligheden - Vandrehistorier -</vt:lpstr>
      <vt:lpstr>Forhastede konklusioner - i virkeligheden - Vandrehistorier -</vt:lpstr>
      <vt:lpstr>Hvordan opstod denne vandrehistorie og andre konspirationsteorier?</vt:lpstr>
      <vt:lpstr>Hvordan opstod denne vandrehistorie og andre konspirationsteorier?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Britt ...</cp:lastModifiedBy>
  <cp:revision>45</cp:revision>
  <dcterms:modified xsi:type="dcterms:W3CDTF">2022-02-04T08:59:41Z</dcterms:modified>
</cp:coreProperties>
</file>