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9" r:id="rId1"/>
    <p:sldMasterId id="2147483702" r:id="rId2"/>
  </p:sldMasterIdLst>
  <p:notesMasterIdLst>
    <p:notesMasterId r:id="rId125"/>
  </p:notesMasterIdLst>
  <p:sldIdLst>
    <p:sldId id="455" r:id="rId3"/>
    <p:sldId id="418" r:id="rId4"/>
    <p:sldId id="428" r:id="rId5"/>
    <p:sldId id="427" r:id="rId6"/>
    <p:sldId id="426" r:id="rId7"/>
    <p:sldId id="425" r:id="rId8"/>
    <p:sldId id="392" r:id="rId9"/>
    <p:sldId id="430" r:id="rId10"/>
    <p:sldId id="429" r:id="rId11"/>
    <p:sldId id="394" r:id="rId12"/>
    <p:sldId id="432" r:id="rId13"/>
    <p:sldId id="431" r:id="rId14"/>
    <p:sldId id="268" r:id="rId15"/>
    <p:sldId id="269" r:id="rId16"/>
    <p:sldId id="270" r:id="rId17"/>
    <p:sldId id="271" r:id="rId18"/>
    <p:sldId id="272" r:id="rId19"/>
    <p:sldId id="273" r:id="rId20"/>
    <p:sldId id="274" r:id="rId21"/>
    <p:sldId id="396" r:id="rId22"/>
    <p:sldId id="433" r:id="rId23"/>
    <p:sldId id="277" r:id="rId24"/>
    <p:sldId id="397" r:id="rId25"/>
    <p:sldId id="435" r:id="rId26"/>
    <p:sldId id="434"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43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99" r:id="rId94"/>
    <p:sldId id="437" r:id="rId95"/>
    <p:sldId id="351" r:id="rId96"/>
    <p:sldId id="352" r:id="rId97"/>
    <p:sldId id="353" r:id="rId98"/>
    <p:sldId id="354" r:id="rId99"/>
    <p:sldId id="355" r:id="rId100"/>
    <p:sldId id="356" r:id="rId101"/>
    <p:sldId id="357" r:id="rId102"/>
    <p:sldId id="358" r:id="rId103"/>
    <p:sldId id="359" r:id="rId104"/>
    <p:sldId id="360" r:id="rId105"/>
    <p:sldId id="401" r:id="rId106"/>
    <p:sldId id="441" r:id="rId107"/>
    <p:sldId id="440" r:id="rId108"/>
    <p:sldId id="439" r:id="rId109"/>
    <p:sldId id="438" r:id="rId110"/>
    <p:sldId id="442" r:id="rId111"/>
    <p:sldId id="445" r:id="rId112"/>
    <p:sldId id="444" r:id="rId113"/>
    <p:sldId id="424" r:id="rId114"/>
    <p:sldId id="370" r:id="rId115"/>
    <p:sldId id="446" r:id="rId116"/>
    <p:sldId id="447" r:id="rId117"/>
    <p:sldId id="448" r:id="rId118"/>
    <p:sldId id="449" r:id="rId119"/>
    <p:sldId id="450" r:id="rId120"/>
    <p:sldId id="451" r:id="rId121"/>
    <p:sldId id="452" r:id="rId122"/>
    <p:sldId id="453" r:id="rId123"/>
    <p:sldId id="454" r:id="rId124"/>
  </p:sldIdLst>
  <p:sldSz cx="12195175" cy="6858000"/>
  <p:notesSz cx="6858000" cy="9144000"/>
  <p:defaultTextStyle>
    <a:defPPr>
      <a:defRPr lang="en-US"/>
    </a:defPPr>
    <a:lvl1pPr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1pPr>
    <a:lvl2pPr marL="4572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2pPr>
    <a:lvl3pPr marL="9144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3pPr>
    <a:lvl4pPr marL="13716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4pPr>
    <a:lvl5pPr marL="18288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5pPr>
    <a:lvl6pPr marL="22860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6pPr>
    <a:lvl7pPr marL="27432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7pPr>
    <a:lvl8pPr marL="32004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8pPr>
    <a:lvl9pPr marL="36576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77" autoAdjust="0"/>
    <p:restoredTop sz="97842" autoAdjust="0"/>
  </p:normalViewPr>
  <p:slideViewPr>
    <p:cSldViewPr>
      <p:cViewPr varScale="1">
        <p:scale>
          <a:sx n="128" d="100"/>
          <a:sy n="128" d="100"/>
        </p:scale>
        <p:origin x="912" y="176"/>
      </p:cViewPr>
      <p:guideLst>
        <p:guide orient="horz" pos="2160"/>
        <p:guide pos="2880"/>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C5A429-9E81-4276-A751-997B7085412B}" type="datetimeFigureOut">
              <a:rPr lang="en-US" smtClean="0"/>
              <a:t>12/21/23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9D983F-8A87-4E75-BD5D-0AD3A28B176B}" type="slidenum">
              <a:rPr lang="en-US" smtClean="0"/>
              <a:t>‹Nr.›</a:t>
            </a:fld>
            <a:endParaRPr lang="en-US"/>
          </a:p>
        </p:txBody>
      </p:sp>
    </p:spTree>
    <p:extLst>
      <p:ext uri="{BB962C8B-B14F-4D97-AF65-F5344CB8AC3E}">
        <p14:creationId xmlns:p14="http://schemas.microsoft.com/office/powerpoint/2010/main" val="2798840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a:t>
            </a:fld>
            <a:endParaRPr lang="en-US"/>
          </a:p>
        </p:txBody>
      </p:sp>
    </p:spTree>
    <p:extLst>
      <p:ext uri="{BB962C8B-B14F-4D97-AF65-F5344CB8AC3E}">
        <p14:creationId xmlns:p14="http://schemas.microsoft.com/office/powerpoint/2010/main" val="2289927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a:t>
            </a:fld>
            <a:endParaRPr lang="en-US"/>
          </a:p>
        </p:txBody>
      </p:sp>
    </p:spTree>
    <p:extLst>
      <p:ext uri="{BB962C8B-B14F-4D97-AF65-F5344CB8AC3E}">
        <p14:creationId xmlns:p14="http://schemas.microsoft.com/office/powerpoint/2010/main" val="2990738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a:t>
            </a:fld>
            <a:endParaRPr lang="en-US"/>
          </a:p>
        </p:txBody>
      </p:sp>
    </p:spTree>
    <p:extLst>
      <p:ext uri="{BB962C8B-B14F-4D97-AF65-F5344CB8AC3E}">
        <p14:creationId xmlns:p14="http://schemas.microsoft.com/office/powerpoint/2010/main" val="2064922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a:t>
            </a:fld>
            <a:endParaRPr lang="en-US"/>
          </a:p>
        </p:txBody>
      </p:sp>
    </p:spTree>
    <p:extLst>
      <p:ext uri="{BB962C8B-B14F-4D97-AF65-F5344CB8AC3E}">
        <p14:creationId xmlns:p14="http://schemas.microsoft.com/office/powerpoint/2010/main" val="47385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a:t>
            </a:fld>
            <a:endParaRPr lang="en-US"/>
          </a:p>
        </p:txBody>
      </p:sp>
    </p:spTree>
    <p:extLst>
      <p:ext uri="{BB962C8B-B14F-4D97-AF65-F5344CB8AC3E}">
        <p14:creationId xmlns:p14="http://schemas.microsoft.com/office/powerpoint/2010/main" val="3336156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a:t>
            </a:fld>
            <a:endParaRPr lang="en-US"/>
          </a:p>
        </p:txBody>
      </p:sp>
    </p:spTree>
    <p:extLst>
      <p:ext uri="{BB962C8B-B14F-4D97-AF65-F5344CB8AC3E}">
        <p14:creationId xmlns:p14="http://schemas.microsoft.com/office/powerpoint/2010/main" val="3540411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a:t>
            </a:fld>
            <a:endParaRPr lang="en-US"/>
          </a:p>
        </p:txBody>
      </p:sp>
    </p:spTree>
    <p:extLst>
      <p:ext uri="{BB962C8B-B14F-4D97-AF65-F5344CB8AC3E}">
        <p14:creationId xmlns:p14="http://schemas.microsoft.com/office/powerpoint/2010/main" val="4000209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a:t>
            </a:fld>
            <a:endParaRPr lang="en-US"/>
          </a:p>
        </p:txBody>
      </p:sp>
    </p:spTree>
    <p:extLst>
      <p:ext uri="{BB962C8B-B14F-4D97-AF65-F5344CB8AC3E}">
        <p14:creationId xmlns:p14="http://schemas.microsoft.com/office/powerpoint/2010/main" val="2270285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a:t>
            </a:fld>
            <a:endParaRPr lang="en-US"/>
          </a:p>
        </p:txBody>
      </p:sp>
    </p:spTree>
    <p:extLst>
      <p:ext uri="{BB962C8B-B14F-4D97-AF65-F5344CB8AC3E}">
        <p14:creationId xmlns:p14="http://schemas.microsoft.com/office/powerpoint/2010/main" val="1382297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a:t>
            </a:fld>
            <a:endParaRPr lang="en-US"/>
          </a:p>
        </p:txBody>
      </p:sp>
    </p:spTree>
    <p:extLst>
      <p:ext uri="{BB962C8B-B14F-4D97-AF65-F5344CB8AC3E}">
        <p14:creationId xmlns:p14="http://schemas.microsoft.com/office/powerpoint/2010/main" val="3958035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12</a:t>
            </a:fld>
            <a:endParaRPr lang="en-US"/>
          </a:p>
        </p:txBody>
      </p:sp>
    </p:spTree>
    <p:extLst>
      <p:ext uri="{BB962C8B-B14F-4D97-AF65-F5344CB8AC3E}">
        <p14:creationId xmlns:p14="http://schemas.microsoft.com/office/powerpoint/2010/main" val="3507882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13</a:t>
            </a:fld>
            <a:endParaRPr lang="en-US"/>
          </a:p>
        </p:txBody>
      </p:sp>
    </p:spTree>
    <p:extLst>
      <p:ext uri="{BB962C8B-B14F-4D97-AF65-F5344CB8AC3E}">
        <p14:creationId xmlns:p14="http://schemas.microsoft.com/office/powerpoint/2010/main" val="3596747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14</a:t>
            </a:fld>
            <a:endParaRPr lang="en-US"/>
          </a:p>
        </p:txBody>
      </p:sp>
    </p:spTree>
    <p:extLst>
      <p:ext uri="{BB962C8B-B14F-4D97-AF65-F5344CB8AC3E}">
        <p14:creationId xmlns:p14="http://schemas.microsoft.com/office/powerpoint/2010/main" val="2999242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15</a:t>
            </a:fld>
            <a:endParaRPr lang="en-US"/>
          </a:p>
        </p:txBody>
      </p:sp>
    </p:spTree>
    <p:extLst>
      <p:ext uri="{BB962C8B-B14F-4D97-AF65-F5344CB8AC3E}">
        <p14:creationId xmlns:p14="http://schemas.microsoft.com/office/powerpoint/2010/main" val="4071543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16</a:t>
            </a:fld>
            <a:endParaRPr lang="en-US"/>
          </a:p>
        </p:txBody>
      </p:sp>
    </p:spTree>
    <p:extLst>
      <p:ext uri="{BB962C8B-B14F-4D97-AF65-F5344CB8AC3E}">
        <p14:creationId xmlns:p14="http://schemas.microsoft.com/office/powerpoint/2010/main" val="104808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17</a:t>
            </a:fld>
            <a:endParaRPr lang="en-US"/>
          </a:p>
        </p:txBody>
      </p:sp>
    </p:spTree>
    <p:extLst>
      <p:ext uri="{BB962C8B-B14F-4D97-AF65-F5344CB8AC3E}">
        <p14:creationId xmlns:p14="http://schemas.microsoft.com/office/powerpoint/2010/main" val="1746788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18</a:t>
            </a:fld>
            <a:endParaRPr lang="en-US"/>
          </a:p>
        </p:txBody>
      </p:sp>
    </p:spTree>
    <p:extLst>
      <p:ext uri="{BB962C8B-B14F-4D97-AF65-F5344CB8AC3E}">
        <p14:creationId xmlns:p14="http://schemas.microsoft.com/office/powerpoint/2010/main" val="2152664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19</a:t>
            </a:fld>
            <a:endParaRPr lang="en-US"/>
          </a:p>
        </p:txBody>
      </p:sp>
    </p:spTree>
    <p:extLst>
      <p:ext uri="{BB962C8B-B14F-4D97-AF65-F5344CB8AC3E}">
        <p14:creationId xmlns:p14="http://schemas.microsoft.com/office/powerpoint/2010/main" val="1068557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20</a:t>
            </a:fld>
            <a:endParaRPr lang="en-US"/>
          </a:p>
        </p:txBody>
      </p:sp>
    </p:spTree>
    <p:extLst>
      <p:ext uri="{BB962C8B-B14F-4D97-AF65-F5344CB8AC3E}">
        <p14:creationId xmlns:p14="http://schemas.microsoft.com/office/powerpoint/2010/main" val="4087935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21</a:t>
            </a:fld>
            <a:endParaRPr lang="en-US"/>
          </a:p>
        </p:txBody>
      </p:sp>
    </p:spTree>
    <p:extLst>
      <p:ext uri="{BB962C8B-B14F-4D97-AF65-F5344CB8AC3E}">
        <p14:creationId xmlns:p14="http://schemas.microsoft.com/office/powerpoint/2010/main" val="2549038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22</a:t>
            </a:fld>
            <a:endParaRPr lang="en-US"/>
          </a:p>
        </p:txBody>
      </p:sp>
    </p:spTree>
    <p:extLst>
      <p:ext uri="{BB962C8B-B14F-4D97-AF65-F5344CB8AC3E}">
        <p14:creationId xmlns:p14="http://schemas.microsoft.com/office/powerpoint/2010/main" val="1291320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23</a:t>
            </a:fld>
            <a:endParaRPr lang="en-US"/>
          </a:p>
        </p:txBody>
      </p:sp>
    </p:spTree>
    <p:extLst>
      <p:ext uri="{BB962C8B-B14F-4D97-AF65-F5344CB8AC3E}">
        <p14:creationId xmlns:p14="http://schemas.microsoft.com/office/powerpoint/2010/main" val="439123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24</a:t>
            </a:fld>
            <a:endParaRPr lang="en-US"/>
          </a:p>
        </p:txBody>
      </p:sp>
    </p:spTree>
    <p:extLst>
      <p:ext uri="{BB962C8B-B14F-4D97-AF65-F5344CB8AC3E}">
        <p14:creationId xmlns:p14="http://schemas.microsoft.com/office/powerpoint/2010/main" val="42612983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25</a:t>
            </a:fld>
            <a:endParaRPr lang="en-US"/>
          </a:p>
        </p:txBody>
      </p:sp>
    </p:spTree>
    <p:extLst>
      <p:ext uri="{BB962C8B-B14F-4D97-AF65-F5344CB8AC3E}">
        <p14:creationId xmlns:p14="http://schemas.microsoft.com/office/powerpoint/2010/main" val="4273688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26</a:t>
            </a:fld>
            <a:endParaRPr lang="en-US"/>
          </a:p>
        </p:txBody>
      </p:sp>
    </p:spTree>
    <p:extLst>
      <p:ext uri="{BB962C8B-B14F-4D97-AF65-F5344CB8AC3E}">
        <p14:creationId xmlns:p14="http://schemas.microsoft.com/office/powerpoint/2010/main" val="15307853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27</a:t>
            </a:fld>
            <a:endParaRPr lang="en-US"/>
          </a:p>
        </p:txBody>
      </p:sp>
    </p:spTree>
    <p:extLst>
      <p:ext uri="{BB962C8B-B14F-4D97-AF65-F5344CB8AC3E}">
        <p14:creationId xmlns:p14="http://schemas.microsoft.com/office/powerpoint/2010/main" val="894615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28</a:t>
            </a:fld>
            <a:endParaRPr lang="en-US"/>
          </a:p>
        </p:txBody>
      </p:sp>
    </p:spTree>
    <p:extLst>
      <p:ext uri="{BB962C8B-B14F-4D97-AF65-F5344CB8AC3E}">
        <p14:creationId xmlns:p14="http://schemas.microsoft.com/office/powerpoint/2010/main" val="2105928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29</a:t>
            </a:fld>
            <a:endParaRPr lang="en-US"/>
          </a:p>
        </p:txBody>
      </p:sp>
    </p:spTree>
    <p:extLst>
      <p:ext uri="{BB962C8B-B14F-4D97-AF65-F5344CB8AC3E}">
        <p14:creationId xmlns:p14="http://schemas.microsoft.com/office/powerpoint/2010/main" val="15423620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30</a:t>
            </a:fld>
            <a:endParaRPr lang="en-US"/>
          </a:p>
        </p:txBody>
      </p:sp>
    </p:spTree>
    <p:extLst>
      <p:ext uri="{BB962C8B-B14F-4D97-AF65-F5344CB8AC3E}">
        <p14:creationId xmlns:p14="http://schemas.microsoft.com/office/powerpoint/2010/main" val="32294173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31</a:t>
            </a:fld>
            <a:endParaRPr lang="en-US"/>
          </a:p>
        </p:txBody>
      </p:sp>
    </p:spTree>
    <p:extLst>
      <p:ext uri="{BB962C8B-B14F-4D97-AF65-F5344CB8AC3E}">
        <p14:creationId xmlns:p14="http://schemas.microsoft.com/office/powerpoint/2010/main" val="27179898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32</a:t>
            </a:fld>
            <a:endParaRPr lang="en-US"/>
          </a:p>
        </p:txBody>
      </p:sp>
    </p:spTree>
    <p:extLst>
      <p:ext uri="{BB962C8B-B14F-4D97-AF65-F5344CB8AC3E}">
        <p14:creationId xmlns:p14="http://schemas.microsoft.com/office/powerpoint/2010/main" val="22156172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33</a:t>
            </a:fld>
            <a:endParaRPr lang="en-US"/>
          </a:p>
        </p:txBody>
      </p:sp>
    </p:spTree>
    <p:extLst>
      <p:ext uri="{BB962C8B-B14F-4D97-AF65-F5344CB8AC3E}">
        <p14:creationId xmlns:p14="http://schemas.microsoft.com/office/powerpoint/2010/main" val="2861470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34</a:t>
            </a:fld>
            <a:endParaRPr lang="en-US"/>
          </a:p>
        </p:txBody>
      </p:sp>
    </p:spTree>
    <p:extLst>
      <p:ext uri="{BB962C8B-B14F-4D97-AF65-F5344CB8AC3E}">
        <p14:creationId xmlns:p14="http://schemas.microsoft.com/office/powerpoint/2010/main" val="7681927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35</a:t>
            </a:fld>
            <a:endParaRPr lang="en-US"/>
          </a:p>
        </p:txBody>
      </p:sp>
    </p:spTree>
    <p:extLst>
      <p:ext uri="{BB962C8B-B14F-4D97-AF65-F5344CB8AC3E}">
        <p14:creationId xmlns:p14="http://schemas.microsoft.com/office/powerpoint/2010/main" val="7246811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36</a:t>
            </a:fld>
            <a:endParaRPr lang="en-US"/>
          </a:p>
        </p:txBody>
      </p:sp>
    </p:spTree>
    <p:extLst>
      <p:ext uri="{BB962C8B-B14F-4D97-AF65-F5344CB8AC3E}">
        <p14:creationId xmlns:p14="http://schemas.microsoft.com/office/powerpoint/2010/main" val="39129825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37</a:t>
            </a:fld>
            <a:endParaRPr lang="en-US"/>
          </a:p>
        </p:txBody>
      </p:sp>
    </p:spTree>
    <p:extLst>
      <p:ext uri="{BB962C8B-B14F-4D97-AF65-F5344CB8AC3E}">
        <p14:creationId xmlns:p14="http://schemas.microsoft.com/office/powerpoint/2010/main" val="458134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38</a:t>
            </a:fld>
            <a:endParaRPr lang="en-US"/>
          </a:p>
        </p:txBody>
      </p:sp>
    </p:spTree>
    <p:extLst>
      <p:ext uri="{BB962C8B-B14F-4D97-AF65-F5344CB8AC3E}">
        <p14:creationId xmlns:p14="http://schemas.microsoft.com/office/powerpoint/2010/main" val="29339440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39</a:t>
            </a:fld>
            <a:endParaRPr lang="en-US"/>
          </a:p>
        </p:txBody>
      </p:sp>
    </p:spTree>
    <p:extLst>
      <p:ext uri="{BB962C8B-B14F-4D97-AF65-F5344CB8AC3E}">
        <p14:creationId xmlns:p14="http://schemas.microsoft.com/office/powerpoint/2010/main" val="21585652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40</a:t>
            </a:fld>
            <a:endParaRPr lang="en-US"/>
          </a:p>
        </p:txBody>
      </p:sp>
    </p:spTree>
    <p:extLst>
      <p:ext uri="{BB962C8B-B14F-4D97-AF65-F5344CB8AC3E}">
        <p14:creationId xmlns:p14="http://schemas.microsoft.com/office/powerpoint/2010/main" val="29257289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41</a:t>
            </a:fld>
            <a:endParaRPr lang="en-US"/>
          </a:p>
        </p:txBody>
      </p:sp>
    </p:spTree>
    <p:extLst>
      <p:ext uri="{BB962C8B-B14F-4D97-AF65-F5344CB8AC3E}">
        <p14:creationId xmlns:p14="http://schemas.microsoft.com/office/powerpoint/2010/main" val="3516496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42</a:t>
            </a:fld>
            <a:endParaRPr lang="en-US"/>
          </a:p>
        </p:txBody>
      </p:sp>
    </p:spTree>
    <p:extLst>
      <p:ext uri="{BB962C8B-B14F-4D97-AF65-F5344CB8AC3E}">
        <p14:creationId xmlns:p14="http://schemas.microsoft.com/office/powerpoint/2010/main" val="33221987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43</a:t>
            </a:fld>
            <a:endParaRPr lang="en-US"/>
          </a:p>
        </p:txBody>
      </p:sp>
    </p:spTree>
    <p:extLst>
      <p:ext uri="{BB962C8B-B14F-4D97-AF65-F5344CB8AC3E}">
        <p14:creationId xmlns:p14="http://schemas.microsoft.com/office/powerpoint/2010/main" val="27501265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44</a:t>
            </a:fld>
            <a:endParaRPr lang="en-US"/>
          </a:p>
        </p:txBody>
      </p:sp>
    </p:spTree>
    <p:extLst>
      <p:ext uri="{BB962C8B-B14F-4D97-AF65-F5344CB8AC3E}">
        <p14:creationId xmlns:p14="http://schemas.microsoft.com/office/powerpoint/2010/main" val="9986829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45</a:t>
            </a:fld>
            <a:endParaRPr lang="en-US"/>
          </a:p>
        </p:txBody>
      </p:sp>
    </p:spTree>
    <p:extLst>
      <p:ext uri="{BB962C8B-B14F-4D97-AF65-F5344CB8AC3E}">
        <p14:creationId xmlns:p14="http://schemas.microsoft.com/office/powerpoint/2010/main" val="18458882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46</a:t>
            </a:fld>
            <a:endParaRPr lang="en-US"/>
          </a:p>
        </p:txBody>
      </p:sp>
    </p:spTree>
    <p:extLst>
      <p:ext uri="{BB962C8B-B14F-4D97-AF65-F5344CB8AC3E}">
        <p14:creationId xmlns:p14="http://schemas.microsoft.com/office/powerpoint/2010/main" val="7314275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47</a:t>
            </a:fld>
            <a:endParaRPr lang="en-US"/>
          </a:p>
        </p:txBody>
      </p:sp>
    </p:spTree>
    <p:extLst>
      <p:ext uri="{BB962C8B-B14F-4D97-AF65-F5344CB8AC3E}">
        <p14:creationId xmlns:p14="http://schemas.microsoft.com/office/powerpoint/2010/main" val="27906004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48</a:t>
            </a:fld>
            <a:endParaRPr lang="en-US"/>
          </a:p>
        </p:txBody>
      </p:sp>
    </p:spTree>
    <p:extLst>
      <p:ext uri="{BB962C8B-B14F-4D97-AF65-F5344CB8AC3E}">
        <p14:creationId xmlns:p14="http://schemas.microsoft.com/office/powerpoint/2010/main" val="24427681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49</a:t>
            </a:fld>
            <a:endParaRPr lang="en-US"/>
          </a:p>
        </p:txBody>
      </p:sp>
    </p:spTree>
    <p:extLst>
      <p:ext uri="{BB962C8B-B14F-4D97-AF65-F5344CB8AC3E}">
        <p14:creationId xmlns:p14="http://schemas.microsoft.com/office/powerpoint/2010/main" val="16815993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50</a:t>
            </a:fld>
            <a:endParaRPr lang="en-US"/>
          </a:p>
        </p:txBody>
      </p:sp>
    </p:spTree>
    <p:extLst>
      <p:ext uri="{BB962C8B-B14F-4D97-AF65-F5344CB8AC3E}">
        <p14:creationId xmlns:p14="http://schemas.microsoft.com/office/powerpoint/2010/main" val="12562937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51</a:t>
            </a:fld>
            <a:endParaRPr lang="en-US"/>
          </a:p>
        </p:txBody>
      </p:sp>
    </p:spTree>
    <p:extLst>
      <p:ext uri="{BB962C8B-B14F-4D97-AF65-F5344CB8AC3E}">
        <p14:creationId xmlns:p14="http://schemas.microsoft.com/office/powerpoint/2010/main" val="21724168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52</a:t>
            </a:fld>
            <a:endParaRPr lang="en-US"/>
          </a:p>
        </p:txBody>
      </p:sp>
    </p:spTree>
    <p:extLst>
      <p:ext uri="{BB962C8B-B14F-4D97-AF65-F5344CB8AC3E}">
        <p14:creationId xmlns:p14="http://schemas.microsoft.com/office/powerpoint/2010/main" val="35351211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53</a:t>
            </a:fld>
            <a:endParaRPr lang="en-US"/>
          </a:p>
        </p:txBody>
      </p:sp>
    </p:spTree>
    <p:extLst>
      <p:ext uri="{BB962C8B-B14F-4D97-AF65-F5344CB8AC3E}">
        <p14:creationId xmlns:p14="http://schemas.microsoft.com/office/powerpoint/2010/main" val="5173835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54</a:t>
            </a:fld>
            <a:endParaRPr lang="en-US"/>
          </a:p>
        </p:txBody>
      </p:sp>
    </p:spTree>
    <p:extLst>
      <p:ext uri="{BB962C8B-B14F-4D97-AF65-F5344CB8AC3E}">
        <p14:creationId xmlns:p14="http://schemas.microsoft.com/office/powerpoint/2010/main" val="26855044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55</a:t>
            </a:fld>
            <a:endParaRPr lang="en-US"/>
          </a:p>
        </p:txBody>
      </p:sp>
    </p:spTree>
    <p:extLst>
      <p:ext uri="{BB962C8B-B14F-4D97-AF65-F5344CB8AC3E}">
        <p14:creationId xmlns:p14="http://schemas.microsoft.com/office/powerpoint/2010/main" val="1865679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56</a:t>
            </a:fld>
            <a:endParaRPr lang="en-US"/>
          </a:p>
        </p:txBody>
      </p:sp>
    </p:spTree>
    <p:extLst>
      <p:ext uri="{BB962C8B-B14F-4D97-AF65-F5344CB8AC3E}">
        <p14:creationId xmlns:p14="http://schemas.microsoft.com/office/powerpoint/2010/main" val="39986957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57</a:t>
            </a:fld>
            <a:endParaRPr lang="en-US"/>
          </a:p>
        </p:txBody>
      </p:sp>
    </p:spTree>
    <p:extLst>
      <p:ext uri="{BB962C8B-B14F-4D97-AF65-F5344CB8AC3E}">
        <p14:creationId xmlns:p14="http://schemas.microsoft.com/office/powerpoint/2010/main" val="8163371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58</a:t>
            </a:fld>
            <a:endParaRPr lang="en-US"/>
          </a:p>
        </p:txBody>
      </p:sp>
    </p:spTree>
    <p:extLst>
      <p:ext uri="{BB962C8B-B14F-4D97-AF65-F5344CB8AC3E}">
        <p14:creationId xmlns:p14="http://schemas.microsoft.com/office/powerpoint/2010/main" val="6861038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59</a:t>
            </a:fld>
            <a:endParaRPr lang="en-US"/>
          </a:p>
        </p:txBody>
      </p:sp>
    </p:spTree>
    <p:extLst>
      <p:ext uri="{BB962C8B-B14F-4D97-AF65-F5344CB8AC3E}">
        <p14:creationId xmlns:p14="http://schemas.microsoft.com/office/powerpoint/2010/main" val="26169462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60</a:t>
            </a:fld>
            <a:endParaRPr lang="en-US"/>
          </a:p>
        </p:txBody>
      </p:sp>
    </p:spTree>
    <p:extLst>
      <p:ext uri="{BB962C8B-B14F-4D97-AF65-F5344CB8AC3E}">
        <p14:creationId xmlns:p14="http://schemas.microsoft.com/office/powerpoint/2010/main" val="24943356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62</a:t>
            </a:fld>
            <a:endParaRPr lang="en-US"/>
          </a:p>
        </p:txBody>
      </p:sp>
    </p:spTree>
    <p:extLst>
      <p:ext uri="{BB962C8B-B14F-4D97-AF65-F5344CB8AC3E}">
        <p14:creationId xmlns:p14="http://schemas.microsoft.com/office/powerpoint/2010/main" val="1275784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63</a:t>
            </a:fld>
            <a:endParaRPr lang="en-US"/>
          </a:p>
        </p:txBody>
      </p:sp>
    </p:spTree>
    <p:extLst>
      <p:ext uri="{BB962C8B-B14F-4D97-AF65-F5344CB8AC3E}">
        <p14:creationId xmlns:p14="http://schemas.microsoft.com/office/powerpoint/2010/main" val="11891215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64</a:t>
            </a:fld>
            <a:endParaRPr lang="en-US"/>
          </a:p>
        </p:txBody>
      </p:sp>
    </p:spTree>
    <p:extLst>
      <p:ext uri="{BB962C8B-B14F-4D97-AF65-F5344CB8AC3E}">
        <p14:creationId xmlns:p14="http://schemas.microsoft.com/office/powerpoint/2010/main" val="13270932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65</a:t>
            </a:fld>
            <a:endParaRPr lang="en-US"/>
          </a:p>
        </p:txBody>
      </p:sp>
    </p:spTree>
    <p:extLst>
      <p:ext uri="{BB962C8B-B14F-4D97-AF65-F5344CB8AC3E}">
        <p14:creationId xmlns:p14="http://schemas.microsoft.com/office/powerpoint/2010/main" val="41232907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66</a:t>
            </a:fld>
            <a:endParaRPr lang="en-US"/>
          </a:p>
        </p:txBody>
      </p:sp>
    </p:spTree>
    <p:extLst>
      <p:ext uri="{BB962C8B-B14F-4D97-AF65-F5344CB8AC3E}">
        <p14:creationId xmlns:p14="http://schemas.microsoft.com/office/powerpoint/2010/main" val="40663458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67</a:t>
            </a:fld>
            <a:endParaRPr lang="en-US"/>
          </a:p>
        </p:txBody>
      </p:sp>
    </p:spTree>
    <p:extLst>
      <p:ext uri="{BB962C8B-B14F-4D97-AF65-F5344CB8AC3E}">
        <p14:creationId xmlns:p14="http://schemas.microsoft.com/office/powerpoint/2010/main" val="31252803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68</a:t>
            </a:fld>
            <a:endParaRPr lang="en-US"/>
          </a:p>
        </p:txBody>
      </p:sp>
    </p:spTree>
    <p:extLst>
      <p:ext uri="{BB962C8B-B14F-4D97-AF65-F5344CB8AC3E}">
        <p14:creationId xmlns:p14="http://schemas.microsoft.com/office/powerpoint/2010/main" val="12610482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69</a:t>
            </a:fld>
            <a:endParaRPr lang="en-US"/>
          </a:p>
        </p:txBody>
      </p:sp>
    </p:spTree>
    <p:extLst>
      <p:ext uri="{BB962C8B-B14F-4D97-AF65-F5344CB8AC3E}">
        <p14:creationId xmlns:p14="http://schemas.microsoft.com/office/powerpoint/2010/main" val="5988488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70</a:t>
            </a:fld>
            <a:endParaRPr lang="en-US"/>
          </a:p>
        </p:txBody>
      </p:sp>
    </p:spTree>
    <p:extLst>
      <p:ext uri="{BB962C8B-B14F-4D97-AF65-F5344CB8AC3E}">
        <p14:creationId xmlns:p14="http://schemas.microsoft.com/office/powerpoint/2010/main" val="13420325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71</a:t>
            </a:fld>
            <a:endParaRPr lang="en-US"/>
          </a:p>
        </p:txBody>
      </p:sp>
    </p:spTree>
    <p:extLst>
      <p:ext uri="{BB962C8B-B14F-4D97-AF65-F5344CB8AC3E}">
        <p14:creationId xmlns:p14="http://schemas.microsoft.com/office/powerpoint/2010/main" val="216148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72</a:t>
            </a:fld>
            <a:endParaRPr lang="en-US"/>
          </a:p>
        </p:txBody>
      </p:sp>
    </p:spTree>
    <p:extLst>
      <p:ext uri="{BB962C8B-B14F-4D97-AF65-F5344CB8AC3E}">
        <p14:creationId xmlns:p14="http://schemas.microsoft.com/office/powerpoint/2010/main" val="27421953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73</a:t>
            </a:fld>
            <a:endParaRPr lang="en-US"/>
          </a:p>
        </p:txBody>
      </p:sp>
    </p:spTree>
    <p:extLst>
      <p:ext uri="{BB962C8B-B14F-4D97-AF65-F5344CB8AC3E}">
        <p14:creationId xmlns:p14="http://schemas.microsoft.com/office/powerpoint/2010/main" val="84474639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74</a:t>
            </a:fld>
            <a:endParaRPr lang="en-US"/>
          </a:p>
        </p:txBody>
      </p:sp>
    </p:spTree>
    <p:extLst>
      <p:ext uri="{BB962C8B-B14F-4D97-AF65-F5344CB8AC3E}">
        <p14:creationId xmlns:p14="http://schemas.microsoft.com/office/powerpoint/2010/main" val="15924903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75</a:t>
            </a:fld>
            <a:endParaRPr lang="en-US"/>
          </a:p>
        </p:txBody>
      </p:sp>
    </p:spTree>
    <p:extLst>
      <p:ext uri="{BB962C8B-B14F-4D97-AF65-F5344CB8AC3E}">
        <p14:creationId xmlns:p14="http://schemas.microsoft.com/office/powerpoint/2010/main" val="42108239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76</a:t>
            </a:fld>
            <a:endParaRPr lang="en-US"/>
          </a:p>
        </p:txBody>
      </p:sp>
    </p:spTree>
    <p:extLst>
      <p:ext uri="{BB962C8B-B14F-4D97-AF65-F5344CB8AC3E}">
        <p14:creationId xmlns:p14="http://schemas.microsoft.com/office/powerpoint/2010/main" val="39714851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77</a:t>
            </a:fld>
            <a:endParaRPr lang="en-US"/>
          </a:p>
        </p:txBody>
      </p:sp>
    </p:spTree>
    <p:extLst>
      <p:ext uri="{BB962C8B-B14F-4D97-AF65-F5344CB8AC3E}">
        <p14:creationId xmlns:p14="http://schemas.microsoft.com/office/powerpoint/2010/main" val="34432765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78</a:t>
            </a:fld>
            <a:endParaRPr lang="en-US"/>
          </a:p>
        </p:txBody>
      </p:sp>
    </p:spTree>
    <p:extLst>
      <p:ext uri="{BB962C8B-B14F-4D97-AF65-F5344CB8AC3E}">
        <p14:creationId xmlns:p14="http://schemas.microsoft.com/office/powerpoint/2010/main" val="18742264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79</a:t>
            </a:fld>
            <a:endParaRPr lang="en-US"/>
          </a:p>
        </p:txBody>
      </p:sp>
    </p:spTree>
    <p:extLst>
      <p:ext uri="{BB962C8B-B14F-4D97-AF65-F5344CB8AC3E}">
        <p14:creationId xmlns:p14="http://schemas.microsoft.com/office/powerpoint/2010/main" val="41592509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80</a:t>
            </a:fld>
            <a:endParaRPr lang="en-US"/>
          </a:p>
        </p:txBody>
      </p:sp>
    </p:spTree>
    <p:extLst>
      <p:ext uri="{BB962C8B-B14F-4D97-AF65-F5344CB8AC3E}">
        <p14:creationId xmlns:p14="http://schemas.microsoft.com/office/powerpoint/2010/main" val="35311305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81</a:t>
            </a:fld>
            <a:endParaRPr lang="en-US"/>
          </a:p>
        </p:txBody>
      </p:sp>
    </p:spTree>
    <p:extLst>
      <p:ext uri="{BB962C8B-B14F-4D97-AF65-F5344CB8AC3E}">
        <p14:creationId xmlns:p14="http://schemas.microsoft.com/office/powerpoint/2010/main" val="40579557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82</a:t>
            </a:fld>
            <a:endParaRPr lang="en-US"/>
          </a:p>
        </p:txBody>
      </p:sp>
    </p:spTree>
    <p:extLst>
      <p:ext uri="{BB962C8B-B14F-4D97-AF65-F5344CB8AC3E}">
        <p14:creationId xmlns:p14="http://schemas.microsoft.com/office/powerpoint/2010/main" val="21800479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83</a:t>
            </a:fld>
            <a:endParaRPr lang="en-US"/>
          </a:p>
        </p:txBody>
      </p:sp>
    </p:spTree>
    <p:extLst>
      <p:ext uri="{BB962C8B-B14F-4D97-AF65-F5344CB8AC3E}">
        <p14:creationId xmlns:p14="http://schemas.microsoft.com/office/powerpoint/2010/main" val="32850170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84</a:t>
            </a:fld>
            <a:endParaRPr lang="en-US"/>
          </a:p>
        </p:txBody>
      </p:sp>
    </p:spTree>
    <p:extLst>
      <p:ext uri="{BB962C8B-B14F-4D97-AF65-F5344CB8AC3E}">
        <p14:creationId xmlns:p14="http://schemas.microsoft.com/office/powerpoint/2010/main" val="89805814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85</a:t>
            </a:fld>
            <a:endParaRPr lang="en-US"/>
          </a:p>
        </p:txBody>
      </p:sp>
    </p:spTree>
    <p:extLst>
      <p:ext uri="{BB962C8B-B14F-4D97-AF65-F5344CB8AC3E}">
        <p14:creationId xmlns:p14="http://schemas.microsoft.com/office/powerpoint/2010/main" val="99321892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86</a:t>
            </a:fld>
            <a:endParaRPr lang="en-US"/>
          </a:p>
        </p:txBody>
      </p:sp>
    </p:spTree>
    <p:extLst>
      <p:ext uri="{BB962C8B-B14F-4D97-AF65-F5344CB8AC3E}">
        <p14:creationId xmlns:p14="http://schemas.microsoft.com/office/powerpoint/2010/main" val="238912070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87</a:t>
            </a:fld>
            <a:endParaRPr lang="en-US"/>
          </a:p>
        </p:txBody>
      </p:sp>
    </p:spTree>
    <p:extLst>
      <p:ext uri="{BB962C8B-B14F-4D97-AF65-F5344CB8AC3E}">
        <p14:creationId xmlns:p14="http://schemas.microsoft.com/office/powerpoint/2010/main" val="265776155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88</a:t>
            </a:fld>
            <a:endParaRPr lang="en-US"/>
          </a:p>
        </p:txBody>
      </p:sp>
    </p:spTree>
    <p:extLst>
      <p:ext uri="{BB962C8B-B14F-4D97-AF65-F5344CB8AC3E}">
        <p14:creationId xmlns:p14="http://schemas.microsoft.com/office/powerpoint/2010/main" val="8778768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89</a:t>
            </a:fld>
            <a:endParaRPr lang="en-US"/>
          </a:p>
        </p:txBody>
      </p:sp>
    </p:spTree>
    <p:extLst>
      <p:ext uri="{BB962C8B-B14F-4D97-AF65-F5344CB8AC3E}">
        <p14:creationId xmlns:p14="http://schemas.microsoft.com/office/powerpoint/2010/main" val="4220430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90</a:t>
            </a:fld>
            <a:endParaRPr lang="en-US"/>
          </a:p>
        </p:txBody>
      </p:sp>
    </p:spTree>
    <p:extLst>
      <p:ext uri="{BB962C8B-B14F-4D97-AF65-F5344CB8AC3E}">
        <p14:creationId xmlns:p14="http://schemas.microsoft.com/office/powerpoint/2010/main" val="11674602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91</a:t>
            </a:fld>
            <a:endParaRPr lang="en-US"/>
          </a:p>
        </p:txBody>
      </p:sp>
    </p:spTree>
    <p:extLst>
      <p:ext uri="{BB962C8B-B14F-4D97-AF65-F5344CB8AC3E}">
        <p14:creationId xmlns:p14="http://schemas.microsoft.com/office/powerpoint/2010/main" val="29984766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92</a:t>
            </a:fld>
            <a:endParaRPr lang="en-US"/>
          </a:p>
        </p:txBody>
      </p:sp>
    </p:spTree>
    <p:extLst>
      <p:ext uri="{BB962C8B-B14F-4D97-AF65-F5344CB8AC3E}">
        <p14:creationId xmlns:p14="http://schemas.microsoft.com/office/powerpoint/2010/main" val="33499002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93</a:t>
            </a:fld>
            <a:endParaRPr lang="en-US"/>
          </a:p>
        </p:txBody>
      </p:sp>
    </p:spTree>
    <p:extLst>
      <p:ext uri="{BB962C8B-B14F-4D97-AF65-F5344CB8AC3E}">
        <p14:creationId xmlns:p14="http://schemas.microsoft.com/office/powerpoint/2010/main" val="402258722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94</a:t>
            </a:fld>
            <a:endParaRPr lang="en-US"/>
          </a:p>
        </p:txBody>
      </p:sp>
    </p:spTree>
    <p:extLst>
      <p:ext uri="{BB962C8B-B14F-4D97-AF65-F5344CB8AC3E}">
        <p14:creationId xmlns:p14="http://schemas.microsoft.com/office/powerpoint/2010/main" val="10799730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95</a:t>
            </a:fld>
            <a:endParaRPr lang="en-US"/>
          </a:p>
        </p:txBody>
      </p:sp>
    </p:spTree>
    <p:extLst>
      <p:ext uri="{BB962C8B-B14F-4D97-AF65-F5344CB8AC3E}">
        <p14:creationId xmlns:p14="http://schemas.microsoft.com/office/powerpoint/2010/main" val="35760450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96</a:t>
            </a:fld>
            <a:endParaRPr lang="en-US"/>
          </a:p>
        </p:txBody>
      </p:sp>
    </p:spTree>
    <p:extLst>
      <p:ext uri="{BB962C8B-B14F-4D97-AF65-F5344CB8AC3E}">
        <p14:creationId xmlns:p14="http://schemas.microsoft.com/office/powerpoint/2010/main" val="80192956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97</a:t>
            </a:fld>
            <a:endParaRPr lang="en-US"/>
          </a:p>
        </p:txBody>
      </p:sp>
    </p:spTree>
    <p:extLst>
      <p:ext uri="{BB962C8B-B14F-4D97-AF65-F5344CB8AC3E}">
        <p14:creationId xmlns:p14="http://schemas.microsoft.com/office/powerpoint/2010/main" val="38957354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98</a:t>
            </a:fld>
            <a:endParaRPr lang="en-US"/>
          </a:p>
        </p:txBody>
      </p:sp>
    </p:spTree>
    <p:extLst>
      <p:ext uri="{BB962C8B-B14F-4D97-AF65-F5344CB8AC3E}">
        <p14:creationId xmlns:p14="http://schemas.microsoft.com/office/powerpoint/2010/main" val="24057086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99</a:t>
            </a:fld>
            <a:endParaRPr lang="en-US"/>
          </a:p>
        </p:txBody>
      </p:sp>
    </p:spTree>
    <p:extLst>
      <p:ext uri="{BB962C8B-B14F-4D97-AF65-F5344CB8AC3E}">
        <p14:creationId xmlns:p14="http://schemas.microsoft.com/office/powerpoint/2010/main" val="23285099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100</a:t>
            </a:fld>
            <a:endParaRPr lang="en-US"/>
          </a:p>
        </p:txBody>
      </p:sp>
    </p:spTree>
    <p:extLst>
      <p:ext uri="{BB962C8B-B14F-4D97-AF65-F5344CB8AC3E}">
        <p14:creationId xmlns:p14="http://schemas.microsoft.com/office/powerpoint/2010/main" val="249049964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101</a:t>
            </a:fld>
            <a:endParaRPr lang="en-US"/>
          </a:p>
        </p:txBody>
      </p:sp>
    </p:spTree>
    <p:extLst>
      <p:ext uri="{BB962C8B-B14F-4D97-AF65-F5344CB8AC3E}">
        <p14:creationId xmlns:p14="http://schemas.microsoft.com/office/powerpoint/2010/main" val="302734754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102</a:t>
            </a:fld>
            <a:endParaRPr lang="en-US"/>
          </a:p>
        </p:txBody>
      </p:sp>
    </p:spTree>
    <p:extLst>
      <p:ext uri="{BB962C8B-B14F-4D97-AF65-F5344CB8AC3E}">
        <p14:creationId xmlns:p14="http://schemas.microsoft.com/office/powerpoint/2010/main" val="265697517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103</a:t>
            </a:fld>
            <a:endParaRPr lang="en-US"/>
          </a:p>
        </p:txBody>
      </p:sp>
    </p:spTree>
    <p:extLst>
      <p:ext uri="{BB962C8B-B14F-4D97-AF65-F5344CB8AC3E}">
        <p14:creationId xmlns:p14="http://schemas.microsoft.com/office/powerpoint/2010/main" val="345583339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104</a:t>
            </a:fld>
            <a:endParaRPr lang="en-US"/>
          </a:p>
        </p:txBody>
      </p:sp>
    </p:spTree>
    <p:extLst>
      <p:ext uri="{BB962C8B-B14F-4D97-AF65-F5344CB8AC3E}">
        <p14:creationId xmlns:p14="http://schemas.microsoft.com/office/powerpoint/2010/main" val="50308432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105</a:t>
            </a:fld>
            <a:endParaRPr lang="en-US"/>
          </a:p>
        </p:txBody>
      </p:sp>
    </p:spTree>
    <p:extLst>
      <p:ext uri="{BB962C8B-B14F-4D97-AF65-F5344CB8AC3E}">
        <p14:creationId xmlns:p14="http://schemas.microsoft.com/office/powerpoint/2010/main" val="169759595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106</a:t>
            </a:fld>
            <a:endParaRPr lang="en-US"/>
          </a:p>
        </p:txBody>
      </p:sp>
    </p:spTree>
    <p:extLst>
      <p:ext uri="{BB962C8B-B14F-4D97-AF65-F5344CB8AC3E}">
        <p14:creationId xmlns:p14="http://schemas.microsoft.com/office/powerpoint/2010/main" val="314838005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107</a:t>
            </a:fld>
            <a:endParaRPr lang="en-US"/>
          </a:p>
        </p:txBody>
      </p:sp>
    </p:spTree>
    <p:extLst>
      <p:ext uri="{BB962C8B-B14F-4D97-AF65-F5344CB8AC3E}">
        <p14:creationId xmlns:p14="http://schemas.microsoft.com/office/powerpoint/2010/main" val="324685154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108</a:t>
            </a:fld>
            <a:endParaRPr lang="en-US"/>
          </a:p>
        </p:txBody>
      </p:sp>
    </p:spTree>
    <p:extLst>
      <p:ext uri="{BB962C8B-B14F-4D97-AF65-F5344CB8AC3E}">
        <p14:creationId xmlns:p14="http://schemas.microsoft.com/office/powerpoint/2010/main" val="62841506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109</a:t>
            </a:fld>
            <a:endParaRPr lang="en-US"/>
          </a:p>
        </p:txBody>
      </p:sp>
    </p:spTree>
    <p:extLst>
      <p:ext uri="{BB962C8B-B14F-4D97-AF65-F5344CB8AC3E}">
        <p14:creationId xmlns:p14="http://schemas.microsoft.com/office/powerpoint/2010/main" val="39050563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110</a:t>
            </a:fld>
            <a:endParaRPr lang="en-US"/>
          </a:p>
        </p:txBody>
      </p:sp>
    </p:spTree>
    <p:extLst>
      <p:ext uri="{BB962C8B-B14F-4D97-AF65-F5344CB8AC3E}">
        <p14:creationId xmlns:p14="http://schemas.microsoft.com/office/powerpoint/2010/main" val="27458134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111</a:t>
            </a:fld>
            <a:endParaRPr lang="en-US"/>
          </a:p>
        </p:txBody>
      </p:sp>
    </p:spTree>
    <p:extLst>
      <p:ext uri="{BB962C8B-B14F-4D97-AF65-F5344CB8AC3E}">
        <p14:creationId xmlns:p14="http://schemas.microsoft.com/office/powerpoint/2010/main" val="171283777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113</a:t>
            </a:fld>
            <a:endParaRPr lang="en-US"/>
          </a:p>
        </p:txBody>
      </p:sp>
    </p:spTree>
    <p:extLst>
      <p:ext uri="{BB962C8B-B14F-4D97-AF65-F5344CB8AC3E}">
        <p14:creationId xmlns:p14="http://schemas.microsoft.com/office/powerpoint/2010/main" val="391008413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114</a:t>
            </a:fld>
            <a:endParaRPr lang="en-US"/>
          </a:p>
        </p:txBody>
      </p:sp>
    </p:spTree>
    <p:extLst>
      <p:ext uri="{BB962C8B-B14F-4D97-AF65-F5344CB8AC3E}">
        <p14:creationId xmlns:p14="http://schemas.microsoft.com/office/powerpoint/2010/main" val="177325351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115</a:t>
            </a:fld>
            <a:endParaRPr lang="en-US"/>
          </a:p>
        </p:txBody>
      </p:sp>
    </p:spTree>
    <p:extLst>
      <p:ext uri="{BB962C8B-B14F-4D97-AF65-F5344CB8AC3E}">
        <p14:creationId xmlns:p14="http://schemas.microsoft.com/office/powerpoint/2010/main" val="38980754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116</a:t>
            </a:fld>
            <a:endParaRPr lang="en-US"/>
          </a:p>
        </p:txBody>
      </p:sp>
    </p:spTree>
    <p:extLst>
      <p:ext uri="{BB962C8B-B14F-4D97-AF65-F5344CB8AC3E}">
        <p14:creationId xmlns:p14="http://schemas.microsoft.com/office/powerpoint/2010/main" val="330888570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117</a:t>
            </a:fld>
            <a:endParaRPr lang="en-US"/>
          </a:p>
        </p:txBody>
      </p:sp>
    </p:spTree>
    <p:extLst>
      <p:ext uri="{BB962C8B-B14F-4D97-AF65-F5344CB8AC3E}">
        <p14:creationId xmlns:p14="http://schemas.microsoft.com/office/powerpoint/2010/main" val="415138696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118</a:t>
            </a:fld>
            <a:endParaRPr lang="en-US"/>
          </a:p>
        </p:txBody>
      </p:sp>
    </p:spTree>
    <p:extLst>
      <p:ext uri="{BB962C8B-B14F-4D97-AF65-F5344CB8AC3E}">
        <p14:creationId xmlns:p14="http://schemas.microsoft.com/office/powerpoint/2010/main" val="261840590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119</a:t>
            </a:fld>
            <a:endParaRPr lang="en-US"/>
          </a:p>
        </p:txBody>
      </p:sp>
    </p:spTree>
    <p:extLst>
      <p:ext uri="{BB962C8B-B14F-4D97-AF65-F5344CB8AC3E}">
        <p14:creationId xmlns:p14="http://schemas.microsoft.com/office/powerpoint/2010/main" val="49870180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120</a:t>
            </a:fld>
            <a:endParaRPr lang="en-US"/>
          </a:p>
        </p:txBody>
      </p:sp>
    </p:spTree>
    <p:extLst>
      <p:ext uri="{BB962C8B-B14F-4D97-AF65-F5344CB8AC3E}">
        <p14:creationId xmlns:p14="http://schemas.microsoft.com/office/powerpoint/2010/main" val="137400428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121</a:t>
            </a:fld>
            <a:endParaRPr lang="en-US"/>
          </a:p>
        </p:txBody>
      </p:sp>
    </p:spTree>
    <p:extLst>
      <p:ext uri="{BB962C8B-B14F-4D97-AF65-F5344CB8AC3E}">
        <p14:creationId xmlns:p14="http://schemas.microsoft.com/office/powerpoint/2010/main" val="315252904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122</a:t>
            </a:fld>
            <a:endParaRPr lang="en-US"/>
          </a:p>
        </p:txBody>
      </p:sp>
    </p:spTree>
    <p:extLst>
      <p:ext uri="{BB962C8B-B14F-4D97-AF65-F5344CB8AC3E}">
        <p14:creationId xmlns:p14="http://schemas.microsoft.com/office/powerpoint/2010/main" val="2041974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1F87848F-D810-4A4B-B693-3F9B1AF01D26}" type="slidenum">
              <a:rPr lang="en-US" altLang="de-DE" smtClean="0"/>
              <a:pPr/>
              <a:t>‹Nr.›</a:t>
            </a:fld>
            <a:endParaRPr lang="en-US"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1F87848F-D810-4A4B-B693-3F9B1AF01D26}" type="slidenum">
              <a:rPr lang="en-US" altLang="de-DE" smtClean="0"/>
              <a:pPr/>
              <a:t>‹Nr.›</a:t>
            </a:fld>
            <a:endParaRPr lang="en-US" altLang="de-DE"/>
          </a:p>
        </p:txBody>
      </p:sp>
    </p:spTree>
    <p:extLst>
      <p:ext uri="{BB962C8B-B14F-4D97-AF65-F5344CB8AC3E}">
        <p14:creationId xmlns:p14="http://schemas.microsoft.com/office/powerpoint/2010/main" val="1756999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1F87848F-D810-4A4B-B693-3F9B1AF01D26}" type="slidenum">
              <a:rPr lang="en-US" altLang="de-DE" smtClean="0"/>
              <a:pPr/>
              <a:t>‹Nr.›</a:t>
            </a:fld>
            <a:endParaRPr lang="en-US" altLang="de-DE"/>
          </a:p>
        </p:txBody>
      </p:sp>
    </p:spTree>
    <p:extLst>
      <p:ext uri="{BB962C8B-B14F-4D97-AF65-F5344CB8AC3E}">
        <p14:creationId xmlns:p14="http://schemas.microsoft.com/office/powerpoint/2010/main" val="70696462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1F87848F-D810-4A4B-B693-3F9B1AF01D26}" type="slidenum">
              <a:rPr lang="en-US" altLang="de-DE" smtClean="0"/>
              <a:pPr/>
              <a:t>‹Nr.›</a:t>
            </a:fld>
            <a:endParaRPr lang="en-US"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1F87848F-D810-4A4B-B693-3F9B1AF01D26}" type="slidenum">
              <a:rPr lang="en-US" altLang="de-DE" smtClean="0"/>
              <a:pPr/>
              <a:t>‹Nr.›</a:t>
            </a:fld>
            <a:endParaRPr lang="en-US"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1F87848F-D810-4A4B-B693-3F9B1AF01D26}" type="slidenum">
              <a:rPr lang="en-US" altLang="de-DE" smtClean="0"/>
              <a:pPr/>
              <a:t>‹Nr.›</a:t>
            </a:fld>
            <a:endParaRPr lang="en-US" altLang="de-DE"/>
          </a:p>
        </p:txBody>
      </p:sp>
    </p:spTree>
    <p:extLst>
      <p:ext uri="{BB962C8B-B14F-4D97-AF65-F5344CB8AC3E}">
        <p14:creationId xmlns:p14="http://schemas.microsoft.com/office/powerpoint/2010/main" val="375864803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1F87848F-D810-4A4B-B693-3F9B1AF01D26}" type="slidenum">
              <a:rPr lang="en-US" altLang="de-DE" smtClean="0"/>
              <a:pPr/>
              <a:t>‹Nr.›</a:t>
            </a:fld>
            <a:endParaRPr lang="en-US" altLang="de-DE"/>
          </a:p>
        </p:txBody>
      </p:sp>
    </p:spTree>
    <p:extLst>
      <p:ext uri="{BB962C8B-B14F-4D97-AF65-F5344CB8AC3E}">
        <p14:creationId xmlns:p14="http://schemas.microsoft.com/office/powerpoint/2010/main" val="211052328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8088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8724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246125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882059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93324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8389923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64697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99576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58088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44183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761874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3532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a-DK"/>
              <a:t>Træningsmodul 2 – At drage forhastede konklusioner 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F87848F-D810-4A4B-B693-3F9B1AF01D26}" type="slidenum">
              <a:rPr lang="en-US" altLang="de-DE" smtClean="0"/>
              <a:pPr/>
              <a:t>‹Nr.›</a:t>
            </a:fld>
            <a:endParaRPr lang="en-US"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ft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6803993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2 B </a:t>
            </a:r>
            <a:r>
              <a:rPr lang="en-US" altLang="ja-JP" dirty="0">
                <a:latin typeface="Calibri Light"/>
              </a:rPr>
              <a:t>– </a:t>
            </a:r>
            <a:r>
              <a:rPr lang="en-US" altLang="ko-KR" dirty="0"/>
              <a:t>At </a:t>
            </a:r>
            <a:r>
              <a:rPr lang="en-US" altLang="ko-KR" dirty="0" err="1"/>
              <a:t>drage</a:t>
            </a:r>
            <a:r>
              <a:rPr lang="en-US" altLang="ko-KR" dirty="0"/>
              <a:t> </a:t>
            </a:r>
            <a:r>
              <a:rPr lang="en-US" altLang="ko-KR" dirty="0" err="1"/>
              <a:t>forhastede</a:t>
            </a:r>
            <a:r>
              <a:rPr lang="en-US" altLang="ko-KR" dirty="0"/>
              <a:t> </a:t>
            </a:r>
            <a:r>
              <a:rPr lang="en-US" altLang="ko-KR" dirty="0" err="1"/>
              <a:t>konklusioner</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12894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a:t>
            </a:fld>
            <a:endParaRPr lang="en-US"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Somme </a:t>
            </a:r>
            <a:r>
              <a:rPr lang="en-US" altLang="de-DE" sz="2400" dirty="0" err="1">
                <a:solidFill>
                  <a:srgbClr val="333333"/>
                </a:solidFill>
                <a:sym typeface="Verdana" charset="0"/>
              </a:rPr>
              <a:t>tider</a:t>
            </a:r>
            <a:r>
              <a:rPr lang="en-US" altLang="de-DE" sz="2400" dirty="0">
                <a:solidFill>
                  <a:srgbClr val="333333"/>
                </a:solidFill>
                <a:sym typeface="Verdana" charset="0"/>
              </a:rPr>
              <a:t> </a:t>
            </a:r>
            <a:r>
              <a:rPr lang="en-US" altLang="de-DE" sz="2400" dirty="0" err="1">
                <a:solidFill>
                  <a:srgbClr val="333333"/>
                </a:solidFill>
                <a:sym typeface="Verdana" charset="0"/>
              </a:rPr>
              <a:t>drager</a:t>
            </a:r>
            <a:r>
              <a:rPr lang="en-US" altLang="de-DE" sz="2400" dirty="0">
                <a:solidFill>
                  <a:srgbClr val="333333"/>
                </a:solidFill>
                <a:sym typeface="Verdana" charset="0"/>
              </a:rPr>
              <a:t> vi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konklusion</a:t>
            </a:r>
            <a:r>
              <a:rPr lang="en-US" altLang="de-DE" sz="2400" dirty="0">
                <a:solidFill>
                  <a:srgbClr val="333333"/>
                </a:solidFill>
                <a:sym typeface="Verdana" charset="0"/>
              </a:rPr>
              <a:t> </a:t>
            </a:r>
            <a:r>
              <a:rPr lang="en-US" altLang="de-DE" sz="2400" dirty="0" err="1">
                <a:solidFill>
                  <a:srgbClr val="333333"/>
                </a:solidFill>
                <a:sym typeface="Verdana" charset="0"/>
              </a:rPr>
              <a:t>uden</a:t>
            </a:r>
            <a:r>
              <a:rPr lang="en-US" altLang="de-DE" sz="2400" dirty="0">
                <a:solidFill>
                  <a:srgbClr val="333333"/>
                </a:solidFill>
                <a:sym typeface="Verdana" charset="0"/>
              </a:rPr>
              <a:t> at have 100 % </a:t>
            </a:r>
            <a:r>
              <a:rPr lang="en-US" altLang="de-DE" sz="2400" err="1">
                <a:solidFill>
                  <a:srgbClr val="333333"/>
                </a:solidFill>
                <a:sym typeface="Verdana" charset="0"/>
              </a:rPr>
              <a:t>vished</a:t>
            </a:r>
            <a:r>
              <a:rPr lang="en-US" altLang="de-DE" sz="2400">
                <a:solidFill>
                  <a:srgbClr val="333333"/>
                </a:solidFill>
                <a:sym typeface="Verdana"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a:t>
            </a:fld>
            <a:endParaRPr lang="en-US" altLang="de-DE"/>
          </a:p>
        </p:txBody>
      </p:sp>
    </p:spTree>
    <p:extLst>
      <p:ext uri="{BB962C8B-B14F-4D97-AF65-F5344CB8AC3E}">
        <p14:creationId xmlns:p14="http://schemas.microsoft.com/office/powerpoint/2010/main" val="3278948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Somme </a:t>
            </a:r>
            <a:r>
              <a:rPr lang="en-US" altLang="de-DE" sz="2400" dirty="0" err="1">
                <a:solidFill>
                  <a:srgbClr val="333333"/>
                </a:solidFill>
                <a:sym typeface="Verdana" charset="0"/>
              </a:rPr>
              <a:t>tider</a:t>
            </a:r>
            <a:r>
              <a:rPr lang="en-US" altLang="de-DE" sz="2400" dirty="0">
                <a:solidFill>
                  <a:srgbClr val="333333"/>
                </a:solidFill>
                <a:sym typeface="Verdana" charset="0"/>
              </a:rPr>
              <a:t> </a:t>
            </a:r>
            <a:r>
              <a:rPr lang="en-US" altLang="de-DE" sz="2400" dirty="0" err="1">
                <a:solidFill>
                  <a:srgbClr val="333333"/>
                </a:solidFill>
                <a:sym typeface="Verdana" charset="0"/>
              </a:rPr>
              <a:t>drager</a:t>
            </a:r>
            <a:r>
              <a:rPr lang="en-US" altLang="de-DE" sz="2400" dirty="0">
                <a:solidFill>
                  <a:srgbClr val="333333"/>
                </a:solidFill>
                <a:sym typeface="Verdana" charset="0"/>
              </a:rPr>
              <a:t> vi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konklusion</a:t>
            </a:r>
            <a:r>
              <a:rPr lang="en-US" altLang="de-DE" sz="2400" dirty="0">
                <a:solidFill>
                  <a:srgbClr val="333333"/>
                </a:solidFill>
                <a:sym typeface="Verdana" charset="0"/>
              </a:rPr>
              <a:t> </a:t>
            </a:r>
            <a:r>
              <a:rPr lang="en-US" altLang="de-DE" sz="2400" dirty="0" err="1">
                <a:solidFill>
                  <a:srgbClr val="333333"/>
                </a:solidFill>
                <a:sym typeface="Verdana" charset="0"/>
              </a:rPr>
              <a:t>uden</a:t>
            </a:r>
            <a:r>
              <a:rPr lang="en-US" altLang="de-DE" sz="2400" dirty="0">
                <a:solidFill>
                  <a:srgbClr val="333333"/>
                </a:solidFill>
                <a:sym typeface="Verdana" charset="0"/>
              </a:rPr>
              <a:t> at have 100 % </a:t>
            </a:r>
            <a:r>
              <a:rPr lang="en-US" altLang="de-DE" sz="2400" dirty="0" err="1">
                <a:solidFill>
                  <a:srgbClr val="333333"/>
                </a:solidFill>
                <a:sym typeface="Verdana" charset="0"/>
              </a:rPr>
              <a:t>vished</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Der </a:t>
            </a:r>
            <a:r>
              <a:rPr lang="en-US" altLang="de-DE" sz="2400" dirty="0" err="1">
                <a:solidFill>
                  <a:srgbClr val="333333"/>
                </a:solidFill>
                <a:sym typeface="Verdana" charset="0"/>
              </a:rPr>
              <a:t>bør</a:t>
            </a:r>
            <a:r>
              <a:rPr lang="en-US" altLang="de-DE" sz="2400" dirty="0">
                <a:solidFill>
                  <a:srgbClr val="333333"/>
                </a:solidFill>
                <a:sym typeface="Verdana" charset="0"/>
              </a:rPr>
              <a:t> </a:t>
            </a:r>
            <a:r>
              <a:rPr lang="en-US" altLang="de-DE" sz="2400" dirty="0" err="1">
                <a:solidFill>
                  <a:srgbClr val="333333"/>
                </a:solidFill>
                <a:sym typeface="Verdana" charset="0"/>
              </a:rPr>
              <a:t>findes</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gylden</a:t>
            </a:r>
            <a:r>
              <a:rPr lang="en-US" altLang="de-DE" sz="2400" dirty="0">
                <a:solidFill>
                  <a:srgbClr val="333333"/>
                </a:solidFill>
                <a:sym typeface="Verdana" charset="0"/>
              </a:rPr>
              <a:t> </a:t>
            </a:r>
            <a:r>
              <a:rPr lang="en-US" altLang="de-DE" sz="2400" dirty="0" err="1">
                <a:solidFill>
                  <a:srgbClr val="333333"/>
                </a:solidFill>
                <a:sym typeface="Verdana" charset="0"/>
              </a:rPr>
              <a:t>mellemvej</a:t>
            </a:r>
            <a:r>
              <a:rPr lang="en-US" altLang="de-DE" sz="2400" dirty="0">
                <a:solidFill>
                  <a:srgbClr val="333333"/>
                </a:solidFill>
                <a:sym typeface="Verdana" charset="0"/>
              </a:rPr>
              <a:t> </a:t>
            </a:r>
            <a:r>
              <a:rPr lang="en-US" altLang="de-DE" sz="2400" err="1">
                <a:solidFill>
                  <a:srgbClr val="333333"/>
                </a:solidFill>
                <a:sym typeface="Verdana" charset="0"/>
              </a:rPr>
              <a:t>mellem</a:t>
            </a:r>
            <a:r>
              <a:rPr lang="en-US" altLang="de-DE" sz="2400">
                <a:solidFill>
                  <a:srgbClr val="333333"/>
                </a:solidFill>
                <a:sym typeface="Verdana"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4</a:t>
            </a:fld>
            <a:endParaRPr lang="en-US" altLang="de-DE"/>
          </a:p>
        </p:txBody>
      </p:sp>
    </p:spTree>
    <p:extLst>
      <p:ext uri="{BB962C8B-B14F-4D97-AF65-F5344CB8AC3E}">
        <p14:creationId xmlns:p14="http://schemas.microsoft.com/office/powerpoint/2010/main" val="4157860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Somme </a:t>
            </a:r>
            <a:r>
              <a:rPr lang="en-US" altLang="de-DE" sz="2400" dirty="0" err="1">
                <a:solidFill>
                  <a:srgbClr val="333333"/>
                </a:solidFill>
                <a:sym typeface="Verdana" charset="0"/>
              </a:rPr>
              <a:t>tider</a:t>
            </a:r>
            <a:r>
              <a:rPr lang="en-US" altLang="de-DE" sz="2400" dirty="0">
                <a:solidFill>
                  <a:srgbClr val="333333"/>
                </a:solidFill>
                <a:sym typeface="Verdana" charset="0"/>
              </a:rPr>
              <a:t> </a:t>
            </a:r>
            <a:r>
              <a:rPr lang="en-US" altLang="de-DE" sz="2400" dirty="0" err="1">
                <a:solidFill>
                  <a:srgbClr val="333333"/>
                </a:solidFill>
                <a:sym typeface="Verdana" charset="0"/>
              </a:rPr>
              <a:t>drager</a:t>
            </a:r>
            <a:r>
              <a:rPr lang="en-US" altLang="de-DE" sz="2400" dirty="0">
                <a:solidFill>
                  <a:srgbClr val="333333"/>
                </a:solidFill>
                <a:sym typeface="Verdana" charset="0"/>
              </a:rPr>
              <a:t> vi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konklusion</a:t>
            </a:r>
            <a:r>
              <a:rPr lang="en-US" altLang="de-DE" sz="2400" dirty="0">
                <a:solidFill>
                  <a:srgbClr val="333333"/>
                </a:solidFill>
                <a:sym typeface="Verdana" charset="0"/>
              </a:rPr>
              <a:t> </a:t>
            </a:r>
            <a:r>
              <a:rPr lang="en-US" altLang="de-DE" sz="2400" dirty="0" err="1">
                <a:solidFill>
                  <a:srgbClr val="333333"/>
                </a:solidFill>
                <a:sym typeface="Verdana" charset="0"/>
              </a:rPr>
              <a:t>uden</a:t>
            </a:r>
            <a:r>
              <a:rPr lang="en-US" altLang="de-DE" sz="2400" dirty="0">
                <a:solidFill>
                  <a:srgbClr val="333333"/>
                </a:solidFill>
                <a:sym typeface="Verdana" charset="0"/>
              </a:rPr>
              <a:t> at have 100 % </a:t>
            </a:r>
            <a:r>
              <a:rPr lang="en-US" altLang="de-DE" sz="2400" dirty="0" err="1">
                <a:solidFill>
                  <a:srgbClr val="333333"/>
                </a:solidFill>
                <a:sym typeface="Verdana" charset="0"/>
              </a:rPr>
              <a:t>vished</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Der </a:t>
            </a:r>
            <a:r>
              <a:rPr lang="en-US" altLang="de-DE" sz="2400" dirty="0" err="1">
                <a:solidFill>
                  <a:srgbClr val="333333"/>
                </a:solidFill>
                <a:sym typeface="Verdana" charset="0"/>
              </a:rPr>
              <a:t>bør</a:t>
            </a:r>
            <a:r>
              <a:rPr lang="en-US" altLang="de-DE" sz="2400" dirty="0">
                <a:solidFill>
                  <a:srgbClr val="333333"/>
                </a:solidFill>
                <a:sym typeface="Verdana" charset="0"/>
              </a:rPr>
              <a:t> </a:t>
            </a:r>
            <a:r>
              <a:rPr lang="en-US" altLang="de-DE" sz="2400" dirty="0" err="1">
                <a:solidFill>
                  <a:srgbClr val="333333"/>
                </a:solidFill>
                <a:sym typeface="Verdana" charset="0"/>
              </a:rPr>
              <a:t>findes</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gylden</a:t>
            </a:r>
            <a:r>
              <a:rPr lang="en-US" altLang="de-DE" sz="2400" dirty="0">
                <a:solidFill>
                  <a:srgbClr val="333333"/>
                </a:solidFill>
                <a:sym typeface="Verdana" charset="0"/>
              </a:rPr>
              <a:t> </a:t>
            </a:r>
            <a:r>
              <a:rPr lang="en-US" altLang="de-DE" sz="2400" dirty="0" err="1">
                <a:solidFill>
                  <a:srgbClr val="333333"/>
                </a:solidFill>
                <a:sym typeface="Verdana" charset="0"/>
              </a:rPr>
              <a:t>mellemvej</a:t>
            </a:r>
            <a:r>
              <a:rPr lang="en-US" altLang="de-DE" sz="2400" dirty="0">
                <a:solidFill>
                  <a:srgbClr val="333333"/>
                </a:solidFill>
                <a:sym typeface="Verdana" charset="0"/>
              </a:rPr>
              <a:t> </a:t>
            </a:r>
            <a:r>
              <a:rPr lang="en-US" altLang="de-DE" sz="2400" dirty="0" err="1">
                <a:solidFill>
                  <a:srgbClr val="333333"/>
                </a:solidFill>
                <a:sym typeface="Verdana" charset="0"/>
              </a:rPr>
              <a:t>mellem</a:t>
            </a:r>
            <a:r>
              <a:rPr lang="en-US" altLang="de-DE" sz="2400" dirty="0">
                <a:solidFill>
                  <a:srgbClr val="333333"/>
                </a:solidFill>
                <a:sym typeface="Verdana" charset="0"/>
              </a:rPr>
              <a:t>:</a:t>
            </a:r>
          </a:p>
          <a:p>
            <a:pPr marL="774827" lvl="3" indent="-342900" defTabSz="914400" fontAlgn="base">
              <a:spcBef>
                <a:spcPts val="1999"/>
              </a:spcBef>
              <a:buClr>
                <a:srgbClr val="333333"/>
              </a:buClr>
              <a:buSzPct val="100000"/>
              <a:buFont typeface="WingDings"/>
              <a:buChar char=""/>
              <a:defRPr/>
            </a:pPr>
            <a:r>
              <a:rPr lang="en-US" altLang="de-DE" sz="2400" dirty="0">
                <a:solidFill>
                  <a:srgbClr val="333333"/>
                </a:solidFill>
                <a:latin typeface="+mn-lt"/>
                <a:sym typeface="Verdana" charset="0"/>
              </a:rPr>
              <a:t>at </a:t>
            </a:r>
            <a:r>
              <a:rPr lang="en-US" altLang="de-DE" sz="2400" dirty="0" err="1">
                <a:solidFill>
                  <a:srgbClr val="333333"/>
                </a:solidFill>
                <a:latin typeface="+mn-lt"/>
                <a:sym typeface="Verdana" charset="0"/>
              </a:rPr>
              <a:t>foretage</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en</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overilet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beslutning</a:t>
            </a:r>
            <a:r>
              <a:rPr lang="en-US" altLang="de-DE" sz="2400" dirty="0">
                <a:solidFill>
                  <a:srgbClr val="333333"/>
                </a:solidFill>
                <a:latin typeface="+mn-lt"/>
                <a:sym typeface="Verdana" charset="0"/>
              </a:rPr>
              <a:t> (</a:t>
            </a:r>
            <a:r>
              <a:rPr lang="en-US" altLang="de-DE" sz="2400" dirty="0" err="1">
                <a:solidFill>
                  <a:srgbClr val="004992"/>
                </a:solidFill>
                <a:latin typeface="+mn-lt"/>
                <a:sym typeface="Verdana" charset="0"/>
              </a:rPr>
              <a:t>risiko</a:t>
            </a:r>
            <a:r>
              <a:rPr lang="en-US" altLang="de-DE" sz="2400" dirty="0">
                <a:solidFill>
                  <a:srgbClr val="004992"/>
                </a:solidFill>
                <a:latin typeface="+mn-lt"/>
                <a:sym typeface="Verdana" charset="0"/>
              </a:rPr>
              <a: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forkert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beslutning</a:t>
            </a:r>
            <a:r>
              <a:rPr lang="en-US" altLang="de-DE" sz="2400" dirty="0">
                <a:solidFill>
                  <a:srgbClr val="333333"/>
                </a:solidFill>
                <a:latin typeface="+mn-lt"/>
                <a:sym typeface="Verdana" charset="0"/>
              </a:rPr>
              <a:t>)</a:t>
            </a:r>
            <a:br>
              <a:rPr lang="en-US" altLang="de-DE" sz="2400">
                <a:solidFill>
                  <a:srgbClr val="333333"/>
                </a:solidFill>
                <a:latin typeface="+mn-lt"/>
                <a:sym typeface="Verdana" charset="0"/>
              </a:rPr>
            </a:br>
            <a:r>
              <a:rPr lang="en-US" altLang="de-DE" sz="2400" i="1">
                <a:solidFill>
                  <a:srgbClr val="333333"/>
                </a:solidFill>
                <a:latin typeface="+mn-lt"/>
                <a:sym typeface="Verdana" charset="0"/>
              </a:rPr>
              <a:t>og</a:t>
            </a:r>
            <a:endParaRPr lang="en-US" sz="2400" dirty="0">
              <a:latin typeface="+mn-lt"/>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5</a:t>
            </a:fld>
            <a:endParaRPr lang="en-US" altLang="de-DE"/>
          </a:p>
        </p:txBody>
      </p:sp>
    </p:spTree>
    <p:extLst>
      <p:ext uri="{BB962C8B-B14F-4D97-AF65-F5344CB8AC3E}">
        <p14:creationId xmlns:p14="http://schemas.microsoft.com/office/powerpoint/2010/main" val="3456597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Somme </a:t>
            </a:r>
            <a:r>
              <a:rPr lang="en-US" altLang="de-DE" sz="2400" dirty="0" err="1">
                <a:solidFill>
                  <a:srgbClr val="333333"/>
                </a:solidFill>
                <a:sym typeface="Verdana" charset="0"/>
              </a:rPr>
              <a:t>tider</a:t>
            </a:r>
            <a:r>
              <a:rPr lang="en-US" altLang="de-DE" sz="2400" dirty="0">
                <a:solidFill>
                  <a:srgbClr val="333333"/>
                </a:solidFill>
                <a:sym typeface="Verdana" charset="0"/>
              </a:rPr>
              <a:t> </a:t>
            </a:r>
            <a:r>
              <a:rPr lang="en-US" altLang="de-DE" sz="2400" dirty="0" err="1">
                <a:solidFill>
                  <a:srgbClr val="333333"/>
                </a:solidFill>
                <a:sym typeface="Verdana" charset="0"/>
              </a:rPr>
              <a:t>drager</a:t>
            </a:r>
            <a:r>
              <a:rPr lang="en-US" altLang="de-DE" sz="2400" dirty="0">
                <a:solidFill>
                  <a:srgbClr val="333333"/>
                </a:solidFill>
                <a:sym typeface="Verdana" charset="0"/>
              </a:rPr>
              <a:t> vi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konklusion</a:t>
            </a:r>
            <a:r>
              <a:rPr lang="en-US" altLang="de-DE" sz="2400" dirty="0">
                <a:solidFill>
                  <a:srgbClr val="333333"/>
                </a:solidFill>
                <a:sym typeface="Verdana" charset="0"/>
              </a:rPr>
              <a:t> </a:t>
            </a:r>
            <a:r>
              <a:rPr lang="en-US" altLang="de-DE" sz="2400" dirty="0" err="1">
                <a:solidFill>
                  <a:srgbClr val="333333"/>
                </a:solidFill>
                <a:sym typeface="Verdana" charset="0"/>
              </a:rPr>
              <a:t>uden</a:t>
            </a:r>
            <a:r>
              <a:rPr lang="en-US" altLang="de-DE" sz="2400" dirty="0">
                <a:solidFill>
                  <a:srgbClr val="333333"/>
                </a:solidFill>
                <a:sym typeface="Verdana" charset="0"/>
              </a:rPr>
              <a:t> at have 100 % </a:t>
            </a:r>
            <a:r>
              <a:rPr lang="en-US" altLang="de-DE" sz="2400" dirty="0" err="1">
                <a:solidFill>
                  <a:srgbClr val="333333"/>
                </a:solidFill>
                <a:sym typeface="Verdana" charset="0"/>
              </a:rPr>
              <a:t>vished</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Der </a:t>
            </a:r>
            <a:r>
              <a:rPr lang="en-US" altLang="de-DE" sz="2400" dirty="0" err="1">
                <a:solidFill>
                  <a:srgbClr val="333333"/>
                </a:solidFill>
                <a:sym typeface="Verdana" charset="0"/>
              </a:rPr>
              <a:t>bør</a:t>
            </a:r>
            <a:r>
              <a:rPr lang="en-US" altLang="de-DE" sz="2400" dirty="0">
                <a:solidFill>
                  <a:srgbClr val="333333"/>
                </a:solidFill>
                <a:sym typeface="Verdana" charset="0"/>
              </a:rPr>
              <a:t> </a:t>
            </a:r>
            <a:r>
              <a:rPr lang="en-US" altLang="de-DE" sz="2400" dirty="0" err="1">
                <a:solidFill>
                  <a:srgbClr val="333333"/>
                </a:solidFill>
                <a:sym typeface="Verdana" charset="0"/>
              </a:rPr>
              <a:t>findes</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gylden</a:t>
            </a:r>
            <a:r>
              <a:rPr lang="en-US" altLang="de-DE" sz="2400" dirty="0">
                <a:solidFill>
                  <a:srgbClr val="333333"/>
                </a:solidFill>
                <a:sym typeface="Verdana" charset="0"/>
              </a:rPr>
              <a:t> </a:t>
            </a:r>
            <a:r>
              <a:rPr lang="en-US" altLang="de-DE" sz="2400" dirty="0" err="1">
                <a:solidFill>
                  <a:srgbClr val="333333"/>
                </a:solidFill>
                <a:sym typeface="Verdana" charset="0"/>
              </a:rPr>
              <a:t>mellemvej</a:t>
            </a:r>
            <a:r>
              <a:rPr lang="en-US" altLang="de-DE" sz="2400" dirty="0">
                <a:solidFill>
                  <a:srgbClr val="333333"/>
                </a:solidFill>
                <a:sym typeface="Verdana" charset="0"/>
              </a:rPr>
              <a:t> </a:t>
            </a:r>
            <a:r>
              <a:rPr lang="en-US" altLang="de-DE" sz="2400" dirty="0" err="1">
                <a:solidFill>
                  <a:srgbClr val="333333"/>
                </a:solidFill>
                <a:sym typeface="Verdana" charset="0"/>
              </a:rPr>
              <a:t>mellem</a:t>
            </a:r>
            <a:r>
              <a:rPr lang="en-US" altLang="de-DE" sz="2400" dirty="0">
                <a:solidFill>
                  <a:srgbClr val="333333"/>
                </a:solidFill>
                <a:sym typeface="Verdana" charset="0"/>
              </a:rPr>
              <a:t>:</a:t>
            </a:r>
          </a:p>
          <a:p>
            <a:pPr marL="774827" lvl="3" indent="-342900" defTabSz="914400" fontAlgn="base">
              <a:spcBef>
                <a:spcPts val="1999"/>
              </a:spcBef>
              <a:buClr>
                <a:srgbClr val="333333"/>
              </a:buClr>
              <a:buSzPct val="100000"/>
              <a:buFont typeface="WingDings"/>
              <a:buChar char=""/>
              <a:defRPr/>
            </a:pPr>
            <a:r>
              <a:rPr lang="en-US" altLang="de-DE" sz="2400" dirty="0">
                <a:solidFill>
                  <a:srgbClr val="333333"/>
                </a:solidFill>
                <a:latin typeface="+mn-lt"/>
                <a:sym typeface="Verdana" charset="0"/>
              </a:rPr>
              <a:t>at </a:t>
            </a:r>
            <a:r>
              <a:rPr lang="en-US" altLang="de-DE" sz="2400" dirty="0" err="1">
                <a:solidFill>
                  <a:srgbClr val="333333"/>
                </a:solidFill>
                <a:latin typeface="+mn-lt"/>
                <a:sym typeface="Verdana" charset="0"/>
              </a:rPr>
              <a:t>foretage</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en</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overilet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beslutning</a:t>
            </a:r>
            <a:r>
              <a:rPr lang="en-US" altLang="de-DE" sz="2400" dirty="0">
                <a:solidFill>
                  <a:srgbClr val="333333"/>
                </a:solidFill>
                <a:latin typeface="+mn-lt"/>
                <a:sym typeface="Verdana" charset="0"/>
              </a:rPr>
              <a:t> (</a:t>
            </a:r>
            <a:r>
              <a:rPr lang="en-US" altLang="de-DE" sz="2400" dirty="0" err="1">
                <a:solidFill>
                  <a:srgbClr val="004992"/>
                </a:solidFill>
                <a:latin typeface="+mn-lt"/>
                <a:sym typeface="Verdana" charset="0"/>
              </a:rPr>
              <a:t>risiko</a:t>
            </a:r>
            <a:r>
              <a:rPr lang="en-US" altLang="de-DE" sz="2400" dirty="0">
                <a:solidFill>
                  <a:srgbClr val="004992"/>
                </a:solidFill>
                <a:latin typeface="+mn-lt"/>
                <a:sym typeface="Verdana" charset="0"/>
              </a:rPr>
              <a: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forkert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beslutning</a:t>
            </a:r>
            <a:r>
              <a:rPr lang="en-US" altLang="de-DE" sz="2400" dirty="0">
                <a:solidFill>
                  <a:srgbClr val="333333"/>
                </a:solidFill>
                <a:latin typeface="+mn-lt"/>
                <a:sym typeface="Verdana" charset="0"/>
              </a:rPr>
              <a:t>)</a:t>
            </a:r>
            <a:br>
              <a:rPr lang="en-US" altLang="de-DE" sz="2400" dirty="0">
                <a:solidFill>
                  <a:srgbClr val="333333"/>
                </a:solidFill>
                <a:latin typeface="+mn-lt"/>
                <a:sym typeface="Verdana" charset="0"/>
              </a:rPr>
            </a:br>
            <a:r>
              <a:rPr lang="en-US" altLang="de-DE" sz="2400" i="1" dirty="0" err="1">
                <a:solidFill>
                  <a:srgbClr val="333333"/>
                </a:solidFill>
                <a:latin typeface="+mn-lt"/>
                <a:sym typeface="Verdana" charset="0"/>
              </a:rPr>
              <a:t>og</a:t>
            </a:r>
            <a:endParaRPr lang="en-US" altLang="de-DE" sz="2400" i="1" dirty="0">
              <a:solidFill>
                <a:srgbClr val="333333"/>
              </a:solidFill>
              <a:latin typeface="+mn-lt"/>
              <a:sym typeface="Verdana" charset="0"/>
            </a:endParaRPr>
          </a:p>
          <a:p>
            <a:pPr marL="774827" lvl="3" indent="-342900" defTabSz="914400" fontAlgn="base">
              <a:spcBef>
                <a:spcPts val="1999"/>
              </a:spcBef>
              <a:buClr>
                <a:srgbClr val="333333"/>
              </a:buClr>
              <a:buSzPct val="100000"/>
              <a:buFont typeface="WingDings"/>
              <a:buChar char=""/>
              <a:defRPr/>
            </a:pPr>
            <a:r>
              <a:rPr lang="en-US" altLang="de-DE" sz="2400" dirty="0">
                <a:solidFill>
                  <a:srgbClr val="333333"/>
                </a:solidFill>
                <a:latin typeface="+mn-lt"/>
                <a:sym typeface="Verdana" charset="0"/>
              </a:rPr>
              <a:t>at </a:t>
            </a:r>
            <a:r>
              <a:rPr lang="en-US" altLang="de-DE" sz="2400" dirty="0" err="1">
                <a:solidFill>
                  <a:srgbClr val="333333"/>
                </a:solidFill>
                <a:latin typeface="+mn-lt"/>
                <a:sym typeface="Verdana" charset="0"/>
              </a:rPr>
              <a:t>tænke</a:t>
            </a:r>
            <a:r>
              <a:rPr lang="en-US" altLang="de-DE" sz="2400" dirty="0">
                <a:solidFill>
                  <a:srgbClr val="333333"/>
                </a:solidFill>
                <a:latin typeface="+mn-lt"/>
                <a:sym typeface="Verdana" charset="0"/>
              </a:rPr>
              <a:t> sig </a:t>
            </a:r>
            <a:r>
              <a:rPr lang="en-US" altLang="de-DE" sz="2400" dirty="0" err="1">
                <a:solidFill>
                  <a:srgbClr val="333333"/>
                </a:solidFill>
                <a:latin typeface="+mn-lt"/>
                <a:sym typeface="Verdana" charset="0"/>
              </a:rPr>
              <a:t>overdrevent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godt</a:t>
            </a:r>
            <a:r>
              <a:rPr lang="en-US" altLang="de-DE" sz="2400" dirty="0">
                <a:solidFill>
                  <a:srgbClr val="333333"/>
                </a:solidFill>
                <a:latin typeface="+mn-lt"/>
                <a:sym typeface="Verdana" charset="0"/>
              </a:rPr>
              <a:t> om (</a:t>
            </a:r>
            <a:r>
              <a:rPr lang="en-US" altLang="de-DE" sz="2400" dirty="0" err="1">
                <a:solidFill>
                  <a:srgbClr val="004992"/>
                </a:solidFill>
                <a:latin typeface="+mn-lt"/>
                <a:sym typeface="Verdana" charset="0"/>
              </a:rPr>
              <a:t>ulempe</a:t>
            </a:r>
            <a:r>
              <a:rPr lang="en-US" altLang="de-DE" sz="2400" dirty="0">
                <a:solidFill>
                  <a:srgbClr val="004992"/>
                </a:solidFill>
                <a:latin typeface="+mn-lt"/>
                <a:sym typeface="Verdana" charset="0"/>
              </a:rPr>
              <a: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tager</a:t>
            </a:r>
            <a:r>
              <a:rPr lang="en-US" altLang="de-DE" sz="2400" dirty="0">
                <a:solidFill>
                  <a:srgbClr val="333333"/>
                </a:solidFill>
                <a:latin typeface="+mn-lt"/>
                <a:sym typeface="Verdana" charset="0"/>
              </a:rPr>
              <a:t> for </a:t>
            </a:r>
            <a:r>
              <a:rPr lang="en-US" altLang="de-DE" sz="2400" dirty="0" err="1">
                <a:solidFill>
                  <a:srgbClr val="333333"/>
                </a:solidFill>
                <a:latin typeface="+mn-lt"/>
                <a:sym typeface="Verdana" charset="0"/>
              </a:rPr>
              <a:t>lang</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tid</a:t>
            </a:r>
            <a:r>
              <a:rPr lang="en-US" altLang="de-DE" sz="2400" dirty="0">
                <a:solidFill>
                  <a:srgbClr val="333333"/>
                </a:solidFill>
                <a:latin typeface="+mn-lt"/>
                <a:sym typeface="Verdana" charset="0"/>
              </a:rPr>
              <a:t>).</a:t>
            </a:r>
            <a:endParaRPr lang="en-US" sz="2400" dirty="0">
              <a:latin typeface="+mn-lt"/>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6</a:t>
            </a:fld>
            <a:endParaRPr lang="en-US" altLang="de-DE"/>
          </a:p>
        </p:txBody>
      </p:sp>
    </p:spTree>
    <p:extLst>
      <p:ext uri="{BB962C8B-B14F-4D97-AF65-F5344CB8AC3E}">
        <p14:creationId xmlns:p14="http://schemas.microsoft.com/office/powerpoint/2010/main" val="2903322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Konklusioner uden 100% vished</a:t>
            </a:r>
          </a:p>
        </p:txBody>
      </p:sp>
      <p:graphicFrame>
        <p:nvGraphicFramePr>
          <p:cNvPr id="6" name="Group 29"/>
          <p:cNvGraphicFramePr>
            <a:graphicFrameLocks noGrp="1"/>
          </p:cNvGraphicFramePr>
          <p:nvPr>
            <p:extLst>
              <p:ext uri="{D42A27DB-BD31-4B8C-83A1-F6EECF244321}">
                <p14:modId xmlns:p14="http://schemas.microsoft.com/office/powerpoint/2010/main" val="3298978343"/>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Lille baskende genstand på morgenhimlen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Fugl?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Det er nat, og det rasler i buskene omkring dit hus. Der har været indbrudstyve på spil i nabolaget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Indbrudstyv?</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1"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7</a:t>
            </a:fld>
            <a:endParaRPr lang="en-US"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Konklusioner uden 100% vished</a:t>
            </a:r>
          </a:p>
        </p:txBody>
      </p:sp>
      <p:graphicFrame>
        <p:nvGraphicFramePr>
          <p:cNvPr id="6" name="Group 29"/>
          <p:cNvGraphicFramePr>
            <a:graphicFrameLocks noGrp="1"/>
          </p:cNvGraphicFramePr>
          <p:nvPr>
            <p:extLst>
              <p:ext uri="{D42A27DB-BD31-4B8C-83A1-F6EECF244321}">
                <p14:modId xmlns:p14="http://schemas.microsoft.com/office/powerpoint/2010/main" val="2385372500"/>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Lille baskende genstand på morgenhimlen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Fugl?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Sikkert</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få</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andre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forklaringer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fjernbetjent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modelflyvemaskine</a:t>
                      </a:r>
                      <a:r>
                        <a:rPr kumimoji="0" lang="en-US" sz="2400" b="0" i="0" u="none" strike="noStrike" cap="none" normalizeH="0" baseline="0" dirty="0">
                          <a:ln>
                            <a:noFill/>
                          </a:ln>
                          <a:solidFill>
                            <a:srgbClr val="333333"/>
                          </a:solidFill>
                          <a:effectLst/>
                          <a:latin typeface="+mn-lt"/>
                          <a:ea typeface="+mn-ea"/>
                          <a:cs typeface="+mn-cs"/>
                        </a:rPr>
                        <a:t>); men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fejlfortolkning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ville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ikke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være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altafgørende</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Det er nat, og det rasler i buskene omkring dit hus. Der har været indbrudstyve på spil i nabolaget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Indbrudstyv?</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5" name="Slide Number Placeholder 4"/>
          <p:cNvSpPr>
            <a:spLocks noGrp="1"/>
          </p:cNvSpPr>
          <p:nvPr>
            <p:ph type="sldNum" sz="quarter" idx="12"/>
          </p:nvPr>
        </p:nvSpPr>
        <p:spPr/>
        <p:txBody>
          <a:bodyPr/>
          <a:lstStyle/>
          <a:p>
            <a:fld id="{1F87848F-D810-4A4B-B693-3F9B1AF01D26}" type="slidenum">
              <a:rPr lang="en-US" altLang="de-DE" smtClean="0"/>
              <a:pPr/>
              <a:t>8</a:t>
            </a:fld>
            <a:endParaRPr lang="en-US" altLang="de-DE"/>
          </a:p>
        </p:txBody>
      </p:sp>
    </p:spTree>
    <p:extLst>
      <p:ext uri="{BB962C8B-B14F-4D97-AF65-F5344CB8AC3E}">
        <p14:creationId xmlns:p14="http://schemas.microsoft.com/office/powerpoint/2010/main" val="1380464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Konklusioner uden 100% vished</a:t>
            </a:r>
          </a:p>
        </p:txBody>
      </p:sp>
      <p:graphicFrame>
        <p:nvGraphicFramePr>
          <p:cNvPr id="6" name="Group 29"/>
          <p:cNvGraphicFramePr>
            <a:graphicFrameLocks noGrp="1"/>
          </p:cNvGraphicFramePr>
          <p:nvPr>
            <p:extLst>
              <p:ext uri="{D42A27DB-BD31-4B8C-83A1-F6EECF244321}">
                <p14:modId xmlns:p14="http://schemas.microsoft.com/office/powerpoint/2010/main" val="70626904"/>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Lille baskende genstand på morgenhimlen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Fugl?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Sikkert</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få</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andre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forklaringer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fjernbetjent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modelflyvemaskine</a:t>
                      </a:r>
                      <a:r>
                        <a:rPr kumimoji="0" lang="en-US" sz="2400" b="0" i="0" u="none" strike="noStrike" cap="none" normalizeH="0" baseline="0" dirty="0">
                          <a:ln>
                            <a:noFill/>
                          </a:ln>
                          <a:solidFill>
                            <a:srgbClr val="333333"/>
                          </a:solidFill>
                          <a:effectLst/>
                          <a:latin typeface="+mn-lt"/>
                          <a:ea typeface="+mn-ea"/>
                          <a:cs typeface="+mn-cs"/>
                        </a:rPr>
                        <a:t>); men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fejlfortolkning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ville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ikke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være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altafgørende</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Det er nat, og det rasler i buskene omkring dit hus. Der har været indbrudstyve på spil i nabolaget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Indbrudstyv?</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1" i="0" u="none" strike="noStrike" cap="none" normalizeH="0" baseline="0" dirty="0">
                          <a:ln>
                            <a:noFill/>
                          </a:ln>
                          <a:solidFill>
                            <a:srgbClr val="333333"/>
                          </a:solidFill>
                          <a:effectLst/>
                          <a:latin typeface="+mn-lt"/>
                          <a:ea typeface="+mn-ea"/>
                          <a:cs typeface="+mn-cs"/>
                        </a:rPr>
                        <a:t>Måske – </a:t>
                      </a:r>
                      <a:r>
                        <a:rPr kumimoji="0" lang="da-DK" sz="2400" b="0" i="0" u="none" strike="noStrike" cap="none" normalizeH="0" baseline="0" dirty="0">
                          <a:ln>
                            <a:noFill/>
                          </a:ln>
                          <a:solidFill>
                            <a:srgbClr val="333333"/>
                          </a:solidFill>
                          <a:effectLst/>
                          <a:latin typeface="+mn-lt"/>
                          <a:ea typeface="+mn-ea"/>
                          <a:cs typeface="+mn-cs"/>
                        </a:rPr>
                        <a:t>men der kan være en række andre forklaringer (fx en kat i buskadset, vinden) – tænk på, at handlinger som det at kaste en sten kan have negative virkninger (fx kan du komme til at skade din nabos kæledyr).</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5" name="Slide Number Placeholder 4"/>
          <p:cNvSpPr>
            <a:spLocks noGrp="1"/>
          </p:cNvSpPr>
          <p:nvPr>
            <p:ph type="sldNum" sz="quarter" idx="12"/>
          </p:nvPr>
        </p:nvSpPr>
        <p:spPr/>
        <p:txBody>
          <a:bodyPr/>
          <a:lstStyle/>
          <a:p>
            <a:fld id="{1F87848F-D810-4A4B-B693-3F9B1AF01D26}" type="slidenum">
              <a:rPr lang="en-US" altLang="de-DE" smtClean="0"/>
              <a:pPr/>
              <a:t>9</a:t>
            </a:fld>
            <a:endParaRPr lang="en-US" altLang="de-DE"/>
          </a:p>
        </p:txBody>
      </p:sp>
    </p:spTree>
    <p:extLst>
      <p:ext uri="{BB962C8B-B14F-4D97-AF65-F5344CB8AC3E}">
        <p14:creationId xmlns:p14="http://schemas.microsoft.com/office/powerpoint/2010/main" val="3546156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737807629"/>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Område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10</a:t>
            </a:fld>
            <a:endParaRPr lang="en-US"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2276133195"/>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Område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Middelalderens heksejagt: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Man anklagede ofte kvinder for at være hekse, alene fordi de var gamle eller rødhårede.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McCarthy-æraen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Gav man udtryk for en liberal tankegang, kunne det ofte føre til falske anklager (for kommunisme).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11</a:t>
            </a:fld>
            <a:endParaRPr lang="en-US" altLang="de-DE"/>
          </a:p>
        </p:txBody>
      </p:sp>
    </p:spTree>
    <p:extLst>
      <p:ext uri="{BB962C8B-B14F-4D97-AF65-F5344CB8AC3E}">
        <p14:creationId xmlns:p14="http://schemas.microsoft.com/office/powerpoint/2010/main" val="4068693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413036599"/>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Område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Middelalderens heksejagt: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Man anklagede ofte kvinder for at være hekse, alene fordi de var gamle eller rødhårede.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McCarthy-æraen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Gav man udtryk for en liberal tankegang, kunne det ofte føre til falske anklager (for kommunisme).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4"/>
          <p:cNvSpPr txBox="1">
            <a:spLocks noChangeArrowheads="1"/>
          </p:cNvSpPr>
          <p:nvPr/>
        </p:nvSpPr>
        <p:spPr bwMode="auto">
          <a:xfrm>
            <a:off x="5305499" y="4696544"/>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da-DK" altLang="de-DE" sz="2000" dirty="0">
                <a:latin typeface="+mn-lt"/>
                <a:ea typeface="+mn-ea"/>
                <a:cs typeface="+mn-cs"/>
              </a:rPr>
              <a:t>I 1938 gav radioudsendelsen Klodernes Kamp af Orson Welles anledning til massepanik i New York, idet mange lyttere reelt var overbevist om, at jorden faktisk var under angreb af rumvæsener. </a:t>
            </a:r>
          </a:p>
          <a:p>
            <a:pPr eaLnBrk="1" hangingPunct="1">
              <a:spcBef>
                <a:spcPts val="1200"/>
              </a:spcBef>
              <a:buClrTx/>
              <a:buFontTx/>
              <a:buNone/>
            </a:pPr>
            <a:r>
              <a:rPr lang="da-DK" altLang="de-DE" sz="2000" dirty="0">
                <a:solidFill>
                  <a:srgbClr val="004992"/>
                </a:solidFill>
                <a:latin typeface="+mn-lt"/>
                <a:ea typeface="+mn-ea"/>
                <a:cs typeface="+mn-cs"/>
              </a:rPr>
              <a:t>Falsk antagelse: </a:t>
            </a:r>
            <a:r>
              <a:rPr lang="da-DK" altLang="de-DE" sz="2000" dirty="0">
                <a:latin typeface="+mn-lt"/>
                <a:ea typeface="+mn-ea"/>
                <a:cs typeface="+mn-cs"/>
              </a:rPr>
              <a:t>Når det er i radioen, må det være rigtigt!</a:t>
            </a:r>
            <a:endParaRPr lang="de-DE" altLang="de-DE" sz="2000" dirty="0">
              <a:latin typeface="+mn-lt"/>
              <a:ea typeface="+mn-ea"/>
              <a:cs typeface="+mn-cs"/>
            </a:endParaRPr>
          </a:p>
        </p:txBody>
      </p:sp>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12</a:t>
            </a:fld>
            <a:endParaRPr lang="en-US" altLang="de-DE"/>
          </a:p>
        </p:txBody>
      </p:sp>
    </p:spTree>
    <p:extLst>
      <p:ext uri="{BB962C8B-B14F-4D97-AF65-F5344CB8AC3E}">
        <p14:creationId xmlns:p14="http://schemas.microsoft.com/office/powerpoint/2010/main" val="43151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6"/>
          <p:cNvSpPr>
            <a:spLocks/>
          </p:cNvSpPr>
          <p:nvPr/>
        </p:nvSpPr>
        <p:spPr bwMode="auto">
          <a:xfrm>
            <a:off x="408955" y="6237312"/>
            <a:ext cx="11376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algn="r" eaLnBrk="1" hangingPunct="1">
              <a:spcBef>
                <a:spcPct val="0"/>
              </a:spcBef>
              <a:buClrTx/>
              <a:buSzTx/>
              <a:buFontTx/>
              <a:buNone/>
            </a:pPr>
            <a:r>
              <a:rPr lang="en-US" altLang="de-DE" sz="1600" dirty="0">
                <a:solidFill>
                  <a:srgbClr val="333333"/>
                </a:solidFill>
                <a:latin typeface="+mn-lt"/>
                <a:ea typeface="+mn-ea"/>
                <a:cs typeface="+mn-cs"/>
              </a:rPr>
              <a:t>(</a:t>
            </a:r>
            <a:r>
              <a:rPr lang="en-US" altLang="de-DE" sz="1600" dirty="0" err="1">
                <a:solidFill>
                  <a:srgbClr val="333333"/>
                </a:solidFill>
                <a:latin typeface="+mn-lt"/>
                <a:ea typeface="+mn-ea"/>
                <a:cs typeface="+mn-cs"/>
              </a:rPr>
              <a:t>alternativ</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opgave</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findes</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i</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slutningen</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af</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præsentationen</a:t>
            </a:r>
            <a:r>
              <a:rPr lang="en-US" altLang="de-DE" sz="1600" dirty="0">
                <a:solidFill>
                  <a:srgbClr val="333333"/>
                </a:solidFill>
                <a:latin typeface="+mn-lt"/>
                <a:ea typeface="+mn-ea"/>
                <a:cs typeface="+mn-cs"/>
              </a:rPr>
              <a:t>)</a:t>
            </a:r>
          </a:p>
        </p:txBody>
      </p:sp>
      <p:sp>
        <p:nvSpPr>
          <p:cNvPr id="2" name="Title 1"/>
          <p:cNvSpPr>
            <a:spLocks noGrp="1"/>
          </p:cNvSpPr>
          <p:nvPr>
            <p:ph type="title"/>
          </p:nvPr>
        </p:nvSpPr>
        <p:spPr/>
        <p:txBody>
          <a:bodyPr/>
          <a:lstStyle/>
          <a:p>
            <a:r>
              <a:rPr lang="da-DK" sz="3600">
                <a:solidFill>
                  <a:srgbClr val="004992"/>
                </a:solidFill>
                <a:latin typeface="+mn-lt"/>
                <a:ea typeface="+mn-ea"/>
                <a:cs typeface="+mn-cs"/>
              </a:rPr>
              <a:t>Er der i den amerikanske 1$-seddel noget, der antyder at USA skulle være infiltreret af hemmelige selskaber?</a:t>
            </a:r>
            <a:br>
              <a:rPr lang="da-DK" sz="3600">
                <a:solidFill>
                  <a:srgbClr val="004992"/>
                </a:solidFill>
                <a:latin typeface="+mn-lt"/>
                <a:ea typeface="+mn-ea"/>
                <a:cs typeface="+mn-cs"/>
              </a:rPr>
            </a:br>
            <a:r>
              <a:rPr lang="da-DK">
                <a:solidFill>
                  <a:srgbClr val="004992"/>
                </a:solidFill>
                <a:latin typeface="+mn-lt"/>
                <a:ea typeface="+mn-ea"/>
                <a:cs typeface="+mn-cs"/>
              </a:rPr>
              <a:t>- Vandrerhistorier -</a:t>
            </a:r>
            <a:endParaRPr lang="en-US" dirty="0">
              <a:solidFill>
                <a:srgbClr val="004992"/>
              </a:solidFill>
              <a:latin typeface="+mn-lt"/>
              <a:ea typeface="+mn-ea"/>
              <a:cs typeface="+mn-cs"/>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13</a:t>
            </a:fld>
            <a:endParaRPr lang="en-US"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sz="3600">
                <a:solidFill>
                  <a:srgbClr val="004992"/>
                </a:solidFill>
                <a:latin typeface="+mn-lt"/>
                <a:ea typeface="+mn-ea"/>
                <a:cs typeface="+mn-cs"/>
              </a:rPr>
              <a:t>Overilet argumentation i virkeligheden</a:t>
            </a:r>
            <a:br>
              <a:rPr lang="da-DK" sz="3600">
                <a:solidFill>
                  <a:srgbClr val="004992"/>
                </a:solidFill>
                <a:latin typeface="+mn-lt"/>
                <a:ea typeface="+mn-ea"/>
                <a:cs typeface="+mn-cs"/>
              </a:rPr>
            </a:br>
            <a:r>
              <a:rPr lang="da-DK">
                <a:solidFill>
                  <a:srgbClr val="004992"/>
                </a:solidFill>
                <a:latin typeface="+mn-lt"/>
                <a:ea typeface="+mn-ea"/>
                <a:cs typeface="+mn-cs"/>
              </a:rPr>
              <a:t>Er der i den amerikanske 1$-seddel noget, der antyder, at USA skulle være infiltreret af hemmelige selskaber?</a:t>
            </a:r>
            <a:endParaRPr lang="en-US">
              <a:solidFill>
                <a:srgbClr val="004992"/>
              </a:solidFill>
              <a:latin typeface="+mn-lt"/>
              <a:ea typeface="+mn-ea"/>
              <a:cs typeface="+mn-cs"/>
            </a:endParaRPr>
          </a:p>
        </p:txBody>
      </p:sp>
      <p:graphicFrame>
        <p:nvGraphicFramePr>
          <p:cNvPr id="14" name="Group 38"/>
          <p:cNvGraphicFramePr>
            <a:graphicFrameLocks noGrp="1"/>
          </p:cNvGraphicFramePr>
          <p:nvPr>
            <p:extLst>
              <p:ext uri="{D42A27DB-BD31-4B8C-83A1-F6EECF244321}">
                <p14:modId xmlns:p14="http://schemas.microsoft.com/office/powerpoint/2010/main" val="714604365"/>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mn-lt"/>
                          <a:ea typeface="+mn-ea"/>
                          <a:cs typeface="+mn-cs"/>
                        </a:rPr>
                        <a:t>For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mn-lt"/>
                          <a:ea typeface="+mn-ea"/>
                          <a:cs typeface="+mn-cs"/>
                        </a:rPr>
                        <a:t>“Bevis”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1: På bagsiden er der i alt 13 forskellige symboler (fx striber på emblemet, olivenblade, pile). Somme tider anses 13 for et satanisk tal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2: Nogle påstår, at sedlen slet ikke forestiller George Washington, men Adam Weishaupt, der var grundlægger af et hemmeligt selskab</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3: Øverst til højre er der skjult en lille ugle, som nogle opfatter som et satanisk symbol.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4: Pyramiden på bagsiden kan repræsentere et frimurersymbol.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0"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1"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1</a:t>
            </a:r>
          </a:p>
        </p:txBody>
      </p:sp>
      <p:sp>
        <p:nvSpPr>
          <p:cNvPr id="22"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2</a:t>
            </a:r>
          </a:p>
        </p:txBody>
      </p:sp>
      <p:sp>
        <p:nvSpPr>
          <p:cNvPr id="23"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3</a:t>
            </a:r>
          </a:p>
        </p:txBody>
      </p:sp>
      <p:sp>
        <p:nvSpPr>
          <p:cNvPr id="24"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4</a:t>
            </a: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14</a:t>
            </a:fld>
            <a:endParaRPr lang="en-US"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sz="3600">
                <a:solidFill>
                  <a:srgbClr val="004992"/>
                </a:solidFill>
                <a:latin typeface="+mn-lt"/>
                <a:ea typeface="+mn-ea"/>
                <a:cs typeface="+mn-cs"/>
              </a:rPr>
              <a:t>Overilet argumentation i virkeligheden</a:t>
            </a:r>
            <a:br>
              <a:rPr lang="da-DK" sz="3600">
                <a:solidFill>
                  <a:srgbClr val="004992"/>
                </a:solidFill>
                <a:latin typeface="+mn-lt"/>
                <a:ea typeface="+mn-ea"/>
                <a:cs typeface="+mn-cs"/>
              </a:rPr>
            </a:br>
            <a:r>
              <a:rPr lang="da-DK">
                <a:solidFill>
                  <a:srgbClr val="004992"/>
                </a:solidFill>
                <a:latin typeface="+mn-lt"/>
                <a:ea typeface="+mn-ea"/>
                <a:cs typeface="+mn-cs"/>
              </a:rPr>
              <a:t>Er der i den amerikanske 1$-seddel noget, der antyder, at USA skulle være infiltreret af hemmelige selskaber?</a:t>
            </a:r>
            <a:endParaRPr lang="en-US">
              <a:solidFill>
                <a:srgbClr val="004992"/>
              </a:solidFill>
              <a:latin typeface="+mn-lt"/>
              <a:ea typeface="+mn-ea"/>
              <a:cs typeface="+mn-cs"/>
            </a:endParaRPr>
          </a:p>
        </p:txBody>
      </p:sp>
      <p:graphicFrame>
        <p:nvGraphicFramePr>
          <p:cNvPr id="16" name="Group 38"/>
          <p:cNvGraphicFramePr>
            <a:graphicFrameLocks noGrp="1"/>
          </p:cNvGraphicFramePr>
          <p:nvPr>
            <p:extLst>
              <p:ext uri="{D42A27DB-BD31-4B8C-83A1-F6EECF244321}">
                <p14:modId xmlns:p14="http://schemas.microsoft.com/office/powerpoint/2010/main" val="282386831"/>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mn-lt"/>
                          <a:ea typeface="+mn-ea"/>
                          <a:cs typeface="+mn-cs"/>
                        </a:rPr>
                        <a:t>Imod</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mn-lt"/>
                          <a:ea typeface="+mn-ea"/>
                          <a:cs typeface="+mn-cs"/>
                        </a:rPr>
                        <a:t>“Bevis”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1: I begyndelsen var der 13 stater i USA, deraf nummeret 13!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2: I modsætning til rygterne er der ingen åbenlyse ligheder mellem Adam Weishaupt og George Washington!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3: Uglen har ingen entydig sym- bolsk betydning, den kan til tider 1 2 repræsentere fortræd, men står oftest for visdom (fx uglen bruges som symbol af mange bogforlag).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4: Trekanter repræsenterer i kristendommen Guds altseende øje (billedet (detalje) viser et udsnit af et vindue i en kristen kirke). </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4</a:t>
            </a: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15</a:t>
            </a:fld>
            <a:endParaRPr lang="en-US"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den </a:t>
            </a:r>
            <a:r>
              <a:rPr lang="en-US" altLang="de-DE" sz="2400" dirty="0" err="1">
                <a:solidFill>
                  <a:srgbClr val="333333"/>
                </a:solidFill>
                <a:sym typeface="Times New Roman" panose="02020603050405020304" pitchFamily="18" charset="0"/>
              </a:rPr>
              <a:t>amerikanske</a:t>
            </a:r>
            <a:r>
              <a:rPr lang="en-US" altLang="de-DE" sz="2400" dirty="0">
                <a:solidFill>
                  <a:srgbClr val="333333"/>
                </a:solidFill>
                <a:sym typeface="Times New Roman" panose="02020603050405020304" pitchFamily="18" charset="0"/>
              </a:rPr>
              <a:t> 1$-</a:t>
            </a:r>
            <a:r>
              <a:rPr lang="en-US" altLang="de-DE" sz="2400" dirty="0" err="1">
                <a:solidFill>
                  <a:srgbClr val="333333"/>
                </a:solidFill>
                <a:sym typeface="Times New Roman" panose="02020603050405020304" pitchFamily="18" charset="0"/>
              </a:rPr>
              <a:t>seddel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noget</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antyder</a:t>
            </a:r>
            <a:r>
              <a:rPr lang="en-US" altLang="de-DE" sz="2400" dirty="0">
                <a:solidFill>
                  <a:srgbClr val="333333"/>
                </a:solidFill>
                <a:sym typeface="Times New Roman" panose="02020603050405020304" pitchFamily="18" charset="0"/>
              </a:rPr>
              <a:t>, at USA </a:t>
            </a:r>
            <a:r>
              <a:rPr lang="en-US" altLang="de-DE" sz="2400" dirty="0" err="1">
                <a:solidFill>
                  <a:srgbClr val="333333"/>
                </a:solidFill>
                <a:sym typeface="Times New Roman" panose="02020603050405020304" pitchFamily="18" charset="0"/>
              </a:rPr>
              <a:t>skulle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være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infiltreret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hemmelige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selskaber</a:t>
            </a:r>
            <a:r>
              <a:rPr lang="en-US" altLang="de-DE" sz="2400" dirty="0">
                <a:solidFill>
                  <a:srgbClr val="333333"/>
                </a:solidFill>
                <a:sym typeface="Times New Roman" panose="02020603050405020304" pitchFamily="18" charset="0"/>
              </a:rPr>
              <a:t>?</a:t>
            </a:r>
            <a:endParaRPr lang="en-US" sz="2400" dirty="0"/>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n-lt"/>
                <a:ea typeface="+mn-ea"/>
                <a:cs typeface="+mn-cs"/>
              </a:rPr>
              <a:t>No!</a:t>
            </a:r>
            <a:endParaRPr lang="de-DE" altLang="de-DE" sz="3600" b="1" dirty="0">
              <a:solidFill>
                <a:srgbClr val="FF0000"/>
              </a:solidFill>
              <a:latin typeface="+mn-lt"/>
              <a:ea typeface="+mn-ea"/>
              <a:cs typeface="+mn-cs"/>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Forhastet argumentation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16</a:t>
            </a:fld>
            <a:endParaRPr lang="en-US"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a:t>
            </a:r>
            <a:endParaRPr lang="en-US" sz="2400">
              <a:solidFill>
                <a:srgbClr val="333333"/>
              </a:solidFill>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17</a:t>
            </a:fld>
            <a:endParaRPr lang="en-US"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00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mere </a:t>
            </a:r>
            <a:r>
              <a:rPr lang="en-US" altLang="de-DE" sz="2000" dirty="0" err="1">
                <a:solidFill>
                  <a:srgbClr val="333333"/>
                </a:solidFill>
                <a:sym typeface="Times New Roman" panose="02020603050405020304" pitchFamily="18" charset="0"/>
              </a:rPr>
              <a:t>spændende</a:t>
            </a:r>
            <a:r>
              <a:rPr lang="en-US" altLang="de-DE" sz="2000" dirty="0">
                <a:solidFill>
                  <a:srgbClr val="333333"/>
                </a:solidFill>
                <a:sym typeface="Times New Roman" panose="02020603050405020304" pitchFamily="18" charset="0"/>
              </a:rPr>
              <a:t> end </a:t>
            </a:r>
            <a:r>
              <a:rPr lang="en-US" altLang="de-DE" sz="2000" dirty="0" err="1">
                <a:solidFill>
                  <a:srgbClr val="333333"/>
                </a:solidFill>
                <a:sym typeface="Times New Roman" panose="02020603050405020304" pitchFamily="18" charset="0"/>
              </a:rPr>
              <a:t>virkeligheden</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påstande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vanskelige</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efterprøve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bevise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Washington </a:t>
            </a:r>
            <a:r>
              <a:rPr lang="en-US" altLang="de-DE" sz="2000" dirty="0" err="1">
                <a:solidFill>
                  <a:srgbClr val="333333"/>
                </a:solidFill>
                <a:sym typeface="Times New Roman" panose="02020603050405020304" pitchFamily="18" charset="0"/>
              </a:rPr>
              <a:t>skulle</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lignet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Weishaupt</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udelader</a:t>
            </a:r>
            <a:r>
              <a:rPr lang="en-US" altLang="de-DE" sz="2000" dirty="0">
                <a:solidFill>
                  <a:srgbClr val="333333"/>
                </a:solidFill>
                <a:sym typeface="Times New Roman" panose="02020603050405020304" pitchFamily="18" charset="0"/>
              </a:rPr>
              <a:t> alternative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den </a:t>
            </a:r>
            <a:r>
              <a:rPr lang="en-US" altLang="de-DE" sz="2000" dirty="0" err="1">
                <a:solidFill>
                  <a:srgbClr val="333333"/>
                </a:solidFill>
                <a:sym typeface="Times New Roman" panose="02020603050405020304" pitchFamily="18" charset="0"/>
              </a:rPr>
              <a:t>gentagne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brug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13 </a:t>
            </a:r>
            <a:r>
              <a:rPr lang="en-US" altLang="de-DE" sz="2000" dirty="0" err="1">
                <a:solidFill>
                  <a:srgbClr val="333333"/>
                </a:solidFill>
                <a:sym typeface="Times New Roman" panose="02020603050405020304" pitchFamily="18" charset="0"/>
              </a:rPr>
              <a:t>symboler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relateret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de 13 </a:t>
            </a:r>
            <a:r>
              <a:rPr lang="en-US" altLang="de-DE" sz="2000" dirty="0" err="1">
                <a:solidFill>
                  <a:srgbClr val="333333"/>
                </a:solidFill>
                <a:sym typeface="Times New Roman" panose="02020603050405020304" pitchFamily="18" charset="0"/>
              </a:rPr>
              <a:t>oprindelige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stater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Vandrehistorier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sommetider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løsrevet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sammenhæng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de </a:t>
            </a:r>
            <a:r>
              <a:rPr lang="en-US" altLang="de-DE" sz="2000" dirty="0" err="1">
                <a:solidFill>
                  <a:srgbClr val="333333"/>
                </a:solidFill>
                <a:sym typeface="Times New Roman" panose="02020603050405020304" pitchFamily="18" charset="0"/>
              </a:rPr>
              <a:t>nævnte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detaljer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voldsomt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overdrevet</a:t>
            </a:r>
            <a:r>
              <a:rPr lang="en-US" altLang="de-DE" sz="2000" dirty="0">
                <a:solidFill>
                  <a:srgbClr val="333333"/>
                </a:solidFill>
                <a:sym typeface="Times New Roman" panose="02020603050405020304" pitchFamily="18" charset="0"/>
              </a:rPr>
              <a:t> (Washington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hvilket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imidlertid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betyder</a:t>
            </a:r>
            <a:r>
              <a:rPr lang="en-US" altLang="de-DE" sz="2000" dirty="0">
                <a:solidFill>
                  <a:srgbClr val="333333"/>
                </a:solidFill>
                <a:sym typeface="Times New Roman" panose="02020603050405020304" pitchFamily="18" charset="0"/>
              </a:rPr>
              <a:t>, at USA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infiltreret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Frimurere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mistanke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fordi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aktiviteter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foregår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hemmelighed</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MEN: I </a:t>
            </a:r>
            <a:r>
              <a:rPr lang="en-US" altLang="de-DE" sz="2000" dirty="0" err="1">
                <a:solidFill>
                  <a:srgbClr val="333333"/>
                </a:solidFill>
                <a:sym typeface="Times New Roman" panose="02020603050405020304" pitchFamily="18" charset="0"/>
              </a:rPr>
              <a:t>modsætning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gængs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opfattelse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tror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satan</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et ‘</a:t>
            </a:r>
            <a:r>
              <a:rPr lang="en-US" altLang="de-DE" sz="2000" dirty="0" err="1">
                <a:solidFill>
                  <a:srgbClr val="333333"/>
                </a:solidFill>
                <a:sym typeface="Times New Roman" panose="02020603050405020304" pitchFamily="18" charset="0"/>
              </a:rPr>
              <a:t>højere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væsen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Gud</a:t>
            </a:r>
            <a:r>
              <a:rPr lang="en-US" altLang="de-DE" sz="2000" dirty="0">
                <a:solidFill>
                  <a:srgbClr val="333333"/>
                </a:solidFill>
                <a:sym typeface="Times New Roman" panose="02020603050405020304" pitchFamily="18" charset="0"/>
              </a:rPr>
              <a:t>, Allah mv.). De </a:t>
            </a:r>
            <a:r>
              <a:rPr lang="en-US" altLang="de-DE" sz="2000" dirty="0" err="1">
                <a:solidFill>
                  <a:srgbClr val="333333"/>
                </a:solidFill>
                <a:sym typeface="Times New Roman" panose="02020603050405020304" pitchFamily="18" charset="0"/>
              </a:rPr>
              <a:t>følger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liberal </a:t>
            </a:r>
            <a:r>
              <a:rPr lang="en-US" altLang="de-DE" sz="2000" dirty="0" err="1">
                <a:solidFill>
                  <a:srgbClr val="333333"/>
                </a:solidFill>
                <a:sym typeface="Times New Roman" panose="02020603050405020304" pitchFamily="18" charset="0"/>
              </a:rPr>
              <a:t>tankegang</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rebelske</a:t>
            </a:r>
            <a:r>
              <a:rPr lang="en-US" altLang="de-DE" sz="2000" dirty="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18</a:t>
            </a:fld>
            <a:endParaRPr lang="en-US"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000">
                <a:solidFill>
                  <a:srgbClr val="333333"/>
                </a:solidFill>
                <a:sym typeface="Times New Roman" panose="02020603050405020304" pitchFamily="18" charset="0"/>
              </a:rPr>
              <a:t>Historien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rummer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adskillige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eksempler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hvordan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minoriteter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udstødte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blevet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falsk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anklaget</a:t>
            </a:r>
            <a:r>
              <a:rPr lang="en-US" altLang="de-DE" sz="2000" dirty="0">
                <a:solidFill>
                  <a:srgbClr val="333333"/>
                </a:solidFill>
                <a:sym typeface="Times New Roman" panose="02020603050405020304" pitchFamily="18" charset="0"/>
              </a:rPr>
              <a:t> for at </a:t>
            </a:r>
            <a:r>
              <a:rPr lang="en-US" altLang="de-DE" sz="2000" dirty="0" err="1">
                <a:solidFill>
                  <a:srgbClr val="333333"/>
                </a:solidFill>
                <a:sym typeface="Times New Roman" panose="02020603050405020304" pitchFamily="18" charset="0"/>
              </a:rPr>
              <a:t>stå</a:t>
            </a:r>
            <a:r>
              <a:rPr lang="en-US" altLang="de-DE" sz="2000" dirty="0">
                <a:solidFill>
                  <a:srgbClr val="333333"/>
                </a:solidFill>
                <a:sym typeface="Times New Roman" panose="02020603050405020304" pitchFamily="18" charset="0"/>
              </a:rPr>
              <a:t> bag </a:t>
            </a:r>
            <a:r>
              <a:rPr lang="en-US" altLang="de-DE" sz="2000" dirty="0" err="1">
                <a:solidFill>
                  <a:srgbClr val="333333"/>
                </a:solidFill>
                <a:sym typeface="Times New Roman" panose="02020603050405020304" pitchFamily="18" charset="0"/>
              </a:rPr>
              <a:t>ukontrollerbare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katastrofale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Således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blev</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dårlig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høst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middelalderen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tilskrevet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heksekunster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religiøse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minoriteter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Disse</a:t>
            </a:r>
            <a:r>
              <a:rPr lang="en-US" altLang="de-DE" sz="2000" dirty="0">
                <a:solidFill>
                  <a:srgbClr val="333333"/>
                </a:solidFill>
                <a:sym typeface="Times New Roman" panose="02020603050405020304" pitchFamily="18" charset="0"/>
              </a:rPr>
              <a:t> simple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mindskede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spændinger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frygt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med at de </a:t>
            </a:r>
            <a:r>
              <a:rPr lang="en-US" altLang="de-DE" sz="2000" dirty="0" err="1">
                <a:solidFill>
                  <a:srgbClr val="333333"/>
                </a:solidFill>
                <a:sym typeface="Times New Roman" panose="02020603050405020304" pitchFamily="18" charset="0"/>
              </a:rPr>
              <a:t>gav</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illusion om, at man </a:t>
            </a:r>
            <a:r>
              <a:rPr lang="en-US" altLang="de-DE" sz="2000" dirty="0" err="1">
                <a:solidFill>
                  <a:srgbClr val="333333"/>
                </a:solidFill>
                <a:sym typeface="Times New Roman" panose="02020603050405020304" pitchFamily="18" charset="0"/>
              </a:rPr>
              <a:t>havde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kontrol</a:t>
            </a:r>
            <a:r>
              <a:rPr lang="en-US" altLang="de-DE" sz="2000" dirty="0">
                <a:solidFill>
                  <a:srgbClr val="333333"/>
                </a:solidFill>
                <a:sym typeface="Times New Roman" panose="02020603050405020304" pitchFamily="18" charset="0"/>
              </a:rPr>
              <a:t> over </a:t>
            </a:r>
            <a:r>
              <a:rPr lang="en-US" altLang="de-DE" sz="2000" dirty="0" err="1">
                <a:solidFill>
                  <a:srgbClr val="333333"/>
                </a:solidFill>
                <a:sym typeface="Times New Roman" panose="02020603050405020304" pitchFamily="18" charset="0"/>
              </a:rPr>
              <a:t>situationen</a:t>
            </a:r>
            <a:r>
              <a:rPr lang="en-US" altLang="de-DE" sz="2000" dirty="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19</a:t>
            </a:fld>
            <a:endParaRPr lang="en-US"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377">
              <a:buClr>
                <a:srgbClr val="000000"/>
              </a:buClr>
              <a:buFont typeface="WingDings"/>
              <a:buChar char=""/>
            </a:pPr>
            <a:r>
              <a:rPr lang="da-DK" sz="2400" dirty="0">
                <a:solidFill>
                  <a:srgbClr val="333333"/>
                </a:solidFill>
              </a:rPr>
              <a:t>Studier har vist, at mange mennesker, der lider af en psykose (men ikke alle!) </a:t>
            </a:r>
            <a:r>
              <a:rPr lang="da-DK" sz="2400" dirty="0">
                <a:solidFill>
                  <a:srgbClr val="004992"/>
                </a:solidFill>
              </a:rPr>
              <a:t>træffer beslutninger på basis af minimale </a:t>
            </a:r>
            <a:r>
              <a:rPr lang="da-DK" sz="2400">
                <a:solidFill>
                  <a:srgbClr val="004992"/>
                </a:solidFill>
              </a:rPr>
              <a:t>informationer</a:t>
            </a:r>
            <a:r>
              <a:rPr lang="da-DK"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20</a:t>
            </a:fld>
            <a:endParaRPr lang="en-US"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377">
              <a:buClr>
                <a:srgbClr val="000000"/>
              </a:buClr>
              <a:buFont typeface="WingDings"/>
              <a:buChar char=""/>
            </a:pPr>
            <a:r>
              <a:rPr lang="da-DK" sz="2400" dirty="0">
                <a:solidFill>
                  <a:srgbClr val="333333"/>
                </a:solidFill>
              </a:rPr>
              <a:t>Studier har vist, at mange mennesker, der lider af en psykose (men ikke alle!) </a:t>
            </a:r>
            <a:r>
              <a:rPr lang="da-DK" sz="2400" dirty="0">
                <a:solidFill>
                  <a:srgbClr val="004992"/>
                </a:solidFill>
              </a:rPr>
              <a:t>træffer beslutninger på basis af minimale informationer</a:t>
            </a:r>
            <a:r>
              <a:rPr lang="da-DK" sz="2400" dirty="0">
                <a:solidFill>
                  <a:srgbClr val="333333"/>
                </a:solidFill>
              </a:rPr>
              <a:t>.</a:t>
            </a:r>
          </a:p>
          <a:p>
            <a:pPr marL="342900" lvl="0" indent="-342900" defTabSz="914377">
              <a:buClr>
                <a:srgbClr val="000000"/>
              </a:buClr>
              <a:buFont typeface="WingDings"/>
              <a:buChar char=""/>
            </a:pPr>
            <a:r>
              <a:rPr lang="da-DK" sz="2400" dirty="0">
                <a:solidFill>
                  <a:srgbClr val="333333"/>
                </a:solidFill>
              </a:rPr>
              <a:t>En sådan beslutningsmåde kan nemt føre til fejl. Det er derfor bedre at anvende en beslutningsform, </a:t>
            </a:r>
            <a:r>
              <a:rPr lang="da-DK" sz="2400" dirty="0">
                <a:solidFill>
                  <a:srgbClr val="004992"/>
                </a:solidFill>
              </a:rPr>
              <a:t>der inddrager alle tilgængelige informationer</a:t>
            </a:r>
            <a:r>
              <a:rPr lang="da-DK"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21</a:t>
            </a:fld>
            <a:endParaRPr lang="en-US" altLang="de-DE"/>
          </a:p>
        </p:txBody>
      </p:sp>
    </p:spTree>
    <p:extLst>
      <p:ext uri="{BB962C8B-B14F-4D97-AF65-F5344CB8AC3E}">
        <p14:creationId xmlns:p14="http://schemas.microsoft.com/office/powerpoint/2010/main" val="2912496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02" name="Rectangle 47"/>
          <p:cNvSpPr>
            <a:spLocks/>
          </p:cNvSpPr>
          <p:nvPr/>
        </p:nvSpPr>
        <p:spPr bwMode="auto">
          <a:xfrm>
            <a:off x="408955" y="6288360"/>
            <a:ext cx="11376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algn="ctr" eaLnBrk="1" hangingPunct="1">
              <a:spcBef>
                <a:spcPct val="0"/>
              </a:spcBef>
              <a:buClrTx/>
              <a:buSzTx/>
              <a:buFontTx/>
              <a:buNone/>
            </a:pPr>
            <a:r>
              <a:rPr lang="en-US" altLang="de-DE" sz="2000" dirty="0" err="1">
                <a:solidFill>
                  <a:srgbClr val="004992"/>
                </a:solidFill>
                <a:latin typeface="+mn-lt"/>
                <a:ea typeface="+mn-ea"/>
                <a:cs typeface="+mn-cs"/>
                <a:sym typeface="Times New Roman" panose="02020603050405020304" pitchFamily="18" charset="0"/>
              </a:rPr>
              <a:t>Vil</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err="1">
                <a:solidFill>
                  <a:srgbClr val="004992"/>
                </a:solidFill>
                <a:latin typeface="+mn-lt"/>
                <a:ea typeface="+mn-ea"/>
                <a:cs typeface="+mn-cs"/>
                <a:sym typeface="Times New Roman" panose="02020603050405020304" pitchFamily="18" charset="0"/>
              </a:rPr>
              <a:t>nogen</a:t>
            </a:r>
            <a:r>
              <a:rPr lang="en-US" altLang="de-DE" sz="2000" dirty="0">
                <a:solidFill>
                  <a:srgbClr val="004992"/>
                </a:solidFill>
                <a:latin typeface="+mn-lt"/>
                <a:ea typeface="+mn-ea"/>
                <a:cs typeface="+mn-cs"/>
                <a:sym typeface="Times New Roman" panose="02020603050405020304" pitchFamily="18" charset="0"/>
              </a:rPr>
              <a:t> dele </a:t>
            </a:r>
            <a:r>
              <a:rPr lang="en-US" altLang="de-DE" sz="2000" dirty="0" err="1">
                <a:solidFill>
                  <a:srgbClr val="004992"/>
                </a:solidFill>
                <a:latin typeface="+mn-lt"/>
                <a:ea typeface="+mn-ea"/>
                <a:cs typeface="+mn-cs"/>
                <a:sym typeface="Times New Roman" panose="02020603050405020304" pitchFamily="18" charset="0"/>
              </a:rPr>
              <a:t>en</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err="1">
                <a:solidFill>
                  <a:srgbClr val="004992"/>
                </a:solidFill>
                <a:latin typeface="+mn-lt"/>
                <a:ea typeface="+mn-ea"/>
                <a:cs typeface="+mn-cs"/>
                <a:sym typeface="Times New Roman" panose="02020603050405020304" pitchFamily="18" charset="0"/>
              </a:rPr>
              <a:t>kort</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err="1">
                <a:solidFill>
                  <a:srgbClr val="004992"/>
                </a:solidFill>
                <a:latin typeface="+mn-lt"/>
                <a:ea typeface="+mn-ea"/>
                <a:cs typeface="+mn-cs"/>
                <a:sym typeface="Times New Roman" panose="02020603050405020304" pitchFamily="18" charset="0"/>
              </a:rPr>
              <a:t>personlig</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err="1">
                <a:solidFill>
                  <a:srgbClr val="004992"/>
                </a:solidFill>
                <a:latin typeface="+mn-lt"/>
                <a:ea typeface="+mn-ea"/>
                <a:cs typeface="+mn-cs"/>
                <a:sym typeface="Times New Roman" panose="02020603050405020304" pitchFamily="18" charset="0"/>
              </a:rPr>
              <a:t>erfaring</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a:solidFill>
                  <a:srgbClr val="004992"/>
                </a:solidFill>
                <a:latin typeface="+mn-lt"/>
                <a:ea typeface="+mn-ea"/>
                <a:cs typeface="+mn-cs"/>
              </a:rPr>
              <a:t> </a:t>
            </a:r>
          </a:p>
        </p:txBody>
      </p:sp>
      <p:sp>
        <p:nvSpPr>
          <p:cNvPr id="3" name="Title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Hvordan forhastede konklusioner kan resultere i fejltolkninger under en psykose - eksempler</a:t>
            </a:r>
          </a:p>
        </p:txBody>
      </p:sp>
      <p:graphicFrame>
        <p:nvGraphicFramePr>
          <p:cNvPr id="7" name="Table 6"/>
          <p:cNvGraphicFramePr>
            <a:graphicFrameLocks noGrp="1"/>
          </p:cNvGraphicFramePr>
          <p:nvPr>
            <p:extLst>
              <p:ext uri="{D42A27DB-BD31-4B8C-83A1-F6EECF244321}">
                <p14:modId xmlns:p14="http://schemas.microsoft.com/office/powerpoint/2010/main" val="296733116"/>
              </p:ext>
            </p:extLst>
          </p:nvPr>
        </p:nvGraphicFramePr>
        <p:xfrm>
          <a:off x="408954" y="2267033"/>
          <a:ext cx="11376000" cy="3809960"/>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4632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Forklaring under en psykose</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Andre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Efter den første nat på hospitalet oplever du smerter i kroppen.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Du må være blevet kidnappet og have fået fjernet dine organer i løbet af natten. En anden patient har for at skade dig udøvet voodoo mod dig i nattens løb.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Ukomfortabel seng, spændinger. Det er normalt at opleve en ubehagelig nat, når vi befinder os i fremmede omgivelser. Der er måske en nerve i klemme.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Du får ordineret Heparinindsprøjtninger efter ambulant behandling.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Lægerne planlægger at myrde dig med giftindsprøjtninger.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Gængs præventiv behandling mod blodpropdannelse.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På vej til en ven må du standse for rødt tre gange.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Bevis på, at du er i fare – der er nogen, der ønsker at skade dig.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Rent tilfælde (når man har travlt, er man mere tilbøjelig til at bemærke røde lys).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22</a:t>
            </a:fld>
            <a:endParaRPr lang="en-US"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5" name="Content Placeholder 4"/>
          <p:cNvSpPr>
            <a:spLocks noGrp="1"/>
          </p:cNvSpPr>
          <p:nvPr>
            <p:ph idx="1"/>
          </p:nvPr>
        </p:nvSpPr>
        <p:spPr/>
        <p:txBody>
          <a:bodyPr/>
          <a:lstStyle/>
          <a:p>
            <a:pPr lvl="0" defTabSz="914400" fontAlgn="base">
              <a:defRPr/>
            </a:pPr>
            <a:r>
              <a:rPr lang="en-US" altLang="de-DE" sz="2400" dirty="0">
                <a:solidFill>
                  <a:srgbClr val="333333"/>
                </a:solidFill>
                <a:sym typeface="Verdana" charset="0"/>
              </a:rPr>
              <a:t>Du </a:t>
            </a:r>
            <a:r>
              <a:rPr lang="en-US" altLang="de-DE" sz="2400" dirty="0" err="1">
                <a:solidFill>
                  <a:srgbClr val="333333"/>
                </a:solidFill>
                <a:sym typeface="Verdana" charset="0"/>
              </a:rPr>
              <a:t>vil</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det</a:t>
            </a:r>
            <a:r>
              <a:rPr lang="en-US" altLang="de-DE" sz="2400" dirty="0">
                <a:solidFill>
                  <a:srgbClr val="333333"/>
                </a:solidFill>
                <a:sym typeface="Verdana" charset="0"/>
              </a:rPr>
              <a:t> </a:t>
            </a:r>
            <a:r>
              <a:rPr lang="en-US" altLang="de-DE" sz="2400" dirty="0" err="1">
                <a:solidFill>
                  <a:srgbClr val="333333"/>
                </a:solidFill>
                <a:sym typeface="Verdana" charset="0"/>
              </a:rPr>
              <a:t>følgende</a:t>
            </a:r>
            <a:r>
              <a:rPr lang="en-US" altLang="de-DE" sz="2400" dirty="0">
                <a:solidFill>
                  <a:srgbClr val="333333"/>
                </a:solidFill>
                <a:sym typeface="Verdana" charset="0"/>
              </a:rPr>
              <a:t> </a:t>
            </a:r>
            <a:r>
              <a:rPr lang="en-US" altLang="de-DE" sz="2400" dirty="0" err="1">
                <a:solidFill>
                  <a:srgbClr val="333333"/>
                </a:solidFill>
                <a:sym typeface="Verdana" charset="0"/>
              </a:rPr>
              <a:t>blive</a:t>
            </a:r>
            <a:r>
              <a:rPr lang="en-US" altLang="de-DE" sz="2400" dirty="0">
                <a:solidFill>
                  <a:srgbClr val="333333"/>
                </a:solidFill>
                <a:sym typeface="Verdana" charset="0"/>
              </a:rPr>
              <a:t> </a:t>
            </a:r>
            <a:r>
              <a:rPr lang="en-US" altLang="de-DE" sz="2400" dirty="0" err="1">
                <a:solidFill>
                  <a:srgbClr val="333333"/>
                </a:solidFill>
                <a:sym typeface="Verdana" charset="0"/>
              </a:rPr>
              <a:t>præsenteret</a:t>
            </a:r>
            <a:r>
              <a:rPr lang="en-US" altLang="de-DE" sz="2400" dirty="0">
                <a:solidFill>
                  <a:srgbClr val="333333"/>
                </a:solidFill>
                <a:sym typeface="Verdana" charset="0"/>
              </a:rPr>
              <a:t> for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række</a:t>
            </a:r>
            <a:r>
              <a:rPr lang="en-US" altLang="de-DE" sz="2400" dirty="0">
                <a:solidFill>
                  <a:srgbClr val="333333"/>
                </a:solidFill>
                <a:sym typeface="Verdana" charset="0"/>
              </a:rPr>
              <a:t> </a:t>
            </a:r>
            <a:r>
              <a:rPr lang="en-US" altLang="de-DE" sz="2400" dirty="0" err="1">
                <a:solidFill>
                  <a:srgbClr val="333333"/>
                </a:solidFill>
                <a:sym typeface="Verdana" charset="0"/>
              </a:rPr>
              <a:t>billeder</a:t>
            </a:r>
            <a:r>
              <a:rPr lang="en-US" altLang="de-DE" sz="2400" dirty="0">
                <a:solidFill>
                  <a:srgbClr val="333333"/>
                </a:solidFill>
                <a:sym typeface="Verdana" charset="0"/>
              </a:rPr>
              <a:t>. Du </a:t>
            </a:r>
            <a:r>
              <a:rPr lang="en-US" altLang="de-DE" sz="2400" dirty="0" err="1">
                <a:solidFill>
                  <a:srgbClr val="333333"/>
                </a:solidFill>
                <a:sym typeface="Verdana" charset="0"/>
              </a:rPr>
              <a:t>ser</a:t>
            </a:r>
            <a:r>
              <a:rPr lang="en-US" altLang="de-DE" sz="2400" dirty="0">
                <a:solidFill>
                  <a:srgbClr val="333333"/>
                </a:solidFill>
                <a:sym typeface="Verdana" charset="0"/>
              </a:rPr>
              <a:t> </a:t>
            </a:r>
            <a:r>
              <a:rPr lang="en-US" altLang="de-DE" sz="2400" dirty="0" err="1">
                <a:solidFill>
                  <a:srgbClr val="333333"/>
                </a:solidFill>
                <a:sym typeface="Verdana" charset="0"/>
              </a:rPr>
              <a:t>først</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enkelt</a:t>
            </a:r>
            <a:r>
              <a:rPr lang="en-US" altLang="de-DE" sz="2400" dirty="0">
                <a:solidFill>
                  <a:srgbClr val="333333"/>
                </a:solidFill>
                <a:sym typeface="Verdana" charset="0"/>
              </a:rPr>
              <a:t> </a:t>
            </a:r>
            <a:r>
              <a:rPr lang="en-US" altLang="de-DE" sz="2400" dirty="0" err="1">
                <a:solidFill>
                  <a:srgbClr val="333333"/>
                </a:solidFill>
                <a:sym typeface="Verdana" charset="0"/>
              </a:rPr>
              <a:t>billeddetalje</a:t>
            </a:r>
            <a:r>
              <a:rPr lang="en-US" altLang="de-DE" sz="2400" dirty="0">
                <a:solidFill>
                  <a:srgbClr val="333333"/>
                </a:solidFill>
                <a:sym typeface="Verdana" charset="0"/>
              </a:rPr>
              <a:t>. </a:t>
            </a:r>
            <a:r>
              <a:rPr lang="en-US" altLang="de-DE" sz="2400" dirty="0" err="1">
                <a:solidFill>
                  <a:srgbClr val="333333"/>
                </a:solidFill>
                <a:sym typeface="Verdana" charset="0"/>
              </a:rPr>
              <a:t>Derefter</a:t>
            </a:r>
            <a:r>
              <a:rPr lang="en-US" altLang="de-DE" sz="2400" dirty="0">
                <a:solidFill>
                  <a:srgbClr val="333333"/>
                </a:solidFill>
                <a:sym typeface="Verdana" charset="0"/>
              </a:rPr>
              <a:t> </a:t>
            </a:r>
            <a:r>
              <a:rPr lang="en-US" altLang="de-DE" sz="2400" dirty="0" err="1">
                <a:solidFill>
                  <a:srgbClr val="333333"/>
                </a:solidFill>
                <a:sym typeface="Verdana" charset="0"/>
              </a:rPr>
              <a:t>tilføjes</a:t>
            </a:r>
            <a:r>
              <a:rPr lang="en-US" altLang="de-DE" sz="2400" dirty="0">
                <a:solidFill>
                  <a:srgbClr val="333333"/>
                </a:solidFill>
                <a:sym typeface="Verdana" charset="0"/>
              </a:rPr>
              <a:t> </a:t>
            </a:r>
            <a:r>
              <a:rPr lang="en-US" altLang="de-DE" sz="2400" dirty="0" err="1">
                <a:solidFill>
                  <a:srgbClr val="333333"/>
                </a:solidFill>
                <a:sym typeface="Verdana" charset="0"/>
              </a:rPr>
              <a:t>endnu</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detalje</a:t>
            </a:r>
            <a:r>
              <a:rPr lang="en-US" altLang="de-DE" sz="2400" dirty="0">
                <a:solidFill>
                  <a:srgbClr val="333333"/>
                </a:solidFill>
                <a:sym typeface="Verdana" charset="0"/>
              </a:rPr>
              <a:t>. </a:t>
            </a:r>
            <a:r>
              <a:rPr lang="en-US" altLang="de-DE" sz="2400" dirty="0" err="1">
                <a:solidFill>
                  <a:srgbClr val="333333"/>
                </a:solidFill>
                <a:sym typeface="Verdana" charset="0"/>
              </a:rPr>
              <a:t>Dette</a:t>
            </a:r>
            <a:r>
              <a:rPr lang="en-US" altLang="de-DE" sz="2400" dirty="0">
                <a:solidFill>
                  <a:srgbClr val="333333"/>
                </a:solidFill>
                <a:sym typeface="Verdana" charset="0"/>
              </a:rPr>
              <a:t> </a:t>
            </a:r>
            <a:r>
              <a:rPr lang="en-US" altLang="de-DE" sz="2400" dirty="0" err="1">
                <a:solidFill>
                  <a:srgbClr val="333333"/>
                </a:solidFill>
                <a:sym typeface="Verdana" charset="0"/>
              </a:rPr>
              <a:t>fortsætter</a:t>
            </a:r>
            <a:r>
              <a:rPr lang="en-US" altLang="de-DE" sz="2400" dirty="0">
                <a:solidFill>
                  <a:srgbClr val="333333"/>
                </a:solidFill>
                <a:sym typeface="Verdana" charset="0"/>
              </a:rPr>
              <a:t>, </a:t>
            </a:r>
            <a:r>
              <a:rPr lang="en-US" altLang="de-DE" sz="2400" dirty="0" err="1">
                <a:solidFill>
                  <a:srgbClr val="333333"/>
                </a:solidFill>
                <a:sym typeface="Verdana" charset="0"/>
              </a:rPr>
              <a:t>indtil</a:t>
            </a:r>
            <a:r>
              <a:rPr lang="en-US" altLang="de-DE" sz="2400" dirty="0">
                <a:solidFill>
                  <a:srgbClr val="333333"/>
                </a:solidFill>
                <a:sym typeface="Verdana" charset="0"/>
              </a:rPr>
              <a:t> hele </a:t>
            </a:r>
            <a:r>
              <a:rPr lang="en-US" altLang="de-DE" sz="2400" dirty="0" err="1">
                <a:solidFill>
                  <a:srgbClr val="333333"/>
                </a:solidFill>
                <a:sym typeface="Verdana" charset="0"/>
              </a:rPr>
              <a:t>billedet</a:t>
            </a:r>
            <a:r>
              <a:rPr lang="en-US" altLang="de-DE" sz="2400" dirty="0">
                <a:solidFill>
                  <a:srgbClr val="333333"/>
                </a:solidFill>
                <a:sym typeface="Verdana" charset="0"/>
              </a:rPr>
              <a:t> </a:t>
            </a:r>
            <a:r>
              <a:rPr lang="en-US" altLang="de-DE" sz="2400" dirty="0" err="1">
                <a:solidFill>
                  <a:srgbClr val="333333"/>
                </a:solidFill>
                <a:sym typeface="Verdana" charset="0"/>
              </a:rPr>
              <a:t>afsløres</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Din </a:t>
            </a:r>
            <a:r>
              <a:rPr lang="en-US" altLang="de-DE" sz="2400" dirty="0" err="1">
                <a:solidFill>
                  <a:srgbClr val="333333"/>
                </a:solidFill>
                <a:sym typeface="Verdana" charset="0"/>
              </a:rPr>
              <a:t>opgave</a:t>
            </a:r>
            <a:r>
              <a:rPr lang="en-US" altLang="de-DE" sz="2400" dirty="0">
                <a:solidFill>
                  <a:srgbClr val="333333"/>
                </a:solidFill>
                <a:sym typeface="Verdana" charset="0"/>
              </a:rPr>
              <a:t> </a:t>
            </a:r>
            <a:r>
              <a:rPr lang="en-US" altLang="de-DE" sz="2400" dirty="0" err="1">
                <a:solidFill>
                  <a:srgbClr val="333333"/>
                </a:solidFill>
                <a:sym typeface="Verdana" charset="0"/>
              </a:rPr>
              <a:t>er</a:t>
            </a:r>
            <a:r>
              <a:rPr lang="en-US" altLang="de-DE" sz="2400" dirty="0">
                <a:solidFill>
                  <a:srgbClr val="333333"/>
                </a:solidFill>
                <a:sym typeface="Verdana" charset="0"/>
              </a:rPr>
              <a:t> at </a:t>
            </a:r>
            <a:r>
              <a:rPr lang="en-US" altLang="de-DE" sz="2400" dirty="0" err="1">
                <a:solidFill>
                  <a:srgbClr val="333333"/>
                </a:solidFill>
                <a:sym typeface="Verdana" charset="0"/>
              </a:rPr>
              <a:t>identificere</a:t>
            </a:r>
            <a:r>
              <a:rPr lang="en-US" altLang="de-DE" sz="2400" dirty="0">
                <a:solidFill>
                  <a:srgbClr val="333333"/>
                </a:solidFill>
                <a:sym typeface="Verdana" charset="0"/>
              </a:rPr>
              <a:t> </a:t>
            </a:r>
            <a:r>
              <a:rPr lang="en-US" altLang="de-DE" sz="2400" err="1">
                <a:solidFill>
                  <a:srgbClr val="333333"/>
                </a:solidFill>
                <a:sym typeface="Verdana" charset="0"/>
              </a:rPr>
              <a:t>genstanden</a:t>
            </a:r>
            <a:r>
              <a:rPr lang="en-US" altLang="de-DE" sz="2400">
                <a:solidFill>
                  <a:srgbClr val="333333"/>
                </a:solidFill>
                <a:sym typeface="Verdana" charset="0"/>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23</a:t>
            </a:fld>
            <a:endParaRPr lang="en-US"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5" name="Content Placeholder 4"/>
          <p:cNvSpPr>
            <a:spLocks noGrp="1"/>
          </p:cNvSpPr>
          <p:nvPr>
            <p:ph idx="1"/>
          </p:nvPr>
        </p:nvSpPr>
        <p:spPr/>
        <p:txBody>
          <a:bodyPr/>
          <a:lstStyle/>
          <a:p>
            <a:pPr lvl="0" defTabSz="914400" fontAlgn="base">
              <a:defRPr/>
            </a:pPr>
            <a:r>
              <a:rPr lang="en-US" altLang="de-DE" sz="2400" dirty="0">
                <a:solidFill>
                  <a:srgbClr val="333333"/>
                </a:solidFill>
                <a:sym typeface="Verdana" charset="0"/>
              </a:rPr>
              <a:t>Du </a:t>
            </a:r>
            <a:r>
              <a:rPr lang="en-US" altLang="de-DE" sz="2400" dirty="0" err="1">
                <a:solidFill>
                  <a:srgbClr val="333333"/>
                </a:solidFill>
                <a:sym typeface="Verdana" charset="0"/>
              </a:rPr>
              <a:t>vil</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det</a:t>
            </a:r>
            <a:r>
              <a:rPr lang="en-US" altLang="de-DE" sz="2400" dirty="0">
                <a:solidFill>
                  <a:srgbClr val="333333"/>
                </a:solidFill>
                <a:sym typeface="Verdana" charset="0"/>
              </a:rPr>
              <a:t> </a:t>
            </a:r>
            <a:r>
              <a:rPr lang="en-US" altLang="de-DE" sz="2400" dirty="0" err="1">
                <a:solidFill>
                  <a:srgbClr val="333333"/>
                </a:solidFill>
                <a:sym typeface="Verdana" charset="0"/>
              </a:rPr>
              <a:t>følgende</a:t>
            </a:r>
            <a:r>
              <a:rPr lang="en-US" altLang="de-DE" sz="2400" dirty="0">
                <a:solidFill>
                  <a:srgbClr val="333333"/>
                </a:solidFill>
                <a:sym typeface="Verdana" charset="0"/>
              </a:rPr>
              <a:t> </a:t>
            </a:r>
            <a:r>
              <a:rPr lang="en-US" altLang="de-DE" sz="2400" dirty="0" err="1">
                <a:solidFill>
                  <a:srgbClr val="333333"/>
                </a:solidFill>
                <a:sym typeface="Verdana" charset="0"/>
              </a:rPr>
              <a:t>blive</a:t>
            </a:r>
            <a:r>
              <a:rPr lang="en-US" altLang="de-DE" sz="2400" dirty="0">
                <a:solidFill>
                  <a:srgbClr val="333333"/>
                </a:solidFill>
                <a:sym typeface="Verdana" charset="0"/>
              </a:rPr>
              <a:t> </a:t>
            </a:r>
            <a:r>
              <a:rPr lang="en-US" altLang="de-DE" sz="2400" dirty="0" err="1">
                <a:solidFill>
                  <a:srgbClr val="333333"/>
                </a:solidFill>
                <a:sym typeface="Verdana" charset="0"/>
              </a:rPr>
              <a:t>præsenteret</a:t>
            </a:r>
            <a:r>
              <a:rPr lang="en-US" altLang="de-DE" sz="2400" dirty="0">
                <a:solidFill>
                  <a:srgbClr val="333333"/>
                </a:solidFill>
                <a:sym typeface="Verdana" charset="0"/>
              </a:rPr>
              <a:t> for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række</a:t>
            </a:r>
            <a:r>
              <a:rPr lang="en-US" altLang="de-DE" sz="2400" dirty="0">
                <a:solidFill>
                  <a:srgbClr val="333333"/>
                </a:solidFill>
                <a:sym typeface="Verdana" charset="0"/>
              </a:rPr>
              <a:t> </a:t>
            </a:r>
            <a:r>
              <a:rPr lang="en-US" altLang="de-DE" sz="2400" dirty="0" err="1">
                <a:solidFill>
                  <a:srgbClr val="333333"/>
                </a:solidFill>
                <a:sym typeface="Verdana" charset="0"/>
              </a:rPr>
              <a:t>billeder</a:t>
            </a:r>
            <a:r>
              <a:rPr lang="en-US" altLang="de-DE" sz="2400" dirty="0">
                <a:solidFill>
                  <a:srgbClr val="333333"/>
                </a:solidFill>
                <a:sym typeface="Verdana" charset="0"/>
              </a:rPr>
              <a:t>. Du </a:t>
            </a:r>
            <a:r>
              <a:rPr lang="en-US" altLang="de-DE" sz="2400" dirty="0" err="1">
                <a:solidFill>
                  <a:srgbClr val="333333"/>
                </a:solidFill>
                <a:sym typeface="Verdana" charset="0"/>
              </a:rPr>
              <a:t>ser</a:t>
            </a:r>
            <a:r>
              <a:rPr lang="en-US" altLang="de-DE" sz="2400" dirty="0">
                <a:solidFill>
                  <a:srgbClr val="333333"/>
                </a:solidFill>
                <a:sym typeface="Verdana" charset="0"/>
              </a:rPr>
              <a:t> </a:t>
            </a:r>
            <a:r>
              <a:rPr lang="en-US" altLang="de-DE" sz="2400" dirty="0" err="1">
                <a:solidFill>
                  <a:srgbClr val="333333"/>
                </a:solidFill>
                <a:sym typeface="Verdana" charset="0"/>
              </a:rPr>
              <a:t>først</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enkelt</a:t>
            </a:r>
            <a:r>
              <a:rPr lang="en-US" altLang="de-DE" sz="2400" dirty="0">
                <a:solidFill>
                  <a:srgbClr val="333333"/>
                </a:solidFill>
                <a:sym typeface="Verdana" charset="0"/>
              </a:rPr>
              <a:t> </a:t>
            </a:r>
            <a:r>
              <a:rPr lang="en-US" altLang="de-DE" sz="2400" dirty="0" err="1">
                <a:solidFill>
                  <a:srgbClr val="333333"/>
                </a:solidFill>
                <a:sym typeface="Verdana" charset="0"/>
              </a:rPr>
              <a:t>billeddetalje</a:t>
            </a:r>
            <a:r>
              <a:rPr lang="en-US" altLang="de-DE" sz="2400" dirty="0">
                <a:solidFill>
                  <a:srgbClr val="333333"/>
                </a:solidFill>
                <a:sym typeface="Verdana" charset="0"/>
              </a:rPr>
              <a:t>. </a:t>
            </a:r>
            <a:r>
              <a:rPr lang="en-US" altLang="de-DE" sz="2400" dirty="0" err="1">
                <a:solidFill>
                  <a:srgbClr val="333333"/>
                </a:solidFill>
                <a:sym typeface="Verdana" charset="0"/>
              </a:rPr>
              <a:t>Derefter</a:t>
            </a:r>
            <a:r>
              <a:rPr lang="en-US" altLang="de-DE" sz="2400" dirty="0">
                <a:solidFill>
                  <a:srgbClr val="333333"/>
                </a:solidFill>
                <a:sym typeface="Verdana" charset="0"/>
              </a:rPr>
              <a:t> </a:t>
            </a:r>
            <a:r>
              <a:rPr lang="en-US" altLang="de-DE" sz="2400" dirty="0" err="1">
                <a:solidFill>
                  <a:srgbClr val="333333"/>
                </a:solidFill>
                <a:sym typeface="Verdana" charset="0"/>
              </a:rPr>
              <a:t>tilføjes</a:t>
            </a:r>
            <a:r>
              <a:rPr lang="en-US" altLang="de-DE" sz="2400" dirty="0">
                <a:solidFill>
                  <a:srgbClr val="333333"/>
                </a:solidFill>
                <a:sym typeface="Verdana" charset="0"/>
              </a:rPr>
              <a:t> </a:t>
            </a:r>
            <a:r>
              <a:rPr lang="en-US" altLang="de-DE" sz="2400" dirty="0" err="1">
                <a:solidFill>
                  <a:srgbClr val="333333"/>
                </a:solidFill>
                <a:sym typeface="Verdana" charset="0"/>
              </a:rPr>
              <a:t>endnu</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detalje</a:t>
            </a:r>
            <a:r>
              <a:rPr lang="en-US" altLang="de-DE" sz="2400" dirty="0">
                <a:solidFill>
                  <a:srgbClr val="333333"/>
                </a:solidFill>
                <a:sym typeface="Verdana" charset="0"/>
              </a:rPr>
              <a:t>. </a:t>
            </a:r>
            <a:r>
              <a:rPr lang="en-US" altLang="de-DE" sz="2400" dirty="0" err="1">
                <a:solidFill>
                  <a:srgbClr val="333333"/>
                </a:solidFill>
                <a:sym typeface="Verdana" charset="0"/>
              </a:rPr>
              <a:t>Dette</a:t>
            </a:r>
            <a:r>
              <a:rPr lang="en-US" altLang="de-DE" sz="2400" dirty="0">
                <a:solidFill>
                  <a:srgbClr val="333333"/>
                </a:solidFill>
                <a:sym typeface="Verdana" charset="0"/>
              </a:rPr>
              <a:t> </a:t>
            </a:r>
            <a:r>
              <a:rPr lang="en-US" altLang="de-DE" sz="2400" dirty="0" err="1">
                <a:solidFill>
                  <a:srgbClr val="333333"/>
                </a:solidFill>
                <a:sym typeface="Verdana" charset="0"/>
              </a:rPr>
              <a:t>fortsætter</a:t>
            </a:r>
            <a:r>
              <a:rPr lang="en-US" altLang="de-DE" sz="2400" dirty="0">
                <a:solidFill>
                  <a:srgbClr val="333333"/>
                </a:solidFill>
                <a:sym typeface="Verdana" charset="0"/>
              </a:rPr>
              <a:t>, </a:t>
            </a:r>
            <a:r>
              <a:rPr lang="en-US" altLang="de-DE" sz="2400" dirty="0" err="1">
                <a:solidFill>
                  <a:srgbClr val="333333"/>
                </a:solidFill>
                <a:sym typeface="Verdana" charset="0"/>
              </a:rPr>
              <a:t>indtil</a:t>
            </a:r>
            <a:r>
              <a:rPr lang="en-US" altLang="de-DE" sz="2400" dirty="0">
                <a:solidFill>
                  <a:srgbClr val="333333"/>
                </a:solidFill>
                <a:sym typeface="Verdana" charset="0"/>
              </a:rPr>
              <a:t> hele </a:t>
            </a:r>
            <a:r>
              <a:rPr lang="en-US" altLang="de-DE" sz="2400" dirty="0" err="1">
                <a:solidFill>
                  <a:srgbClr val="333333"/>
                </a:solidFill>
                <a:sym typeface="Verdana" charset="0"/>
              </a:rPr>
              <a:t>billedet</a:t>
            </a:r>
            <a:r>
              <a:rPr lang="en-US" altLang="de-DE" sz="2400" dirty="0">
                <a:solidFill>
                  <a:srgbClr val="333333"/>
                </a:solidFill>
                <a:sym typeface="Verdana" charset="0"/>
              </a:rPr>
              <a:t> </a:t>
            </a:r>
            <a:r>
              <a:rPr lang="en-US" altLang="de-DE" sz="2400" dirty="0" err="1">
                <a:solidFill>
                  <a:srgbClr val="333333"/>
                </a:solidFill>
                <a:sym typeface="Verdana" charset="0"/>
              </a:rPr>
              <a:t>afsløres</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Din </a:t>
            </a:r>
            <a:r>
              <a:rPr lang="en-US" altLang="de-DE" sz="2400" dirty="0" err="1">
                <a:solidFill>
                  <a:srgbClr val="333333"/>
                </a:solidFill>
                <a:sym typeface="Verdana" charset="0"/>
              </a:rPr>
              <a:t>opgave</a:t>
            </a:r>
            <a:r>
              <a:rPr lang="en-US" altLang="de-DE" sz="2400" dirty="0">
                <a:solidFill>
                  <a:srgbClr val="333333"/>
                </a:solidFill>
                <a:sym typeface="Verdana" charset="0"/>
              </a:rPr>
              <a:t> </a:t>
            </a:r>
            <a:r>
              <a:rPr lang="en-US" altLang="de-DE" sz="2400" dirty="0" err="1">
                <a:solidFill>
                  <a:srgbClr val="333333"/>
                </a:solidFill>
                <a:sym typeface="Verdana" charset="0"/>
              </a:rPr>
              <a:t>er</a:t>
            </a:r>
            <a:r>
              <a:rPr lang="en-US" altLang="de-DE" sz="2400" dirty="0">
                <a:solidFill>
                  <a:srgbClr val="333333"/>
                </a:solidFill>
                <a:sym typeface="Verdana" charset="0"/>
              </a:rPr>
              <a:t> at </a:t>
            </a:r>
            <a:r>
              <a:rPr lang="en-US" altLang="de-DE" sz="2400" dirty="0" err="1">
                <a:solidFill>
                  <a:srgbClr val="333333"/>
                </a:solidFill>
                <a:sym typeface="Verdana" charset="0"/>
              </a:rPr>
              <a:t>identificere</a:t>
            </a:r>
            <a:r>
              <a:rPr lang="en-US" altLang="de-DE" sz="2400" dirty="0">
                <a:solidFill>
                  <a:srgbClr val="333333"/>
                </a:solidFill>
                <a:sym typeface="Verdana" charset="0"/>
              </a:rPr>
              <a:t> </a:t>
            </a:r>
            <a:r>
              <a:rPr lang="en-US" altLang="de-DE" sz="2400" dirty="0" err="1">
                <a:solidFill>
                  <a:srgbClr val="333333"/>
                </a:solidFill>
                <a:sym typeface="Verdana" charset="0"/>
              </a:rPr>
              <a:t>genstanden</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err="1">
                <a:solidFill>
                  <a:srgbClr val="333333"/>
                </a:solidFill>
                <a:sym typeface="Verdana" charset="0"/>
              </a:rPr>
              <a:t>Prøv</a:t>
            </a:r>
            <a:r>
              <a:rPr lang="en-US" altLang="de-DE" sz="2400" dirty="0">
                <a:solidFill>
                  <a:srgbClr val="333333"/>
                </a:solidFill>
                <a:sym typeface="Verdana" charset="0"/>
              </a:rPr>
              <a:t> at </a:t>
            </a:r>
            <a:r>
              <a:rPr lang="en-US" altLang="de-DE" sz="2400" dirty="0" err="1">
                <a:solidFill>
                  <a:srgbClr val="333333"/>
                </a:solidFill>
                <a:sym typeface="Verdana" charset="0"/>
              </a:rPr>
              <a:t>undgå</a:t>
            </a:r>
            <a:r>
              <a:rPr lang="en-US" altLang="de-DE" sz="2400" dirty="0">
                <a:solidFill>
                  <a:srgbClr val="333333"/>
                </a:solidFill>
                <a:sym typeface="Verdana" charset="0"/>
              </a:rPr>
              <a:t> at </a:t>
            </a:r>
            <a:r>
              <a:rPr lang="en-US" altLang="de-DE" sz="2400" dirty="0" err="1">
                <a:solidFill>
                  <a:srgbClr val="333333"/>
                </a:solidFill>
                <a:sym typeface="Verdana" charset="0"/>
              </a:rPr>
              <a:t>drage</a:t>
            </a:r>
            <a:r>
              <a:rPr lang="en-US" altLang="de-DE" sz="2400" dirty="0">
                <a:solidFill>
                  <a:srgbClr val="333333"/>
                </a:solidFill>
                <a:sym typeface="Verdana" charset="0"/>
              </a:rPr>
              <a:t> </a:t>
            </a:r>
            <a:r>
              <a:rPr lang="en-US" altLang="de-DE" sz="2400" dirty="0" err="1">
                <a:solidFill>
                  <a:srgbClr val="333333"/>
                </a:solidFill>
                <a:sym typeface="Verdana" charset="0"/>
              </a:rPr>
              <a:t>såvel</a:t>
            </a:r>
            <a:r>
              <a:rPr lang="en-US" altLang="de-DE" sz="2400" dirty="0">
                <a:solidFill>
                  <a:srgbClr val="333333"/>
                </a:solidFill>
                <a:sym typeface="Verdana" charset="0"/>
              </a:rPr>
              <a:t> </a:t>
            </a:r>
            <a:r>
              <a:rPr lang="en-US" altLang="de-DE" sz="2400" dirty="0" err="1">
                <a:solidFill>
                  <a:srgbClr val="333333"/>
                </a:solidFill>
                <a:sym typeface="Verdana" charset="0"/>
              </a:rPr>
              <a:t>forhastede</a:t>
            </a:r>
            <a:r>
              <a:rPr lang="en-US" altLang="de-DE" sz="2400" dirty="0">
                <a:solidFill>
                  <a:srgbClr val="333333"/>
                </a:solidFill>
                <a:sym typeface="Verdana" charset="0"/>
              </a:rPr>
              <a:t> </a:t>
            </a:r>
            <a:r>
              <a:rPr lang="en-US" altLang="de-DE" sz="2400" dirty="0" err="1">
                <a:solidFill>
                  <a:srgbClr val="333333"/>
                </a:solidFill>
                <a:sym typeface="Verdana" charset="0"/>
              </a:rPr>
              <a:t>som</a:t>
            </a:r>
            <a:r>
              <a:rPr lang="en-US" altLang="de-DE" sz="2400" dirty="0">
                <a:solidFill>
                  <a:srgbClr val="333333"/>
                </a:solidFill>
                <a:sym typeface="Verdana" charset="0"/>
              </a:rPr>
              <a:t> </a:t>
            </a:r>
            <a:r>
              <a:rPr lang="en-US" altLang="de-DE" sz="2400" dirty="0" err="1">
                <a:solidFill>
                  <a:srgbClr val="333333"/>
                </a:solidFill>
                <a:sym typeface="Verdana" charset="0"/>
              </a:rPr>
              <a:t>langtrukne</a:t>
            </a:r>
            <a:r>
              <a:rPr lang="en-US" altLang="de-DE" sz="2400" dirty="0">
                <a:solidFill>
                  <a:srgbClr val="333333"/>
                </a:solidFill>
                <a:sym typeface="Verdana" charset="0"/>
              </a:rPr>
              <a:t> </a:t>
            </a:r>
            <a:r>
              <a:rPr lang="en-US" altLang="de-DE" sz="2400" err="1">
                <a:solidFill>
                  <a:srgbClr val="333333"/>
                </a:solidFill>
                <a:sym typeface="Verdana" charset="0"/>
              </a:rPr>
              <a:t>afgørelser</a:t>
            </a:r>
            <a:r>
              <a:rPr lang="en-US" altLang="de-DE" sz="2400">
                <a:solidFill>
                  <a:srgbClr val="333333"/>
                </a:solidFill>
                <a:sym typeface="Verdana" charset="0"/>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24</a:t>
            </a:fld>
            <a:endParaRPr lang="en-US" altLang="de-DE"/>
          </a:p>
        </p:txBody>
      </p:sp>
    </p:spTree>
    <p:extLst>
      <p:ext uri="{BB962C8B-B14F-4D97-AF65-F5344CB8AC3E}">
        <p14:creationId xmlns:p14="http://schemas.microsoft.com/office/powerpoint/2010/main" val="788856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5" name="Content Placeholder 4"/>
          <p:cNvSpPr>
            <a:spLocks noGrp="1"/>
          </p:cNvSpPr>
          <p:nvPr>
            <p:ph idx="1"/>
          </p:nvPr>
        </p:nvSpPr>
        <p:spPr/>
        <p:txBody>
          <a:bodyPr/>
          <a:lstStyle/>
          <a:p>
            <a:pPr lvl="0" defTabSz="914400" fontAlgn="base">
              <a:defRPr/>
            </a:pPr>
            <a:r>
              <a:rPr lang="en-US" altLang="de-DE" sz="2400" dirty="0">
                <a:solidFill>
                  <a:srgbClr val="333333"/>
                </a:solidFill>
                <a:sym typeface="Verdana" charset="0"/>
              </a:rPr>
              <a:t>Du </a:t>
            </a:r>
            <a:r>
              <a:rPr lang="en-US" altLang="de-DE" sz="2400" dirty="0" err="1">
                <a:solidFill>
                  <a:srgbClr val="333333"/>
                </a:solidFill>
                <a:sym typeface="Verdana" charset="0"/>
              </a:rPr>
              <a:t>vil</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det</a:t>
            </a:r>
            <a:r>
              <a:rPr lang="en-US" altLang="de-DE" sz="2400" dirty="0">
                <a:solidFill>
                  <a:srgbClr val="333333"/>
                </a:solidFill>
                <a:sym typeface="Verdana" charset="0"/>
              </a:rPr>
              <a:t> </a:t>
            </a:r>
            <a:r>
              <a:rPr lang="en-US" altLang="de-DE" sz="2400" dirty="0" err="1">
                <a:solidFill>
                  <a:srgbClr val="333333"/>
                </a:solidFill>
                <a:sym typeface="Verdana" charset="0"/>
              </a:rPr>
              <a:t>følgende</a:t>
            </a:r>
            <a:r>
              <a:rPr lang="en-US" altLang="de-DE" sz="2400" dirty="0">
                <a:solidFill>
                  <a:srgbClr val="333333"/>
                </a:solidFill>
                <a:sym typeface="Verdana" charset="0"/>
              </a:rPr>
              <a:t> </a:t>
            </a:r>
            <a:r>
              <a:rPr lang="en-US" altLang="de-DE" sz="2400" dirty="0" err="1">
                <a:solidFill>
                  <a:srgbClr val="333333"/>
                </a:solidFill>
                <a:sym typeface="Verdana" charset="0"/>
              </a:rPr>
              <a:t>blive</a:t>
            </a:r>
            <a:r>
              <a:rPr lang="en-US" altLang="de-DE" sz="2400" dirty="0">
                <a:solidFill>
                  <a:srgbClr val="333333"/>
                </a:solidFill>
                <a:sym typeface="Verdana" charset="0"/>
              </a:rPr>
              <a:t> </a:t>
            </a:r>
            <a:r>
              <a:rPr lang="en-US" altLang="de-DE" sz="2400" dirty="0" err="1">
                <a:solidFill>
                  <a:srgbClr val="333333"/>
                </a:solidFill>
                <a:sym typeface="Verdana" charset="0"/>
              </a:rPr>
              <a:t>præsenteret</a:t>
            </a:r>
            <a:r>
              <a:rPr lang="en-US" altLang="de-DE" sz="2400" dirty="0">
                <a:solidFill>
                  <a:srgbClr val="333333"/>
                </a:solidFill>
                <a:sym typeface="Verdana" charset="0"/>
              </a:rPr>
              <a:t> for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række</a:t>
            </a:r>
            <a:r>
              <a:rPr lang="en-US" altLang="de-DE" sz="2400" dirty="0">
                <a:solidFill>
                  <a:srgbClr val="333333"/>
                </a:solidFill>
                <a:sym typeface="Verdana" charset="0"/>
              </a:rPr>
              <a:t> </a:t>
            </a:r>
            <a:r>
              <a:rPr lang="en-US" altLang="de-DE" sz="2400" dirty="0" err="1">
                <a:solidFill>
                  <a:srgbClr val="333333"/>
                </a:solidFill>
                <a:sym typeface="Verdana" charset="0"/>
              </a:rPr>
              <a:t>billeder</a:t>
            </a:r>
            <a:r>
              <a:rPr lang="en-US" altLang="de-DE" sz="2400" dirty="0">
                <a:solidFill>
                  <a:srgbClr val="333333"/>
                </a:solidFill>
                <a:sym typeface="Verdana" charset="0"/>
              </a:rPr>
              <a:t>. Du </a:t>
            </a:r>
            <a:r>
              <a:rPr lang="en-US" altLang="de-DE" sz="2400" dirty="0" err="1">
                <a:solidFill>
                  <a:srgbClr val="333333"/>
                </a:solidFill>
                <a:sym typeface="Verdana" charset="0"/>
              </a:rPr>
              <a:t>ser</a:t>
            </a:r>
            <a:r>
              <a:rPr lang="en-US" altLang="de-DE" sz="2400" dirty="0">
                <a:solidFill>
                  <a:srgbClr val="333333"/>
                </a:solidFill>
                <a:sym typeface="Verdana" charset="0"/>
              </a:rPr>
              <a:t> </a:t>
            </a:r>
            <a:r>
              <a:rPr lang="en-US" altLang="de-DE" sz="2400" dirty="0" err="1">
                <a:solidFill>
                  <a:srgbClr val="333333"/>
                </a:solidFill>
                <a:sym typeface="Verdana" charset="0"/>
              </a:rPr>
              <a:t>først</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enkelt</a:t>
            </a:r>
            <a:r>
              <a:rPr lang="en-US" altLang="de-DE" sz="2400" dirty="0">
                <a:solidFill>
                  <a:srgbClr val="333333"/>
                </a:solidFill>
                <a:sym typeface="Verdana" charset="0"/>
              </a:rPr>
              <a:t> </a:t>
            </a:r>
            <a:r>
              <a:rPr lang="en-US" altLang="de-DE" sz="2400" dirty="0" err="1">
                <a:solidFill>
                  <a:srgbClr val="333333"/>
                </a:solidFill>
                <a:sym typeface="Verdana" charset="0"/>
              </a:rPr>
              <a:t>billeddetalje</a:t>
            </a:r>
            <a:r>
              <a:rPr lang="en-US" altLang="de-DE" sz="2400" dirty="0">
                <a:solidFill>
                  <a:srgbClr val="333333"/>
                </a:solidFill>
                <a:sym typeface="Verdana" charset="0"/>
              </a:rPr>
              <a:t>. </a:t>
            </a:r>
            <a:r>
              <a:rPr lang="en-US" altLang="de-DE" sz="2400" dirty="0" err="1">
                <a:solidFill>
                  <a:srgbClr val="333333"/>
                </a:solidFill>
                <a:sym typeface="Verdana" charset="0"/>
              </a:rPr>
              <a:t>Derefter</a:t>
            </a:r>
            <a:r>
              <a:rPr lang="en-US" altLang="de-DE" sz="2400" dirty="0">
                <a:solidFill>
                  <a:srgbClr val="333333"/>
                </a:solidFill>
                <a:sym typeface="Verdana" charset="0"/>
              </a:rPr>
              <a:t> </a:t>
            </a:r>
            <a:r>
              <a:rPr lang="en-US" altLang="de-DE" sz="2400" dirty="0" err="1">
                <a:solidFill>
                  <a:srgbClr val="333333"/>
                </a:solidFill>
                <a:sym typeface="Verdana" charset="0"/>
              </a:rPr>
              <a:t>tilføjes</a:t>
            </a:r>
            <a:r>
              <a:rPr lang="en-US" altLang="de-DE" sz="2400" dirty="0">
                <a:solidFill>
                  <a:srgbClr val="333333"/>
                </a:solidFill>
                <a:sym typeface="Verdana" charset="0"/>
              </a:rPr>
              <a:t> </a:t>
            </a:r>
            <a:r>
              <a:rPr lang="en-US" altLang="de-DE" sz="2400" dirty="0" err="1">
                <a:solidFill>
                  <a:srgbClr val="333333"/>
                </a:solidFill>
                <a:sym typeface="Verdana" charset="0"/>
              </a:rPr>
              <a:t>endnu</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detalje</a:t>
            </a:r>
            <a:r>
              <a:rPr lang="en-US" altLang="de-DE" sz="2400" dirty="0">
                <a:solidFill>
                  <a:srgbClr val="333333"/>
                </a:solidFill>
                <a:sym typeface="Verdana" charset="0"/>
              </a:rPr>
              <a:t>. </a:t>
            </a:r>
            <a:r>
              <a:rPr lang="en-US" altLang="de-DE" sz="2400" dirty="0" err="1">
                <a:solidFill>
                  <a:srgbClr val="333333"/>
                </a:solidFill>
                <a:sym typeface="Verdana" charset="0"/>
              </a:rPr>
              <a:t>Dette</a:t>
            </a:r>
            <a:r>
              <a:rPr lang="en-US" altLang="de-DE" sz="2400" dirty="0">
                <a:solidFill>
                  <a:srgbClr val="333333"/>
                </a:solidFill>
                <a:sym typeface="Verdana" charset="0"/>
              </a:rPr>
              <a:t> </a:t>
            </a:r>
            <a:r>
              <a:rPr lang="en-US" altLang="de-DE" sz="2400" dirty="0" err="1">
                <a:solidFill>
                  <a:srgbClr val="333333"/>
                </a:solidFill>
                <a:sym typeface="Verdana" charset="0"/>
              </a:rPr>
              <a:t>fortsætter</a:t>
            </a:r>
            <a:r>
              <a:rPr lang="en-US" altLang="de-DE" sz="2400" dirty="0">
                <a:solidFill>
                  <a:srgbClr val="333333"/>
                </a:solidFill>
                <a:sym typeface="Verdana" charset="0"/>
              </a:rPr>
              <a:t>, </a:t>
            </a:r>
            <a:r>
              <a:rPr lang="en-US" altLang="de-DE" sz="2400" dirty="0" err="1">
                <a:solidFill>
                  <a:srgbClr val="333333"/>
                </a:solidFill>
                <a:sym typeface="Verdana" charset="0"/>
              </a:rPr>
              <a:t>indtil</a:t>
            </a:r>
            <a:r>
              <a:rPr lang="en-US" altLang="de-DE" sz="2400" dirty="0">
                <a:solidFill>
                  <a:srgbClr val="333333"/>
                </a:solidFill>
                <a:sym typeface="Verdana" charset="0"/>
              </a:rPr>
              <a:t> hele </a:t>
            </a:r>
            <a:r>
              <a:rPr lang="en-US" altLang="de-DE" sz="2400" dirty="0" err="1">
                <a:solidFill>
                  <a:srgbClr val="333333"/>
                </a:solidFill>
                <a:sym typeface="Verdana" charset="0"/>
              </a:rPr>
              <a:t>billedet</a:t>
            </a:r>
            <a:r>
              <a:rPr lang="en-US" altLang="de-DE" sz="2400" dirty="0">
                <a:solidFill>
                  <a:srgbClr val="333333"/>
                </a:solidFill>
                <a:sym typeface="Verdana" charset="0"/>
              </a:rPr>
              <a:t> </a:t>
            </a:r>
            <a:r>
              <a:rPr lang="en-US" altLang="de-DE" sz="2400" dirty="0" err="1">
                <a:solidFill>
                  <a:srgbClr val="333333"/>
                </a:solidFill>
                <a:sym typeface="Verdana" charset="0"/>
              </a:rPr>
              <a:t>afsløres</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Din </a:t>
            </a:r>
            <a:r>
              <a:rPr lang="en-US" altLang="de-DE" sz="2400" dirty="0" err="1">
                <a:solidFill>
                  <a:srgbClr val="333333"/>
                </a:solidFill>
                <a:sym typeface="Verdana" charset="0"/>
              </a:rPr>
              <a:t>opgave</a:t>
            </a:r>
            <a:r>
              <a:rPr lang="en-US" altLang="de-DE" sz="2400" dirty="0">
                <a:solidFill>
                  <a:srgbClr val="333333"/>
                </a:solidFill>
                <a:sym typeface="Verdana" charset="0"/>
              </a:rPr>
              <a:t> </a:t>
            </a:r>
            <a:r>
              <a:rPr lang="en-US" altLang="de-DE" sz="2400" dirty="0" err="1">
                <a:solidFill>
                  <a:srgbClr val="333333"/>
                </a:solidFill>
                <a:sym typeface="Verdana" charset="0"/>
              </a:rPr>
              <a:t>er</a:t>
            </a:r>
            <a:r>
              <a:rPr lang="en-US" altLang="de-DE" sz="2400" dirty="0">
                <a:solidFill>
                  <a:srgbClr val="333333"/>
                </a:solidFill>
                <a:sym typeface="Verdana" charset="0"/>
              </a:rPr>
              <a:t> at </a:t>
            </a:r>
            <a:r>
              <a:rPr lang="en-US" altLang="de-DE" sz="2400" dirty="0" err="1">
                <a:solidFill>
                  <a:srgbClr val="333333"/>
                </a:solidFill>
                <a:sym typeface="Verdana" charset="0"/>
              </a:rPr>
              <a:t>identificere</a:t>
            </a:r>
            <a:r>
              <a:rPr lang="en-US" altLang="de-DE" sz="2400" dirty="0">
                <a:solidFill>
                  <a:srgbClr val="333333"/>
                </a:solidFill>
                <a:sym typeface="Verdana" charset="0"/>
              </a:rPr>
              <a:t> </a:t>
            </a:r>
            <a:r>
              <a:rPr lang="en-US" altLang="de-DE" sz="2400" dirty="0" err="1">
                <a:solidFill>
                  <a:srgbClr val="333333"/>
                </a:solidFill>
                <a:sym typeface="Verdana" charset="0"/>
              </a:rPr>
              <a:t>genstanden</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err="1">
                <a:solidFill>
                  <a:srgbClr val="333333"/>
                </a:solidFill>
                <a:sym typeface="Verdana" charset="0"/>
              </a:rPr>
              <a:t>Prøv</a:t>
            </a:r>
            <a:r>
              <a:rPr lang="en-US" altLang="de-DE" sz="2400" dirty="0">
                <a:solidFill>
                  <a:srgbClr val="333333"/>
                </a:solidFill>
                <a:sym typeface="Verdana" charset="0"/>
              </a:rPr>
              <a:t> at </a:t>
            </a:r>
            <a:r>
              <a:rPr lang="en-US" altLang="de-DE" sz="2400" dirty="0" err="1">
                <a:solidFill>
                  <a:srgbClr val="333333"/>
                </a:solidFill>
                <a:sym typeface="Verdana" charset="0"/>
              </a:rPr>
              <a:t>undgå</a:t>
            </a:r>
            <a:r>
              <a:rPr lang="en-US" altLang="de-DE" sz="2400" dirty="0">
                <a:solidFill>
                  <a:srgbClr val="333333"/>
                </a:solidFill>
                <a:sym typeface="Verdana" charset="0"/>
              </a:rPr>
              <a:t> at </a:t>
            </a:r>
            <a:r>
              <a:rPr lang="en-US" altLang="de-DE" sz="2400" dirty="0" err="1">
                <a:solidFill>
                  <a:srgbClr val="333333"/>
                </a:solidFill>
                <a:sym typeface="Verdana" charset="0"/>
              </a:rPr>
              <a:t>drage</a:t>
            </a:r>
            <a:r>
              <a:rPr lang="en-US" altLang="de-DE" sz="2400" dirty="0">
                <a:solidFill>
                  <a:srgbClr val="333333"/>
                </a:solidFill>
                <a:sym typeface="Verdana" charset="0"/>
              </a:rPr>
              <a:t> </a:t>
            </a:r>
            <a:r>
              <a:rPr lang="en-US" altLang="de-DE" sz="2400" dirty="0" err="1">
                <a:solidFill>
                  <a:srgbClr val="333333"/>
                </a:solidFill>
                <a:sym typeface="Verdana" charset="0"/>
              </a:rPr>
              <a:t>såvel</a:t>
            </a:r>
            <a:r>
              <a:rPr lang="en-US" altLang="de-DE" sz="2400" dirty="0">
                <a:solidFill>
                  <a:srgbClr val="333333"/>
                </a:solidFill>
                <a:sym typeface="Verdana" charset="0"/>
              </a:rPr>
              <a:t> </a:t>
            </a:r>
            <a:r>
              <a:rPr lang="en-US" altLang="de-DE" sz="2400" dirty="0" err="1">
                <a:solidFill>
                  <a:srgbClr val="333333"/>
                </a:solidFill>
                <a:sym typeface="Verdana" charset="0"/>
              </a:rPr>
              <a:t>forhastede</a:t>
            </a:r>
            <a:r>
              <a:rPr lang="en-US" altLang="de-DE" sz="2400" dirty="0">
                <a:solidFill>
                  <a:srgbClr val="333333"/>
                </a:solidFill>
                <a:sym typeface="Verdana" charset="0"/>
              </a:rPr>
              <a:t> </a:t>
            </a:r>
            <a:r>
              <a:rPr lang="en-US" altLang="de-DE" sz="2400" dirty="0" err="1">
                <a:solidFill>
                  <a:srgbClr val="333333"/>
                </a:solidFill>
                <a:sym typeface="Verdana" charset="0"/>
              </a:rPr>
              <a:t>som</a:t>
            </a:r>
            <a:r>
              <a:rPr lang="en-US" altLang="de-DE" sz="2400" dirty="0">
                <a:solidFill>
                  <a:srgbClr val="333333"/>
                </a:solidFill>
                <a:sym typeface="Verdana" charset="0"/>
              </a:rPr>
              <a:t> </a:t>
            </a:r>
            <a:r>
              <a:rPr lang="en-US" altLang="de-DE" sz="2400" dirty="0" err="1">
                <a:solidFill>
                  <a:srgbClr val="333333"/>
                </a:solidFill>
                <a:sym typeface="Verdana" charset="0"/>
              </a:rPr>
              <a:t>langtrukne</a:t>
            </a:r>
            <a:r>
              <a:rPr lang="en-US" altLang="de-DE" sz="2400" dirty="0">
                <a:solidFill>
                  <a:srgbClr val="333333"/>
                </a:solidFill>
                <a:sym typeface="Verdana" charset="0"/>
              </a:rPr>
              <a:t> </a:t>
            </a:r>
            <a:r>
              <a:rPr lang="en-US" altLang="de-DE" sz="2400" dirty="0" err="1">
                <a:solidFill>
                  <a:srgbClr val="333333"/>
                </a:solidFill>
                <a:sym typeface="Verdana" charset="0"/>
              </a:rPr>
              <a:t>afgørelser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err="1">
                <a:solidFill>
                  <a:srgbClr val="333333"/>
                </a:solidFill>
                <a:sym typeface="Verdana" charset="0"/>
              </a:rPr>
              <a:t>Diskuter</a:t>
            </a:r>
            <a:r>
              <a:rPr lang="en-US" altLang="de-DE" sz="2400" dirty="0">
                <a:solidFill>
                  <a:srgbClr val="333333"/>
                </a:solidFill>
                <a:sym typeface="Verdana" charset="0"/>
              </a:rPr>
              <a:t> </a:t>
            </a:r>
            <a:r>
              <a:rPr lang="en-US" altLang="de-DE" sz="2400" dirty="0" err="1">
                <a:solidFill>
                  <a:srgbClr val="333333"/>
                </a:solidFill>
                <a:sym typeface="Verdana" charset="0"/>
              </a:rPr>
              <a:t>beviser</a:t>
            </a:r>
            <a:r>
              <a:rPr lang="en-US" altLang="de-DE" sz="2400" dirty="0">
                <a:solidFill>
                  <a:srgbClr val="333333"/>
                </a:solidFill>
                <a:sym typeface="Verdana" charset="0"/>
              </a:rPr>
              <a:t> for </a:t>
            </a:r>
            <a:r>
              <a:rPr lang="en-US" altLang="de-DE" sz="2400" dirty="0" err="1">
                <a:solidFill>
                  <a:srgbClr val="333333"/>
                </a:solidFill>
                <a:sym typeface="Verdana" charset="0"/>
              </a:rPr>
              <a:t>og</a:t>
            </a:r>
            <a:r>
              <a:rPr lang="en-US" altLang="de-DE" sz="2400" dirty="0">
                <a:solidFill>
                  <a:srgbClr val="333333"/>
                </a:solidFill>
                <a:sym typeface="Verdana" charset="0"/>
              </a:rPr>
              <a:t> </a:t>
            </a:r>
            <a:r>
              <a:rPr lang="en-US" altLang="de-DE" sz="2400" dirty="0" err="1">
                <a:solidFill>
                  <a:srgbClr val="333333"/>
                </a:solidFill>
                <a:sym typeface="Verdana" charset="0"/>
              </a:rPr>
              <a:t>imod</a:t>
            </a:r>
            <a:r>
              <a:rPr lang="en-US" altLang="de-DE" sz="2400" dirty="0">
                <a:solidFill>
                  <a:srgbClr val="333333"/>
                </a:solidFill>
                <a:sym typeface="Verdana" charset="0"/>
              </a:rPr>
              <a:t> </a:t>
            </a:r>
            <a:r>
              <a:rPr lang="en-US" altLang="de-DE" sz="2400" dirty="0" err="1">
                <a:solidFill>
                  <a:srgbClr val="333333"/>
                </a:solidFill>
                <a:sym typeface="Verdana" charset="0"/>
              </a:rPr>
              <a:t>alle</a:t>
            </a:r>
            <a:r>
              <a:rPr lang="en-US" altLang="de-DE" sz="2400" dirty="0">
                <a:solidFill>
                  <a:srgbClr val="333333"/>
                </a:solidFill>
                <a:sym typeface="Verdana" charset="0"/>
              </a:rPr>
              <a:t> </a:t>
            </a:r>
            <a:r>
              <a:rPr lang="en-US" altLang="de-DE" sz="2400" dirty="0" err="1">
                <a:solidFill>
                  <a:srgbClr val="333333"/>
                </a:solidFill>
                <a:sym typeface="Verdana" charset="0"/>
              </a:rPr>
              <a:t>alternativer</a:t>
            </a:r>
            <a:r>
              <a:rPr lang="en-US" altLang="de-DE" sz="2400" dirty="0">
                <a:solidFill>
                  <a:srgbClr val="333333"/>
                </a:solidFill>
                <a:sym typeface="Verdana" charset="0"/>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25</a:t>
            </a:fld>
            <a:endParaRPr lang="en-US" altLang="de-DE"/>
          </a:p>
        </p:txBody>
      </p:sp>
    </p:spTree>
    <p:extLst>
      <p:ext uri="{BB962C8B-B14F-4D97-AF65-F5344CB8AC3E}">
        <p14:creationId xmlns:p14="http://schemas.microsoft.com/office/powerpoint/2010/main" val="247834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1</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Der gives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fortolkningsmuligheder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Diskuter</a:t>
            </a:r>
            <a:r>
              <a:rPr lang="en-US" altLang="de-DE" sz="2400" dirty="0">
                <a:solidFill>
                  <a:srgbClr val="333333"/>
                </a:solidFill>
                <a:sym typeface="Times New Roman" panose="02020603050405020304" pitchFamily="18" charset="0"/>
              </a:rPr>
              <a:t> med </a:t>
            </a:r>
            <a:r>
              <a:rPr lang="en-US" altLang="de-DE" sz="2400" dirty="0" err="1">
                <a:solidFill>
                  <a:srgbClr val="333333"/>
                </a:solidFill>
                <a:sym typeface="Times New Roman" panose="02020603050405020304" pitchFamily="18" charset="0"/>
              </a:rPr>
              <a:t>gruppen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hvor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stor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sandsynlighed</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for </a:t>
            </a:r>
            <a:r>
              <a:rPr lang="en-US" altLang="de-DE" sz="2400" dirty="0" err="1">
                <a:solidFill>
                  <a:srgbClr val="333333"/>
                </a:solidFill>
                <a:sym typeface="Times New Roman" panose="02020603050405020304" pitchFamily="18" charset="0"/>
              </a:rPr>
              <a:t>hvert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enkelt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alternativ</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om I </a:t>
            </a:r>
            <a:r>
              <a:rPr lang="en-US" altLang="de-DE" sz="2400" dirty="0" err="1">
                <a:solidFill>
                  <a:srgbClr val="333333"/>
                </a:solidFill>
                <a:sym typeface="Times New Roman" panose="02020603050405020304" pitchFamily="18" charset="0"/>
              </a:rPr>
              <a:t>føler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jer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tilstrækkeligt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sikre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kunne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træffe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afgørelse</a:t>
            </a:r>
            <a:r>
              <a:rPr lang="en-US" altLang="de-DE" sz="2400" dirty="0">
                <a:solidFill>
                  <a:srgbClr val="333333"/>
                </a:solidFill>
                <a:sym typeface="Times New Roman" panose="02020603050405020304" pitchFamily="18"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26</a:t>
            </a:fld>
            <a:endParaRPr lang="en-US"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27</a:t>
            </a:fld>
            <a:endParaRPr lang="en-US"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28</a:t>
            </a:fld>
            <a:endParaRPr lang="en-US"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29</a:t>
            </a:fld>
            <a:endParaRPr lang="en-US"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30</a:t>
            </a:fld>
            <a:endParaRPr lang="en-US"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31</a:t>
            </a:fld>
            <a:endParaRPr lang="en-US"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32</a:t>
            </a:fld>
            <a:endParaRPr lang="en-US"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33</a:t>
            </a:fld>
            <a:endParaRPr lang="en-US"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34</a:t>
            </a:fld>
            <a:endParaRPr lang="en-US"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Her gives </a:t>
            </a:r>
            <a:r>
              <a:rPr lang="en-US" altLang="de-DE" sz="2400" dirty="0" err="1">
                <a:solidFill>
                  <a:srgbClr val="333333"/>
                </a:solidFill>
                <a:sym typeface="Times New Roman" panose="02020603050405020304" pitchFamily="18" charset="0"/>
              </a:rPr>
              <a:t>ingen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svarmuligheder</a:t>
            </a:r>
            <a:r>
              <a:rPr lang="en-US" altLang="de-DE" sz="2400" dirty="0">
                <a:solidFill>
                  <a:srgbClr val="333333"/>
                </a:solidFill>
                <a:sym typeface="Times New Roman" panose="02020603050405020304" pitchFamily="18" charset="0"/>
              </a:rPr>
              <a:t>. Du </a:t>
            </a:r>
            <a:r>
              <a:rPr lang="en-US" altLang="de-DE" sz="2400" dirty="0" err="1">
                <a:solidFill>
                  <a:srgbClr val="333333"/>
                </a:solidFill>
                <a:sym typeface="Times New Roman" panose="02020603050405020304" pitchFamily="18" charset="0"/>
              </a:rPr>
              <a:t>skal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bidrage</a:t>
            </a:r>
            <a:r>
              <a:rPr lang="en-US" altLang="de-DE" sz="2400" dirty="0">
                <a:solidFill>
                  <a:srgbClr val="333333"/>
                </a:solidFill>
                <a:sym typeface="Times New Roman" panose="02020603050405020304" pitchFamily="18" charset="0"/>
              </a:rPr>
              <a:t> med din </a:t>
            </a:r>
            <a:r>
              <a:rPr lang="en-US" altLang="de-DE" sz="2400" dirty="0" err="1">
                <a:solidFill>
                  <a:srgbClr val="333333"/>
                </a:solidFill>
                <a:sym typeface="Times New Roman" panose="02020603050405020304" pitchFamily="18" charset="0"/>
              </a:rPr>
              <a:t>egen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opfattelse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billedet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Opstil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gerne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alternativer</a:t>
            </a:r>
            <a:r>
              <a:rPr lang="en-US" altLang="de-DE" sz="2400" dirty="0">
                <a:solidFill>
                  <a:srgbClr val="333333"/>
                </a:solidFill>
                <a:sym typeface="Times New Roman" panose="02020603050405020304" pitchFamily="18" charset="0"/>
              </a:rPr>
              <a:t>. Dine </a:t>
            </a:r>
            <a:r>
              <a:rPr lang="en-US" altLang="de-DE" sz="2400" dirty="0" err="1">
                <a:solidFill>
                  <a:srgbClr val="333333"/>
                </a:solidFill>
                <a:sym typeface="Times New Roman" panose="02020603050405020304" pitchFamily="18" charset="0"/>
              </a:rPr>
              <a:t>bedømmelser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diskuteres</a:t>
            </a:r>
            <a:r>
              <a:rPr lang="en-US" altLang="de-DE" sz="2400" dirty="0">
                <a:solidFill>
                  <a:srgbClr val="333333"/>
                </a:solidFill>
                <a:sym typeface="Times New Roman" panose="02020603050405020304" pitchFamily="18" charset="0"/>
              </a:rPr>
              <a:t> med </a:t>
            </a:r>
            <a:r>
              <a:rPr lang="en-US" altLang="de-DE" sz="2400" dirty="0" err="1">
                <a:solidFill>
                  <a:srgbClr val="333333"/>
                </a:solidFill>
                <a:sym typeface="Times New Roman" panose="02020603050405020304" pitchFamily="18" charset="0"/>
              </a:rPr>
              <a:t>gruppen</a:t>
            </a:r>
            <a:r>
              <a:rPr lang="en-US" altLang="de-DE" sz="2400" dirty="0">
                <a:solidFill>
                  <a:srgbClr val="333333"/>
                </a:solidFill>
                <a:sym typeface="Times New Roman" panose="02020603050405020304" pitchFamily="18" charset="0"/>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2</a:t>
            </a: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35</a:t>
            </a:fld>
            <a:endParaRPr lang="en-US"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36</a:t>
            </a:fld>
            <a:endParaRPr lang="en-US"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37</a:t>
            </a:fld>
            <a:endParaRPr lang="en-US"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38</a:t>
            </a:fld>
            <a:endParaRPr lang="en-US"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39</a:t>
            </a:fld>
            <a:endParaRPr lang="en-US"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40</a:t>
            </a:fld>
            <a:endParaRPr lang="en-US"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41</a:t>
            </a:fld>
            <a:endParaRPr lang="en-US"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dirty="0" err="1">
                <a:solidFill>
                  <a:srgbClr val="004992"/>
                </a:solidFill>
                <a:latin typeface="+mn-lt"/>
                <a:ea typeface="+mn-ea"/>
                <a:cs typeface="+mn-cs"/>
              </a:rPr>
              <a:t>Hvad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billede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illustrere</a:t>
            </a:r>
            <a:r>
              <a:rPr lang="en-US" sz="3600" dirty="0">
                <a:solidFill>
                  <a:srgbClr val="004992"/>
                </a:solidFill>
                <a:latin typeface="+mn-lt"/>
                <a:ea typeface="+mn-ea"/>
                <a:cs typeface="+mn-cs"/>
              </a:rPr>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42</a:t>
            </a:fld>
            <a:endParaRPr lang="en-US"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3</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43</a:t>
            </a:fld>
            <a:endParaRPr lang="en-US"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44</a:t>
            </a:fld>
            <a:endParaRPr lang="en-US"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45</a:t>
            </a:fld>
            <a:endParaRPr lang="en-US"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46</a:t>
            </a:fld>
            <a:endParaRPr lang="en-US"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47</a:t>
            </a:fld>
            <a:endParaRPr lang="en-US"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48</a:t>
            </a:fld>
            <a:endParaRPr lang="en-US"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49</a:t>
            </a:fld>
            <a:endParaRPr lang="en-US"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50</a:t>
            </a:fld>
            <a:endParaRPr lang="en-US"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51</a:t>
            </a:fld>
            <a:endParaRPr lang="en-US"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4</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52</a:t>
            </a:fld>
            <a:endParaRPr lang="en-US"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53</a:t>
            </a:fld>
            <a:endParaRPr lang="en-US"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54</a:t>
            </a:fld>
            <a:endParaRPr lang="en-US"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55</a:t>
            </a:fld>
            <a:endParaRPr lang="en-US"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56</a:t>
            </a:fld>
            <a:endParaRPr lang="en-US"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57</a:t>
            </a:fld>
            <a:endParaRPr lang="en-US"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58</a:t>
            </a:fld>
            <a:endParaRPr lang="en-US"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59</a:t>
            </a:fld>
            <a:endParaRPr lang="en-US"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latin typeface="+mn-lt"/>
                <a:ea typeface="+mn-ea"/>
                <a:cs typeface="+mn-cs"/>
              </a:rPr>
              <a:t>Hvad kan dette billede illustrere?</a:t>
            </a: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60</a:t>
            </a:fld>
            <a:endParaRPr lang="en-US"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cs typeface="+mn-cs"/>
              </a:rPr>
              <a:t>[</a:t>
            </a:r>
            <a:r>
              <a:rPr lang="en-US" altLang="ko-KR" sz="1800" i="1" spc="-5" dirty="0" err="1">
                <a:solidFill>
                  <a:srgbClr val="333333"/>
                </a:solidFill>
                <a:latin typeface="+mn-lt"/>
                <a:ea typeface="+mn-ea"/>
                <a:cs typeface="+mn-cs"/>
              </a:rPr>
              <a:t>til</a:t>
            </a:r>
            <a:r>
              <a:rPr lang="en-US" altLang="ko-KR" sz="1800" i="1" spc="-5" dirty="0">
                <a:solidFill>
                  <a:srgbClr val="333333"/>
                </a:solidFill>
                <a:latin typeface="+mn-lt"/>
                <a:ea typeface="+mn-ea"/>
                <a:cs typeface="+mn-cs"/>
              </a:rPr>
              <a:t> </a:t>
            </a:r>
            <a:r>
              <a:rPr lang="en-US" altLang="ko-KR" sz="1800" i="1" spc="-5" dirty="0" err="1">
                <a:solidFill>
                  <a:srgbClr val="333333"/>
                </a:solidFill>
                <a:latin typeface="+mn-lt"/>
                <a:ea typeface="+mn-ea"/>
                <a:cs typeface="+mn-cs"/>
              </a:rPr>
              <a:t>undervisere</a:t>
            </a:r>
            <a:r>
              <a:rPr lang="en-US" altLang="ko-KR" sz="1800" i="1" spc="-5" dirty="0">
                <a:solidFill>
                  <a:srgbClr val="333333"/>
                </a:solidFill>
                <a:latin typeface="+mn-lt"/>
                <a:ea typeface="+mn-ea"/>
                <a:cs typeface="+mn-cs"/>
              </a:rPr>
              <a:t>:</a:t>
            </a:r>
            <a:endParaRPr sz="1800" dirty="0">
              <a:solidFill>
                <a:srgbClr val="333333"/>
              </a:solidFill>
              <a:latin typeface="+mn-lt"/>
              <a:ea typeface="+mn-ea"/>
              <a:cs typeface="+mn-cs"/>
            </a:endParaRPr>
          </a:p>
          <a:p>
            <a:pPr marL="12700" marR="5080" defTabSz="914400" eaLnBrk="0" fontAlgn="base" hangingPunct="0">
              <a:spcBef>
                <a:spcPts val="800"/>
              </a:spcBef>
              <a:spcAft>
                <a:spcPct val="0"/>
              </a:spcAft>
            </a:pPr>
            <a:r>
              <a:rPr lang="da-DK" altLang="ko-KR" sz="1800" dirty="0">
                <a:solidFill>
                  <a:srgbClr val="333333"/>
                </a:solidFill>
                <a:latin typeface="+mn-lt"/>
                <a:ea typeface="+mn-ea"/>
                <a:cs typeface="+mn-cs"/>
              </a:rPr>
              <a:t>Nogle videoklips indeholder sprogbrug, som måske ikke er passende for hvert publikum eller kultur. Vurder venligst videoerne, inden du viser dem</a:t>
            </a:r>
            <a:r>
              <a:rPr lang="de-DE" sz="1800" dirty="0">
                <a:solidFill>
                  <a:srgbClr val="333333"/>
                </a:solidFill>
                <a:latin typeface="+mn-lt"/>
                <a:ea typeface="+mn-ea"/>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61</a:t>
            </a:fld>
            <a:endParaRPr lang="en-US" altLang="de-DE"/>
          </a:p>
        </p:txBody>
      </p:sp>
    </p:spTree>
    <p:extLst>
      <p:ext uri="{BB962C8B-B14F-4D97-AF65-F5344CB8AC3E}">
        <p14:creationId xmlns:p14="http://schemas.microsoft.com/office/powerpoint/2010/main" val="1781441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5</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62</a:t>
            </a:fld>
            <a:endParaRPr lang="en-US"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63</a:t>
            </a:fld>
            <a:endParaRPr lang="en-US"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64</a:t>
            </a:fld>
            <a:endParaRPr lang="en-US"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65</a:t>
            </a:fld>
            <a:endParaRPr lang="en-US"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66</a:t>
            </a:fld>
            <a:endParaRPr lang="en-US"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67</a:t>
            </a:fld>
            <a:endParaRPr lang="en-US"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68</a:t>
            </a:fld>
            <a:endParaRPr lang="en-US"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69</a:t>
            </a:fld>
            <a:endParaRPr lang="en-US"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70</a:t>
            </a:fld>
            <a:endParaRPr lang="en-US"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6</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71</a:t>
            </a:fld>
            <a:endParaRPr lang="en-US"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72</a:t>
            </a:fld>
            <a:endParaRPr lang="en-US"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73</a:t>
            </a:fld>
            <a:endParaRPr lang="en-US"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74</a:t>
            </a:fld>
            <a:endParaRPr lang="en-US"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75</a:t>
            </a:fld>
            <a:endParaRPr lang="en-US"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76</a:t>
            </a:fld>
            <a:endParaRPr lang="en-US"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77</a:t>
            </a:fld>
            <a:endParaRPr lang="en-US"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78</a:t>
            </a:fld>
            <a:endParaRPr lang="en-US"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79</a:t>
            </a:fld>
            <a:endParaRPr lang="en-US"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7</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80</a:t>
            </a:fld>
            <a:endParaRPr lang="en-US"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81</a:t>
            </a:fld>
            <a:endParaRPr lang="en-US"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82</a:t>
            </a:fld>
            <a:endParaRPr lang="en-US"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83</a:t>
            </a:fld>
            <a:endParaRPr lang="en-US"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84</a:t>
            </a:fld>
            <a:endParaRPr lang="en-US"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85</a:t>
            </a:fld>
            <a:endParaRPr lang="en-US"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86</a:t>
            </a:fld>
            <a:endParaRPr lang="en-US"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t>Hvad kan dette billede illustrere?</a:t>
            </a: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87</a:t>
            </a:fld>
            <a:endParaRPr lang="en-US"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2:</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88</a:t>
            </a:fld>
            <a:endParaRPr lang="en-US"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89</a:t>
            </a:fld>
            <a:endParaRPr lang="en-US"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What do you see now?</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90</a:t>
            </a:fld>
            <a:endParaRPr lang="en-US"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8"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9"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91</a:t>
            </a:fld>
            <a:endParaRPr lang="en-US"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n-US" altLang="de-DE" sz="2400">
                <a:solidFill>
                  <a:srgbClr val="333333"/>
                </a:solidFill>
                <a:sym typeface="Times New Roman" panose="02020603050405020304" pitchFamily="18" charset="0"/>
              </a:rPr>
              <a:t>Overilede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altid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medføre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de kun </a:t>
            </a:r>
            <a:r>
              <a:rPr lang="en-US" altLang="de-DE" sz="2400" dirty="0" err="1">
                <a:solidFill>
                  <a:srgbClr val="333333"/>
                </a:solidFill>
                <a:sym typeface="Times New Roman" panose="02020603050405020304" pitchFamily="18" charset="0"/>
              </a:rPr>
              <a:t>fortælle</a:t>
            </a:r>
            <a:r>
              <a:rPr lang="en-US" altLang="de-DE" sz="2400" dirty="0">
                <a:solidFill>
                  <a:srgbClr val="333333"/>
                </a:solidFill>
                <a:sym typeface="Times New Roman" panose="02020603050405020304" pitchFamily="18" charset="0"/>
              </a:rPr>
              <a:t> den halve </a:t>
            </a:r>
            <a:r>
              <a:rPr lang="en-US" altLang="de-DE" sz="2400" err="1">
                <a:solidFill>
                  <a:srgbClr val="333333"/>
                </a:solidFill>
                <a:sym typeface="Times New Roman" panose="02020603050405020304" pitchFamily="18" charset="0"/>
              </a:rPr>
              <a:t>historie</a:t>
            </a:r>
            <a:r>
              <a:rPr lang="en-US" altLang="de-DE" sz="2400">
                <a:solidFill>
                  <a:srgbClr val="333333"/>
                </a:solidFill>
                <a:sym typeface="Times New Roman" panose="02020603050405020304" pitchFamily="18"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92</a:t>
            </a:fld>
            <a:endParaRPr lang="en-US"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n-US" altLang="de-DE" sz="2400">
                <a:solidFill>
                  <a:srgbClr val="333333"/>
                </a:solidFill>
                <a:sym typeface="Times New Roman" panose="02020603050405020304" pitchFamily="18" charset="0"/>
              </a:rPr>
              <a:t>Overilede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altid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medføre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de kun </a:t>
            </a:r>
            <a:r>
              <a:rPr lang="en-US" altLang="de-DE" sz="2400" dirty="0" err="1">
                <a:solidFill>
                  <a:srgbClr val="333333"/>
                </a:solidFill>
                <a:sym typeface="Times New Roman" panose="02020603050405020304" pitchFamily="18" charset="0"/>
              </a:rPr>
              <a:t>fortælle</a:t>
            </a:r>
            <a:r>
              <a:rPr lang="en-US" altLang="de-DE" sz="2400" dirty="0">
                <a:solidFill>
                  <a:srgbClr val="333333"/>
                </a:solidFill>
                <a:sym typeface="Times New Roman" panose="02020603050405020304" pitchFamily="18" charset="0"/>
              </a:rPr>
              <a:t> den halve </a:t>
            </a:r>
            <a:r>
              <a:rPr lang="en-US" altLang="de-DE" sz="2400" dirty="0" err="1">
                <a:solidFill>
                  <a:srgbClr val="333333"/>
                </a:solidFill>
                <a:sym typeface="Times New Roman" panose="02020603050405020304" pitchFamily="18" charset="0"/>
              </a:rPr>
              <a:t>historie</a:t>
            </a:r>
            <a:r>
              <a:rPr lang="en-US" altLang="de-DE" sz="2400" dirty="0">
                <a:solidFill>
                  <a:srgbClr val="333333"/>
                </a:solidFill>
                <a:sym typeface="Times New Roman" panose="02020603050405020304" pitchFamily="18" charset="0"/>
              </a:rPr>
              <a:t>!</a:t>
            </a:r>
          </a:p>
          <a:p>
            <a:pPr lvl="0" algn="ctr" defTabSz="914400" fontAlgn="base"/>
            <a:r>
              <a:rPr lang="en-US" altLang="de-DE" sz="2400" b="1" dirty="0" err="1">
                <a:solidFill>
                  <a:srgbClr val="004992"/>
                </a:solidFill>
                <a:sym typeface="Times New Roman" panose="02020603050405020304" pitchFamily="18" charset="0"/>
              </a:rPr>
              <a:t>Prøv</a:t>
            </a:r>
            <a:r>
              <a:rPr lang="en-US" altLang="de-DE" sz="2400" b="1" dirty="0">
                <a:solidFill>
                  <a:srgbClr val="004992"/>
                </a:solidFill>
                <a:sym typeface="Times New Roman" panose="02020603050405020304" pitchFamily="18" charset="0"/>
              </a:rPr>
              <a:t> at </a:t>
            </a:r>
            <a:r>
              <a:rPr lang="en-US" altLang="de-DE" sz="2400" b="1" dirty="0" err="1">
                <a:solidFill>
                  <a:srgbClr val="004992"/>
                </a:solidFill>
                <a:sym typeface="Times New Roman" panose="02020603050405020304" pitchFamily="18" charset="0"/>
              </a:rPr>
              <a:t>finde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alle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detaljerne</a:t>
            </a:r>
            <a:r>
              <a:rPr lang="en-US" altLang="de-DE" sz="2400" b="1" dirty="0">
                <a:solidFill>
                  <a:srgbClr val="004992"/>
                </a:solidFill>
                <a:sym typeface="Times New Roman" panose="02020603050405020304" pitchFamily="18" charset="0"/>
              </a:rPr>
              <a:t>/</a:t>
            </a:r>
            <a:r>
              <a:rPr lang="en-US" altLang="de-DE" sz="2400" b="1" dirty="0" err="1">
                <a:solidFill>
                  <a:srgbClr val="004992"/>
                </a:solidFill>
                <a:sym typeface="Times New Roman" panose="02020603050405020304" pitchFamily="18" charset="0"/>
              </a:rPr>
              <a:t>figurerne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i</a:t>
            </a:r>
            <a:r>
              <a:rPr lang="en-US" altLang="de-DE" sz="2400" b="1" dirty="0">
                <a:solidFill>
                  <a:srgbClr val="004992"/>
                </a:solidFill>
                <a:sym typeface="Times New Roman" panose="02020603050405020304" pitchFamily="18" charset="0"/>
              </a:rPr>
              <a:t> de </a:t>
            </a:r>
            <a:r>
              <a:rPr lang="en-US" altLang="de-DE" sz="2400" b="1" dirty="0" err="1">
                <a:solidFill>
                  <a:srgbClr val="004992"/>
                </a:solidFill>
                <a:sym typeface="Times New Roman" panose="02020603050405020304" pitchFamily="18" charset="0"/>
              </a:rPr>
              <a:t>følgende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billeder</a:t>
            </a:r>
            <a:r>
              <a:rPr lang="en-US" altLang="de-DE" sz="2400" b="1" dirty="0">
                <a:solidFill>
                  <a:srgbClr val="004992"/>
                </a:solidFill>
                <a:sym typeface="Times New Roman" panose="02020603050405020304" pitchFamily="18" charset="0"/>
              </a:rPr>
              <a:t>!</a:t>
            </a:r>
            <a:endParaRPr lang="en-US" sz="2400" dirty="0"/>
          </a:p>
        </p:txBody>
      </p:sp>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93</a:t>
            </a:fld>
            <a:endParaRPr lang="en-US" altLang="de-DE"/>
          </a:p>
        </p:txBody>
      </p:sp>
    </p:spTree>
    <p:extLst>
      <p:ext uri="{BB962C8B-B14F-4D97-AF65-F5344CB8AC3E}">
        <p14:creationId xmlns:p14="http://schemas.microsoft.com/office/powerpoint/2010/main" val="8953460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94</a:t>
            </a:fld>
            <a:endParaRPr lang="en-US"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Kvinde eller saxofonspiller?</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95</a:t>
            </a:fld>
            <a:endParaRPr lang="en-US"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96</a:t>
            </a:fld>
            <a:endParaRPr lang="en-US"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And eller kanin?</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97</a:t>
            </a:fld>
            <a:endParaRPr lang="en-US"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98</a:t>
            </a:fld>
            <a:endParaRPr lang="en-US"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Ansigt eller rytter?</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99</a:t>
            </a:fld>
            <a:endParaRPr lang="en-US"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100</a:t>
            </a:fld>
            <a:endParaRPr lang="en-US"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Jesus eller korsfæstelse?</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101</a:t>
            </a:fld>
            <a:endParaRPr lang="en-US"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102</a:t>
            </a:fld>
            <a:endParaRPr lang="en-US"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Madonna eller harpespillende fe?</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103</a:t>
            </a:fld>
            <a:endParaRPr lang="en-US"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104</a:t>
            </a:fld>
            <a:endParaRPr lang="en-US"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fjender</a:t>
            </a:r>
            <a:r>
              <a:rPr lang="en-US" altLang="de-DE" sz="200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105</a:t>
            </a:fld>
            <a:endParaRPr lang="en-US" altLang="de-DE"/>
          </a:p>
        </p:txBody>
      </p:sp>
    </p:spTree>
    <p:extLst>
      <p:ext uri="{BB962C8B-B14F-4D97-AF65-F5344CB8AC3E}">
        <p14:creationId xmlns:p14="http://schemas.microsoft.com/office/powerpoint/2010/main" val="14723349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lottotal</a:t>
            </a:r>
            <a:r>
              <a:rPr lang="en-US" altLang="de-DE" sz="200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106</a:t>
            </a:fld>
            <a:endParaRPr lang="en-US" altLang="de-DE"/>
          </a:p>
        </p:txBody>
      </p:sp>
    </p:spTree>
    <p:extLst>
      <p:ext uri="{BB962C8B-B14F-4D97-AF65-F5344CB8AC3E}">
        <p14:creationId xmlns:p14="http://schemas.microsoft.com/office/powerpoint/2010/main" val="23575671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lottotal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menneskeligt</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fejle</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vær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forberedt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du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taget</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fejl</a:t>
            </a:r>
            <a:r>
              <a:rPr lang="en-US" altLang="de-DE" sz="200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107</a:t>
            </a:fld>
            <a:endParaRPr lang="en-US" altLang="de-DE"/>
          </a:p>
        </p:txBody>
      </p:sp>
    </p:spTree>
    <p:extLst>
      <p:ext uri="{BB962C8B-B14F-4D97-AF65-F5344CB8AC3E}">
        <p14:creationId xmlns:p14="http://schemas.microsoft.com/office/powerpoint/2010/main" val="39755072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lottotal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menneskeligt</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fejle</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vær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forberedt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du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taget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Baser </a:t>
            </a:r>
            <a:r>
              <a:rPr lang="en-US" altLang="de-DE" sz="2000" dirty="0" err="1">
                <a:solidFill>
                  <a:srgbClr val="333333"/>
                </a:solidFill>
                <a:sym typeface="Times New Roman" panose="02020603050405020304" pitchFamily="18" charset="0"/>
              </a:rPr>
              <a:t>vigtige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konkrete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Gætterier</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er</a:t>
            </a:r>
            <a:r>
              <a:rPr lang="en-US" altLang="de-DE" sz="2000">
                <a:solidFill>
                  <a:srgbClr val="333333"/>
                </a:solidFill>
                <a:sym typeface="Times New Roman" panose="02020603050405020304" pitchFamily="18" charset="0"/>
              </a:rPr>
              <a:t> “dårlige rådgivere”. </a:t>
            </a:r>
            <a:r>
              <a:rPr lang="en-US" altLang="de-DE" sz="2000" dirty="0">
                <a:solidFill>
                  <a:srgbClr val="333333"/>
                </a:solidFill>
                <a:sym typeface="Times New Roman" panose="02020603050405020304" pitchFamily="18" charset="0"/>
              </a:rPr>
              <a:t>Tag </a:t>
            </a:r>
            <a:r>
              <a:rPr lang="en-US" altLang="de-DE" sz="2000" dirty="0" err="1">
                <a:solidFill>
                  <a:srgbClr val="333333"/>
                </a:solidFill>
                <a:sym typeface="Times New Roman" panose="02020603050405020304" pitchFamily="18" charset="0"/>
              </a:rPr>
              <a:t>altid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højde</a:t>
            </a:r>
            <a:r>
              <a:rPr lang="en-US" altLang="de-DE" sz="2000" dirty="0">
                <a:solidFill>
                  <a:srgbClr val="333333"/>
                </a:solidFill>
                <a:sym typeface="Times New Roman" panose="02020603050405020304" pitchFamily="18" charset="0"/>
              </a:rPr>
              <a:t> for </a:t>
            </a:r>
            <a:r>
              <a:rPr lang="en-US" altLang="de-DE" sz="2000" dirty="0" err="1">
                <a:solidFill>
                  <a:srgbClr val="333333"/>
                </a:solidFill>
                <a:sym typeface="Times New Roman" panose="02020603050405020304" pitchFamily="18" charset="0"/>
              </a:rPr>
              <a:t>konsekvenserne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dårlig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vurdering</a:t>
            </a:r>
            <a:r>
              <a:rPr lang="en-US" altLang="de-DE" sz="2000" dirty="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108</a:t>
            </a:fld>
            <a:endParaRPr lang="en-US" altLang="de-DE"/>
          </a:p>
        </p:txBody>
      </p:sp>
    </p:spTree>
    <p:extLst>
      <p:ext uri="{BB962C8B-B14F-4D97-AF65-F5344CB8AC3E}">
        <p14:creationId xmlns:p14="http://schemas.microsoft.com/office/powerpoint/2010/main" val="27621173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p:cNvSpPr>
            <a:spLocks/>
          </p:cNvSpPr>
          <p:nvPr/>
        </p:nvSpPr>
        <p:spPr bwMode="auto">
          <a:xfrm>
            <a:off x="624580" y="2312440"/>
            <a:ext cx="11043408" cy="429156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0" eaLnBrk="1" hangingPunct="1">
              <a:spcBef>
                <a:spcPts val="1200"/>
              </a:spcBef>
              <a:spcAft>
                <a:spcPts val="0"/>
              </a:spcAft>
              <a:buClrTx/>
              <a:buSzTx/>
              <a:buNone/>
            </a:pPr>
            <a:r>
              <a:rPr lang="en-US" altLang="de-DE" sz="2400" dirty="0">
                <a:solidFill>
                  <a:srgbClr val="333333"/>
                </a:solidFill>
                <a:latin typeface="+mn-lt"/>
                <a:ea typeface="+mn-ea"/>
                <a:cs typeface="+mn-cs"/>
              </a:rPr>
              <a:t>Mange (men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alle</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lider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psykose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tilbøjelige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drage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forhastede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konklusioner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danne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ekstreme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meninger</a:t>
            </a:r>
            <a:r>
              <a:rPr lang="en-US" altLang="de-DE" sz="2400" dirty="0">
                <a:solidFill>
                  <a:srgbClr val="333333"/>
                </a:solidFill>
                <a:latin typeface="+mn-lt"/>
                <a:ea typeface="+mn-ea"/>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 </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109</a:t>
            </a:fld>
            <a:endParaRPr lang="en-US" altLang="de-DE"/>
          </a:p>
        </p:txBody>
      </p:sp>
    </p:spTree>
    <p:extLst>
      <p:ext uri="{BB962C8B-B14F-4D97-AF65-F5344CB8AC3E}">
        <p14:creationId xmlns:p14="http://schemas.microsoft.com/office/powerpoint/2010/main" val="13716896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p:cNvSpPr>
            <a:spLocks/>
          </p:cNvSpPr>
          <p:nvPr/>
        </p:nvSpPr>
        <p:spPr bwMode="auto">
          <a:xfrm>
            <a:off x="624580" y="2312440"/>
            <a:ext cx="11043408" cy="429156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0" eaLnBrk="1" hangingPunct="1">
              <a:spcBef>
                <a:spcPts val="1200"/>
              </a:spcBef>
              <a:spcAft>
                <a:spcPts val="0"/>
              </a:spcAft>
              <a:buClrTx/>
              <a:buSzTx/>
              <a:buNone/>
            </a:pPr>
            <a:r>
              <a:rPr lang="en-US" altLang="de-DE" sz="2400" dirty="0">
                <a:solidFill>
                  <a:srgbClr val="333333"/>
                </a:solidFill>
                <a:latin typeface="+mn-lt"/>
                <a:ea typeface="+mn-ea"/>
                <a:cs typeface="+mn-cs"/>
              </a:rPr>
              <a:t>Mange (men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alle</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lider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psykose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tilbøjelige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drage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forhastede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konklusioner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danne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ekstreme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meninger</a:t>
            </a:r>
            <a:r>
              <a:rPr lang="en-US" altLang="de-DE" sz="2400" dirty="0">
                <a:solidFill>
                  <a:srgbClr val="333333"/>
                </a:solidFill>
                <a:latin typeface="+mn-lt"/>
                <a:ea typeface="+mn-ea"/>
                <a:cs typeface="+mn-cs"/>
              </a:rPr>
              <a:t>.</a:t>
            </a:r>
          </a:p>
          <a:p>
            <a:pPr marL="0" eaLnBrk="1" hangingPunct="1">
              <a:lnSpc>
                <a:spcPct val="105000"/>
              </a:lnSpc>
              <a:spcBef>
                <a:spcPts val="1999"/>
              </a:spcBef>
              <a:spcAft>
                <a:spcPts val="0"/>
              </a:spcAft>
              <a:buClrTx/>
              <a:buSzTx/>
              <a:buNone/>
            </a:pPr>
            <a:r>
              <a:rPr lang="en-US" altLang="de-DE" sz="2400" dirty="0" err="1">
                <a:solidFill>
                  <a:srgbClr val="004992"/>
                </a:solidFill>
                <a:latin typeface="+mn-lt"/>
                <a:ea typeface="+mn-ea"/>
                <a:cs typeface="+mn-cs"/>
              </a:rPr>
              <a:t>Eksempel</a:t>
            </a:r>
            <a:r>
              <a:rPr lang="en-US" altLang="de-DE" sz="2400" dirty="0">
                <a:solidFill>
                  <a:srgbClr val="004992"/>
                </a:solidFill>
                <a:latin typeface="+mn-lt"/>
                <a:ea typeface="+mn-ea"/>
                <a:cs typeface="+mn-cs"/>
              </a:rPr>
              <a:t>: </a:t>
            </a:r>
            <a:r>
              <a:rPr lang="en-US" altLang="de-DE" sz="2400" dirty="0">
                <a:solidFill>
                  <a:srgbClr val="333333"/>
                </a:solidFill>
                <a:latin typeface="+mn-lt"/>
                <a:ea typeface="+mn-ea"/>
                <a:cs typeface="+mn-cs"/>
              </a:rPr>
              <a:t>Frank </a:t>
            </a:r>
            <a:r>
              <a:rPr lang="en-US" altLang="de-DE" sz="2400" dirty="0" err="1">
                <a:solidFill>
                  <a:srgbClr val="333333"/>
                </a:solidFill>
                <a:latin typeface="+mn-lt"/>
                <a:ea typeface="+mn-ea"/>
                <a:cs typeface="+mn-cs"/>
              </a:rPr>
              <a:t>anklager</a:t>
            </a:r>
            <a:r>
              <a:rPr lang="en-US" altLang="de-DE" sz="2400" dirty="0">
                <a:solidFill>
                  <a:srgbClr val="333333"/>
                </a:solidFill>
                <a:latin typeface="+mn-lt"/>
                <a:ea typeface="+mn-ea"/>
                <a:cs typeface="+mn-cs"/>
              </a:rPr>
              <a:t> sin </a:t>
            </a:r>
            <a:r>
              <a:rPr lang="en-US" altLang="de-DE" sz="2400" dirty="0" err="1">
                <a:solidFill>
                  <a:srgbClr val="333333"/>
                </a:solidFill>
                <a:latin typeface="+mn-lt"/>
                <a:ea typeface="+mn-ea"/>
                <a:cs typeface="+mn-cs"/>
              </a:rPr>
              <a:t>værelseskammerat</a:t>
            </a:r>
            <a:r>
              <a:rPr lang="en-US" altLang="de-DE" sz="2400" dirty="0">
                <a:solidFill>
                  <a:srgbClr val="333333"/>
                </a:solidFill>
                <a:latin typeface="+mn-lt"/>
                <a:ea typeface="+mn-ea"/>
                <a:cs typeface="+mn-cs"/>
              </a:rPr>
              <a:t> for </a:t>
            </a:r>
            <a:r>
              <a:rPr lang="en-US" altLang="de-DE" sz="2400" dirty="0" err="1">
                <a:solidFill>
                  <a:srgbClr val="333333"/>
                </a:solidFill>
                <a:latin typeface="+mn-lt"/>
                <a:ea typeface="+mn-ea"/>
                <a:cs typeface="+mn-cs"/>
              </a:rPr>
              <a:t>forsøg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forgifte</a:t>
            </a:r>
            <a:r>
              <a:rPr lang="en-US" altLang="de-DE" sz="2400" dirty="0">
                <a:solidFill>
                  <a:srgbClr val="333333"/>
                </a:solidFill>
                <a:latin typeface="+mn-lt"/>
                <a:ea typeface="+mn-ea"/>
                <a:cs typeface="+mn-cs"/>
              </a:rPr>
              <a:t> ham!</a:t>
            </a:r>
          </a:p>
          <a:p>
            <a:pPr marL="0" eaLnBrk="1" hangingPunct="1">
              <a:spcBef>
                <a:spcPts val="1200"/>
              </a:spcBef>
              <a:spcAft>
                <a:spcPts val="0"/>
              </a:spcAft>
              <a:buClrTx/>
              <a:buSzTx/>
              <a:buNone/>
            </a:pPr>
            <a:r>
              <a:rPr lang="en-US" altLang="de-DE" sz="2400" dirty="0" err="1">
                <a:solidFill>
                  <a:srgbClr val="004992"/>
                </a:solidFill>
                <a:latin typeface="+mn-lt"/>
                <a:ea typeface="+mn-ea"/>
                <a:cs typeface="+mn-cs"/>
              </a:rPr>
              <a:t>Baggrund</a:t>
            </a:r>
            <a:r>
              <a:rPr lang="en-US" altLang="de-DE" sz="2400" dirty="0">
                <a:solidFill>
                  <a:srgbClr val="004992"/>
                </a:solidFill>
                <a:latin typeface="+mn-lt"/>
                <a:ea typeface="+mn-ea"/>
                <a:cs typeface="+mn-cs"/>
              </a:rPr>
              <a:t>: </a:t>
            </a:r>
            <a:r>
              <a:rPr lang="en-US" altLang="de-DE" sz="2400" dirty="0" err="1">
                <a:solidFill>
                  <a:srgbClr val="333333"/>
                </a:solidFill>
                <a:latin typeface="+mn-lt"/>
                <a:ea typeface="+mn-ea"/>
                <a:cs typeface="+mn-cs"/>
              </a:rPr>
              <a:t>Maden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smager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mærkeligt</a:t>
            </a:r>
            <a:r>
              <a:rPr lang="en-US" altLang="de-DE" sz="2400" dirty="0">
                <a:solidFill>
                  <a:srgbClr val="333333"/>
                </a:solidFill>
                <a:latin typeface="+mn-lt"/>
                <a:ea typeface="+mn-ea"/>
                <a:cs typeface="+mn-cs"/>
              </a:rPr>
              <a:t>. De </a:t>
            </a:r>
            <a:r>
              <a:rPr lang="en-US" altLang="de-DE" sz="2400" dirty="0" err="1">
                <a:solidFill>
                  <a:srgbClr val="333333"/>
                </a:solidFill>
                <a:latin typeface="+mn-lt"/>
                <a:ea typeface="+mn-ea"/>
                <a:cs typeface="+mn-cs"/>
              </a:rPr>
              <a:t>bryder</a:t>
            </a:r>
            <a:r>
              <a:rPr lang="en-US" altLang="de-DE" sz="2400" dirty="0">
                <a:solidFill>
                  <a:srgbClr val="333333"/>
                </a:solidFill>
                <a:latin typeface="+mn-lt"/>
                <a:ea typeface="+mn-ea"/>
                <a:cs typeface="+mn-cs"/>
              </a:rPr>
              <a:t> sig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om </a:t>
            </a:r>
            <a:r>
              <a:rPr lang="en-US" altLang="de-DE" sz="2400" dirty="0" err="1">
                <a:solidFill>
                  <a:srgbClr val="333333"/>
                </a:solidFill>
                <a:latin typeface="+mn-lt"/>
                <a:ea typeface="+mn-ea"/>
                <a:cs typeface="+mn-cs"/>
              </a:rPr>
              <a:t>hinanden</a:t>
            </a:r>
            <a:r>
              <a:rPr lang="en-US" altLang="de-DE" sz="2400" dirty="0">
                <a:solidFill>
                  <a:srgbClr val="333333"/>
                </a:solidFill>
                <a:latin typeface="+mn-lt"/>
                <a:ea typeface="+mn-ea"/>
                <a:cs typeface="+mn-cs"/>
              </a:rPr>
              <a:t>.</a:t>
            </a:r>
          </a:p>
          <a:p>
            <a:pPr marL="0" eaLnBrk="1" hangingPunct="1">
              <a:spcBef>
                <a:spcPts val="1200"/>
              </a:spcBef>
              <a:spcAft>
                <a:spcPts val="0"/>
              </a:spcAft>
              <a:buClrTx/>
              <a:buSzTx/>
              <a:buNone/>
            </a:pPr>
            <a:r>
              <a:rPr lang="en-US" altLang="de-DE" sz="2400" dirty="0">
                <a:solidFill>
                  <a:srgbClr val="004992"/>
                </a:solidFill>
                <a:latin typeface="+mn-lt"/>
                <a:ea typeface="+mn-ea"/>
                <a:cs typeface="+mn-cs"/>
              </a:rPr>
              <a:t>Men: </a:t>
            </a:r>
            <a:r>
              <a:rPr lang="en-US" altLang="de-DE" sz="2400" dirty="0" err="1">
                <a:solidFill>
                  <a:srgbClr val="333333"/>
                </a:solidFill>
                <a:latin typeface="+mn-lt"/>
                <a:ea typeface="+mn-ea"/>
                <a:cs typeface="+mn-cs"/>
              </a:rPr>
              <a:t>Hvordan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kunne</a:t>
            </a:r>
            <a:r>
              <a:rPr lang="en-US" altLang="de-DE" sz="2400" dirty="0">
                <a:solidFill>
                  <a:srgbClr val="333333"/>
                </a:solidFill>
                <a:latin typeface="+mn-lt"/>
                <a:ea typeface="+mn-ea"/>
                <a:cs typeface="+mn-cs"/>
              </a:rPr>
              <a:t> Bertram vide, </a:t>
            </a:r>
            <a:r>
              <a:rPr lang="en-US" altLang="de-DE" sz="2400" dirty="0" err="1">
                <a:solidFill>
                  <a:srgbClr val="333333"/>
                </a:solidFill>
                <a:latin typeface="+mn-lt"/>
                <a:ea typeface="+mn-ea"/>
                <a:cs typeface="+mn-cs"/>
              </a:rPr>
              <a:t>hvilken</a:t>
            </a:r>
            <a:r>
              <a:rPr lang="en-US" altLang="de-DE" sz="2400" dirty="0">
                <a:solidFill>
                  <a:srgbClr val="333333"/>
                </a:solidFill>
                <a:latin typeface="+mn-lt"/>
                <a:ea typeface="+mn-ea"/>
                <a:cs typeface="+mn-cs"/>
              </a:rPr>
              <a:t> ret Frank </a:t>
            </a:r>
            <a:r>
              <a:rPr lang="en-US" altLang="de-DE" sz="2400" dirty="0" err="1">
                <a:solidFill>
                  <a:srgbClr val="333333"/>
                </a:solidFill>
                <a:latin typeface="+mn-lt"/>
                <a:ea typeface="+mn-ea"/>
                <a:cs typeface="+mn-cs"/>
              </a:rPr>
              <a:t>ville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vælge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fra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vognen</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næppe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nogen</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begår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mord</a:t>
            </a:r>
            <a:r>
              <a:rPr lang="en-US" altLang="de-DE" sz="2400" dirty="0">
                <a:solidFill>
                  <a:srgbClr val="333333"/>
                </a:solidFill>
                <a:latin typeface="+mn-lt"/>
                <a:ea typeface="+mn-ea"/>
                <a:cs typeface="+mn-cs"/>
              </a:rPr>
              <a:t> blot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grund</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modvilje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eller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mindre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uoverensstemmelser</a:t>
            </a:r>
            <a:r>
              <a:rPr lang="en-US" altLang="de-DE" sz="2400" dirty="0">
                <a:solidFill>
                  <a:srgbClr val="333333"/>
                </a:solidFill>
                <a:latin typeface="+mn-lt"/>
                <a:ea typeface="+mn-ea"/>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 </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110</a:t>
            </a:fld>
            <a:endParaRPr lang="en-US" altLang="de-DE"/>
          </a:p>
        </p:txBody>
      </p:sp>
    </p:spTree>
    <p:extLst>
      <p:ext uri="{BB962C8B-B14F-4D97-AF65-F5344CB8AC3E}">
        <p14:creationId xmlns:p14="http://schemas.microsoft.com/office/powerpoint/2010/main" val="7945943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p:cNvSpPr>
            <a:spLocks/>
          </p:cNvSpPr>
          <p:nvPr/>
        </p:nvSpPr>
        <p:spPr bwMode="auto">
          <a:xfrm>
            <a:off x="624580" y="2312440"/>
            <a:ext cx="11043408" cy="429156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0" eaLnBrk="1" hangingPunct="1">
              <a:spcBef>
                <a:spcPts val="1200"/>
              </a:spcBef>
              <a:spcAft>
                <a:spcPts val="0"/>
              </a:spcAft>
              <a:buClrTx/>
              <a:buSzTx/>
              <a:buNone/>
            </a:pPr>
            <a:r>
              <a:rPr lang="en-US" altLang="de-DE" sz="2400" dirty="0">
                <a:solidFill>
                  <a:srgbClr val="333333"/>
                </a:solidFill>
                <a:latin typeface="+mn-lt"/>
                <a:ea typeface="+mn-ea"/>
                <a:cs typeface="+mn-cs"/>
              </a:rPr>
              <a:t>Mange (men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alle</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lider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psykose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tilbøjelige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drage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forhastede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konklusioner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danne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ekstreme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meninger</a:t>
            </a:r>
            <a:r>
              <a:rPr lang="en-US" altLang="de-DE" sz="2400" dirty="0">
                <a:solidFill>
                  <a:srgbClr val="333333"/>
                </a:solidFill>
                <a:latin typeface="+mn-lt"/>
                <a:ea typeface="+mn-ea"/>
                <a:cs typeface="+mn-cs"/>
              </a:rPr>
              <a:t>.</a:t>
            </a:r>
          </a:p>
          <a:p>
            <a:pPr marL="0" eaLnBrk="1" hangingPunct="1">
              <a:lnSpc>
                <a:spcPct val="105000"/>
              </a:lnSpc>
              <a:spcBef>
                <a:spcPts val="1999"/>
              </a:spcBef>
              <a:spcAft>
                <a:spcPts val="0"/>
              </a:spcAft>
              <a:buClrTx/>
              <a:buSzTx/>
              <a:buNone/>
            </a:pPr>
            <a:r>
              <a:rPr lang="en-US" altLang="de-DE" sz="2400" dirty="0" err="1">
                <a:solidFill>
                  <a:srgbClr val="004992"/>
                </a:solidFill>
                <a:latin typeface="+mn-lt"/>
                <a:ea typeface="+mn-ea"/>
                <a:cs typeface="+mn-cs"/>
              </a:rPr>
              <a:t>Eksempel</a:t>
            </a:r>
            <a:r>
              <a:rPr lang="en-US" altLang="de-DE" sz="2400" dirty="0">
                <a:solidFill>
                  <a:srgbClr val="004992"/>
                </a:solidFill>
                <a:latin typeface="+mn-lt"/>
                <a:ea typeface="+mn-ea"/>
                <a:cs typeface="+mn-cs"/>
              </a:rPr>
              <a:t>: </a:t>
            </a:r>
            <a:r>
              <a:rPr lang="en-US" altLang="de-DE" sz="2400" dirty="0">
                <a:solidFill>
                  <a:srgbClr val="333333"/>
                </a:solidFill>
                <a:latin typeface="+mn-lt"/>
                <a:ea typeface="+mn-ea"/>
                <a:cs typeface="+mn-cs"/>
              </a:rPr>
              <a:t>Frank </a:t>
            </a:r>
            <a:r>
              <a:rPr lang="en-US" altLang="de-DE" sz="2400" dirty="0" err="1">
                <a:solidFill>
                  <a:srgbClr val="333333"/>
                </a:solidFill>
                <a:latin typeface="+mn-lt"/>
                <a:ea typeface="+mn-ea"/>
                <a:cs typeface="+mn-cs"/>
              </a:rPr>
              <a:t>anklager</a:t>
            </a:r>
            <a:r>
              <a:rPr lang="en-US" altLang="de-DE" sz="2400" dirty="0">
                <a:solidFill>
                  <a:srgbClr val="333333"/>
                </a:solidFill>
                <a:latin typeface="+mn-lt"/>
                <a:ea typeface="+mn-ea"/>
                <a:cs typeface="+mn-cs"/>
              </a:rPr>
              <a:t> sin </a:t>
            </a:r>
            <a:r>
              <a:rPr lang="en-US" altLang="de-DE" sz="2400" dirty="0" err="1">
                <a:solidFill>
                  <a:srgbClr val="333333"/>
                </a:solidFill>
                <a:latin typeface="+mn-lt"/>
                <a:ea typeface="+mn-ea"/>
                <a:cs typeface="+mn-cs"/>
              </a:rPr>
              <a:t>værelseskammerat</a:t>
            </a:r>
            <a:r>
              <a:rPr lang="en-US" altLang="de-DE" sz="2400" dirty="0">
                <a:solidFill>
                  <a:srgbClr val="333333"/>
                </a:solidFill>
                <a:latin typeface="+mn-lt"/>
                <a:ea typeface="+mn-ea"/>
                <a:cs typeface="+mn-cs"/>
              </a:rPr>
              <a:t> for </a:t>
            </a:r>
            <a:r>
              <a:rPr lang="en-US" altLang="de-DE" sz="2400" dirty="0" err="1">
                <a:solidFill>
                  <a:srgbClr val="333333"/>
                </a:solidFill>
                <a:latin typeface="+mn-lt"/>
                <a:ea typeface="+mn-ea"/>
                <a:cs typeface="+mn-cs"/>
              </a:rPr>
              <a:t>forsøg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forgifte</a:t>
            </a:r>
            <a:r>
              <a:rPr lang="en-US" altLang="de-DE" sz="2400" dirty="0">
                <a:solidFill>
                  <a:srgbClr val="333333"/>
                </a:solidFill>
                <a:latin typeface="+mn-lt"/>
                <a:ea typeface="+mn-ea"/>
                <a:cs typeface="+mn-cs"/>
              </a:rPr>
              <a:t> ham!</a:t>
            </a:r>
          </a:p>
          <a:p>
            <a:pPr marL="0" eaLnBrk="1" hangingPunct="1">
              <a:spcBef>
                <a:spcPts val="1200"/>
              </a:spcBef>
              <a:spcAft>
                <a:spcPts val="0"/>
              </a:spcAft>
              <a:buClrTx/>
              <a:buSzTx/>
              <a:buNone/>
            </a:pPr>
            <a:r>
              <a:rPr lang="en-US" altLang="de-DE" sz="2400" dirty="0" err="1">
                <a:solidFill>
                  <a:srgbClr val="004992"/>
                </a:solidFill>
                <a:latin typeface="+mn-lt"/>
                <a:ea typeface="+mn-ea"/>
                <a:cs typeface="+mn-cs"/>
              </a:rPr>
              <a:t>Baggrund</a:t>
            </a:r>
            <a:r>
              <a:rPr lang="en-US" altLang="de-DE" sz="2400" dirty="0">
                <a:solidFill>
                  <a:srgbClr val="004992"/>
                </a:solidFill>
                <a:latin typeface="+mn-lt"/>
                <a:ea typeface="+mn-ea"/>
                <a:cs typeface="+mn-cs"/>
              </a:rPr>
              <a:t>: </a:t>
            </a:r>
            <a:r>
              <a:rPr lang="en-US" altLang="de-DE" sz="2400" dirty="0" err="1">
                <a:solidFill>
                  <a:srgbClr val="333333"/>
                </a:solidFill>
                <a:latin typeface="+mn-lt"/>
                <a:ea typeface="+mn-ea"/>
                <a:cs typeface="+mn-cs"/>
              </a:rPr>
              <a:t>Maden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smager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mærkeligt</a:t>
            </a:r>
            <a:r>
              <a:rPr lang="en-US" altLang="de-DE" sz="2400" dirty="0">
                <a:solidFill>
                  <a:srgbClr val="333333"/>
                </a:solidFill>
                <a:latin typeface="+mn-lt"/>
                <a:ea typeface="+mn-ea"/>
                <a:cs typeface="+mn-cs"/>
              </a:rPr>
              <a:t>. De </a:t>
            </a:r>
            <a:r>
              <a:rPr lang="en-US" altLang="de-DE" sz="2400" dirty="0" err="1">
                <a:solidFill>
                  <a:srgbClr val="333333"/>
                </a:solidFill>
                <a:latin typeface="+mn-lt"/>
                <a:ea typeface="+mn-ea"/>
                <a:cs typeface="+mn-cs"/>
              </a:rPr>
              <a:t>bryder</a:t>
            </a:r>
            <a:r>
              <a:rPr lang="en-US" altLang="de-DE" sz="2400" dirty="0">
                <a:solidFill>
                  <a:srgbClr val="333333"/>
                </a:solidFill>
                <a:latin typeface="+mn-lt"/>
                <a:ea typeface="+mn-ea"/>
                <a:cs typeface="+mn-cs"/>
              </a:rPr>
              <a:t> sig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om </a:t>
            </a:r>
            <a:r>
              <a:rPr lang="en-US" altLang="de-DE" sz="2400" dirty="0" err="1">
                <a:solidFill>
                  <a:srgbClr val="333333"/>
                </a:solidFill>
                <a:latin typeface="+mn-lt"/>
                <a:ea typeface="+mn-ea"/>
                <a:cs typeface="+mn-cs"/>
              </a:rPr>
              <a:t>hinanden</a:t>
            </a:r>
            <a:r>
              <a:rPr lang="en-US" altLang="de-DE" sz="2400" dirty="0">
                <a:solidFill>
                  <a:srgbClr val="333333"/>
                </a:solidFill>
                <a:latin typeface="+mn-lt"/>
                <a:ea typeface="+mn-ea"/>
                <a:cs typeface="+mn-cs"/>
              </a:rPr>
              <a:t>.</a:t>
            </a:r>
          </a:p>
          <a:p>
            <a:pPr marL="0" eaLnBrk="1" hangingPunct="1">
              <a:spcBef>
                <a:spcPts val="1200"/>
              </a:spcBef>
              <a:spcAft>
                <a:spcPts val="0"/>
              </a:spcAft>
              <a:buClrTx/>
              <a:buSzTx/>
              <a:buNone/>
            </a:pPr>
            <a:r>
              <a:rPr lang="en-US" altLang="de-DE" sz="2400" dirty="0">
                <a:solidFill>
                  <a:srgbClr val="004992"/>
                </a:solidFill>
                <a:latin typeface="+mn-lt"/>
                <a:ea typeface="+mn-ea"/>
                <a:cs typeface="+mn-cs"/>
              </a:rPr>
              <a:t>Men: </a:t>
            </a:r>
            <a:r>
              <a:rPr lang="en-US" altLang="de-DE" sz="2400" dirty="0" err="1">
                <a:solidFill>
                  <a:srgbClr val="333333"/>
                </a:solidFill>
                <a:latin typeface="+mn-lt"/>
                <a:ea typeface="+mn-ea"/>
                <a:cs typeface="+mn-cs"/>
              </a:rPr>
              <a:t>Hvordan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kunne</a:t>
            </a:r>
            <a:r>
              <a:rPr lang="en-US" altLang="de-DE" sz="2400" dirty="0">
                <a:solidFill>
                  <a:srgbClr val="333333"/>
                </a:solidFill>
                <a:latin typeface="+mn-lt"/>
                <a:ea typeface="+mn-ea"/>
                <a:cs typeface="+mn-cs"/>
              </a:rPr>
              <a:t> Bertram vide, </a:t>
            </a:r>
            <a:r>
              <a:rPr lang="en-US" altLang="de-DE" sz="2400" dirty="0" err="1">
                <a:solidFill>
                  <a:srgbClr val="333333"/>
                </a:solidFill>
                <a:latin typeface="+mn-lt"/>
                <a:ea typeface="+mn-ea"/>
                <a:cs typeface="+mn-cs"/>
              </a:rPr>
              <a:t>hvilken</a:t>
            </a:r>
            <a:r>
              <a:rPr lang="en-US" altLang="de-DE" sz="2400" dirty="0">
                <a:solidFill>
                  <a:srgbClr val="333333"/>
                </a:solidFill>
                <a:latin typeface="+mn-lt"/>
                <a:ea typeface="+mn-ea"/>
                <a:cs typeface="+mn-cs"/>
              </a:rPr>
              <a:t> ret Frank </a:t>
            </a:r>
            <a:r>
              <a:rPr lang="en-US" altLang="de-DE" sz="2400" dirty="0" err="1">
                <a:solidFill>
                  <a:srgbClr val="333333"/>
                </a:solidFill>
                <a:latin typeface="+mn-lt"/>
                <a:ea typeface="+mn-ea"/>
                <a:cs typeface="+mn-cs"/>
              </a:rPr>
              <a:t>ville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vælge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fra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vognen</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næppe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nogen</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begår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mord</a:t>
            </a:r>
            <a:r>
              <a:rPr lang="en-US" altLang="de-DE" sz="2400" dirty="0">
                <a:solidFill>
                  <a:srgbClr val="333333"/>
                </a:solidFill>
                <a:latin typeface="+mn-lt"/>
                <a:ea typeface="+mn-ea"/>
                <a:cs typeface="+mn-cs"/>
              </a:rPr>
              <a:t> blot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grund</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modvilje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eller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mindre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uoverensstemmelser</a:t>
            </a:r>
            <a:r>
              <a:rPr lang="en-US" altLang="de-DE" sz="2400" dirty="0">
                <a:solidFill>
                  <a:srgbClr val="333333"/>
                </a:solidFill>
                <a:latin typeface="+mn-lt"/>
                <a:ea typeface="+mn-ea"/>
                <a:cs typeface="+mn-cs"/>
              </a:rPr>
              <a:t>.</a:t>
            </a:r>
          </a:p>
          <a:p>
            <a:pPr marL="0" eaLnBrk="1" hangingPunct="1">
              <a:lnSpc>
                <a:spcPct val="105000"/>
              </a:lnSpc>
              <a:spcBef>
                <a:spcPts val="1999"/>
              </a:spcBef>
              <a:spcAft>
                <a:spcPts val="0"/>
              </a:spcAft>
              <a:buClrTx/>
              <a:buSzTx/>
              <a:buNone/>
            </a:pPr>
            <a:r>
              <a:rPr lang="en-US" altLang="de-DE" sz="2400" dirty="0">
                <a:solidFill>
                  <a:srgbClr val="333333"/>
                </a:solidFill>
                <a:latin typeface="+mn-lt"/>
                <a:ea typeface="+mn-ea"/>
                <a:cs typeface="+mn-cs"/>
              </a:rPr>
              <a:t>Man </a:t>
            </a:r>
            <a:r>
              <a:rPr lang="en-US" altLang="de-DE" sz="2400" dirty="0" err="1">
                <a:solidFill>
                  <a:srgbClr val="333333"/>
                </a:solidFill>
                <a:latin typeface="+mn-lt"/>
                <a:ea typeface="+mn-ea"/>
                <a:cs typeface="+mn-cs"/>
              </a:rPr>
              <a:t>skal</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inddrage</a:t>
            </a:r>
            <a:r>
              <a:rPr lang="en-US" altLang="de-DE" sz="2400" dirty="0">
                <a:solidFill>
                  <a:srgbClr val="333333"/>
                </a:solidFill>
                <a:latin typeface="+mn-lt"/>
                <a:ea typeface="+mn-ea"/>
                <a:cs typeface="+mn-cs"/>
              </a:rPr>
              <a:t> mange </a:t>
            </a:r>
            <a:r>
              <a:rPr lang="en-US" altLang="de-DE" sz="2400" dirty="0" err="1">
                <a:solidFill>
                  <a:srgbClr val="333333"/>
                </a:solidFill>
                <a:latin typeface="+mn-lt"/>
                <a:ea typeface="+mn-ea"/>
                <a:cs typeface="+mn-cs"/>
              </a:rPr>
              <a:t>oplysninger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Diskuter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flere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forskellige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forklaringer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opfattelser</a:t>
            </a:r>
            <a:r>
              <a:rPr lang="en-US" altLang="de-DE" sz="2400" dirty="0">
                <a:solidFill>
                  <a:srgbClr val="333333"/>
                </a:solidFill>
                <a:latin typeface="+mn-lt"/>
                <a:ea typeface="+mn-ea"/>
                <a:cs typeface="+mn-cs"/>
              </a:rPr>
              <a:t> med </a:t>
            </a:r>
            <a:r>
              <a:rPr lang="en-US" altLang="de-DE" sz="2400" dirty="0" err="1">
                <a:solidFill>
                  <a:srgbClr val="333333"/>
                </a:solidFill>
                <a:latin typeface="+mn-lt"/>
                <a:ea typeface="+mn-ea"/>
                <a:cs typeface="+mn-cs"/>
              </a:rPr>
              <a:t>mennesker</a:t>
            </a:r>
            <a:r>
              <a:rPr lang="en-US" altLang="de-DE" sz="2400" dirty="0">
                <a:solidFill>
                  <a:srgbClr val="333333"/>
                </a:solidFill>
                <a:latin typeface="+mn-lt"/>
                <a:ea typeface="+mn-ea"/>
                <a:cs typeface="+mn-cs"/>
              </a:rPr>
              <a:t>, du </a:t>
            </a:r>
            <a:r>
              <a:rPr lang="en-US" altLang="de-DE" sz="2400" dirty="0" err="1">
                <a:solidFill>
                  <a:srgbClr val="333333"/>
                </a:solidFill>
                <a:latin typeface="+mn-lt"/>
                <a:ea typeface="+mn-ea"/>
                <a:cs typeface="+mn-cs"/>
              </a:rPr>
              <a:t>stoler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 </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111</a:t>
            </a:fld>
            <a:endParaRPr lang="en-US" altLang="de-DE"/>
          </a:p>
        </p:txBody>
      </p:sp>
    </p:spTree>
    <p:extLst>
      <p:ext uri="{BB962C8B-B14F-4D97-AF65-F5344CB8AC3E}">
        <p14:creationId xmlns:p14="http://schemas.microsoft.com/office/powerpoint/2010/main" val="20354340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a:solidFill>
                  <a:srgbClr val="004992"/>
                </a:solidFill>
                <a:latin typeface="+mn-lt"/>
                <a:ea typeface="+mn-ea"/>
                <a:cs typeface="+mn-cs"/>
              </a:rPr>
              <a:t>Tak for din opmærksomhed!</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112</a:t>
            </a:fld>
            <a:endParaRPr lang="en-US" altLang="de-DE"/>
          </a:p>
        </p:txBody>
      </p:sp>
    </p:spTree>
    <p:extLst>
      <p:ext uri="{BB962C8B-B14F-4D97-AF65-F5344CB8AC3E}">
        <p14:creationId xmlns:p14="http://schemas.microsoft.com/office/powerpoint/2010/main" val="32308740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008956403"/>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cobalt123</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Stained Glass Panel, Eye-Catcher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Stained church window/</a:t>
                      </a:r>
                      <a:r>
                        <a:rPr kumimoji="0" lang="en-GB" sz="1000" b="0" i="0" u="none" strike="noStrike" cap="none" normalizeH="0" baseline="0" dirty="0" err="1">
                          <a:ln>
                            <a:noFill/>
                          </a:ln>
                          <a:solidFill>
                            <a:schemeClr val="tx1"/>
                          </a:solidFill>
                          <a:effectLst/>
                          <a:latin typeface="+mn-lt"/>
                          <a:ea typeface="+mn-ea"/>
                          <a:cs typeface="+mn-cs"/>
                        </a:rPr>
                        <a:t>Buntes</a:t>
                      </a:r>
                      <a:r>
                        <a:rPr kumimoji="0" lang="en-GB" sz="1000" b="0" i="0" u="none" strike="noStrike" cap="none" normalizeH="0" baseline="0" dirty="0">
                          <a:ln>
                            <a:noFill/>
                          </a:ln>
                          <a:solidFill>
                            <a:schemeClr val="tx1"/>
                          </a:solidFill>
                          <a:effectLst/>
                          <a:latin typeface="+mn-lt"/>
                          <a:ea typeface="+mn-ea"/>
                          <a:cs typeface="+mn-cs"/>
                        </a:rPr>
                        <a:t> </a:t>
                      </a:r>
                      <a:r>
                        <a:rPr kumimoji="0" lang="en-GB" sz="1000" b="0" i="0" u="none" strike="noStrike" cap="none" normalizeH="0" baseline="0" dirty="0" err="1">
                          <a:ln>
                            <a:noFill/>
                          </a:ln>
                          <a:solidFill>
                            <a:schemeClr val="tx1"/>
                          </a:solidFill>
                          <a:effectLst/>
                          <a:latin typeface="+mn-lt"/>
                          <a:ea typeface="+mn-ea"/>
                          <a:cs typeface="+mn-cs"/>
                        </a:rPr>
                        <a:t>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rockypointcollectibles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Different pictures/</a:t>
                      </a:r>
                      <a:r>
                        <a:rPr kumimoji="0" lang="en-US" sz="1000" b="0" i="0" u="none" strike="noStrike" cap="none" normalizeH="0" baseline="0" dirty="0" err="1">
                          <a:ln>
                            <a:noFill/>
                          </a:ln>
                          <a:solidFill>
                            <a:schemeClr val="tx1"/>
                          </a:solidFill>
                          <a:effectLst/>
                          <a:latin typeface="+mn-lt"/>
                          <a:ea typeface="+mn-ea"/>
                          <a:cs typeface="+mn-cs"/>
                        </a:rPr>
                        <a:t>Verschiedene</a:t>
                      </a:r>
                      <a:r>
                        <a:rPr kumimoji="0" lang="en-US" sz="1000" b="0" i="0" u="none" strike="noStrike" cap="none" normalizeH="0" baseline="0" dirty="0">
                          <a:ln>
                            <a:noFill/>
                          </a:ln>
                          <a:solidFill>
                            <a:schemeClr val="tx1"/>
                          </a:solidFill>
                          <a:effectLst/>
                          <a:latin typeface="+mn-lt"/>
                          <a:ea typeface="+mn-ea"/>
                          <a:cs typeface="+mn-cs"/>
                        </a:rPr>
                        <a:t> </a:t>
                      </a:r>
                      <a:r>
                        <a:rPr kumimoji="0" lang="en-US" sz="1000" b="0" i="0" u="none" strike="noStrike" cap="none" normalizeH="0" baseline="0" dirty="0" err="1">
                          <a:ln>
                            <a:noFill/>
                          </a:ln>
                          <a:solidFill>
                            <a:schemeClr val="tx1"/>
                          </a:solidFill>
                          <a:effectLst/>
                          <a:latin typeface="+mn-lt"/>
                          <a:ea typeface="+mn-ea"/>
                          <a:cs typeface="+mn-cs"/>
                        </a:rPr>
                        <a:t>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PP by </a:t>
                      </a:r>
                      <a:r>
                        <a:rPr kumimoji="0" lang="en-US" sz="1000" b="0" i="0" u="none" strike="noStrike" cap="none" normalizeH="0" baseline="0" dirty="0" err="1">
                          <a:ln>
                            <a:noFill/>
                          </a:ln>
                          <a:solidFill>
                            <a:schemeClr val="tx1"/>
                          </a:solidFill>
                          <a:effectLst/>
                          <a:latin typeface="+mn-lt"/>
                          <a:ea typeface="+mn-ea"/>
                          <a:cs typeface="+mn-cs"/>
                        </a:rPr>
                        <a:t>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113</a:t>
            </a:fld>
            <a:endParaRPr lang="en-US"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131151795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mn-lt"/>
                          <a:ea typeface="+mn-ea"/>
                          <a:cs typeface="+mn-cs"/>
                        </a:rPr>
                        <a:t>Argumenter for?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114</a:t>
            </a:fld>
            <a:endParaRPr lang="en-US" altLang="de-DE"/>
          </a:p>
        </p:txBody>
      </p:sp>
    </p:spTree>
    <p:extLst>
      <p:ext uri="{BB962C8B-B14F-4D97-AF65-F5344CB8AC3E}">
        <p14:creationId xmlns:p14="http://schemas.microsoft.com/office/powerpoint/2010/main" val="38815107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38889865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dirty="0">
                          <a:solidFill>
                            <a:srgbClr val="333333"/>
                          </a:solidFill>
                          <a:latin typeface="+mn-lt"/>
                          <a:ea typeface="+mn-ea"/>
                          <a:cs typeface="+mn-cs"/>
                        </a:rPr>
                        <a:t>Angivelige motiver fra USA's side: </a:t>
                      </a:r>
                    </a:p>
                    <a:p>
                      <a:pPr marL="457200" indent="-457200">
                        <a:lnSpc>
                          <a:spcPct val="100000"/>
                        </a:lnSpc>
                        <a:spcBef>
                          <a:spcPts val="1200"/>
                        </a:spcBef>
                        <a:buFont typeface="+mj-lt"/>
                        <a:buAutoNum type="arabicPeriod"/>
                      </a:pPr>
                      <a:r>
                        <a:rPr lang="da-DK" sz="2000">
                          <a:solidFill>
                            <a:srgbClr val="333333"/>
                          </a:solidFill>
                          <a:latin typeface="+mn-lt"/>
                          <a:ea typeface="+mn-ea"/>
                          <a:cs typeface="+mn-cs"/>
                        </a:rPr>
                        <a:t>“Teknologisk sejr” </a:t>
                      </a:r>
                      <a:r>
                        <a:rPr lang="da-DK" sz="2000" dirty="0">
                          <a:solidFill>
                            <a:srgbClr val="333333"/>
                          </a:solidFill>
                          <a:latin typeface="+mn-lt"/>
                          <a:ea typeface="+mn-ea"/>
                          <a:cs typeface="+mn-cs"/>
                        </a:rPr>
                        <a:t>i rumkapløbet med Sovjetunionen, som tidligere var lykkedes med at sende en satellit ud i verdensrummet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At bortlede opmærksomheden fra Vietnamkrigen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Det var NASA selv, der iscenesatte månelandingen af frygt for nedskæringer af statsbudgettet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115</a:t>
            </a:fld>
            <a:endParaRPr lang="en-US" altLang="de-DE"/>
          </a:p>
        </p:txBody>
      </p:sp>
    </p:spTree>
    <p:extLst>
      <p:ext uri="{BB962C8B-B14F-4D97-AF65-F5344CB8AC3E}">
        <p14:creationId xmlns:p14="http://schemas.microsoft.com/office/powerpoint/2010/main" val="42106079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69362493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For: </a:t>
                      </a:r>
                      <a:r>
                        <a:rPr kumimoji="0" lang="de-DE" sz="2000" b="1" i="0" u="none" strike="noStrike" cap="none" normalizeH="0" baseline="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116</a:t>
            </a:fld>
            <a:endParaRPr lang="en-US" altLang="de-DE"/>
          </a:p>
        </p:txBody>
      </p:sp>
    </p:spTree>
    <p:extLst>
      <p:ext uri="{BB962C8B-B14F-4D97-AF65-F5344CB8AC3E}">
        <p14:creationId xmlns:p14="http://schemas.microsoft.com/office/powerpoint/2010/main" val="28712733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388316882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da-DK" sz="2000" b="1" i="0" u="none" strike="noStrike" cap="none" normalizeH="0" baseline="0" dirty="0">
                          <a:ln>
                            <a:noFill/>
                          </a:ln>
                          <a:solidFill>
                            <a:srgbClr val="333333"/>
                          </a:solidFill>
                          <a:effectLst/>
                          <a:latin typeface="+mn-lt"/>
                          <a:ea typeface="+mn-ea"/>
                          <a:cs typeface="+mn-cs"/>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a:ln>
                            <a:noFill/>
                          </a:ln>
                          <a:solidFill>
                            <a:srgbClr val="333333"/>
                          </a:solidFill>
                          <a:effectLst/>
                          <a:latin typeface="+mn-lt"/>
                          <a:ea typeface="+mn-ea"/>
                          <a:cs typeface="+mn-cs"/>
                        </a:rPr>
                        <a:t>“Blafrende flag”: </a:t>
                      </a:r>
                      <a:r>
                        <a:rPr kumimoji="0" lang="da-DK" sz="2000" b="0" i="0" u="none" strike="noStrike" cap="none" normalizeH="0" baseline="0" dirty="0">
                          <a:ln>
                            <a:noFill/>
                          </a:ln>
                          <a:solidFill>
                            <a:srgbClr val="333333"/>
                          </a:solidFill>
                          <a:effectLst/>
                          <a:latin typeface="+mn-lt"/>
                          <a:ea typeface="+mn-ea"/>
                          <a:cs typeface="+mn-cs"/>
                        </a:rPr>
                        <a:t>en umulighed, da der ikke eksisterer atmosfære/vejr på månen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Billeder af en himmel uden stjerner og uensartede skygger antyder, at det er en filmstudieproduktion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Astronaut Armstrongs radiobesked: Han svarer for hurtigt på Præsident Nixons sidste sætning. Transmission til jorden af et radiosignal tager længere tid, end det tog Armstrong at svare.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117</a:t>
            </a:fld>
            <a:endParaRPr lang="en-US" altLang="de-DE"/>
          </a:p>
        </p:txBody>
      </p:sp>
    </p:spTree>
    <p:extLst>
      <p:ext uri="{BB962C8B-B14F-4D97-AF65-F5344CB8AC3E}">
        <p14:creationId xmlns:p14="http://schemas.microsoft.com/office/powerpoint/2010/main" val="9557995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212458983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Imod: </a:t>
                      </a:r>
                      <a:r>
                        <a:rPr kumimoji="0" lang="de-DE" sz="2000" b="1"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118</a:t>
            </a:fld>
            <a:endParaRPr lang="en-US" altLang="de-DE"/>
          </a:p>
        </p:txBody>
      </p:sp>
    </p:spTree>
    <p:extLst>
      <p:ext uri="{BB962C8B-B14F-4D97-AF65-F5344CB8AC3E}">
        <p14:creationId xmlns:p14="http://schemas.microsoft.com/office/powerpoint/2010/main" val="61004939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42244699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b="1" dirty="0">
                          <a:latin typeface="+mn-lt"/>
                          <a:ea typeface="+mn-ea"/>
                          <a:cs typeface="+mn-cs"/>
                        </a:rPr>
                        <a:t>Imod:</a:t>
                      </a:r>
                    </a:p>
                    <a:p>
                      <a:pPr marL="342900" indent="-342900">
                        <a:lnSpc>
                          <a:spcPct val="100000"/>
                        </a:lnSpc>
                        <a:spcBef>
                          <a:spcPts val="1200"/>
                        </a:spcBef>
                        <a:buFont typeface="+mj-lt"/>
                        <a:buAutoNum type="arabicPeriod"/>
                      </a:pPr>
                      <a:r>
                        <a:rPr lang="da-DK" sz="2000" b="0" dirty="0">
                          <a:latin typeface="+mn-lt"/>
                          <a:ea typeface="+mn-ea"/>
                          <a:cs typeface="+mn-cs"/>
                        </a:rPr>
                        <a:t>Det blafrende flag fremkom ved at banke pælen ned i månens overflade støttet af en tværstiver </a:t>
                      </a:r>
                    </a:p>
                    <a:p>
                      <a:pPr marL="342900" indent="-342900">
                        <a:lnSpc>
                          <a:spcPct val="100000"/>
                        </a:lnSpc>
                        <a:spcBef>
                          <a:spcPts val="1200"/>
                        </a:spcBef>
                        <a:buFont typeface="+mj-lt"/>
                        <a:buAutoNum type="arabicPeriod"/>
                      </a:pPr>
                      <a:r>
                        <a:rPr lang="da-DK" sz="2000" b="0" dirty="0">
                          <a:latin typeface="+mn-lt"/>
                          <a:ea typeface="+mn-ea"/>
                          <a:cs typeface="+mn-cs"/>
                        </a:rPr>
                        <a:t>Pga. eksponeringstiden kan natfotografering ikke opfange svage </a:t>
                      </a:r>
                      <a:r>
                        <a:rPr lang="da-DK" sz="2000" b="0">
                          <a:latin typeface="+mn-lt"/>
                          <a:ea typeface="+mn-ea"/>
                          <a:cs typeface="+mn-cs"/>
                        </a:rPr>
                        <a:t>lyskilder </a:t>
                      </a:r>
                      <a:r>
                        <a:rPr lang="da-DK" sz="2000" b="0">
                          <a:latin typeface="Times New Roman"/>
                          <a:ea typeface="+mn-ea"/>
                          <a:cs typeface="+mn-cs"/>
                          <a:sym typeface="Wingdings" panose="05000000000000000000" pitchFamily="2" charset="2"/>
                        </a:rPr>
                        <a:t>→</a:t>
                      </a:r>
                      <a:r>
                        <a:rPr lang="da-DK" sz="2000" b="0">
                          <a:latin typeface="+mn-lt"/>
                          <a:ea typeface="+mn-ea"/>
                          <a:cs typeface="+mn-cs"/>
                        </a:rPr>
                        <a:t> </a:t>
                      </a:r>
                      <a:r>
                        <a:rPr lang="da-DK" sz="2000" b="0" dirty="0">
                          <a:latin typeface="+mn-lt"/>
                          <a:ea typeface="+mn-ea"/>
                          <a:cs typeface="+mn-cs"/>
                        </a:rPr>
                        <a:t>ingen stjerner</a:t>
                      </a:r>
                    </a:p>
                    <a:p>
                      <a:pPr marL="342900" indent="-342900">
                        <a:lnSpc>
                          <a:spcPct val="100000"/>
                        </a:lnSpc>
                        <a:spcBef>
                          <a:spcPts val="1200"/>
                        </a:spcBef>
                        <a:buFont typeface="+mj-lt"/>
                        <a:buAutoNum type="arabicPeriod"/>
                      </a:pPr>
                      <a:r>
                        <a:rPr lang="da-DK" sz="2000" b="0" dirty="0">
                          <a:latin typeface="+mn-lt"/>
                          <a:ea typeface="+mn-ea"/>
                          <a:cs typeface="+mn-cs"/>
                        </a:rPr>
                        <a:t>De uensartede skygger fremkom pga. månens ujævne overflade </a:t>
                      </a:r>
                    </a:p>
                    <a:p>
                      <a:pPr marL="342900" indent="-342900">
                        <a:lnSpc>
                          <a:spcPct val="100000"/>
                        </a:lnSpc>
                        <a:spcBef>
                          <a:spcPts val="1200"/>
                        </a:spcBef>
                        <a:buFont typeface="+mj-lt"/>
                        <a:buAutoNum type="arabicPeriod"/>
                      </a:pPr>
                      <a:r>
                        <a:rPr lang="da-DK" sz="2000" b="0" dirty="0">
                          <a:latin typeface="+mn-lt"/>
                          <a:ea typeface="+mn-ea"/>
                          <a:cs typeface="+mn-cs"/>
                        </a:rPr>
                        <a:t>Interviewet var blevet efterbehandlet, og, man havde bortredigeret de oprindelige forsinkelser i Nixons og Armstrongs dialog.</a:t>
                      </a:r>
                      <a:endParaRPr lang="en-US" sz="20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119</a:t>
            </a:fld>
            <a:endParaRPr lang="en-US" altLang="de-DE"/>
          </a:p>
        </p:txBody>
      </p:sp>
    </p:spTree>
    <p:extLst>
      <p:ext uri="{BB962C8B-B14F-4D97-AF65-F5344CB8AC3E}">
        <p14:creationId xmlns:p14="http://schemas.microsoft.com/office/powerpoint/2010/main" val="26651526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mn-lt"/>
                <a:ea typeface="+mn-ea"/>
                <a:cs typeface="+mn-cs"/>
              </a:rPr>
              <a:t>Nej! </a:t>
            </a:r>
            <a:endParaRPr lang="de-DE" altLang="de-DE" sz="4000" dirty="0">
              <a:latin typeface="+mn-lt"/>
              <a:ea typeface="+mn-ea"/>
              <a:cs typeface="+mn-cs"/>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da-DK" sz="2200">
                <a:solidFill>
                  <a:srgbClr val="000000"/>
                </a:solidFill>
                <a:latin typeface="+mn-lt"/>
                <a:ea typeface="+mn-ea"/>
                <a:cs typeface="+mn-cs"/>
              </a:rPr>
              <a:t>Var månelandingen et fupnummer udført af USA’s regering? </a:t>
            </a:r>
            <a:endParaRPr lang="de-DE" sz="2200" dirty="0">
              <a:solidFill>
                <a:srgbClr val="000000"/>
              </a:solidFill>
              <a:latin typeface="+mn-lt"/>
              <a:ea typeface="+mn-ea"/>
              <a:cs typeface="+mn-cs"/>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n-lt"/>
                <a:ea typeface="+mn-ea"/>
                <a:cs typeface="+mn-cs"/>
              </a:rPr>
              <a:t>Kilde: Den tyske TV-station ZDF: „Vorsicht Verschwörung“ [giv agt: sammensværgelse) </a:t>
            </a:r>
            <a:endParaRPr lang="de-DE" altLang="de-DE" sz="1200" dirty="0">
              <a:latin typeface="+mn-lt"/>
              <a:ea typeface="+mn-ea"/>
              <a:cs typeface="+mn-cs"/>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a-DK" altLang="de-DE" sz="2400">
                <a:latin typeface="+mn-lt"/>
                <a:ea typeface="+mn-ea"/>
                <a:cs typeface="+mn-cs"/>
              </a:rPr>
              <a:t>Direktør Roland Emmerich (Independence Day): “Månelandingen […] var bare for god. Det ville have været umuligt at konstruere noget sådant i 1960’erne. Selv med vore dages udstyr ville det frembyde problemer.” </a:t>
            </a:r>
            <a:endParaRPr lang="de-DE" altLang="de-DE" sz="2400" i="1" dirty="0">
              <a:latin typeface="+mn-lt"/>
              <a:ea typeface="+mn-ea"/>
              <a:cs typeface="+mn-cs"/>
            </a:endParaRP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120</a:t>
            </a:fld>
            <a:endParaRPr lang="en-US" altLang="de-DE"/>
          </a:p>
        </p:txBody>
      </p:sp>
    </p:spTree>
    <p:extLst>
      <p:ext uri="{BB962C8B-B14F-4D97-AF65-F5344CB8AC3E}">
        <p14:creationId xmlns:p14="http://schemas.microsoft.com/office/powerpoint/2010/main" val="366478158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121</a:t>
            </a:fld>
            <a:endParaRPr lang="en-US" altLang="de-DE"/>
          </a:p>
        </p:txBody>
      </p:sp>
    </p:spTree>
    <p:extLst>
      <p:ext uri="{BB962C8B-B14F-4D97-AF65-F5344CB8AC3E}">
        <p14:creationId xmlns:p14="http://schemas.microsoft.com/office/powerpoint/2010/main" val="32756147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00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mere </a:t>
            </a:r>
            <a:r>
              <a:rPr lang="en-US" altLang="de-DE" sz="2000" dirty="0" err="1">
                <a:solidFill>
                  <a:srgbClr val="333333"/>
                </a:solidFill>
                <a:sym typeface="Times New Roman" panose="02020603050405020304" pitchFamily="18" charset="0"/>
              </a:rPr>
              <a:t>spændende</a:t>
            </a:r>
            <a:r>
              <a:rPr lang="en-US" altLang="de-DE" sz="2000" dirty="0">
                <a:solidFill>
                  <a:srgbClr val="333333"/>
                </a:solidFill>
                <a:sym typeface="Times New Roman" panose="02020603050405020304" pitchFamily="18" charset="0"/>
              </a:rPr>
              <a:t> end </a:t>
            </a:r>
            <a:r>
              <a:rPr lang="en-US" altLang="de-DE" sz="2000" dirty="0" err="1">
                <a:solidFill>
                  <a:srgbClr val="333333"/>
                </a:solidFill>
                <a:sym typeface="Times New Roman" panose="02020603050405020304" pitchFamily="18" charset="0"/>
              </a:rPr>
              <a:t>virkeligheden</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påstande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vanskelige</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efterprøve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bevise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Washington </a:t>
            </a:r>
            <a:r>
              <a:rPr lang="en-US" altLang="de-DE" sz="2000" dirty="0" err="1">
                <a:solidFill>
                  <a:srgbClr val="333333"/>
                </a:solidFill>
                <a:sym typeface="Times New Roman" panose="02020603050405020304" pitchFamily="18" charset="0"/>
              </a:rPr>
              <a:t>skulle</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lignet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Weishaupt</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udelader</a:t>
            </a:r>
            <a:r>
              <a:rPr lang="en-US" altLang="de-DE" sz="2000" dirty="0">
                <a:solidFill>
                  <a:srgbClr val="333333"/>
                </a:solidFill>
                <a:sym typeface="Times New Roman" panose="02020603050405020304" pitchFamily="18" charset="0"/>
              </a:rPr>
              <a:t> alternative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den </a:t>
            </a:r>
            <a:r>
              <a:rPr lang="en-US" altLang="de-DE" sz="2000" dirty="0" err="1">
                <a:solidFill>
                  <a:srgbClr val="333333"/>
                </a:solidFill>
                <a:sym typeface="Times New Roman" panose="02020603050405020304" pitchFamily="18" charset="0"/>
              </a:rPr>
              <a:t>gentagne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brug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13 </a:t>
            </a:r>
            <a:r>
              <a:rPr lang="en-US" altLang="de-DE" sz="2000" dirty="0" err="1">
                <a:solidFill>
                  <a:srgbClr val="333333"/>
                </a:solidFill>
                <a:sym typeface="Times New Roman" panose="02020603050405020304" pitchFamily="18" charset="0"/>
              </a:rPr>
              <a:t>symboler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relateret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de 13 </a:t>
            </a:r>
            <a:r>
              <a:rPr lang="en-US" altLang="de-DE" sz="2000" dirty="0" err="1">
                <a:solidFill>
                  <a:srgbClr val="333333"/>
                </a:solidFill>
                <a:sym typeface="Times New Roman" panose="02020603050405020304" pitchFamily="18" charset="0"/>
              </a:rPr>
              <a:t>oprindelige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stater</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err="1">
                <a:solidFill>
                  <a:srgbClr val="333333"/>
                </a:solidFill>
                <a:sym typeface="Times New Roman" panose="02020603050405020304" pitchFamily="18" charset="0"/>
              </a:rPr>
              <a:t>Vandrehistorier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sommetider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løsrevet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sammenhæng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de </a:t>
            </a:r>
            <a:r>
              <a:rPr lang="en-US" altLang="de-DE" sz="2000" dirty="0" err="1">
                <a:solidFill>
                  <a:srgbClr val="333333"/>
                </a:solidFill>
                <a:sym typeface="Times New Roman" panose="02020603050405020304" pitchFamily="18" charset="0"/>
              </a:rPr>
              <a:t>nævnte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detaljer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voldsomt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overdrevet</a:t>
            </a:r>
            <a:r>
              <a:rPr lang="en-US" altLang="de-DE" sz="2000" dirty="0">
                <a:solidFill>
                  <a:srgbClr val="333333"/>
                </a:solidFill>
                <a:sym typeface="Times New Roman" panose="02020603050405020304" pitchFamily="18" charset="0"/>
              </a:rPr>
              <a:t> (Washington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hvilket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imidlertid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betyder</a:t>
            </a:r>
            <a:r>
              <a:rPr lang="en-US" altLang="de-DE" sz="2000" dirty="0">
                <a:solidFill>
                  <a:srgbClr val="333333"/>
                </a:solidFill>
                <a:sym typeface="Times New Roman" panose="02020603050405020304" pitchFamily="18" charset="0"/>
              </a:rPr>
              <a:t>, at USA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infiltreret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mistanke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fordi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aktiviteter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foregår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hemmelighed</a:t>
            </a:r>
            <a:r>
              <a:rPr lang="en-US" altLang="de-DE" sz="2000" dirty="0">
                <a:solidFill>
                  <a:srgbClr val="333333"/>
                </a:solidFill>
                <a:sym typeface="Times New Roman" panose="02020603050405020304" pitchFamily="18" charset="0"/>
              </a:rPr>
              <a:t>. Men: I </a:t>
            </a:r>
            <a:r>
              <a:rPr lang="en-US" altLang="de-DE" sz="2000" dirty="0" err="1">
                <a:solidFill>
                  <a:srgbClr val="333333"/>
                </a:solidFill>
                <a:sym typeface="Times New Roman" panose="02020603050405020304" pitchFamily="18" charset="0"/>
              </a:rPr>
              <a:t>modsætning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gængs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opfattelse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tror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satan</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et ‘</a:t>
            </a:r>
            <a:r>
              <a:rPr lang="en-US" altLang="de-DE" sz="2000" dirty="0" err="1">
                <a:solidFill>
                  <a:srgbClr val="333333"/>
                </a:solidFill>
                <a:sym typeface="Times New Roman" panose="02020603050405020304" pitchFamily="18" charset="0"/>
              </a:rPr>
              <a:t>højere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væsen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Gud</a:t>
            </a:r>
            <a:r>
              <a:rPr lang="en-US" altLang="de-DE" sz="2000" dirty="0">
                <a:solidFill>
                  <a:srgbClr val="333333"/>
                </a:solidFill>
                <a:sym typeface="Times New Roman" panose="02020603050405020304" pitchFamily="18" charset="0"/>
              </a:rPr>
              <a:t>, Allah mv.). De </a:t>
            </a:r>
            <a:r>
              <a:rPr lang="en-US" altLang="de-DE" sz="2000" dirty="0" err="1">
                <a:solidFill>
                  <a:srgbClr val="333333"/>
                </a:solidFill>
                <a:sym typeface="Times New Roman" panose="02020603050405020304" pitchFamily="18" charset="0"/>
              </a:rPr>
              <a:t>følger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liberal </a:t>
            </a:r>
            <a:r>
              <a:rPr lang="en-US" altLang="de-DE" sz="2000" dirty="0" err="1">
                <a:solidFill>
                  <a:srgbClr val="333333"/>
                </a:solidFill>
                <a:sym typeface="Times New Roman" panose="02020603050405020304" pitchFamily="18" charset="0"/>
              </a:rPr>
              <a:t>tankegang</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rebelske</a:t>
            </a:r>
            <a:r>
              <a:rPr lang="en-US" altLang="de-DE" sz="2000" dirty="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122</a:t>
            </a:fld>
            <a:endParaRPr lang="en-US" altLang="de-DE"/>
          </a:p>
        </p:txBody>
      </p:sp>
    </p:spTree>
    <p:extLst>
      <p:ext uri="{BB962C8B-B14F-4D97-AF65-F5344CB8AC3E}">
        <p14:creationId xmlns:p14="http://schemas.microsoft.com/office/powerpoint/2010/main" val="189783350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Pages>0</Pages>
  <Words>6018</Words>
  <Characters>0</Characters>
  <Application>Microsoft Macintosh PowerPoint</Application>
  <PresentationFormat>Benutzerdefiniert</PresentationFormat>
  <Lines>0</Lines>
  <Paragraphs>1063</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122</vt:i4>
      </vt:variant>
    </vt:vector>
  </HeadingPairs>
  <TitlesOfParts>
    <vt:vector size="131" baseType="lpstr">
      <vt:lpstr>Arial</vt:lpstr>
      <vt:lpstr>Calibri</vt:lpstr>
      <vt:lpstr>Calibri Light</vt:lpstr>
      <vt:lpstr>Symbol</vt:lpstr>
      <vt:lpstr>Times New Roman</vt:lpstr>
      <vt:lpstr>Verdana</vt:lpstr>
      <vt:lpstr>WingDings</vt:lpstr>
      <vt:lpstr>UKE_PPT-Vorlage_16zu9</vt:lpstr>
      <vt:lpstr>1_UKE_PPT-Vorlage_16zu9</vt:lpstr>
      <vt:lpstr>MCT 2 B – At drage forhastede konklusioner I</vt:lpstr>
      <vt:lpstr>At drage forhastede konklusioner</vt:lpstr>
      <vt:lpstr>At drage forhastede konklusioner</vt:lpstr>
      <vt:lpstr>At drage forhastede konklusioner</vt:lpstr>
      <vt:lpstr>At drage forhastede konklusioner</vt:lpstr>
      <vt:lpstr>At drage forhastede konklusioner</vt:lpstr>
      <vt:lpstr>Konklusioner uden 100% vished</vt:lpstr>
      <vt:lpstr>Konklusioner uden 100% vished</vt:lpstr>
      <vt:lpstr>Konklusioner uden 100% vished</vt:lpstr>
      <vt:lpstr>At drage forhastede konklusioner “i virkeligheden”</vt:lpstr>
      <vt:lpstr>At drage forhastede konklusioner “i virkeligheden”</vt:lpstr>
      <vt:lpstr>At drage forhastede konklusioner “i virkeligheden”</vt:lpstr>
      <vt:lpstr>Er der i den amerikanske 1$-seddel noget, der antyder at USA skulle være infiltreret af hemmelige selskaber? - Vandrerhistorier -</vt:lpstr>
      <vt:lpstr>Overilet argumentation i virkeligheden Er der i den amerikanske 1$-seddel noget, der antyder, at USA skulle være infiltreret af hemmelige selskaber?</vt:lpstr>
      <vt:lpstr>Overilet argumentation i virkeligheden Er der i den amerikanske 1$-seddel noget, der antyder, at USA skulle være infiltreret af hemmelige selskaber?</vt:lpstr>
      <vt:lpstr>Forhastet argumentation - Vandrehistorier -</vt:lpstr>
      <vt:lpstr>Hvordan opstod denne vandrehistorie og andre konspirationsteorier?</vt:lpstr>
      <vt:lpstr>Hvordan opstod denne vandrehistorie og andre konspirationsteorier?</vt:lpstr>
      <vt:lpstr>Hvordan opstod denne vandrehistorie og andre konspirationsteorier?</vt:lpstr>
      <vt:lpstr>Hvorfor gør vi det?</vt:lpstr>
      <vt:lpstr>Hvorfor gør vi det?</vt:lpstr>
      <vt:lpstr>Hvordan forhastede konklusioner kan resultere i fejltolkninger under en psykose - eksempler</vt:lpstr>
      <vt:lpstr>Opgave (1)</vt:lpstr>
      <vt:lpstr>Opgave (1)</vt:lpstr>
      <vt:lpstr>Opgave (1)</vt:lpstr>
      <vt:lpstr>Billede 1</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2</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3</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4</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Valgfrit: Videoklip</vt:lpstr>
      <vt:lpstr>Billede 5</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6</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7</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Opgave 2:</vt:lpstr>
      <vt:lpstr>Hvad ser du?</vt:lpstr>
      <vt:lpstr>What do you see now?</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Overfør til hverdagen</vt:lpstr>
      <vt:lpstr>Overfør til hverdagen</vt:lpstr>
      <vt:lpstr>Overfør til hverdagen</vt:lpstr>
      <vt:lpstr>Overfør til hverdagen</vt:lpstr>
      <vt:lpstr>Overfør til hverdagen</vt:lpstr>
      <vt:lpstr>Hvad har det med psykoser at gøre? </vt:lpstr>
      <vt:lpstr>Hvad har det med psykoser at gøre? </vt:lpstr>
      <vt:lpstr>Hvad har det med psykoser at gøre? </vt:lpstr>
      <vt:lpstr>Tak for din opmærksomhed!</vt:lpstr>
      <vt:lpstr>PowerPoint-Präsentation</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Hvordan opstod denne vandrehistorie og andre konspirationsteorier?</vt:lpstr>
      <vt:lpstr>Hvordan opstod denne vandrehistorie og andre konspirationsteorier?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34</cp:revision>
  <dcterms:modified xsi:type="dcterms:W3CDTF">2023-12-21T21:17:04Z</dcterms:modified>
</cp:coreProperties>
</file>