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362" r:id="rId1"/>
    <p:sldMasterId id="2147484375" r:id="rId2"/>
    <p:sldMasterId id="2147484388" r:id="rId3"/>
    <p:sldMasterId id="2147484401" r:id="rId4"/>
  </p:sldMasterIdLst>
  <p:notesMasterIdLst>
    <p:notesMasterId r:id="rId78"/>
  </p:notesMasterIdLst>
  <p:handoutMasterIdLst>
    <p:handoutMasterId r:id="rId79"/>
  </p:handoutMasterIdLst>
  <p:sldIdLst>
    <p:sldId id="595" r:id="rId5"/>
    <p:sldId id="580" r:id="rId6"/>
    <p:sldId id="583" r:id="rId7"/>
    <p:sldId id="582" r:id="rId8"/>
    <p:sldId id="581" r:id="rId9"/>
    <p:sldId id="554" r:id="rId10"/>
    <p:sldId id="555" r:id="rId11"/>
    <p:sldId id="512" r:id="rId12"/>
    <p:sldId id="576" r:id="rId13"/>
    <p:sldId id="575" r:id="rId14"/>
    <p:sldId id="574" r:id="rId15"/>
    <p:sldId id="320" r:id="rId16"/>
    <p:sldId id="543" r:id="rId17"/>
    <p:sldId id="550" r:id="rId18"/>
    <p:sldId id="552" r:id="rId19"/>
    <p:sldId id="562" r:id="rId20"/>
    <p:sldId id="564" r:id="rId21"/>
    <p:sldId id="561" r:id="rId22"/>
    <p:sldId id="526" r:id="rId23"/>
    <p:sldId id="584" r:id="rId24"/>
    <p:sldId id="585" r:id="rId25"/>
    <p:sldId id="586" r:id="rId26"/>
    <p:sldId id="587" r:id="rId27"/>
    <p:sldId id="596" r:id="rId28"/>
    <p:sldId id="392" r:id="rId29"/>
    <p:sldId id="393" r:id="rId30"/>
    <p:sldId id="430" r:id="rId31"/>
    <p:sldId id="547" r:id="rId32"/>
    <p:sldId id="417" r:id="rId33"/>
    <p:sldId id="432" r:id="rId34"/>
    <p:sldId id="433" r:id="rId35"/>
    <p:sldId id="434" r:id="rId36"/>
    <p:sldId id="421" r:id="rId37"/>
    <p:sldId id="435" r:id="rId38"/>
    <p:sldId id="436" r:id="rId39"/>
    <p:sldId id="437" r:id="rId40"/>
    <p:sldId id="265" r:id="rId41"/>
    <p:sldId id="438" r:id="rId42"/>
    <p:sldId id="439" r:id="rId43"/>
    <p:sldId id="440" r:id="rId44"/>
    <p:sldId id="600" r:id="rId45"/>
    <p:sldId id="404" r:id="rId46"/>
    <p:sldId id="461" r:id="rId47"/>
    <p:sldId id="464" r:id="rId48"/>
    <p:sldId id="463" r:id="rId49"/>
    <p:sldId id="589" r:id="rId50"/>
    <p:sldId id="590" r:id="rId51"/>
    <p:sldId id="591" r:id="rId52"/>
    <p:sldId id="592" r:id="rId53"/>
    <p:sldId id="472" r:id="rId54"/>
    <p:sldId id="473" r:id="rId55"/>
    <p:sldId id="330" r:id="rId56"/>
    <p:sldId id="474" r:id="rId57"/>
    <p:sldId id="339" r:id="rId58"/>
    <p:sldId id="475" r:id="rId59"/>
    <p:sldId id="476" r:id="rId60"/>
    <p:sldId id="477" r:id="rId61"/>
    <p:sldId id="346" r:id="rId62"/>
    <p:sldId id="478" r:id="rId63"/>
    <p:sldId id="479" r:id="rId64"/>
    <p:sldId id="481" r:id="rId65"/>
    <p:sldId id="384" r:id="rId66"/>
    <p:sldId id="493" r:id="rId67"/>
    <p:sldId id="494" r:id="rId68"/>
    <p:sldId id="495" r:id="rId69"/>
    <p:sldId id="546" r:id="rId70"/>
    <p:sldId id="597" r:id="rId71"/>
    <p:sldId id="598" r:id="rId72"/>
    <p:sldId id="503" r:id="rId73"/>
    <p:sldId id="534" r:id="rId74"/>
    <p:sldId id="549" r:id="rId75"/>
    <p:sldId id="602" r:id="rId76"/>
    <p:sldId id="601" r:id="rId77"/>
  </p:sldIdLst>
  <p:sldSz cx="12195175" cy="6858000"/>
  <p:notesSz cx="6781800" cy="9926638"/>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933">
          <p15:clr>
            <a:srgbClr val="A4A3A4"/>
          </p15:clr>
        </p15:guide>
        <p15:guide id="2" pos="3016">
          <p15:clr>
            <a:srgbClr val="A4A3A4"/>
          </p15:clr>
        </p15:guide>
        <p15:guide id="3" pos="402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36699"/>
    <a:srgbClr val="006699"/>
    <a:srgbClr val="A98EFE"/>
    <a:srgbClr val="FF0066"/>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3401" autoAdjust="0"/>
  </p:normalViewPr>
  <p:slideViewPr>
    <p:cSldViewPr>
      <p:cViewPr varScale="1">
        <p:scale>
          <a:sx n="119" d="100"/>
          <a:sy n="119" d="100"/>
        </p:scale>
        <p:origin x="848" y="192"/>
      </p:cViewPr>
      <p:guideLst>
        <p:guide orient="horz" pos="1933"/>
        <p:guide pos="3016"/>
        <p:guide pos="402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handoutMaster" Target="handoutMasters/handoutMaster1.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2938463" cy="495300"/>
          </a:xfrm>
          <a:prstGeom prst="rect">
            <a:avLst/>
          </a:prstGeom>
          <a:noFill/>
          <a:ln>
            <a:noFill/>
          </a:ln>
          <a:effectLst/>
          <a:extLst>
            <a:ext uri="{FAA26D3D-D897-4be2-8F04-BA451C77F1D7}"/>
          </a:extLst>
        </p:spPr>
        <p:txBody>
          <a:bodyPr vert="horz" wrap="square" lIns="95472" tIns="47736" rIns="95472" bIns="47736" numCol="1" anchor="t" anchorCtr="0" compatLnSpc="1">
            <a:prstTxWarp prst="textNoShape">
              <a:avLst/>
            </a:prstTxWarp>
          </a:bodyPr>
          <a:lstStyle>
            <a:lvl1pPr defTabSz="954088" eaLnBrk="1" hangingPunct="1">
              <a:defRPr sz="1300">
                <a:latin typeface="Arial" charset="0"/>
                <a:ea typeface="ＭＳ Ｐゴシック" charset="0"/>
              </a:defRPr>
            </a:lvl1pPr>
          </a:lstStyle>
          <a:p>
            <a:pPr>
              <a:defRPr/>
            </a:pPr>
            <a:endParaRPr lang="en-GB"/>
          </a:p>
        </p:txBody>
      </p:sp>
      <p:sp>
        <p:nvSpPr>
          <p:cNvPr id="212995" name="Rectangle 3"/>
          <p:cNvSpPr>
            <a:spLocks noGrp="1" noChangeArrowheads="1"/>
          </p:cNvSpPr>
          <p:nvPr>
            <p:ph type="dt" sz="quarter" idx="1"/>
          </p:nvPr>
        </p:nvSpPr>
        <p:spPr bwMode="auto">
          <a:xfrm>
            <a:off x="3843338" y="0"/>
            <a:ext cx="2938462" cy="495300"/>
          </a:xfrm>
          <a:prstGeom prst="rect">
            <a:avLst/>
          </a:prstGeom>
          <a:noFill/>
          <a:ln>
            <a:noFill/>
          </a:ln>
          <a:effectLst/>
          <a:extLst>
            <a:ext uri="{FAA26D3D-D897-4be2-8F04-BA451C77F1D7}"/>
          </a:extLst>
        </p:spPr>
        <p:txBody>
          <a:bodyPr vert="horz" wrap="square" lIns="95472" tIns="47736" rIns="95472" bIns="47736" numCol="1" anchor="t" anchorCtr="0" compatLnSpc="1">
            <a:prstTxWarp prst="textNoShape">
              <a:avLst/>
            </a:prstTxWarp>
          </a:bodyPr>
          <a:lstStyle>
            <a:lvl1pPr algn="r" defTabSz="954088" eaLnBrk="1" hangingPunct="1">
              <a:defRPr sz="1300">
                <a:latin typeface="Arial" charset="0"/>
                <a:ea typeface="ＭＳ Ｐゴシック" charset="0"/>
              </a:defRPr>
            </a:lvl1pPr>
          </a:lstStyle>
          <a:p>
            <a:pPr>
              <a:defRPr/>
            </a:pPr>
            <a:endParaRPr lang="en-GB"/>
          </a:p>
        </p:txBody>
      </p:sp>
      <p:sp>
        <p:nvSpPr>
          <p:cNvPr id="212996" name="Rectangle 4"/>
          <p:cNvSpPr>
            <a:spLocks noGrp="1" noChangeArrowheads="1"/>
          </p:cNvSpPr>
          <p:nvPr>
            <p:ph type="ftr" sz="quarter" idx="2"/>
          </p:nvPr>
        </p:nvSpPr>
        <p:spPr bwMode="auto">
          <a:xfrm>
            <a:off x="0" y="9431338"/>
            <a:ext cx="2938463" cy="495300"/>
          </a:xfrm>
          <a:prstGeom prst="rect">
            <a:avLst/>
          </a:prstGeom>
          <a:noFill/>
          <a:ln>
            <a:noFill/>
          </a:ln>
          <a:effectLst/>
          <a:extLst>
            <a:ext uri="{FAA26D3D-D897-4be2-8F04-BA451C77F1D7}"/>
          </a:extLst>
        </p:spPr>
        <p:txBody>
          <a:bodyPr vert="horz" wrap="square" lIns="95472" tIns="47736" rIns="95472" bIns="47736" numCol="1" anchor="b" anchorCtr="0" compatLnSpc="1">
            <a:prstTxWarp prst="textNoShape">
              <a:avLst/>
            </a:prstTxWarp>
          </a:bodyPr>
          <a:lstStyle>
            <a:lvl1pPr defTabSz="954088" eaLnBrk="1" hangingPunct="1">
              <a:defRPr sz="1300">
                <a:latin typeface="Arial" charset="0"/>
                <a:ea typeface="ＭＳ Ｐゴシック" charset="0"/>
              </a:defRPr>
            </a:lvl1pPr>
          </a:lstStyle>
          <a:p>
            <a:pPr>
              <a:defRPr/>
            </a:pPr>
            <a:endParaRPr lang="en-GB"/>
          </a:p>
        </p:txBody>
      </p:sp>
      <p:sp>
        <p:nvSpPr>
          <p:cNvPr id="212997" name="Rectangle 5"/>
          <p:cNvSpPr>
            <a:spLocks noGrp="1" noChangeArrowheads="1"/>
          </p:cNvSpPr>
          <p:nvPr>
            <p:ph type="sldNum" sz="quarter" idx="3"/>
          </p:nvPr>
        </p:nvSpPr>
        <p:spPr bwMode="auto">
          <a:xfrm>
            <a:off x="3843338" y="9431338"/>
            <a:ext cx="2938462" cy="495300"/>
          </a:xfrm>
          <a:prstGeom prst="rect">
            <a:avLst/>
          </a:prstGeom>
          <a:noFill/>
          <a:ln>
            <a:noFill/>
          </a:ln>
          <a:effectLst/>
          <a:extLst>
            <a:ext uri="{FAA26D3D-D897-4be2-8F04-BA451C77F1D7}"/>
          </a:extLst>
        </p:spPr>
        <p:txBody>
          <a:bodyPr vert="horz" wrap="square" lIns="95472" tIns="47736" rIns="95472" bIns="47736" numCol="1" anchor="b" anchorCtr="0" compatLnSpc="1">
            <a:prstTxWarp prst="textNoShape">
              <a:avLst/>
            </a:prstTxWarp>
          </a:bodyPr>
          <a:lstStyle>
            <a:lvl1pPr algn="r" defTabSz="954088" eaLnBrk="1" hangingPunct="1">
              <a:defRPr sz="1300"/>
            </a:lvl1pPr>
          </a:lstStyle>
          <a:p>
            <a:pPr>
              <a:defRPr/>
            </a:pPr>
            <a:fld id="{47892D55-BA84-48F9-9CCB-103C4B715B59}" type="slidenum">
              <a:rPr lang="en-GB" altLang="de-DE"/>
              <a:pPr>
                <a:defRPr/>
              </a:pPr>
              <a:t>‹Nr.›</a:t>
            </a:fld>
            <a:endParaRPr lang="en-GB" altLang="de-DE"/>
          </a:p>
        </p:txBody>
      </p:sp>
    </p:spTree>
    <p:extLst>
      <p:ext uri="{BB962C8B-B14F-4D97-AF65-F5344CB8AC3E}">
        <p14:creationId xmlns:p14="http://schemas.microsoft.com/office/powerpoint/2010/main" val="22408102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2938463" cy="495300"/>
          </a:xfrm>
          <a:prstGeom prst="rect">
            <a:avLst/>
          </a:prstGeom>
          <a:noFill/>
          <a:ln>
            <a:noFill/>
          </a:ln>
          <a:effectLst/>
          <a:extLst>
            <a:ext uri="{FAA26D3D-D897-4be2-8F04-BA451C77F1D7}"/>
          </a:extLst>
        </p:spPr>
        <p:txBody>
          <a:bodyPr vert="horz" wrap="square" lIns="95472" tIns="47736" rIns="95472" bIns="47736" numCol="1" anchor="t" anchorCtr="0" compatLnSpc="1">
            <a:prstTxWarp prst="textNoShape">
              <a:avLst/>
            </a:prstTxWarp>
          </a:bodyPr>
          <a:lstStyle>
            <a:lvl1pPr defTabSz="954088" eaLnBrk="1" hangingPunct="1">
              <a:defRPr sz="1300">
                <a:latin typeface="Arial" charset="0"/>
                <a:ea typeface="ＭＳ Ｐゴシック" charset="0"/>
              </a:defRPr>
            </a:lvl1pPr>
          </a:lstStyle>
          <a:p>
            <a:pPr>
              <a:defRPr/>
            </a:pPr>
            <a:endParaRPr lang="en-US"/>
          </a:p>
        </p:txBody>
      </p:sp>
      <p:sp>
        <p:nvSpPr>
          <p:cNvPr id="46083" name="Rectangle 3"/>
          <p:cNvSpPr>
            <a:spLocks noGrp="1" noChangeArrowheads="1"/>
          </p:cNvSpPr>
          <p:nvPr>
            <p:ph type="dt" idx="1"/>
          </p:nvPr>
        </p:nvSpPr>
        <p:spPr bwMode="auto">
          <a:xfrm>
            <a:off x="3843338" y="0"/>
            <a:ext cx="2938462" cy="495300"/>
          </a:xfrm>
          <a:prstGeom prst="rect">
            <a:avLst/>
          </a:prstGeom>
          <a:noFill/>
          <a:ln>
            <a:noFill/>
          </a:ln>
          <a:effectLst/>
          <a:extLst>
            <a:ext uri="{FAA26D3D-D897-4be2-8F04-BA451C77F1D7}"/>
          </a:extLst>
        </p:spPr>
        <p:txBody>
          <a:bodyPr vert="horz" wrap="square" lIns="95472" tIns="47736" rIns="95472" bIns="47736" numCol="1" anchor="t" anchorCtr="0" compatLnSpc="1">
            <a:prstTxWarp prst="textNoShape">
              <a:avLst/>
            </a:prstTxWarp>
          </a:bodyPr>
          <a:lstStyle>
            <a:lvl1pPr algn="r" defTabSz="954088" eaLnBrk="1" hangingPunct="1">
              <a:defRPr sz="1300">
                <a:latin typeface="Arial" charset="0"/>
                <a:ea typeface="ＭＳ Ｐゴシック" charset="0"/>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03288" y="4714875"/>
            <a:ext cx="4975225" cy="4467225"/>
          </a:xfrm>
          <a:prstGeom prst="rect">
            <a:avLst/>
          </a:prstGeom>
          <a:noFill/>
          <a:ln>
            <a:noFill/>
          </a:ln>
          <a:effectLst/>
          <a:extLst>
            <a:ext uri="{FAA26D3D-D897-4be2-8F04-BA451C77F1D7}"/>
          </a:extLst>
        </p:spPr>
        <p:txBody>
          <a:bodyPr vert="horz" wrap="square" lIns="95472" tIns="47736" rIns="95472" bIns="47736"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431338"/>
            <a:ext cx="2938463" cy="495300"/>
          </a:xfrm>
          <a:prstGeom prst="rect">
            <a:avLst/>
          </a:prstGeom>
          <a:noFill/>
          <a:ln>
            <a:noFill/>
          </a:ln>
          <a:effectLst/>
          <a:extLst>
            <a:ext uri="{FAA26D3D-D897-4be2-8F04-BA451C77F1D7}"/>
          </a:extLst>
        </p:spPr>
        <p:txBody>
          <a:bodyPr vert="horz" wrap="square" lIns="95472" tIns="47736" rIns="95472" bIns="47736" numCol="1" anchor="b" anchorCtr="0" compatLnSpc="1">
            <a:prstTxWarp prst="textNoShape">
              <a:avLst/>
            </a:prstTxWarp>
          </a:bodyPr>
          <a:lstStyle>
            <a:lvl1pPr defTabSz="954088" eaLnBrk="1" hangingPunct="1">
              <a:defRPr sz="1300">
                <a:latin typeface="Arial" charset="0"/>
                <a:ea typeface="ＭＳ Ｐゴシック" charset="0"/>
              </a:defRPr>
            </a:lvl1pPr>
          </a:lstStyle>
          <a:p>
            <a:pPr>
              <a:defRPr/>
            </a:pPr>
            <a:endParaRPr lang="en-US"/>
          </a:p>
        </p:txBody>
      </p:sp>
      <p:sp>
        <p:nvSpPr>
          <p:cNvPr id="46087" name="Rectangle 7"/>
          <p:cNvSpPr>
            <a:spLocks noGrp="1" noChangeArrowheads="1"/>
          </p:cNvSpPr>
          <p:nvPr>
            <p:ph type="sldNum" sz="quarter" idx="5"/>
          </p:nvPr>
        </p:nvSpPr>
        <p:spPr bwMode="auto">
          <a:xfrm>
            <a:off x="3843338" y="9431338"/>
            <a:ext cx="2938462" cy="495300"/>
          </a:xfrm>
          <a:prstGeom prst="rect">
            <a:avLst/>
          </a:prstGeom>
          <a:noFill/>
          <a:ln>
            <a:noFill/>
          </a:ln>
          <a:effectLst/>
          <a:extLst>
            <a:ext uri="{FAA26D3D-D897-4be2-8F04-BA451C77F1D7}"/>
          </a:extLst>
        </p:spPr>
        <p:txBody>
          <a:bodyPr vert="horz" wrap="square" lIns="95472" tIns="47736" rIns="95472" bIns="47736" numCol="1" anchor="b" anchorCtr="0" compatLnSpc="1">
            <a:prstTxWarp prst="textNoShape">
              <a:avLst/>
            </a:prstTxWarp>
          </a:bodyPr>
          <a:lstStyle>
            <a:lvl1pPr algn="r" defTabSz="954088" eaLnBrk="1" hangingPunct="1">
              <a:defRPr sz="1300"/>
            </a:lvl1pPr>
          </a:lstStyle>
          <a:p>
            <a:pPr>
              <a:defRPr/>
            </a:pPr>
            <a:fld id="{4283E3AD-4CA0-4E55-BEC9-B472C910E56A}" type="slidenum">
              <a:rPr lang="en-US" altLang="de-DE"/>
              <a:pPr>
                <a:defRPr/>
              </a:pPr>
              <a:t>‹Nr.›</a:t>
            </a:fld>
            <a:endParaRPr lang="en-US" altLang="de-DE"/>
          </a:p>
        </p:txBody>
      </p:sp>
    </p:spTree>
    <p:extLst>
      <p:ext uri="{BB962C8B-B14F-4D97-AF65-F5344CB8AC3E}">
        <p14:creationId xmlns:p14="http://schemas.microsoft.com/office/powerpoint/2010/main" val="244035939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72" tIns="47736" rIns="95472" bIns="47736" anchor="b"/>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E6365592-B843-4535-9468-209AC1B9B159}" type="slidenum">
              <a:rPr lang="en-US" altLang="de-DE" sz="1300"/>
              <a:pPr algn="r" eaLnBrk="1" hangingPunct="1">
                <a:spcBef>
                  <a:spcPct val="0"/>
                </a:spcBef>
              </a:pPr>
              <a:t>2</a:t>
            </a:fld>
            <a:endParaRPr lang="en-US" altLang="de-DE" sz="1300"/>
          </a:p>
        </p:txBody>
      </p:sp>
      <p:sp>
        <p:nvSpPr>
          <p:cNvPr id="21507" name="Rectangle 2"/>
          <p:cNvSpPr>
            <a:spLocks noGrp="1" noRot="1" noChangeAspect="1" noChangeArrowheads="1" noTextEdit="1"/>
          </p:cNvSpPr>
          <p:nvPr>
            <p:ph type="sldImg"/>
          </p:nvPr>
        </p:nvSpPr>
        <p:spPr>
          <a:xfrm>
            <a:off x="82550" y="744538"/>
            <a:ext cx="6618288" cy="3722687"/>
          </a:xfrm>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6402891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72" tIns="47736" rIns="95472" bIns="47736" anchor="b"/>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3FC6C2AE-EB7D-469A-95C3-875B3E2EEEA9}" type="slidenum">
              <a:rPr lang="en-US" altLang="de-DE" sz="1300"/>
              <a:pPr algn="r" eaLnBrk="1" hangingPunct="1">
                <a:spcBef>
                  <a:spcPct val="0"/>
                </a:spcBef>
              </a:pPr>
              <a:t>3</a:t>
            </a:fld>
            <a:endParaRPr lang="en-US" altLang="de-DE" sz="1300"/>
          </a:p>
        </p:txBody>
      </p:sp>
      <p:sp>
        <p:nvSpPr>
          <p:cNvPr id="23555" name="Rectangle 2"/>
          <p:cNvSpPr>
            <a:spLocks noGrp="1" noRot="1" noChangeAspect="1" noChangeArrowheads="1" noTextEdit="1"/>
          </p:cNvSpPr>
          <p:nvPr>
            <p:ph type="sldImg"/>
          </p:nvPr>
        </p:nvSpPr>
        <p:spPr>
          <a:xfrm>
            <a:off x="82550" y="744538"/>
            <a:ext cx="6618288" cy="3722687"/>
          </a:xfrm>
          <a:ln/>
        </p:spPr>
      </p:sp>
      <p:sp>
        <p:nvSpPr>
          <p:cNvPr id="235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118478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72" tIns="47736" rIns="95472" bIns="47736" anchor="b"/>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044279C2-80E3-4727-A1DC-45E9D786792B}" type="slidenum">
              <a:rPr lang="en-US" altLang="de-DE" sz="1300"/>
              <a:pPr algn="r" eaLnBrk="1" hangingPunct="1">
                <a:spcBef>
                  <a:spcPct val="0"/>
                </a:spcBef>
              </a:pPr>
              <a:t>4</a:t>
            </a:fld>
            <a:endParaRPr lang="en-US" altLang="de-DE" sz="1300"/>
          </a:p>
        </p:txBody>
      </p:sp>
      <p:sp>
        <p:nvSpPr>
          <p:cNvPr id="25603" name="Rectangle 2"/>
          <p:cNvSpPr>
            <a:spLocks noGrp="1" noRot="1" noChangeAspect="1" noChangeArrowheads="1" noTextEdit="1"/>
          </p:cNvSpPr>
          <p:nvPr>
            <p:ph type="sldImg"/>
          </p:nvPr>
        </p:nvSpPr>
        <p:spPr>
          <a:xfrm>
            <a:off x="82550" y="744538"/>
            <a:ext cx="6618288" cy="3722687"/>
          </a:xfrm>
          <a:ln/>
        </p:spPr>
      </p:sp>
      <p:sp>
        <p:nvSpPr>
          <p:cNvPr id="25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baseline="0" dirty="0">
              <a:latin typeface="Arial" panose="020B0604020202020204" pitchFamily="34" charset="0"/>
            </a:endParaRPr>
          </a:p>
        </p:txBody>
      </p:sp>
    </p:spTree>
    <p:extLst>
      <p:ext uri="{BB962C8B-B14F-4D97-AF65-F5344CB8AC3E}">
        <p14:creationId xmlns:p14="http://schemas.microsoft.com/office/powerpoint/2010/main" val="8650080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72" tIns="47736" rIns="95472" bIns="47736" anchor="b"/>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19751186-9066-49FE-A4A7-5759850726ED}" type="slidenum">
              <a:rPr lang="en-US" altLang="de-DE" sz="1300"/>
              <a:pPr algn="r" eaLnBrk="1" hangingPunct="1">
                <a:spcBef>
                  <a:spcPct val="0"/>
                </a:spcBef>
              </a:pPr>
              <a:t>5</a:t>
            </a:fld>
            <a:endParaRPr lang="en-US" altLang="de-DE" sz="1300"/>
          </a:p>
        </p:txBody>
      </p:sp>
      <p:sp>
        <p:nvSpPr>
          <p:cNvPr id="27651" name="Rectangle 2"/>
          <p:cNvSpPr>
            <a:spLocks noGrp="1" noRot="1" noChangeAspect="1" noChangeArrowheads="1" noTextEdit="1"/>
          </p:cNvSpPr>
          <p:nvPr>
            <p:ph type="sldImg"/>
          </p:nvPr>
        </p:nvSpPr>
        <p:spPr>
          <a:xfrm>
            <a:off x="82550" y="744538"/>
            <a:ext cx="6618288" cy="3722687"/>
          </a:xfrm>
          <a:ln/>
        </p:spPr>
      </p:sp>
      <p:sp>
        <p:nvSpPr>
          <p:cNvPr id="276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6788772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Folienbildplatzhalter 1"/>
          <p:cNvSpPr>
            <a:spLocks noGrp="1" noRot="1" noChangeAspect="1" noChangeArrowheads="1" noTextEdit="1"/>
          </p:cNvSpPr>
          <p:nvPr>
            <p:ph type="sldImg"/>
          </p:nvPr>
        </p:nvSpPr>
        <p:spPr>
          <a:xfrm>
            <a:off x="82550" y="744538"/>
            <a:ext cx="6618288" cy="3722687"/>
          </a:xfrm>
          <a:ln/>
        </p:spPr>
      </p:sp>
      <p:sp>
        <p:nvSpPr>
          <p:cNvPr id="29699" name="Notizenplatzhalter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endParaRPr>
          </a:p>
        </p:txBody>
      </p:sp>
      <p:sp>
        <p:nvSpPr>
          <p:cNvPr id="29700" name="Foliennummernplatzhalter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b="1">
                <a:solidFill>
                  <a:schemeClr val="tx1"/>
                </a:solidFill>
                <a:latin typeface="Arial" panose="020B0604020202020204" pitchFamily="34" charset="0"/>
                <a:ea typeface="ＭＳ Ｐゴシック" panose="020B0600070205080204" pitchFamily="34" charset="-128"/>
              </a:defRPr>
            </a:lvl1pPr>
            <a:lvl2pPr marL="742950" indent="-285750" defTabSz="954088">
              <a:defRPr b="1">
                <a:solidFill>
                  <a:schemeClr val="tx1"/>
                </a:solidFill>
                <a:latin typeface="Arial" panose="020B0604020202020204" pitchFamily="34" charset="0"/>
                <a:ea typeface="ＭＳ Ｐゴシック" panose="020B0600070205080204" pitchFamily="34" charset="-128"/>
              </a:defRPr>
            </a:lvl2pPr>
            <a:lvl3pPr marL="1143000" indent="-228600" defTabSz="954088">
              <a:defRPr b="1">
                <a:solidFill>
                  <a:schemeClr val="tx1"/>
                </a:solidFill>
                <a:latin typeface="Arial" panose="020B0604020202020204" pitchFamily="34" charset="0"/>
                <a:ea typeface="ＭＳ Ｐゴシック" panose="020B0600070205080204" pitchFamily="34" charset="-128"/>
              </a:defRPr>
            </a:lvl3pPr>
            <a:lvl4pPr marL="1600200" indent="-228600" defTabSz="954088">
              <a:defRPr b="1">
                <a:solidFill>
                  <a:schemeClr val="tx1"/>
                </a:solidFill>
                <a:latin typeface="Arial" panose="020B0604020202020204" pitchFamily="34" charset="0"/>
                <a:ea typeface="ＭＳ Ｐゴシック" panose="020B0600070205080204" pitchFamily="34" charset="-128"/>
              </a:defRPr>
            </a:lvl4pPr>
            <a:lvl5pPr marL="2057400" indent="-228600" defTabSz="954088">
              <a:defRPr b="1">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fld id="{97693AEC-60CD-42CC-BA71-F00FEFE44803}" type="slidenum">
              <a:rPr lang="en-US" altLang="de-DE" smtClean="0"/>
              <a:pPr/>
              <a:t>6</a:t>
            </a:fld>
            <a:endParaRPr lang="en-US" altLang="de-DE"/>
          </a:p>
        </p:txBody>
      </p:sp>
    </p:spTree>
    <p:extLst>
      <p:ext uri="{BB962C8B-B14F-4D97-AF65-F5344CB8AC3E}">
        <p14:creationId xmlns:p14="http://schemas.microsoft.com/office/powerpoint/2010/main" val="21191948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lienbildplatzhalter 1"/>
          <p:cNvSpPr>
            <a:spLocks noGrp="1" noRot="1" noChangeAspect="1" noChangeArrowheads="1" noTextEdit="1"/>
          </p:cNvSpPr>
          <p:nvPr>
            <p:ph type="sldImg"/>
          </p:nvPr>
        </p:nvSpPr>
        <p:spPr>
          <a:xfrm>
            <a:off x="82550" y="744538"/>
            <a:ext cx="6618288" cy="3722687"/>
          </a:xfrm>
          <a:ln/>
        </p:spPr>
      </p:sp>
      <p:sp>
        <p:nvSpPr>
          <p:cNvPr id="31747" name="Notizenplatzhalter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endParaRPr>
          </a:p>
        </p:txBody>
      </p:sp>
      <p:sp>
        <p:nvSpPr>
          <p:cNvPr id="31748" name="Foliennummernplatzhalter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b="1">
                <a:solidFill>
                  <a:schemeClr val="tx1"/>
                </a:solidFill>
                <a:latin typeface="Arial" panose="020B0604020202020204" pitchFamily="34" charset="0"/>
                <a:ea typeface="ＭＳ Ｐゴシック" panose="020B0600070205080204" pitchFamily="34" charset="-128"/>
              </a:defRPr>
            </a:lvl1pPr>
            <a:lvl2pPr marL="742950" indent="-285750" defTabSz="954088">
              <a:defRPr b="1">
                <a:solidFill>
                  <a:schemeClr val="tx1"/>
                </a:solidFill>
                <a:latin typeface="Arial" panose="020B0604020202020204" pitchFamily="34" charset="0"/>
                <a:ea typeface="ＭＳ Ｐゴシック" panose="020B0600070205080204" pitchFamily="34" charset="-128"/>
              </a:defRPr>
            </a:lvl2pPr>
            <a:lvl3pPr marL="1143000" indent="-228600" defTabSz="954088">
              <a:defRPr b="1">
                <a:solidFill>
                  <a:schemeClr val="tx1"/>
                </a:solidFill>
                <a:latin typeface="Arial" panose="020B0604020202020204" pitchFamily="34" charset="0"/>
                <a:ea typeface="ＭＳ Ｐゴシック" panose="020B0600070205080204" pitchFamily="34" charset="-128"/>
              </a:defRPr>
            </a:lvl3pPr>
            <a:lvl4pPr marL="1600200" indent="-228600" defTabSz="954088">
              <a:defRPr b="1">
                <a:solidFill>
                  <a:schemeClr val="tx1"/>
                </a:solidFill>
                <a:latin typeface="Arial" panose="020B0604020202020204" pitchFamily="34" charset="0"/>
                <a:ea typeface="ＭＳ Ｐゴシック" panose="020B0600070205080204" pitchFamily="34" charset="-128"/>
              </a:defRPr>
            </a:lvl4pPr>
            <a:lvl5pPr marL="2057400" indent="-228600" defTabSz="954088">
              <a:defRPr b="1">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fld id="{7A8F8AC4-84E6-4C95-A28E-0AF46CD3614A}" type="slidenum">
              <a:rPr lang="en-US" altLang="de-DE" smtClean="0"/>
              <a:pPr/>
              <a:t>7</a:t>
            </a:fld>
            <a:endParaRPr lang="en-US" altLang="de-DE"/>
          </a:p>
        </p:txBody>
      </p:sp>
    </p:spTree>
    <p:extLst>
      <p:ext uri="{BB962C8B-B14F-4D97-AF65-F5344CB8AC3E}">
        <p14:creationId xmlns:p14="http://schemas.microsoft.com/office/powerpoint/2010/main" val="10960166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32D870E-1CC2-4B5F-B4D7-B76E1DCDBF49}" type="slidenum">
              <a:rPr lang="en-US" altLang="de-DE" sz="1300" smtClean="0"/>
              <a:pPr>
                <a:spcBef>
                  <a:spcPct val="0"/>
                </a:spcBef>
              </a:pPr>
              <a:t>8</a:t>
            </a:fld>
            <a:endParaRPr lang="en-US" altLang="de-DE" sz="1300"/>
          </a:p>
        </p:txBody>
      </p:sp>
      <p:sp>
        <p:nvSpPr>
          <p:cNvPr id="33795" name="Rectangle 2"/>
          <p:cNvSpPr>
            <a:spLocks noGrp="1" noRot="1" noChangeAspect="1" noChangeArrowheads="1" noTextEdit="1"/>
          </p:cNvSpPr>
          <p:nvPr>
            <p:ph type="sldImg"/>
          </p:nvPr>
        </p:nvSpPr>
        <p:spPr>
          <a:xfrm>
            <a:off x="82550" y="744538"/>
            <a:ext cx="6618288" cy="3722687"/>
          </a:xfrm>
          <a:ln/>
        </p:spPr>
      </p:sp>
      <p:sp>
        <p:nvSpPr>
          <p:cNvPr id="337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64729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E724E4C-2E61-4E9B-8A42-0F2726180D4D}" type="slidenum">
              <a:rPr lang="en-US" altLang="de-DE" sz="1300" smtClean="0"/>
              <a:pPr>
                <a:spcBef>
                  <a:spcPct val="0"/>
                </a:spcBef>
              </a:pPr>
              <a:t>9</a:t>
            </a:fld>
            <a:endParaRPr lang="en-US" altLang="de-DE" sz="1300"/>
          </a:p>
        </p:txBody>
      </p:sp>
      <p:sp>
        <p:nvSpPr>
          <p:cNvPr id="35843" name="Rectangle 2"/>
          <p:cNvSpPr>
            <a:spLocks noGrp="1" noRot="1" noChangeAspect="1" noChangeArrowheads="1" noTextEdit="1"/>
          </p:cNvSpPr>
          <p:nvPr>
            <p:ph type="sldImg"/>
          </p:nvPr>
        </p:nvSpPr>
        <p:spPr>
          <a:xfrm>
            <a:off x="82550" y="744538"/>
            <a:ext cx="6618288" cy="3722687"/>
          </a:xfrm>
          <a:ln/>
        </p:spPr>
      </p:sp>
      <p:sp>
        <p:nvSpPr>
          <p:cNvPr id="358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356304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406230B-A5F0-48CC-AF50-BA5B517450F3}" type="slidenum">
              <a:rPr lang="en-US" altLang="de-DE" sz="1300" smtClean="0"/>
              <a:pPr>
                <a:spcBef>
                  <a:spcPct val="0"/>
                </a:spcBef>
              </a:pPr>
              <a:t>10</a:t>
            </a:fld>
            <a:endParaRPr lang="en-US" altLang="de-DE" sz="1300"/>
          </a:p>
        </p:txBody>
      </p:sp>
      <p:sp>
        <p:nvSpPr>
          <p:cNvPr id="37891" name="Rectangle 2"/>
          <p:cNvSpPr>
            <a:spLocks noGrp="1" noRot="1" noChangeAspect="1" noChangeArrowheads="1" noTextEdit="1"/>
          </p:cNvSpPr>
          <p:nvPr>
            <p:ph type="sldImg"/>
          </p:nvPr>
        </p:nvSpPr>
        <p:spPr>
          <a:xfrm>
            <a:off x="82550" y="744538"/>
            <a:ext cx="6618288" cy="3722687"/>
          </a:xfrm>
          <a:ln/>
        </p:spPr>
      </p:sp>
      <p:sp>
        <p:nvSpPr>
          <p:cNvPr id="378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9639572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512004B-A0A1-4342-A354-BA451B5B3C53}" type="slidenum">
              <a:rPr lang="en-US" altLang="de-DE" sz="1300" smtClean="0"/>
              <a:pPr>
                <a:spcBef>
                  <a:spcPct val="0"/>
                </a:spcBef>
              </a:pPr>
              <a:t>11</a:t>
            </a:fld>
            <a:endParaRPr lang="en-US" altLang="de-DE" sz="1300"/>
          </a:p>
        </p:txBody>
      </p:sp>
      <p:sp>
        <p:nvSpPr>
          <p:cNvPr id="39939" name="Rectangle 2"/>
          <p:cNvSpPr>
            <a:spLocks noGrp="1" noRot="1" noChangeAspect="1" noChangeArrowheads="1" noTextEdit="1"/>
          </p:cNvSpPr>
          <p:nvPr>
            <p:ph type="sldImg"/>
          </p:nvPr>
        </p:nvSpPr>
        <p:spPr>
          <a:xfrm>
            <a:off x="82550" y="744538"/>
            <a:ext cx="6618288" cy="3722687"/>
          </a:xfrm>
          <a:ln/>
        </p:spPr>
      </p:sp>
      <p:sp>
        <p:nvSpPr>
          <p:cNvPr id="399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6347930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7CA82E6-9B67-4748-BD5A-033B5914D386}" type="slidenum">
              <a:rPr lang="en-US" altLang="de-DE" sz="1300" smtClean="0"/>
              <a:pPr>
                <a:spcBef>
                  <a:spcPct val="0"/>
                </a:spcBef>
              </a:pPr>
              <a:t>12</a:t>
            </a:fld>
            <a:endParaRPr lang="en-US" altLang="de-DE" sz="1300"/>
          </a:p>
        </p:txBody>
      </p:sp>
      <p:sp>
        <p:nvSpPr>
          <p:cNvPr id="41987" name="Rectangle 2"/>
          <p:cNvSpPr>
            <a:spLocks noGrp="1" noRot="1" noChangeAspect="1" noChangeArrowheads="1" noTextEdit="1"/>
          </p:cNvSpPr>
          <p:nvPr>
            <p:ph type="sldImg"/>
          </p:nvPr>
        </p:nvSpPr>
        <p:spPr>
          <a:xfrm>
            <a:off x="82550" y="744538"/>
            <a:ext cx="6618288" cy="3722687"/>
          </a:xfrm>
          <a:ln/>
        </p:spPr>
      </p:sp>
      <p:sp>
        <p:nvSpPr>
          <p:cNvPr id="419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47938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404926B-CEA0-415D-9DAA-973112E2873C}" type="slidenum">
              <a:rPr lang="en-US" altLang="de-DE" sz="1300" smtClean="0"/>
              <a:pPr>
                <a:spcBef>
                  <a:spcPct val="0"/>
                </a:spcBef>
              </a:pPr>
              <a:t>13</a:t>
            </a:fld>
            <a:endParaRPr lang="en-US" altLang="de-DE" sz="1300"/>
          </a:p>
        </p:txBody>
      </p:sp>
      <p:sp>
        <p:nvSpPr>
          <p:cNvPr id="44035" name="Rectangle 2"/>
          <p:cNvSpPr>
            <a:spLocks noGrp="1" noRot="1" noChangeAspect="1" noChangeArrowheads="1" noTextEdit="1"/>
          </p:cNvSpPr>
          <p:nvPr>
            <p:ph type="sldImg"/>
          </p:nvPr>
        </p:nvSpPr>
        <p:spPr>
          <a:xfrm>
            <a:off x="82550" y="744538"/>
            <a:ext cx="6618288" cy="3722687"/>
          </a:xfrm>
          <a:ln/>
        </p:spPr>
      </p:sp>
      <p:sp>
        <p:nvSpPr>
          <p:cNvPr id="440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0504167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Folienbildplatzhalter 1"/>
          <p:cNvSpPr>
            <a:spLocks noGrp="1" noRot="1" noChangeAspect="1" noChangeArrowheads="1" noTextEdit="1"/>
          </p:cNvSpPr>
          <p:nvPr>
            <p:ph type="sldImg"/>
          </p:nvPr>
        </p:nvSpPr>
        <p:spPr>
          <a:xfrm>
            <a:off x="82550" y="744538"/>
            <a:ext cx="6618288" cy="3722687"/>
          </a:xfrm>
          <a:ln/>
        </p:spPr>
      </p:sp>
      <p:sp>
        <p:nvSpPr>
          <p:cNvPr id="46083" name="Notizenplatzhalter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sym typeface="Wingdings" panose="05000000000000000000" pitchFamily="2" charset="2"/>
            </a:endParaRPr>
          </a:p>
        </p:txBody>
      </p:sp>
      <p:sp>
        <p:nvSpPr>
          <p:cNvPr id="46084" name="Foliennummernplatzhalter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b="1">
                <a:solidFill>
                  <a:schemeClr val="tx1"/>
                </a:solidFill>
                <a:latin typeface="Arial" panose="020B0604020202020204" pitchFamily="34" charset="0"/>
                <a:ea typeface="ＭＳ Ｐゴシック" panose="020B0600070205080204" pitchFamily="34" charset="-128"/>
              </a:defRPr>
            </a:lvl1pPr>
            <a:lvl2pPr marL="742950" indent="-285750" defTabSz="954088">
              <a:defRPr b="1">
                <a:solidFill>
                  <a:schemeClr val="tx1"/>
                </a:solidFill>
                <a:latin typeface="Arial" panose="020B0604020202020204" pitchFamily="34" charset="0"/>
                <a:ea typeface="ＭＳ Ｐゴシック" panose="020B0600070205080204" pitchFamily="34" charset="-128"/>
              </a:defRPr>
            </a:lvl2pPr>
            <a:lvl3pPr marL="1143000" indent="-228600" defTabSz="954088">
              <a:defRPr b="1">
                <a:solidFill>
                  <a:schemeClr val="tx1"/>
                </a:solidFill>
                <a:latin typeface="Arial" panose="020B0604020202020204" pitchFamily="34" charset="0"/>
                <a:ea typeface="ＭＳ Ｐゴシック" panose="020B0600070205080204" pitchFamily="34" charset="-128"/>
              </a:defRPr>
            </a:lvl3pPr>
            <a:lvl4pPr marL="1600200" indent="-228600" defTabSz="954088">
              <a:defRPr b="1">
                <a:solidFill>
                  <a:schemeClr val="tx1"/>
                </a:solidFill>
                <a:latin typeface="Arial" panose="020B0604020202020204" pitchFamily="34" charset="0"/>
                <a:ea typeface="ＭＳ Ｐゴシック" panose="020B0600070205080204" pitchFamily="34" charset="-128"/>
              </a:defRPr>
            </a:lvl4pPr>
            <a:lvl5pPr marL="2057400" indent="-228600" defTabSz="954088">
              <a:defRPr b="1">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fld id="{1C7D4782-B6ED-4740-A535-62B1C71857A0}" type="slidenum">
              <a:rPr lang="en-US" altLang="de-DE" smtClean="0"/>
              <a:pPr/>
              <a:t>14</a:t>
            </a:fld>
            <a:endParaRPr lang="en-US" altLang="de-DE"/>
          </a:p>
        </p:txBody>
      </p:sp>
    </p:spTree>
    <p:extLst>
      <p:ext uri="{BB962C8B-B14F-4D97-AF65-F5344CB8AC3E}">
        <p14:creationId xmlns:p14="http://schemas.microsoft.com/office/powerpoint/2010/main" val="29010078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Folienbildplatzhalter 1"/>
          <p:cNvSpPr>
            <a:spLocks noGrp="1" noRot="1" noChangeAspect="1" noChangeArrowheads="1" noTextEdit="1"/>
          </p:cNvSpPr>
          <p:nvPr>
            <p:ph type="sldImg"/>
          </p:nvPr>
        </p:nvSpPr>
        <p:spPr>
          <a:xfrm>
            <a:off x="82550" y="744538"/>
            <a:ext cx="6618288" cy="3722687"/>
          </a:xfrm>
          <a:ln/>
        </p:spPr>
      </p:sp>
      <p:sp>
        <p:nvSpPr>
          <p:cNvPr id="48131" name="Notizenplatzhalter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endParaRPr>
          </a:p>
        </p:txBody>
      </p:sp>
      <p:sp>
        <p:nvSpPr>
          <p:cNvPr id="48132" name="Foliennummernplatzhalter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b="1">
                <a:solidFill>
                  <a:schemeClr val="tx1"/>
                </a:solidFill>
                <a:latin typeface="Arial" panose="020B0604020202020204" pitchFamily="34" charset="0"/>
                <a:ea typeface="ＭＳ Ｐゴシック" panose="020B0600070205080204" pitchFamily="34" charset="-128"/>
              </a:defRPr>
            </a:lvl1pPr>
            <a:lvl2pPr marL="742950" indent="-285750" defTabSz="954088">
              <a:defRPr b="1">
                <a:solidFill>
                  <a:schemeClr val="tx1"/>
                </a:solidFill>
                <a:latin typeface="Arial" panose="020B0604020202020204" pitchFamily="34" charset="0"/>
                <a:ea typeface="ＭＳ Ｐゴシック" panose="020B0600070205080204" pitchFamily="34" charset="-128"/>
              </a:defRPr>
            </a:lvl2pPr>
            <a:lvl3pPr marL="1143000" indent="-228600" defTabSz="954088">
              <a:defRPr b="1">
                <a:solidFill>
                  <a:schemeClr val="tx1"/>
                </a:solidFill>
                <a:latin typeface="Arial" panose="020B0604020202020204" pitchFamily="34" charset="0"/>
                <a:ea typeface="ＭＳ Ｐゴシック" panose="020B0600070205080204" pitchFamily="34" charset="-128"/>
              </a:defRPr>
            </a:lvl3pPr>
            <a:lvl4pPr marL="1600200" indent="-228600" defTabSz="954088">
              <a:defRPr b="1">
                <a:solidFill>
                  <a:schemeClr val="tx1"/>
                </a:solidFill>
                <a:latin typeface="Arial" panose="020B0604020202020204" pitchFamily="34" charset="0"/>
                <a:ea typeface="ＭＳ Ｐゴシック" panose="020B0600070205080204" pitchFamily="34" charset="-128"/>
              </a:defRPr>
            </a:lvl4pPr>
            <a:lvl5pPr marL="2057400" indent="-228600" defTabSz="954088">
              <a:defRPr b="1">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fld id="{9353030A-52EE-4ECE-82C8-3ED15C8A2E20}" type="slidenum">
              <a:rPr lang="en-US" altLang="de-DE" smtClean="0"/>
              <a:pPr/>
              <a:t>15</a:t>
            </a:fld>
            <a:endParaRPr lang="en-US" altLang="de-DE"/>
          </a:p>
        </p:txBody>
      </p:sp>
    </p:spTree>
    <p:extLst>
      <p:ext uri="{BB962C8B-B14F-4D97-AF65-F5344CB8AC3E}">
        <p14:creationId xmlns:p14="http://schemas.microsoft.com/office/powerpoint/2010/main" val="7273760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3072DBB-91C0-4B77-807B-9BD1149CDC50}" type="slidenum">
              <a:rPr lang="en-US" altLang="de-DE" sz="1300" smtClean="0"/>
              <a:pPr>
                <a:spcBef>
                  <a:spcPct val="0"/>
                </a:spcBef>
              </a:pPr>
              <a:t>16</a:t>
            </a:fld>
            <a:endParaRPr lang="en-US" altLang="de-DE" sz="1300"/>
          </a:p>
        </p:txBody>
      </p:sp>
      <p:sp>
        <p:nvSpPr>
          <p:cNvPr id="50179" name="Rectangle 2"/>
          <p:cNvSpPr>
            <a:spLocks noGrp="1" noRot="1" noChangeAspect="1" noChangeArrowheads="1" noTextEdit="1"/>
          </p:cNvSpPr>
          <p:nvPr>
            <p:ph type="sldImg"/>
          </p:nvPr>
        </p:nvSpPr>
        <p:spPr>
          <a:xfrm>
            <a:off x="82550" y="744538"/>
            <a:ext cx="6618288" cy="3722687"/>
          </a:xfrm>
          <a:ln/>
        </p:spPr>
      </p:sp>
      <p:sp>
        <p:nvSpPr>
          <p:cNvPr id="501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36866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8800B95-49AA-4501-B486-53E4E1C802D6}" type="slidenum">
              <a:rPr lang="en-US" altLang="de-DE" sz="1300" smtClean="0"/>
              <a:pPr>
                <a:spcBef>
                  <a:spcPct val="0"/>
                </a:spcBef>
              </a:pPr>
              <a:t>17</a:t>
            </a:fld>
            <a:endParaRPr lang="en-US" altLang="de-DE" sz="1300"/>
          </a:p>
        </p:txBody>
      </p:sp>
      <p:sp>
        <p:nvSpPr>
          <p:cNvPr id="52227" name="Rectangle 2"/>
          <p:cNvSpPr>
            <a:spLocks noGrp="1" noRot="1" noChangeAspect="1" noChangeArrowheads="1" noTextEdit="1"/>
          </p:cNvSpPr>
          <p:nvPr>
            <p:ph type="sldImg"/>
          </p:nvPr>
        </p:nvSpPr>
        <p:spPr>
          <a:xfrm>
            <a:off x="82550" y="744538"/>
            <a:ext cx="6618288" cy="3722687"/>
          </a:xfrm>
          <a:ln/>
        </p:spPr>
      </p:sp>
      <p:sp>
        <p:nvSpPr>
          <p:cNvPr id="522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87986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A7B8234-157D-4C38-BC3C-BA8F305D976F}" type="slidenum">
              <a:rPr lang="en-US" altLang="de-DE" sz="1300" smtClean="0"/>
              <a:pPr>
                <a:spcBef>
                  <a:spcPct val="0"/>
                </a:spcBef>
              </a:pPr>
              <a:t>18</a:t>
            </a:fld>
            <a:endParaRPr lang="en-US" altLang="de-DE" sz="1300"/>
          </a:p>
        </p:txBody>
      </p:sp>
      <p:sp>
        <p:nvSpPr>
          <p:cNvPr id="54275" name="Rectangle 2"/>
          <p:cNvSpPr>
            <a:spLocks noGrp="1" noRot="1" noChangeAspect="1" noChangeArrowheads="1" noTextEdit="1"/>
          </p:cNvSpPr>
          <p:nvPr>
            <p:ph type="sldImg"/>
          </p:nvPr>
        </p:nvSpPr>
        <p:spPr>
          <a:xfrm>
            <a:off x="82550" y="744538"/>
            <a:ext cx="6618288" cy="3722687"/>
          </a:xfrm>
          <a:ln/>
        </p:spPr>
      </p:sp>
      <p:sp>
        <p:nvSpPr>
          <p:cNvPr id="542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368591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DCAC72D-5A8B-4596-A98B-853FC146F094}" type="slidenum">
              <a:rPr lang="en-US" altLang="de-DE" sz="1300" smtClean="0"/>
              <a:pPr>
                <a:spcBef>
                  <a:spcPct val="0"/>
                </a:spcBef>
              </a:pPr>
              <a:t>19</a:t>
            </a:fld>
            <a:endParaRPr lang="en-US" altLang="de-DE" sz="1300"/>
          </a:p>
        </p:txBody>
      </p:sp>
      <p:sp>
        <p:nvSpPr>
          <p:cNvPr id="56323" name="Rectangle 2"/>
          <p:cNvSpPr>
            <a:spLocks noGrp="1" noRot="1" noChangeAspect="1" noChangeArrowheads="1" noTextEdit="1"/>
          </p:cNvSpPr>
          <p:nvPr>
            <p:ph type="sldImg"/>
          </p:nvPr>
        </p:nvSpPr>
        <p:spPr>
          <a:xfrm>
            <a:off x="82550" y="744538"/>
            <a:ext cx="6618288" cy="3722687"/>
          </a:xfrm>
          <a:ln/>
        </p:spPr>
      </p:sp>
      <p:sp>
        <p:nvSpPr>
          <p:cNvPr id="563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8833583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9C5E672-E9DE-4F6C-A257-6137EF9F381E}" type="slidenum">
              <a:rPr lang="en-US" altLang="de-DE" sz="1300" smtClean="0">
                <a:solidFill>
                  <a:srgbClr val="000000"/>
                </a:solidFill>
              </a:rPr>
              <a:pPr>
                <a:spcBef>
                  <a:spcPct val="0"/>
                </a:spcBef>
              </a:pPr>
              <a:t>20</a:t>
            </a:fld>
            <a:endParaRPr lang="en-US" altLang="de-DE" sz="1300">
              <a:solidFill>
                <a:srgbClr val="000000"/>
              </a:solidFill>
            </a:endParaRPr>
          </a:p>
        </p:txBody>
      </p:sp>
      <p:sp>
        <p:nvSpPr>
          <p:cNvPr id="58371" name="Rectangle 2"/>
          <p:cNvSpPr>
            <a:spLocks noGrp="1" noRot="1" noChangeAspect="1" noChangeArrowheads="1" noTextEdit="1"/>
          </p:cNvSpPr>
          <p:nvPr>
            <p:ph type="sldImg"/>
          </p:nvPr>
        </p:nvSpPr>
        <p:spPr>
          <a:xfrm>
            <a:off x="82550" y="744538"/>
            <a:ext cx="6616700" cy="3722687"/>
          </a:xfrm>
          <a:ln/>
        </p:spPr>
      </p:sp>
      <p:sp>
        <p:nvSpPr>
          <p:cNvPr id="583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04722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9114503-6F1D-4642-BC21-A2E94BC3C398}" type="slidenum">
              <a:rPr lang="en-US" altLang="de-DE" sz="1300" smtClean="0">
                <a:solidFill>
                  <a:srgbClr val="000000"/>
                </a:solidFill>
              </a:rPr>
              <a:pPr>
                <a:spcBef>
                  <a:spcPct val="0"/>
                </a:spcBef>
              </a:pPr>
              <a:t>21</a:t>
            </a:fld>
            <a:endParaRPr lang="en-US" altLang="de-DE" sz="1300">
              <a:solidFill>
                <a:srgbClr val="000000"/>
              </a:solidFill>
            </a:endParaRPr>
          </a:p>
        </p:txBody>
      </p:sp>
      <p:sp>
        <p:nvSpPr>
          <p:cNvPr id="60419" name="Rectangle 2"/>
          <p:cNvSpPr>
            <a:spLocks noGrp="1" noRot="1" noChangeAspect="1" noChangeArrowheads="1" noTextEdit="1"/>
          </p:cNvSpPr>
          <p:nvPr>
            <p:ph type="sldImg"/>
          </p:nvPr>
        </p:nvSpPr>
        <p:spPr>
          <a:xfrm>
            <a:off x="82550" y="744538"/>
            <a:ext cx="6616700" cy="3722687"/>
          </a:xfrm>
          <a:ln/>
        </p:spPr>
      </p:sp>
      <p:sp>
        <p:nvSpPr>
          <p:cNvPr id="604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885998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DDEFA0C-1BD4-47CB-B829-B0F8CF8C7311}" type="slidenum">
              <a:rPr lang="en-US" altLang="de-DE" sz="1300" smtClean="0">
                <a:solidFill>
                  <a:srgbClr val="000000"/>
                </a:solidFill>
              </a:rPr>
              <a:pPr>
                <a:spcBef>
                  <a:spcPct val="0"/>
                </a:spcBef>
              </a:pPr>
              <a:t>22</a:t>
            </a:fld>
            <a:endParaRPr lang="en-US" altLang="de-DE" sz="1300">
              <a:solidFill>
                <a:srgbClr val="000000"/>
              </a:solidFill>
            </a:endParaRPr>
          </a:p>
        </p:txBody>
      </p:sp>
      <p:sp>
        <p:nvSpPr>
          <p:cNvPr id="62467" name="Rectangle 2"/>
          <p:cNvSpPr>
            <a:spLocks noGrp="1" noRot="1" noChangeAspect="1" noChangeArrowheads="1" noTextEdit="1"/>
          </p:cNvSpPr>
          <p:nvPr>
            <p:ph type="sldImg"/>
          </p:nvPr>
        </p:nvSpPr>
        <p:spPr>
          <a:xfrm>
            <a:off x="82550" y="744538"/>
            <a:ext cx="6616700" cy="3722687"/>
          </a:xfrm>
          <a:ln/>
        </p:spPr>
      </p:sp>
      <p:sp>
        <p:nvSpPr>
          <p:cNvPr id="624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31645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14FF84F-9680-44BB-96BB-C7FEC70EBB1A}" type="slidenum">
              <a:rPr lang="en-US" altLang="de-DE" sz="1300" smtClean="0">
                <a:solidFill>
                  <a:srgbClr val="000000"/>
                </a:solidFill>
              </a:rPr>
              <a:pPr>
                <a:spcBef>
                  <a:spcPct val="0"/>
                </a:spcBef>
              </a:pPr>
              <a:t>23</a:t>
            </a:fld>
            <a:endParaRPr lang="en-US" altLang="de-DE" sz="1300">
              <a:solidFill>
                <a:srgbClr val="000000"/>
              </a:solidFill>
            </a:endParaRPr>
          </a:p>
        </p:txBody>
      </p:sp>
      <p:sp>
        <p:nvSpPr>
          <p:cNvPr id="64515" name="Rectangle 2"/>
          <p:cNvSpPr>
            <a:spLocks noGrp="1" noRot="1" noChangeAspect="1" noChangeArrowheads="1" noTextEdit="1"/>
          </p:cNvSpPr>
          <p:nvPr>
            <p:ph type="sldImg"/>
          </p:nvPr>
        </p:nvSpPr>
        <p:spPr>
          <a:xfrm>
            <a:off x="82550" y="744538"/>
            <a:ext cx="6616700" cy="3722687"/>
          </a:xfrm>
          <a:ln/>
        </p:spPr>
      </p:sp>
      <p:sp>
        <p:nvSpPr>
          <p:cNvPr id="645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39028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14FF84F-9680-44BB-96BB-C7FEC70EBB1A}" type="slidenum">
              <a:rPr lang="en-US" altLang="de-DE" sz="1300" smtClean="0">
                <a:solidFill>
                  <a:srgbClr val="000000"/>
                </a:solidFill>
              </a:rPr>
              <a:pPr>
                <a:spcBef>
                  <a:spcPct val="0"/>
                </a:spcBef>
              </a:pPr>
              <a:t>24</a:t>
            </a:fld>
            <a:endParaRPr lang="en-US" altLang="de-DE" sz="1300">
              <a:solidFill>
                <a:srgbClr val="000000"/>
              </a:solidFill>
            </a:endParaRPr>
          </a:p>
        </p:txBody>
      </p:sp>
      <p:sp>
        <p:nvSpPr>
          <p:cNvPr id="64515" name="Rectangle 2"/>
          <p:cNvSpPr>
            <a:spLocks noGrp="1" noRot="1" noChangeAspect="1" noChangeArrowheads="1" noTextEdit="1"/>
          </p:cNvSpPr>
          <p:nvPr>
            <p:ph type="sldImg"/>
          </p:nvPr>
        </p:nvSpPr>
        <p:spPr>
          <a:xfrm>
            <a:off x="82550" y="744538"/>
            <a:ext cx="6616700" cy="3722687"/>
          </a:xfrm>
          <a:ln/>
        </p:spPr>
      </p:sp>
      <p:sp>
        <p:nvSpPr>
          <p:cNvPr id="645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39028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4FAB592-1441-4DE5-B857-C1C356D37D7C}" type="slidenum">
              <a:rPr lang="en-US" altLang="de-DE" sz="1300" smtClean="0"/>
              <a:pPr>
                <a:spcBef>
                  <a:spcPct val="0"/>
                </a:spcBef>
              </a:pPr>
              <a:t>25</a:t>
            </a:fld>
            <a:endParaRPr lang="en-US" altLang="de-DE" sz="1300"/>
          </a:p>
        </p:txBody>
      </p:sp>
      <p:sp>
        <p:nvSpPr>
          <p:cNvPr id="68611" name="Rectangle 2"/>
          <p:cNvSpPr>
            <a:spLocks noGrp="1" noRot="1" noChangeAspect="1" noChangeArrowheads="1" noTextEdit="1"/>
          </p:cNvSpPr>
          <p:nvPr>
            <p:ph type="sldImg"/>
          </p:nvPr>
        </p:nvSpPr>
        <p:spPr>
          <a:xfrm>
            <a:off x="82550" y="744538"/>
            <a:ext cx="6618288" cy="3722687"/>
          </a:xfrm>
          <a:ln/>
        </p:spPr>
      </p:sp>
      <p:sp>
        <p:nvSpPr>
          <p:cNvPr id="686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0556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16B4701-9859-4427-A56C-2BDE1BF7C7FE}" type="slidenum">
              <a:rPr lang="en-US" altLang="de-DE" sz="1300" smtClean="0"/>
              <a:pPr>
                <a:spcBef>
                  <a:spcPct val="0"/>
                </a:spcBef>
              </a:pPr>
              <a:t>26</a:t>
            </a:fld>
            <a:endParaRPr lang="en-US" altLang="de-DE" sz="1300"/>
          </a:p>
        </p:txBody>
      </p:sp>
      <p:sp>
        <p:nvSpPr>
          <p:cNvPr id="70659" name="Rectangle 2"/>
          <p:cNvSpPr>
            <a:spLocks noGrp="1" noRot="1" noChangeAspect="1" noChangeArrowheads="1" noTextEdit="1"/>
          </p:cNvSpPr>
          <p:nvPr>
            <p:ph type="sldImg"/>
          </p:nvPr>
        </p:nvSpPr>
        <p:spPr>
          <a:xfrm>
            <a:off x="82550" y="744538"/>
            <a:ext cx="6618288" cy="3722687"/>
          </a:xfrm>
          <a:ln/>
        </p:spPr>
      </p:sp>
      <p:sp>
        <p:nvSpPr>
          <p:cNvPr id="706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76891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8A92653-2369-4064-956A-92C55FDC3008}" type="slidenum">
              <a:rPr lang="en-US" altLang="de-DE" sz="1300" smtClean="0"/>
              <a:pPr>
                <a:spcBef>
                  <a:spcPct val="0"/>
                </a:spcBef>
              </a:pPr>
              <a:t>27</a:t>
            </a:fld>
            <a:endParaRPr lang="en-US" altLang="de-DE" sz="1300"/>
          </a:p>
        </p:txBody>
      </p:sp>
      <p:sp>
        <p:nvSpPr>
          <p:cNvPr id="72707" name="Rectangle 2"/>
          <p:cNvSpPr>
            <a:spLocks noGrp="1" noRot="1" noChangeAspect="1" noChangeArrowheads="1" noTextEdit="1"/>
          </p:cNvSpPr>
          <p:nvPr>
            <p:ph type="sldImg"/>
          </p:nvPr>
        </p:nvSpPr>
        <p:spPr>
          <a:xfrm>
            <a:off x="82550" y="744538"/>
            <a:ext cx="6618288" cy="3722687"/>
          </a:xfrm>
          <a:ln/>
        </p:spPr>
      </p:sp>
      <p:sp>
        <p:nvSpPr>
          <p:cNvPr id="727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23631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98D2325-8C6E-4371-AA58-BED30D66F5B6}" type="slidenum">
              <a:rPr lang="en-US" altLang="de-DE" sz="1300" smtClean="0"/>
              <a:pPr>
                <a:spcBef>
                  <a:spcPct val="0"/>
                </a:spcBef>
              </a:pPr>
              <a:t>29</a:t>
            </a:fld>
            <a:endParaRPr lang="en-US" altLang="de-DE" sz="1300"/>
          </a:p>
        </p:txBody>
      </p:sp>
      <p:sp>
        <p:nvSpPr>
          <p:cNvPr id="75779" name="Rectangle 2"/>
          <p:cNvSpPr>
            <a:spLocks noGrp="1" noRot="1" noChangeAspect="1" noChangeArrowheads="1" noTextEdit="1"/>
          </p:cNvSpPr>
          <p:nvPr>
            <p:ph type="sldImg"/>
          </p:nvPr>
        </p:nvSpPr>
        <p:spPr>
          <a:xfrm>
            <a:off x="82550" y="744538"/>
            <a:ext cx="6618288" cy="3722687"/>
          </a:xfrm>
          <a:ln/>
        </p:spPr>
      </p:sp>
      <p:sp>
        <p:nvSpPr>
          <p:cNvPr id="757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2052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9D934A1-0F05-45A9-8DB0-8E11E510992B}" type="slidenum">
              <a:rPr lang="en-US" altLang="de-DE" sz="1300" smtClean="0"/>
              <a:pPr>
                <a:spcBef>
                  <a:spcPct val="0"/>
                </a:spcBef>
              </a:pPr>
              <a:t>30</a:t>
            </a:fld>
            <a:endParaRPr lang="en-US" altLang="de-DE" sz="1300"/>
          </a:p>
        </p:txBody>
      </p:sp>
      <p:sp>
        <p:nvSpPr>
          <p:cNvPr id="77827" name="Rectangle 2"/>
          <p:cNvSpPr>
            <a:spLocks noGrp="1" noRot="1" noChangeAspect="1" noChangeArrowheads="1" noTextEdit="1"/>
          </p:cNvSpPr>
          <p:nvPr>
            <p:ph type="sldImg"/>
          </p:nvPr>
        </p:nvSpPr>
        <p:spPr>
          <a:xfrm>
            <a:off x="82550" y="744538"/>
            <a:ext cx="6618288" cy="3722687"/>
          </a:xfrm>
          <a:ln/>
        </p:spPr>
      </p:sp>
      <p:sp>
        <p:nvSpPr>
          <p:cNvPr id="77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05264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48DFE90-B329-4DBC-ACDD-B69AC33775C0}" type="slidenum">
              <a:rPr lang="en-US" altLang="de-DE" sz="1300" smtClean="0"/>
              <a:pPr>
                <a:spcBef>
                  <a:spcPct val="0"/>
                </a:spcBef>
              </a:pPr>
              <a:t>31</a:t>
            </a:fld>
            <a:endParaRPr lang="en-US" altLang="de-DE" sz="1300"/>
          </a:p>
        </p:txBody>
      </p:sp>
      <p:sp>
        <p:nvSpPr>
          <p:cNvPr id="79875" name="Rectangle 2"/>
          <p:cNvSpPr>
            <a:spLocks noGrp="1" noRot="1" noChangeAspect="1" noChangeArrowheads="1" noTextEdit="1"/>
          </p:cNvSpPr>
          <p:nvPr>
            <p:ph type="sldImg"/>
          </p:nvPr>
        </p:nvSpPr>
        <p:spPr>
          <a:xfrm>
            <a:off x="82550" y="744538"/>
            <a:ext cx="6618288" cy="3722687"/>
          </a:xfrm>
          <a:ln/>
        </p:spPr>
      </p:sp>
      <p:sp>
        <p:nvSpPr>
          <p:cNvPr id="798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497437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967B554-5E1B-4130-8455-329E43A63C56}" type="slidenum">
              <a:rPr lang="en-US" altLang="de-DE" sz="1300" smtClean="0"/>
              <a:pPr>
                <a:spcBef>
                  <a:spcPct val="0"/>
                </a:spcBef>
              </a:pPr>
              <a:t>32</a:t>
            </a:fld>
            <a:endParaRPr lang="en-US" altLang="de-DE" sz="1300"/>
          </a:p>
        </p:txBody>
      </p:sp>
      <p:sp>
        <p:nvSpPr>
          <p:cNvPr id="81923" name="Rectangle 2"/>
          <p:cNvSpPr>
            <a:spLocks noGrp="1" noRot="1" noChangeAspect="1" noChangeArrowheads="1" noTextEdit="1"/>
          </p:cNvSpPr>
          <p:nvPr>
            <p:ph type="sldImg"/>
          </p:nvPr>
        </p:nvSpPr>
        <p:spPr>
          <a:xfrm>
            <a:off x="82550" y="744538"/>
            <a:ext cx="6618288" cy="3722687"/>
          </a:xfrm>
          <a:ln/>
        </p:spPr>
      </p:sp>
      <p:sp>
        <p:nvSpPr>
          <p:cNvPr id="819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08324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B383265-8135-43BA-9031-35503F3D81C3}" type="slidenum">
              <a:rPr lang="en-US" altLang="de-DE" sz="1300" smtClean="0"/>
              <a:pPr>
                <a:spcBef>
                  <a:spcPct val="0"/>
                </a:spcBef>
              </a:pPr>
              <a:t>33</a:t>
            </a:fld>
            <a:endParaRPr lang="en-US" altLang="de-DE" sz="1300"/>
          </a:p>
        </p:txBody>
      </p:sp>
      <p:sp>
        <p:nvSpPr>
          <p:cNvPr id="83971" name="Rectangle 2"/>
          <p:cNvSpPr>
            <a:spLocks noGrp="1" noRot="1" noChangeAspect="1" noChangeArrowheads="1" noTextEdit="1"/>
          </p:cNvSpPr>
          <p:nvPr>
            <p:ph type="sldImg"/>
          </p:nvPr>
        </p:nvSpPr>
        <p:spPr>
          <a:xfrm>
            <a:off x="82550" y="744538"/>
            <a:ext cx="6618288" cy="3722687"/>
          </a:xfrm>
          <a:ln/>
        </p:spPr>
      </p:sp>
      <p:sp>
        <p:nvSpPr>
          <p:cNvPr id="83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38883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48784D6-97A3-4067-BEA3-8CB576B8D83A}" type="slidenum">
              <a:rPr lang="en-US" altLang="de-DE" sz="1300" smtClean="0"/>
              <a:pPr>
                <a:spcBef>
                  <a:spcPct val="0"/>
                </a:spcBef>
              </a:pPr>
              <a:t>34</a:t>
            </a:fld>
            <a:endParaRPr lang="en-US" altLang="de-DE" sz="1300"/>
          </a:p>
        </p:txBody>
      </p:sp>
      <p:sp>
        <p:nvSpPr>
          <p:cNvPr id="86019" name="Rectangle 2"/>
          <p:cNvSpPr>
            <a:spLocks noGrp="1" noRot="1" noChangeAspect="1" noChangeArrowheads="1" noTextEdit="1"/>
          </p:cNvSpPr>
          <p:nvPr>
            <p:ph type="sldImg"/>
          </p:nvPr>
        </p:nvSpPr>
        <p:spPr>
          <a:xfrm>
            <a:off x="82550" y="744538"/>
            <a:ext cx="6618288" cy="3722687"/>
          </a:xfrm>
          <a:ln/>
        </p:spPr>
      </p:sp>
      <p:sp>
        <p:nvSpPr>
          <p:cNvPr id="86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62144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6EF999D-C19B-4CD5-ADCA-AC988E9A1AB2}" type="slidenum">
              <a:rPr lang="en-US" altLang="de-DE" sz="1300" smtClean="0"/>
              <a:pPr>
                <a:spcBef>
                  <a:spcPct val="0"/>
                </a:spcBef>
              </a:pPr>
              <a:t>35</a:t>
            </a:fld>
            <a:endParaRPr lang="en-US" altLang="de-DE" sz="1300"/>
          </a:p>
        </p:txBody>
      </p:sp>
      <p:sp>
        <p:nvSpPr>
          <p:cNvPr id="88067" name="Rectangle 2"/>
          <p:cNvSpPr>
            <a:spLocks noGrp="1" noRot="1" noChangeAspect="1" noChangeArrowheads="1" noTextEdit="1"/>
          </p:cNvSpPr>
          <p:nvPr>
            <p:ph type="sldImg"/>
          </p:nvPr>
        </p:nvSpPr>
        <p:spPr>
          <a:xfrm>
            <a:off x="82550" y="744538"/>
            <a:ext cx="6618288" cy="3722687"/>
          </a:xfrm>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28434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1590E91-9C23-4924-9F03-541593826F0F}" type="slidenum">
              <a:rPr lang="en-US" altLang="de-DE" sz="1300" smtClean="0"/>
              <a:pPr>
                <a:spcBef>
                  <a:spcPct val="0"/>
                </a:spcBef>
              </a:pPr>
              <a:t>36</a:t>
            </a:fld>
            <a:endParaRPr lang="en-US" altLang="de-DE" sz="1300"/>
          </a:p>
        </p:txBody>
      </p:sp>
      <p:sp>
        <p:nvSpPr>
          <p:cNvPr id="90115" name="Rectangle 2"/>
          <p:cNvSpPr>
            <a:spLocks noGrp="1" noRot="1" noChangeAspect="1" noChangeArrowheads="1" noTextEdit="1"/>
          </p:cNvSpPr>
          <p:nvPr>
            <p:ph type="sldImg"/>
          </p:nvPr>
        </p:nvSpPr>
        <p:spPr>
          <a:xfrm>
            <a:off x="82550" y="744538"/>
            <a:ext cx="6618288" cy="3722687"/>
          </a:xfrm>
          <a:ln/>
        </p:spPr>
      </p:sp>
      <p:sp>
        <p:nvSpPr>
          <p:cNvPr id="901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60511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9922C49-E2F1-4CEE-850C-6223731F5BE3}" type="slidenum">
              <a:rPr lang="en-US" altLang="de-DE" sz="1300" smtClean="0"/>
              <a:pPr>
                <a:spcBef>
                  <a:spcPct val="0"/>
                </a:spcBef>
              </a:pPr>
              <a:t>37</a:t>
            </a:fld>
            <a:endParaRPr lang="en-US" altLang="de-DE" sz="1300"/>
          </a:p>
        </p:txBody>
      </p:sp>
      <p:sp>
        <p:nvSpPr>
          <p:cNvPr id="92163" name="Rectangle 2"/>
          <p:cNvSpPr>
            <a:spLocks noGrp="1" noRot="1" noChangeAspect="1" noChangeArrowheads="1" noTextEdit="1"/>
          </p:cNvSpPr>
          <p:nvPr>
            <p:ph type="sldImg"/>
          </p:nvPr>
        </p:nvSpPr>
        <p:spPr>
          <a:xfrm>
            <a:off x="82550" y="744538"/>
            <a:ext cx="6618288" cy="3722687"/>
          </a:xfrm>
          <a:ln/>
        </p:spPr>
      </p:sp>
      <p:sp>
        <p:nvSpPr>
          <p:cNvPr id="921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8780142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B08C826-2EA0-4493-9BD6-72EB2B83B3EB}" type="slidenum">
              <a:rPr lang="en-US" altLang="de-DE" sz="1300" smtClean="0"/>
              <a:pPr>
                <a:spcBef>
                  <a:spcPct val="0"/>
                </a:spcBef>
              </a:pPr>
              <a:t>38</a:t>
            </a:fld>
            <a:endParaRPr lang="en-US" altLang="de-DE" sz="1300"/>
          </a:p>
        </p:txBody>
      </p:sp>
      <p:sp>
        <p:nvSpPr>
          <p:cNvPr id="94211" name="Rectangle 2"/>
          <p:cNvSpPr>
            <a:spLocks noGrp="1" noRot="1" noChangeAspect="1" noChangeArrowheads="1" noTextEdit="1"/>
          </p:cNvSpPr>
          <p:nvPr>
            <p:ph type="sldImg"/>
          </p:nvPr>
        </p:nvSpPr>
        <p:spPr>
          <a:xfrm>
            <a:off x="82550" y="744538"/>
            <a:ext cx="6618288" cy="3722687"/>
          </a:xfrm>
          <a:ln/>
        </p:spPr>
      </p:sp>
      <p:sp>
        <p:nvSpPr>
          <p:cNvPr id="942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5718355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9C1EA42-1803-4B61-813C-9D7150200E66}" type="slidenum">
              <a:rPr lang="en-US" altLang="de-DE" sz="1300" smtClean="0"/>
              <a:pPr>
                <a:spcBef>
                  <a:spcPct val="0"/>
                </a:spcBef>
              </a:pPr>
              <a:t>39</a:t>
            </a:fld>
            <a:endParaRPr lang="en-US" altLang="de-DE" sz="1300"/>
          </a:p>
        </p:txBody>
      </p:sp>
      <p:sp>
        <p:nvSpPr>
          <p:cNvPr id="96259" name="Rectangle 2"/>
          <p:cNvSpPr>
            <a:spLocks noGrp="1" noRot="1" noChangeAspect="1" noChangeArrowheads="1" noTextEdit="1"/>
          </p:cNvSpPr>
          <p:nvPr>
            <p:ph type="sldImg"/>
          </p:nvPr>
        </p:nvSpPr>
        <p:spPr>
          <a:xfrm>
            <a:off x="82550" y="744538"/>
            <a:ext cx="6618288" cy="3722687"/>
          </a:xfrm>
          <a:ln/>
        </p:spPr>
      </p:sp>
      <p:sp>
        <p:nvSpPr>
          <p:cNvPr id="962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4645712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3AE6B0D-C681-4E6B-805B-C564D79B3251}" type="slidenum">
              <a:rPr lang="en-US" altLang="de-DE" sz="1300" smtClean="0"/>
              <a:pPr>
                <a:spcBef>
                  <a:spcPct val="0"/>
                </a:spcBef>
              </a:pPr>
              <a:t>40</a:t>
            </a:fld>
            <a:endParaRPr lang="en-US" altLang="de-DE" sz="1300"/>
          </a:p>
        </p:txBody>
      </p:sp>
      <p:sp>
        <p:nvSpPr>
          <p:cNvPr id="98307" name="Rectangle 2"/>
          <p:cNvSpPr>
            <a:spLocks noGrp="1" noRot="1" noChangeAspect="1" noChangeArrowheads="1" noTextEdit="1"/>
          </p:cNvSpPr>
          <p:nvPr>
            <p:ph type="sldImg"/>
          </p:nvPr>
        </p:nvSpPr>
        <p:spPr>
          <a:xfrm>
            <a:off x="82550" y="744538"/>
            <a:ext cx="6618288" cy="3722687"/>
          </a:xfrm>
          <a:ln/>
        </p:spPr>
      </p:sp>
      <p:sp>
        <p:nvSpPr>
          <p:cNvPr id="983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1674999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41</a:t>
            </a:fld>
            <a:endParaRPr lang="de-DE" dirty="0">
              <a:solidFill>
                <a:prstClr val="black"/>
              </a:solidFill>
            </a:endParaRPr>
          </a:p>
        </p:txBody>
      </p:sp>
      <p:sp>
        <p:nvSpPr>
          <p:cNvPr id="6" name="Folienbildplatzhalter 5"/>
          <p:cNvSpPr>
            <a:spLocks noGrp="1" noRot="1" noChangeAspect="1"/>
          </p:cNvSpPr>
          <p:nvPr>
            <p:ph type="sldImg"/>
          </p:nvPr>
        </p:nvSpPr>
        <p:spPr>
          <a:xfrm>
            <a:off x="298450" y="587375"/>
            <a:ext cx="5553075" cy="3124200"/>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AB59B34-D598-4D5D-96B0-D303E52C6BE2}" type="slidenum">
              <a:rPr lang="en-US" altLang="de-DE" sz="1300" smtClean="0"/>
              <a:pPr>
                <a:spcBef>
                  <a:spcPct val="0"/>
                </a:spcBef>
              </a:pPr>
              <a:t>42</a:t>
            </a:fld>
            <a:endParaRPr lang="en-US" altLang="de-DE" sz="1300"/>
          </a:p>
        </p:txBody>
      </p:sp>
      <p:sp>
        <p:nvSpPr>
          <p:cNvPr id="102403" name="Rectangle 2"/>
          <p:cNvSpPr>
            <a:spLocks noGrp="1" noRot="1" noChangeAspect="1" noChangeArrowheads="1" noTextEdit="1"/>
          </p:cNvSpPr>
          <p:nvPr>
            <p:ph type="sldImg"/>
          </p:nvPr>
        </p:nvSpPr>
        <p:spPr>
          <a:xfrm>
            <a:off x="82550" y="744538"/>
            <a:ext cx="6618288" cy="3722687"/>
          </a:xfrm>
          <a:ln/>
        </p:spPr>
      </p:sp>
      <p:sp>
        <p:nvSpPr>
          <p:cNvPr id="1024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69953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3B1749D-5863-4DB6-9E1C-AED0ED1B094E}" type="slidenum">
              <a:rPr lang="en-US" altLang="de-DE" sz="1300" smtClean="0"/>
              <a:pPr>
                <a:spcBef>
                  <a:spcPct val="0"/>
                </a:spcBef>
              </a:pPr>
              <a:t>43</a:t>
            </a:fld>
            <a:endParaRPr lang="en-US" altLang="de-DE" sz="1300"/>
          </a:p>
        </p:txBody>
      </p:sp>
      <p:sp>
        <p:nvSpPr>
          <p:cNvPr id="104451" name="Rectangle 2"/>
          <p:cNvSpPr>
            <a:spLocks noGrp="1" noRot="1" noChangeAspect="1" noChangeArrowheads="1" noTextEdit="1"/>
          </p:cNvSpPr>
          <p:nvPr>
            <p:ph type="sldImg"/>
          </p:nvPr>
        </p:nvSpPr>
        <p:spPr>
          <a:xfrm>
            <a:off x="82550" y="744538"/>
            <a:ext cx="6618288" cy="3722687"/>
          </a:xfrm>
          <a:ln/>
        </p:spPr>
      </p:sp>
      <p:sp>
        <p:nvSpPr>
          <p:cNvPr id="104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24419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67D5868-5362-4DF4-BC92-27730575C959}" type="slidenum">
              <a:rPr lang="en-US" altLang="de-DE" sz="1300" smtClean="0"/>
              <a:pPr>
                <a:spcBef>
                  <a:spcPct val="0"/>
                </a:spcBef>
              </a:pPr>
              <a:t>44</a:t>
            </a:fld>
            <a:endParaRPr lang="en-US" altLang="de-DE" sz="1300"/>
          </a:p>
        </p:txBody>
      </p:sp>
      <p:sp>
        <p:nvSpPr>
          <p:cNvPr id="106499" name="Rectangle 2"/>
          <p:cNvSpPr>
            <a:spLocks noGrp="1" noRot="1" noChangeAspect="1" noChangeArrowheads="1" noTextEdit="1"/>
          </p:cNvSpPr>
          <p:nvPr>
            <p:ph type="sldImg"/>
          </p:nvPr>
        </p:nvSpPr>
        <p:spPr>
          <a:xfrm>
            <a:off x="82550" y="744538"/>
            <a:ext cx="6618288" cy="3722687"/>
          </a:xfrm>
          <a:ln/>
        </p:spPr>
      </p:sp>
      <p:sp>
        <p:nvSpPr>
          <p:cNvPr id="1065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54381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4EE2878-BD35-4A5F-9A80-591AEFDFFE05}" type="slidenum">
              <a:rPr lang="en-US" altLang="de-DE" sz="1300" smtClean="0"/>
              <a:pPr>
                <a:spcBef>
                  <a:spcPct val="0"/>
                </a:spcBef>
              </a:pPr>
              <a:t>45</a:t>
            </a:fld>
            <a:endParaRPr lang="en-US" altLang="de-DE" sz="1300"/>
          </a:p>
        </p:txBody>
      </p:sp>
      <p:sp>
        <p:nvSpPr>
          <p:cNvPr id="108547" name="Rectangle 2"/>
          <p:cNvSpPr>
            <a:spLocks noGrp="1" noRot="1" noChangeAspect="1" noChangeArrowheads="1" noTextEdit="1"/>
          </p:cNvSpPr>
          <p:nvPr>
            <p:ph type="sldImg"/>
          </p:nvPr>
        </p:nvSpPr>
        <p:spPr>
          <a:xfrm>
            <a:off x="82550" y="744538"/>
            <a:ext cx="6618288" cy="3722687"/>
          </a:xfrm>
          <a:ln/>
        </p:spPr>
      </p:sp>
      <p:sp>
        <p:nvSpPr>
          <p:cNvPr id="1085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041255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1A8D63A-4885-4623-A4F7-C85F814CA666}" type="slidenum">
              <a:rPr lang="en-US" altLang="de-DE" sz="1300" smtClean="0">
                <a:solidFill>
                  <a:srgbClr val="000000"/>
                </a:solidFill>
              </a:rPr>
              <a:pPr>
                <a:spcBef>
                  <a:spcPct val="0"/>
                </a:spcBef>
              </a:pPr>
              <a:t>46</a:t>
            </a:fld>
            <a:endParaRPr lang="en-US" altLang="de-DE" sz="1300">
              <a:solidFill>
                <a:srgbClr val="000000"/>
              </a:solidFill>
            </a:endParaRPr>
          </a:p>
        </p:txBody>
      </p:sp>
      <p:sp>
        <p:nvSpPr>
          <p:cNvPr id="110595" name="Rectangle 2"/>
          <p:cNvSpPr>
            <a:spLocks noGrp="1" noRot="1" noChangeAspect="1" noChangeArrowheads="1" noTextEdit="1"/>
          </p:cNvSpPr>
          <p:nvPr>
            <p:ph type="sldImg"/>
          </p:nvPr>
        </p:nvSpPr>
        <p:spPr>
          <a:xfrm>
            <a:off x="82550" y="744538"/>
            <a:ext cx="6616700" cy="3722687"/>
          </a:xfrm>
          <a:ln/>
        </p:spPr>
      </p:sp>
      <p:sp>
        <p:nvSpPr>
          <p:cNvPr id="1105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57675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E14D4EE-340F-4122-A79F-501D4C8559C4}" type="slidenum">
              <a:rPr lang="en-US" altLang="de-DE" sz="1300" smtClean="0">
                <a:solidFill>
                  <a:srgbClr val="000000"/>
                </a:solidFill>
              </a:rPr>
              <a:pPr>
                <a:spcBef>
                  <a:spcPct val="0"/>
                </a:spcBef>
              </a:pPr>
              <a:t>47</a:t>
            </a:fld>
            <a:endParaRPr lang="en-US" altLang="de-DE" sz="1300">
              <a:solidFill>
                <a:srgbClr val="000000"/>
              </a:solidFill>
            </a:endParaRPr>
          </a:p>
        </p:txBody>
      </p:sp>
      <p:sp>
        <p:nvSpPr>
          <p:cNvPr id="112643" name="Rectangle 2"/>
          <p:cNvSpPr>
            <a:spLocks noGrp="1" noRot="1" noChangeAspect="1" noChangeArrowheads="1" noTextEdit="1"/>
          </p:cNvSpPr>
          <p:nvPr>
            <p:ph type="sldImg"/>
          </p:nvPr>
        </p:nvSpPr>
        <p:spPr>
          <a:xfrm>
            <a:off x="82550" y="744538"/>
            <a:ext cx="6616700" cy="3722687"/>
          </a:xfrm>
          <a:ln/>
        </p:spPr>
      </p:sp>
      <p:sp>
        <p:nvSpPr>
          <p:cNvPr id="1126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6576430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F6A1307-9445-4C2E-9FE2-9C3DDE4DAE75}" type="slidenum">
              <a:rPr lang="en-US" altLang="de-DE" sz="1300" smtClean="0">
                <a:solidFill>
                  <a:srgbClr val="000000"/>
                </a:solidFill>
              </a:rPr>
              <a:pPr>
                <a:spcBef>
                  <a:spcPct val="0"/>
                </a:spcBef>
              </a:pPr>
              <a:t>48</a:t>
            </a:fld>
            <a:endParaRPr lang="en-US" altLang="de-DE" sz="1300">
              <a:solidFill>
                <a:srgbClr val="000000"/>
              </a:solidFill>
            </a:endParaRPr>
          </a:p>
        </p:txBody>
      </p:sp>
      <p:sp>
        <p:nvSpPr>
          <p:cNvPr id="114691" name="Rectangle 2"/>
          <p:cNvSpPr>
            <a:spLocks noGrp="1" noRot="1" noChangeAspect="1" noChangeArrowheads="1" noTextEdit="1"/>
          </p:cNvSpPr>
          <p:nvPr>
            <p:ph type="sldImg"/>
          </p:nvPr>
        </p:nvSpPr>
        <p:spPr>
          <a:xfrm>
            <a:off x="82550" y="744538"/>
            <a:ext cx="6616700" cy="3722687"/>
          </a:xfrm>
          <a:ln/>
        </p:spPr>
      </p:sp>
      <p:sp>
        <p:nvSpPr>
          <p:cNvPr id="114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329948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32388C5-2955-40FD-92EF-3D3357C9E302}" type="slidenum">
              <a:rPr lang="en-US" altLang="de-DE" sz="1300" smtClean="0">
                <a:solidFill>
                  <a:srgbClr val="000000"/>
                </a:solidFill>
              </a:rPr>
              <a:pPr>
                <a:spcBef>
                  <a:spcPct val="0"/>
                </a:spcBef>
              </a:pPr>
              <a:t>49</a:t>
            </a:fld>
            <a:endParaRPr lang="en-US" altLang="de-DE" sz="1300">
              <a:solidFill>
                <a:srgbClr val="000000"/>
              </a:solidFill>
            </a:endParaRPr>
          </a:p>
        </p:txBody>
      </p:sp>
      <p:sp>
        <p:nvSpPr>
          <p:cNvPr id="116739" name="Rectangle 2"/>
          <p:cNvSpPr>
            <a:spLocks noGrp="1" noRot="1" noChangeAspect="1" noChangeArrowheads="1" noTextEdit="1"/>
          </p:cNvSpPr>
          <p:nvPr>
            <p:ph type="sldImg"/>
          </p:nvPr>
        </p:nvSpPr>
        <p:spPr>
          <a:xfrm>
            <a:off x="82550" y="744538"/>
            <a:ext cx="6616700" cy="3722687"/>
          </a:xfrm>
          <a:ln/>
        </p:spPr>
      </p:sp>
      <p:sp>
        <p:nvSpPr>
          <p:cNvPr id="1167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402365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ABF677D-455C-44DE-8529-23A286BCA3BC}" type="slidenum">
              <a:rPr lang="en-US" altLang="de-DE" sz="1300" smtClean="0"/>
              <a:pPr>
                <a:spcBef>
                  <a:spcPct val="0"/>
                </a:spcBef>
              </a:pPr>
              <a:t>50</a:t>
            </a:fld>
            <a:endParaRPr lang="en-US" altLang="de-DE" sz="1300"/>
          </a:p>
        </p:txBody>
      </p:sp>
      <p:sp>
        <p:nvSpPr>
          <p:cNvPr id="118787" name="Rectangle 2"/>
          <p:cNvSpPr>
            <a:spLocks noGrp="1" noRot="1" noChangeAspect="1" noChangeArrowheads="1" noTextEdit="1"/>
          </p:cNvSpPr>
          <p:nvPr>
            <p:ph type="sldImg"/>
          </p:nvPr>
        </p:nvSpPr>
        <p:spPr>
          <a:xfrm>
            <a:off x="82550" y="744538"/>
            <a:ext cx="6618288" cy="3722687"/>
          </a:xfrm>
          <a:ln/>
        </p:spPr>
      </p:sp>
      <p:sp>
        <p:nvSpPr>
          <p:cNvPr id="1187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594879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118B1E1-DA26-4F55-A34A-71014B80A129}" type="slidenum">
              <a:rPr lang="en-US" altLang="de-DE" sz="1300" smtClean="0"/>
              <a:pPr>
                <a:spcBef>
                  <a:spcPct val="0"/>
                </a:spcBef>
              </a:pPr>
              <a:t>51</a:t>
            </a:fld>
            <a:endParaRPr lang="en-US" altLang="de-DE" sz="1300"/>
          </a:p>
        </p:txBody>
      </p:sp>
      <p:sp>
        <p:nvSpPr>
          <p:cNvPr id="120835" name="Rectangle 2"/>
          <p:cNvSpPr>
            <a:spLocks noGrp="1" noRot="1" noChangeAspect="1" noChangeArrowheads="1" noTextEdit="1"/>
          </p:cNvSpPr>
          <p:nvPr>
            <p:ph type="sldImg"/>
          </p:nvPr>
        </p:nvSpPr>
        <p:spPr>
          <a:xfrm>
            <a:off x="82550" y="744538"/>
            <a:ext cx="6618288" cy="3722687"/>
          </a:xfrm>
          <a:ln/>
        </p:spPr>
      </p:sp>
      <p:sp>
        <p:nvSpPr>
          <p:cNvPr id="1208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4276340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E742954-4B42-4094-97C9-5A18375BB971}" type="slidenum">
              <a:rPr lang="en-US" altLang="de-DE" sz="1300" smtClean="0"/>
              <a:pPr>
                <a:spcBef>
                  <a:spcPct val="0"/>
                </a:spcBef>
              </a:pPr>
              <a:t>52</a:t>
            </a:fld>
            <a:endParaRPr lang="en-US" altLang="de-DE" sz="1300"/>
          </a:p>
        </p:txBody>
      </p:sp>
      <p:sp>
        <p:nvSpPr>
          <p:cNvPr id="122883" name="Rectangle 2"/>
          <p:cNvSpPr>
            <a:spLocks noGrp="1" noRot="1" noChangeAspect="1" noChangeArrowheads="1" noTextEdit="1"/>
          </p:cNvSpPr>
          <p:nvPr>
            <p:ph type="sldImg"/>
          </p:nvPr>
        </p:nvSpPr>
        <p:spPr>
          <a:xfrm>
            <a:off x="82550" y="744538"/>
            <a:ext cx="6618288" cy="3722687"/>
          </a:xfrm>
          <a:ln/>
        </p:spPr>
      </p:sp>
      <p:sp>
        <p:nvSpPr>
          <p:cNvPr id="1228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1639710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E1EF8A4-76F3-4215-9CEA-22E097D1F2FE}" type="slidenum">
              <a:rPr lang="en-US" altLang="de-DE" sz="1300" smtClean="0"/>
              <a:pPr>
                <a:spcBef>
                  <a:spcPct val="0"/>
                </a:spcBef>
              </a:pPr>
              <a:t>53</a:t>
            </a:fld>
            <a:endParaRPr lang="en-US" altLang="de-DE" sz="1300"/>
          </a:p>
        </p:txBody>
      </p:sp>
      <p:sp>
        <p:nvSpPr>
          <p:cNvPr id="124931" name="Rectangle 2"/>
          <p:cNvSpPr>
            <a:spLocks noGrp="1" noRot="1" noChangeAspect="1" noChangeArrowheads="1" noTextEdit="1"/>
          </p:cNvSpPr>
          <p:nvPr>
            <p:ph type="sldImg"/>
          </p:nvPr>
        </p:nvSpPr>
        <p:spPr>
          <a:xfrm>
            <a:off x="82550" y="744538"/>
            <a:ext cx="6618288" cy="3722687"/>
          </a:xfrm>
          <a:ln/>
        </p:spPr>
      </p:sp>
      <p:sp>
        <p:nvSpPr>
          <p:cNvPr id="1249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320753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9E77EBC-5F38-488E-A43F-ACB240F4225B}" type="slidenum">
              <a:rPr lang="en-US" altLang="de-DE" sz="1300" smtClean="0"/>
              <a:pPr>
                <a:spcBef>
                  <a:spcPct val="0"/>
                </a:spcBef>
              </a:pPr>
              <a:t>54</a:t>
            </a:fld>
            <a:endParaRPr lang="en-US" altLang="de-DE" sz="1300"/>
          </a:p>
        </p:txBody>
      </p:sp>
      <p:sp>
        <p:nvSpPr>
          <p:cNvPr id="126979" name="Rectangle 2"/>
          <p:cNvSpPr>
            <a:spLocks noGrp="1" noRot="1" noChangeAspect="1" noChangeArrowheads="1" noTextEdit="1"/>
          </p:cNvSpPr>
          <p:nvPr>
            <p:ph type="sldImg"/>
          </p:nvPr>
        </p:nvSpPr>
        <p:spPr>
          <a:xfrm>
            <a:off x="82550" y="744538"/>
            <a:ext cx="6618288" cy="3722687"/>
          </a:xfrm>
          <a:ln/>
        </p:spPr>
      </p:sp>
      <p:sp>
        <p:nvSpPr>
          <p:cNvPr id="1269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4039934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B56057A-1C01-47FE-A7C3-0311A95A835B}" type="slidenum">
              <a:rPr lang="en-US" altLang="de-DE" sz="1300" smtClean="0"/>
              <a:pPr>
                <a:spcBef>
                  <a:spcPct val="0"/>
                </a:spcBef>
              </a:pPr>
              <a:t>55</a:t>
            </a:fld>
            <a:endParaRPr lang="en-US" altLang="de-DE" sz="1300"/>
          </a:p>
        </p:txBody>
      </p:sp>
      <p:sp>
        <p:nvSpPr>
          <p:cNvPr id="129027" name="Rectangle 2"/>
          <p:cNvSpPr>
            <a:spLocks noGrp="1" noRot="1" noChangeAspect="1" noChangeArrowheads="1" noTextEdit="1"/>
          </p:cNvSpPr>
          <p:nvPr>
            <p:ph type="sldImg"/>
          </p:nvPr>
        </p:nvSpPr>
        <p:spPr>
          <a:xfrm>
            <a:off x="82550" y="744538"/>
            <a:ext cx="6618288" cy="3722687"/>
          </a:xfrm>
          <a:ln/>
        </p:spPr>
      </p:sp>
      <p:sp>
        <p:nvSpPr>
          <p:cNvPr id="1290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39361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52C75C2-35A3-4F98-BE89-9D961172609A}" type="slidenum">
              <a:rPr lang="en-US" altLang="de-DE" sz="1300" smtClean="0"/>
              <a:pPr>
                <a:spcBef>
                  <a:spcPct val="0"/>
                </a:spcBef>
              </a:pPr>
              <a:t>56</a:t>
            </a:fld>
            <a:endParaRPr lang="en-US" altLang="de-DE" sz="1300"/>
          </a:p>
        </p:txBody>
      </p:sp>
      <p:sp>
        <p:nvSpPr>
          <p:cNvPr id="131075" name="Rectangle 2"/>
          <p:cNvSpPr>
            <a:spLocks noGrp="1" noRot="1" noChangeAspect="1" noChangeArrowheads="1" noTextEdit="1"/>
          </p:cNvSpPr>
          <p:nvPr>
            <p:ph type="sldImg"/>
          </p:nvPr>
        </p:nvSpPr>
        <p:spPr>
          <a:xfrm>
            <a:off x="82550" y="744538"/>
            <a:ext cx="6618288" cy="3722687"/>
          </a:xfrm>
          <a:ln/>
        </p:spPr>
      </p:sp>
      <p:sp>
        <p:nvSpPr>
          <p:cNvPr id="1310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921067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F4F18B9-8B19-44DE-90A9-2285C767431E}" type="slidenum">
              <a:rPr lang="en-US" altLang="de-DE" sz="1300" smtClean="0"/>
              <a:pPr>
                <a:spcBef>
                  <a:spcPct val="0"/>
                </a:spcBef>
              </a:pPr>
              <a:t>57</a:t>
            </a:fld>
            <a:endParaRPr lang="en-US" altLang="de-DE" sz="1300"/>
          </a:p>
        </p:txBody>
      </p:sp>
      <p:sp>
        <p:nvSpPr>
          <p:cNvPr id="133123" name="Rectangle 2"/>
          <p:cNvSpPr>
            <a:spLocks noGrp="1" noRot="1" noChangeAspect="1" noChangeArrowheads="1" noTextEdit="1"/>
          </p:cNvSpPr>
          <p:nvPr>
            <p:ph type="sldImg"/>
          </p:nvPr>
        </p:nvSpPr>
        <p:spPr>
          <a:xfrm>
            <a:off x="82550" y="744538"/>
            <a:ext cx="6618288" cy="3722687"/>
          </a:xfrm>
          <a:ln/>
        </p:spPr>
      </p:sp>
      <p:sp>
        <p:nvSpPr>
          <p:cNvPr id="1331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562430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C9547E3-37AC-4722-8EE8-938C0A46F1B6}" type="slidenum">
              <a:rPr lang="en-US" altLang="de-DE" sz="1300" smtClean="0"/>
              <a:pPr>
                <a:spcBef>
                  <a:spcPct val="0"/>
                </a:spcBef>
              </a:pPr>
              <a:t>58</a:t>
            </a:fld>
            <a:endParaRPr lang="en-US" altLang="de-DE" sz="1300"/>
          </a:p>
        </p:txBody>
      </p:sp>
      <p:sp>
        <p:nvSpPr>
          <p:cNvPr id="135171" name="Rectangle 2"/>
          <p:cNvSpPr>
            <a:spLocks noGrp="1" noRot="1" noChangeAspect="1" noChangeArrowheads="1" noTextEdit="1"/>
          </p:cNvSpPr>
          <p:nvPr>
            <p:ph type="sldImg"/>
          </p:nvPr>
        </p:nvSpPr>
        <p:spPr>
          <a:xfrm>
            <a:off x="82550" y="744538"/>
            <a:ext cx="6618288" cy="3722687"/>
          </a:xfrm>
          <a:ln/>
        </p:spPr>
      </p:sp>
      <p:sp>
        <p:nvSpPr>
          <p:cNvPr id="1351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0594567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40F65E2-A7B1-47DD-8B69-5EFDC47B5A92}" type="slidenum">
              <a:rPr lang="en-US" altLang="de-DE" sz="1300" smtClean="0"/>
              <a:pPr>
                <a:spcBef>
                  <a:spcPct val="0"/>
                </a:spcBef>
              </a:pPr>
              <a:t>59</a:t>
            </a:fld>
            <a:endParaRPr lang="en-US" altLang="de-DE" sz="1300"/>
          </a:p>
        </p:txBody>
      </p:sp>
      <p:sp>
        <p:nvSpPr>
          <p:cNvPr id="137219" name="Rectangle 2"/>
          <p:cNvSpPr>
            <a:spLocks noGrp="1" noRot="1" noChangeAspect="1" noChangeArrowheads="1" noTextEdit="1"/>
          </p:cNvSpPr>
          <p:nvPr>
            <p:ph type="sldImg"/>
          </p:nvPr>
        </p:nvSpPr>
        <p:spPr>
          <a:xfrm>
            <a:off x="82550" y="744538"/>
            <a:ext cx="6618288" cy="3722687"/>
          </a:xfrm>
          <a:ln/>
        </p:spPr>
      </p:sp>
      <p:sp>
        <p:nvSpPr>
          <p:cNvPr id="1372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384379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72B5D85-66BD-4A86-803D-74636CFA3ED0}" type="slidenum">
              <a:rPr lang="en-US" altLang="de-DE" sz="1300" smtClean="0"/>
              <a:pPr>
                <a:spcBef>
                  <a:spcPct val="0"/>
                </a:spcBef>
              </a:pPr>
              <a:t>60</a:t>
            </a:fld>
            <a:endParaRPr lang="en-US" altLang="de-DE" sz="1300"/>
          </a:p>
        </p:txBody>
      </p:sp>
      <p:sp>
        <p:nvSpPr>
          <p:cNvPr id="139267" name="Rectangle 2"/>
          <p:cNvSpPr>
            <a:spLocks noGrp="1" noRot="1" noChangeAspect="1" noChangeArrowheads="1" noTextEdit="1"/>
          </p:cNvSpPr>
          <p:nvPr>
            <p:ph type="sldImg"/>
          </p:nvPr>
        </p:nvSpPr>
        <p:spPr>
          <a:xfrm>
            <a:off x="82550" y="744538"/>
            <a:ext cx="6618288" cy="3722687"/>
          </a:xfrm>
          <a:ln/>
        </p:spPr>
      </p:sp>
      <p:sp>
        <p:nvSpPr>
          <p:cNvPr id="1392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48810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EC3EE5A-0DA2-4DB8-A781-8C6E97225188}" type="slidenum">
              <a:rPr lang="en-US" altLang="de-DE" sz="1300" smtClean="0"/>
              <a:pPr>
                <a:spcBef>
                  <a:spcPct val="0"/>
                </a:spcBef>
              </a:pPr>
              <a:t>61</a:t>
            </a:fld>
            <a:endParaRPr lang="en-US" altLang="de-DE" sz="1300"/>
          </a:p>
        </p:txBody>
      </p:sp>
      <p:sp>
        <p:nvSpPr>
          <p:cNvPr id="141315" name="Rectangle 2"/>
          <p:cNvSpPr>
            <a:spLocks noGrp="1" noRot="1" noChangeAspect="1" noChangeArrowheads="1" noTextEdit="1"/>
          </p:cNvSpPr>
          <p:nvPr>
            <p:ph type="sldImg"/>
          </p:nvPr>
        </p:nvSpPr>
        <p:spPr>
          <a:xfrm>
            <a:off x="82550" y="744538"/>
            <a:ext cx="6618288" cy="3722687"/>
          </a:xfrm>
          <a:ln/>
        </p:spPr>
      </p:sp>
      <p:sp>
        <p:nvSpPr>
          <p:cNvPr id="1413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4463085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A8F517E-D968-4A21-8C8B-D951780D2E46}" type="slidenum">
              <a:rPr lang="en-US" altLang="de-DE" sz="1300" smtClean="0"/>
              <a:pPr>
                <a:spcBef>
                  <a:spcPct val="0"/>
                </a:spcBef>
              </a:pPr>
              <a:t>62</a:t>
            </a:fld>
            <a:endParaRPr lang="en-US" altLang="de-DE" sz="1300"/>
          </a:p>
        </p:txBody>
      </p:sp>
      <p:sp>
        <p:nvSpPr>
          <p:cNvPr id="143363" name="Rectangle 2"/>
          <p:cNvSpPr>
            <a:spLocks noGrp="1" noRot="1" noChangeAspect="1" noChangeArrowheads="1" noTextEdit="1"/>
          </p:cNvSpPr>
          <p:nvPr>
            <p:ph type="sldImg"/>
          </p:nvPr>
        </p:nvSpPr>
        <p:spPr>
          <a:xfrm>
            <a:off x="82550" y="744538"/>
            <a:ext cx="6618288" cy="3722687"/>
          </a:xfrm>
          <a:ln/>
        </p:spPr>
      </p:sp>
      <p:sp>
        <p:nvSpPr>
          <p:cNvPr id="1433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5325278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F1926B8-EDE9-4F19-8FA6-F32125104FBA}" type="slidenum">
              <a:rPr lang="en-US" altLang="de-DE" sz="1300" smtClean="0"/>
              <a:pPr>
                <a:spcBef>
                  <a:spcPct val="0"/>
                </a:spcBef>
              </a:pPr>
              <a:t>63</a:t>
            </a:fld>
            <a:endParaRPr lang="en-US" altLang="de-DE" sz="1300"/>
          </a:p>
        </p:txBody>
      </p:sp>
      <p:sp>
        <p:nvSpPr>
          <p:cNvPr id="145411" name="Rectangle 2"/>
          <p:cNvSpPr>
            <a:spLocks noGrp="1" noRot="1" noChangeAspect="1" noChangeArrowheads="1" noTextEdit="1"/>
          </p:cNvSpPr>
          <p:nvPr>
            <p:ph type="sldImg"/>
          </p:nvPr>
        </p:nvSpPr>
        <p:spPr>
          <a:xfrm>
            <a:off x="82550" y="744538"/>
            <a:ext cx="6618288" cy="3722687"/>
          </a:xfrm>
          <a:ln/>
        </p:spPr>
      </p:sp>
      <p:sp>
        <p:nvSpPr>
          <p:cNvPr id="1454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441463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67D62D0-F5E3-4C91-A981-87557D0EA60B}" type="slidenum">
              <a:rPr lang="en-US" altLang="de-DE" sz="1300" smtClean="0"/>
              <a:pPr>
                <a:spcBef>
                  <a:spcPct val="0"/>
                </a:spcBef>
              </a:pPr>
              <a:t>64</a:t>
            </a:fld>
            <a:endParaRPr lang="en-US" altLang="de-DE" sz="1300"/>
          </a:p>
        </p:txBody>
      </p:sp>
      <p:sp>
        <p:nvSpPr>
          <p:cNvPr id="147459" name="Rectangle 2"/>
          <p:cNvSpPr>
            <a:spLocks noGrp="1" noRot="1" noChangeAspect="1" noChangeArrowheads="1" noTextEdit="1"/>
          </p:cNvSpPr>
          <p:nvPr>
            <p:ph type="sldImg"/>
          </p:nvPr>
        </p:nvSpPr>
        <p:spPr>
          <a:xfrm>
            <a:off x="82550" y="744538"/>
            <a:ext cx="6618288" cy="3722687"/>
          </a:xfrm>
          <a:ln/>
        </p:spPr>
      </p:sp>
      <p:sp>
        <p:nvSpPr>
          <p:cNvPr id="1474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006223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17DEB8D-AEEA-4E0E-8A97-DE9BE59BC389}" type="slidenum">
              <a:rPr lang="en-US" altLang="de-DE" sz="1300" smtClean="0"/>
              <a:pPr>
                <a:spcBef>
                  <a:spcPct val="0"/>
                </a:spcBef>
              </a:pPr>
              <a:t>65</a:t>
            </a:fld>
            <a:endParaRPr lang="en-US" altLang="de-DE" sz="1300"/>
          </a:p>
        </p:txBody>
      </p:sp>
      <p:sp>
        <p:nvSpPr>
          <p:cNvPr id="149507" name="Rectangle 2"/>
          <p:cNvSpPr>
            <a:spLocks noGrp="1" noRot="1" noChangeAspect="1" noChangeArrowheads="1" noTextEdit="1"/>
          </p:cNvSpPr>
          <p:nvPr>
            <p:ph type="sldImg"/>
          </p:nvPr>
        </p:nvSpPr>
        <p:spPr>
          <a:xfrm>
            <a:off x="82550" y="744538"/>
            <a:ext cx="6618288" cy="3722687"/>
          </a:xfrm>
          <a:ln/>
        </p:spPr>
      </p:sp>
      <p:sp>
        <p:nvSpPr>
          <p:cNvPr id="149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544196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DFB1BD0-3A3D-4EF5-B225-77FE2DC682CE}" type="slidenum">
              <a:rPr lang="en-US" altLang="de-DE" sz="1300" smtClean="0"/>
              <a:pPr>
                <a:spcBef>
                  <a:spcPct val="0"/>
                </a:spcBef>
              </a:pPr>
              <a:t>66</a:t>
            </a:fld>
            <a:endParaRPr lang="en-US" altLang="de-DE" sz="1300"/>
          </a:p>
        </p:txBody>
      </p:sp>
      <p:sp>
        <p:nvSpPr>
          <p:cNvPr id="155651" name="Rectangle 2"/>
          <p:cNvSpPr>
            <a:spLocks noGrp="1" noRot="1" noChangeAspect="1" noChangeArrowheads="1" noTextEdit="1"/>
          </p:cNvSpPr>
          <p:nvPr>
            <p:ph type="sldImg"/>
          </p:nvPr>
        </p:nvSpPr>
        <p:spPr>
          <a:xfrm>
            <a:off x="82550" y="744538"/>
            <a:ext cx="6618288" cy="3722687"/>
          </a:xfrm>
          <a:ln/>
        </p:spPr>
      </p:sp>
      <p:sp>
        <p:nvSpPr>
          <p:cNvPr id="1556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11400906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DFB1BD0-3A3D-4EF5-B225-77FE2DC682CE}" type="slidenum">
              <a:rPr lang="en-US" altLang="de-DE" sz="1300" smtClean="0"/>
              <a:pPr>
                <a:spcBef>
                  <a:spcPct val="0"/>
                </a:spcBef>
              </a:pPr>
              <a:t>67</a:t>
            </a:fld>
            <a:endParaRPr lang="en-US" altLang="de-DE" sz="1300"/>
          </a:p>
        </p:txBody>
      </p:sp>
      <p:sp>
        <p:nvSpPr>
          <p:cNvPr id="155651" name="Rectangle 2"/>
          <p:cNvSpPr>
            <a:spLocks noGrp="1" noRot="1" noChangeAspect="1" noChangeArrowheads="1" noTextEdit="1"/>
          </p:cNvSpPr>
          <p:nvPr>
            <p:ph type="sldImg"/>
          </p:nvPr>
        </p:nvSpPr>
        <p:spPr>
          <a:xfrm>
            <a:off x="82550" y="744538"/>
            <a:ext cx="6618288" cy="3722687"/>
          </a:xfrm>
          <a:ln/>
        </p:spPr>
      </p:sp>
      <p:sp>
        <p:nvSpPr>
          <p:cNvPr id="1556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11400906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DFB1BD0-3A3D-4EF5-B225-77FE2DC682CE}" type="slidenum">
              <a:rPr lang="en-US" altLang="de-DE" sz="1300" smtClean="0"/>
              <a:pPr>
                <a:spcBef>
                  <a:spcPct val="0"/>
                </a:spcBef>
              </a:pPr>
              <a:t>68</a:t>
            </a:fld>
            <a:endParaRPr lang="en-US" altLang="de-DE" sz="1300"/>
          </a:p>
        </p:txBody>
      </p:sp>
      <p:sp>
        <p:nvSpPr>
          <p:cNvPr id="155651" name="Rectangle 2"/>
          <p:cNvSpPr>
            <a:spLocks noGrp="1" noRot="1" noChangeAspect="1" noChangeArrowheads="1" noTextEdit="1"/>
          </p:cNvSpPr>
          <p:nvPr>
            <p:ph type="sldImg"/>
          </p:nvPr>
        </p:nvSpPr>
        <p:spPr>
          <a:xfrm>
            <a:off x="82550" y="744538"/>
            <a:ext cx="6618288" cy="3722687"/>
          </a:xfrm>
          <a:ln/>
        </p:spPr>
      </p:sp>
      <p:sp>
        <p:nvSpPr>
          <p:cNvPr id="1556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11400906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D6A4087-177A-457B-B332-9C7FE450E7D9}" type="slidenum">
              <a:rPr lang="en-US" altLang="de-DE" sz="1300" smtClean="0"/>
              <a:pPr>
                <a:spcBef>
                  <a:spcPct val="0"/>
                </a:spcBef>
              </a:pPr>
              <a:t>69</a:t>
            </a:fld>
            <a:endParaRPr lang="en-US" altLang="de-DE" sz="1300"/>
          </a:p>
        </p:txBody>
      </p:sp>
      <p:sp>
        <p:nvSpPr>
          <p:cNvPr id="157699" name="Rectangle 2"/>
          <p:cNvSpPr>
            <a:spLocks noGrp="1" noRot="1" noChangeAspect="1" noChangeArrowheads="1" noTextEdit="1"/>
          </p:cNvSpPr>
          <p:nvPr>
            <p:ph type="sldImg"/>
          </p:nvPr>
        </p:nvSpPr>
        <p:spPr>
          <a:xfrm>
            <a:off x="82550" y="744538"/>
            <a:ext cx="6618288" cy="3722687"/>
          </a:xfrm>
          <a:ln/>
        </p:spPr>
      </p:sp>
      <p:sp>
        <p:nvSpPr>
          <p:cNvPr id="1577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9355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311FF56-E416-4F84-8135-C42546832646}" type="slidenum">
              <a:rPr lang="en-US" altLang="de-DE" sz="1300" smtClean="0"/>
              <a:pPr>
                <a:spcBef>
                  <a:spcPct val="0"/>
                </a:spcBef>
              </a:pPr>
              <a:t>70</a:t>
            </a:fld>
            <a:endParaRPr lang="en-US" altLang="de-DE" sz="1300"/>
          </a:p>
        </p:txBody>
      </p:sp>
      <p:sp>
        <p:nvSpPr>
          <p:cNvPr id="159747" name="Rectangle 2"/>
          <p:cNvSpPr>
            <a:spLocks noGrp="1" noRot="1" noChangeAspect="1" noChangeArrowheads="1" noTextEdit="1"/>
          </p:cNvSpPr>
          <p:nvPr>
            <p:ph type="sldImg"/>
          </p:nvPr>
        </p:nvSpPr>
        <p:spPr>
          <a:xfrm>
            <a:off x="82550" y="744538"/>
            <a:ext cx="6618288" cy="3722687"/>
          </a:xfrm>
          <a:ln/>
        </p:spPr>
      </p:sp>
      <p:sp>
        <p:nvSpPr>
          <p:cNvPr id="1597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32033291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AB56C50-32AD-4212-9571-69567405FCEE}" type="slidenum">
              <a:rPr lang="en-US" altLang="de-DE" sz="1300" smtClean="0"/>
              <a:pPr>
                <a:spcBef>
                  <a:spcPct val="0"/>
                </a:spcBef>
              </a:pPr>
              <a:t>71</a:t>
            </a:fld>
            <a:endParaRPr lang="en-US" altLang="de-DE" sz="1300"/>
          </a:p>
        </p:txBody>
      </p:sp>
      <p:sp>
        <p:nvSpPr>
          <p:cNvPr id="161795" name="Rectangle 2"/>
          <p:cNvSpPr>
            <a:spLocks noGrp="1" noRot="1" noChangeAspect="1" noChangeArrowheads="1" noTextEdit="1"/>
          </p:cNvSpPr>
          <p:nvPr>
            <p:ph type="sldImg"/>
          </p:nvPr>
        </p:nvSpPr>
        <p:spPr>
          <a:xfrm>
            <a:off x="82550" y="744538"/>
            <a:ext cx="6618288" cy="3722687"/>
          </a:xfrm>
          <a:ln/>
        </p:spPr>
      </p:sp>
      <p:sp>
        <p:nvSpPr>
          <p:cNvPr id="1617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71446949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300" smtClean="0">
                <a:solidFill>
                  <a:prstClr val="black"/>
                </a:solidFill>
                <a:latin typeface="Verdana" panose="020B0604030504040204" pitchFamily="34" charset="0"/>
              </a:rPr>
              <a:pPr>
                <a:spcBef>
                  <a:spcPct val="0"/>
                </a:spcBef>
              </a:pPr>
              <a:t>73</a:t>
            </a:fld>
            <a:endParaRPr lang="en-US" altLang="de-DE" sz="1300">
              <a:solidFill>
                <a:prstClr val="black"/>
              </a:solidFill>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295275" y="585788"/>
            <a:ext cx="5557838" cy="3125787"/>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4.xml"/><Relationship Id="rId4" Type="http://schemas.openxmlformats.org/officeDocument/2006/relationships/image" Target="../media/image4.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4.xml"/><Relationship Id="rId4" Type="http://schemas.openxmlformats.org/officeDocument/2006/relationships/image" Target="../media/image7.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b="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3 - Korrigierbarkeit</a:t>
            </a:r>
          </a:p>
        </p:txBody>
      </p:sp>
      <p:sp>
        <p:nvSpPr>
          <p:cNvPr id="4" name="Slide Number Placeholder 3"/>
          <p:cNvSpPr>
            <a:spLocks noGrp="1"/>
          </p:cNvSpPr>
          <p:nvPr>
            <p:ph type="sldNum" sz="quarter" idx="12"/>
          </p:nvPr>
        </p:nvSpPr>
        <p:spPr bwMode="gray"/>
        <p:txBody>
          <a:bodyPr/>
          <a:lstStyle/>
          <a:p>
            <a:pPr>
              <a:defRPr/>
            </a:pPr>
            <a:fld id="{42647CAB-31B1-494D-BFCB-5511D60058C7}"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Metakognitives Training 3 - Korrigierbarkeit</a:t>
            </a:r>
          </a:p>
        </p:txBody>
      </p:sp>
      <p:sp>
        <p:nvSpPr>
          <p:cNvPr id="6" name="Slide Number Placeholder 5"/>
          <p:cNvSpPr>
            <a:spLocks noGrp="1"/>
          </p:cNvSpPr>
          <p:nvPr>
            <p:ph type="sldNum" sz="quarter" idx="12"/>
          </p:nvPr>
        </p:nvSpPr>
        <p:spPr bwMode="gray"/>
        <p:txBody>
          <a:bodyPr>
            <a:noAutofit/>
          </a:bodyPr>
          <a:lstStyle/>
          <a:p>
            <a:pPr>
              <a:defRPr/>
            </a:pPr>
            <a:fld id="{12B91339-F9DD-4C02-BB75-B1B7796A040D}"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3 - Korrigierbarkeit</a:t>
            </a:r>
          </a:p>
        </p:txBody>
      </p:sp>
      <p:sp>
        <p:nvSpPr>
          <p:cNvPr id="7" name="Slide Number Placeholder 6"/>
          <p:cNvSpPr>
            <a:spLocks noGrp="1"/>
          </p:cNvSpPr>
          <p:nvPr>
            <p:ph type="sldNum" sz="quarter" idx="12"/>
          </p:nvPr>
        </p:nvSpPr>
        <p:spPr bwMode="gray"/>
        <p:txBody>
          <a:bodyPr/>
          <a:lstStyle/>
          <a:p>
            <a:pPr>
              <a:defRPr/>
            </a:pPr>
            <a:fld id="{2085D1DA-E941-439A-B41C-8A81506815BF}"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3 - Korrigierbarkeit</a:t>
            </a:r>
          </a:p>
        </p:txBody>
      </p:sp>
      <p:sp>
        <p:nvSpPr>
          <p:cNvPr id="7" name="Slide Number Placeholder 6"/>
          <p:cNvSpPr>
            <a:spLocks noGrp="1"/>
          </p:cNvSpPr>
          <p:nvPr>
            <p:ph type="sldNum" sz="quarter" idx="12"/>
          </p:nvPr>
        </p:nvSpPr>
        <p:spPr bwMode="gray"/>
        <p:txBody>
          <a:bodyPr/>
          <a:lstStyle/>
          <a:p>
            <a:pPr>
              <a:defRPr/>
            </a:pPr>
            <a:fld id="{42647CAB-31B1-494D-BFCB-5511D60058C7}"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Metakognitives Training 3 - Korrigierbarkeit</a:t>
            </a:r>
          </a:p>
        </p:txBody>
      </p:sp>
      <p:sp>
        <p:nvSpPr>
          <p:cNvPr id="7" name="Slide Number Placeholder 6"/>
          <p:cNvSpPr>
            <a:spLocks noGrp="1"/>
          </p:cNvSpPr>
          <p:nvPr>
            <p:ph type="sldNum" sz="quarter" idx="12"/>
          </p:nvPr>
        </p:nvSpPr>
        <p:spPr bwMode="gray"/>
        <p:txBody>
          <a:bodyPr/>
          <a:lstStyle/>
          <a:p>
            <a:pPr>
              <a:defRPr/>
            </a:pPr>
            <a:fld id="{42647CAB-31B1-494D-BFCB-5511D60058C7}"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Metakognitives Training 3 - Korrigierbarkeit</a:t>
            </a:r>
          </a:p>
        </p:txBody>
      </p:sp>
      <p:sp>
        <p:nvSpPr>
          <p:cNvPr id="5" name="Slide Number Placeholder 4"/>
          <p:cNvSpPr>
            <a:spLocks noGrp="1"/>
          </p:cNvSpPr>
          <p:nvPr>
            <p:ph type="sldNum" sz="quarter" idx="12"/>
          </p:nvPr>
        </p:nvSpPr>
        <p:spPr bwMode="gray"/>
        <p:txBody>
          <a:bodyPr/>
          <a:lstStyle/>
          <a:p>
            <a:pPr>
              <a:defRPr/>
            </a:pPr>
            <a:fld id="{5DE0AACF-C868-4079-AD3E-361C8F6FED4B}"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3 - Korrigierbarkeit</a:t>
            </a:r>
          </a:p>
        </p:txBody>
      </p:sp>
      <p:sp>
        <p:nvSpPr>
          <p:cNvPr id="4" name="Slide Number Placeholder 3"/>
          <p:cNvSpPr>
            <a:spLocks noGrp="1"/>
          </p:cNvSpPr>
          <p:nvPr>
            <p:ph type="sldNum" sz="quarter" idx="12"/>
          </p:nvPr>
        </p:nvSpPr>
        <p:spPr bwMode="gray"/>
        <p:txBody>
          <a:bodyPr/>
          <a:lstStyle/>
          <a:p>
            <a:pPr>
              <a:defRPr/>
            </a:pPr>
            <a:fld id="{606A1E86-71C9-479A-B586-BDB2BDD00546}"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4589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68911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4000" b="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Tree>
    <p:extLst>
      <p:ext uri="{BB962C8B-B14F-4D97-AF65-F5344CB8AC3E}">
        <p14:creationId xmlns:p14="http://schemas.microsoft.com/office/powerpoint/2010/main" val="15602658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3 - Korrigierbarkeit</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7162383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3 - Korrigierbarkeit</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31896353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Tree>
    <p:extLst>
      <p:ext uri="{BB962C8B-B14F-4D97-AF65-F5344CB8AC3E}">
        <p14:creationId xmlns:p14="http://schemas.microsoft.com/office/powerpoint/2010/main" val="23293294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3 - Korrigierbarkeit</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7620851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3 - Korrigierbarkeit</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6213892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3 - Korrigierbarkeit</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8685657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3 - Korrigierbarkeit</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3592295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3 - Korrigierbarkeit</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1961389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72987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21891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268824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4000" b="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Tree>
    <p:extLst>
      <p:ext uri="{BB962C8B-B14F-4D97-AF65-F5344CB8AC3E}">
        <p14:creationId xmlns:p14="http://schemas.microsoft.com/office/powerpoint/2010/main" val="9132284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3 - Korrigierbarkeit</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42934496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3 - Korrigierbarkeit</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0782331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Tree>
    <p:extLst>
      <p:ext uri="{BB962C8B-B14F-4D97-AF65-F5344CB8AC3E}">
        <p14:creationId xmlns:p14="http://schemas.microsoft.com/office/powerpoint/2010/main" val="22851411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3 - Korrigierbarkeit</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2410087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3 - Korrigierbarkeit</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0208599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3 - Korrigierbarkeit</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62049965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3 - Korrigierbarkeit</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9396081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3 - Korrigierbarkeit</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0811286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44824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2225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75746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userDrawn="1"/>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b="0" dirty="0" err="1">
              <a:solidFill>
                <a:srgbClr val="333333"/>
              </a:solidFill>
              <a:latin typeface="Calibri Light"/>
            </a:endParaRPr>
          </a:p>
        </p:txBody>
      </p:sp>
      <p:pic>
        <p:nvPicPr>
          <p:cNvPr id="22" name="Bild 1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Tree>
    <p:extLst>
      <p:ext uri="{BB962C8B-B14F-4D97-AF65-F5344CB8AC3E}">
        <p14:creationId xmlns:p14="http://schemas.microsoft.com/office/powerpoint/2010/main" val="227611225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Metakognitives Training 3 - Korrigierbarkeit</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92450485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Metakognitives Training 3 - Korrigierbarkeit</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75907755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279557021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Metakognitives Training 3 - Korrigierbarkeit</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79657641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Metakognitives Training 3 - Korrigierbarkeit</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73410002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Metakognitives Training 3 - Korrigierbarkeit</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3202892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Metakognitives Training 3 - Korrigierbarkeit</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34140043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Metakognitives Training 3 - Korrigierbarkeit</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7282249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914723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2.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Metakognitives Training 3 - Korrigierbarkeit</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42647CAB-31B1-494D-BFCB-5511D60058C7}"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363" r:id="rId1"/>
    <p:sldLayoutId id="2147484364" r:id="rId2"/>
    <p:sldLayoutId id="2147484365" r:id="rId3"/>
    <p:sldLayoutId id="2147484366" r:id="rId4"/>
    <p:sldLayoutId id="2147484367" r:id="rId5"/>
    <p:sldLayoutId id="2147484368" r:id="rId6"/>
    <p:sldLayoutId id="2147484369" r:id="rId7"/>
    <p:sldLayoutId id="2147484370" r:id="rId8"/>
    <p:sldLayoutId id="2147484371" r:id="rId9"/>
    <p:sldLayoutId id="2147484372" r:id="rId10"/>
    <p:sldLayoutId id="2147484373" r:id="rId11"/>
    <p:sldLayoutId id="214748437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b="0">
                <a:solidFill>
                  <a:srgbClr val="333333"/>
                </a:solidFill>
              </a:rPr>
              <a:t>Metakognitives Training 3 - Korrigierbarkeit</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0C71D7B0-72CC-43FA-9C95-59D12C3FBF7C}" type="slidenum">
              <a:rPr lang="de-DE" altLang="de-DE" b="0" smtClean="0">
                <a:solidFill>
                  <a:srgbClr val="333333"/>
                </a:solidFill>
              </a:rPr>
              <a:pPr>
                <a:defRPr/>
              </a:pPr>
              <a:t>‹Nr.›</a:t>
            </a:fld>
            <a:endParaRPr lang="de-DE" altLang="de-DE" b="0">
              <a:solidFill>
                <a:srgbClr val="333333"/>
              </a:solidFill>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066444194"/>
      </p:ext>
    </p:extLst>
  </p:cSld>
  <p:clrMap bg1="lt1" tx1="dk1" bg2="lt2" tx2="dk2" accent1="accent1" accent2="accent2" accent3="accent3" accent4="accent4" accent5="accent5" accent6="accent6" hlink="hlink" folHlink="folHlink"/>
  <p:sldLayoutIdLst>
    <p:sldLayoutId id="2147484376" r:id="rId1"/>
    <p:sldLayoutId id="2147484377" r:id="rId2"/>
    <p:sldLayoutId id="2147484378" r:id="rId3"/>
    <p:sldLayoutId id="2147484379" r:id="rId4"/>
    <p:sldLayoutId id="2147484380" r:id="rId5"/>
    <p:sldLayoutId id="2147484381" r:id="rId6"/>
    <p:sldLayoutId id="2147484382" r:id="rId7"/>
    <p:sldLayoutId id="2147484383" r:id="rId8"/>
    <p:sldLayoutId id="2147484384" r:id="rId9"/>
    <p:sldLayoutId id="2147484385" r:id="rId10"/>
    <p:sldLayoutId id="2147484386" r:id="rId11"/>
    <p:sldLayoutId id="214748438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b="0">
                <a:solidFill>
                  <a:srgbClr val="333333"/>
                </a:solidFill>
              </a:rPr>
              <a:t>Metakognitives Training 3 - Korrigierbarkeit</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0C71D7B0-72CC-43FA-9C95-59D12C3FBF7C}" type="slidenum">
              <a:rPr lang="de-DE" altLang="de-DE" b="0" smtClean="0">
                <a:solidFill>
                  <a:srgbClr val="333333"/>
                </a:solidFill>
              </a:rPr>
              <a:pPr>
                <a:defRPr/>
              </a:pPr>
              <a:t>‹Nr.›</a:t>
            </a:fld>
            <a:endParaRPr lang="de-DE" altLang="de-DE" b="0">
              <a:solidFill>
                <a:srgbClr val="333333"/>
              </a:solidFill>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053959712"/>
      </p:ext>
    </p:extLst>
  </p:cSld>
  <p:clrMap bg1="lt1" tx1="dk1" bg2="lt2" tx2="dk2" accent1="accent1" accent2="accent2" accent3="accent3" accent4="accent4" accent5="accent5" accent6="accent6" hlink="hlink" folHlink="folHlink"/>
  <p:sldLayoutIdLst>
    <p:sldLayoutId id="2147484389" r:id="rId1"/>
    <p:sldLayoutId id="2147484390" r:id="rId2"/>
    <p:sldLayoutId id="2147484391" r:id="rId3"/>
    <p:sldLayoutId id="2147484392" r:id="rId4"/>
    <p:sldLayoutId id="2147484393" r:id="rId5"/>
    <p:sldLayoutId id="2147484394" r:id="rId6"/>
    <p:sldLayoutId id="2147484395" r:id="rId7"/>
    <p:sldLayoutId id="2147484396" r:id="rId8"/>
    <p:sldLayoutId id="2147484397" r:id="rId9"/>
    <p:sldLayoutId id="2147484398" r:id="rId10"/>
    <p:sldLayoutId id="2147484399" r:id="rId11"/>
    <p:sldLayoutId id="214748440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b="0">
                <a:solidFill>
                  <a:srgbClr val="333333"/>
                </a:solidFill>
                <a:ea typeface="+mn-ea"/>
              </a:rPr>
              <a:t>Metakognitives Training 3 - Korrigierbarkeit</a:t>
            </a:r>
            <a:endParaRPr lang="de-DE" b="0" dirty="0">
              <a:solidFill>
                <a:srgbClr val="333333"/>
              </a:solidFill>
              <a:ea typeface="+mn-ea"/>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b="0" smtClean="0">
                <a:solidFill>
                  <a:srgbClr val="333333"/>
                </a:solidFill>
                <a:ea typeface="+mn-ea"/>
              </a:rPr>
              <a:pPr defTabSz="457123" eaLnBrk="1" fontAlgn="auto" hangingPunct="1">
                <a:spcBef>
                  <a:spcPts val="0"/>
                </a:spcBef>
                <a:spcAft>
                  <a:spcPts val="0"/>
                </a:spcAft>
              </a:pPr>
              <a:t>‹Nr.›</a:t>
            </a:fld>
            <a:endParaRPr lang="de-DE" b="0" dirty="0">
              <a:solidFill>
                <a:srgbClr val="333333"/>
              </a:solidFill>
              <a:ea typeface="+mn-ea"/>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883233895"/>
      </p:ext>
    </p:extLst>
  </p:cSld>
  <p:clrMap bg1="lt1" tx1="dk1" bg2="lt2" tx2="dk2" accent1="accent1" accent2="accent2" accent3="accent3" accent4="accent4" accent5="accent5" accent6="accent6" hlink="hlink" folHlink="folHlink"/>
  <p:sldLayoutIdLst>
    <p:sldLayoutId id="2147484402" r:id="rId1"/>
    <p:sldLayoutId id="2147484403" r:id="rId2"/>
    <p:sldLayoutId id="2147484404" r:id="rId3"/>
    <p:sldLayoutId id="2147484405" r:id="rId4"/>
    <p:sldLayoutId id="2147484406" r:id="rId5"/>
    <p:sldLayoutId id="2147484407" r:id="rId6"/>
    <p:sldLayoutId id="2147484408" r:id="rId7"/>
    <p:sldLayoutId id="2147484409" r:id="rId8"/>
    <p:sldLayoutId id="2147484410" r:id="rId9"/>
    <p:sldLayoutId id="2147484411" r:id="rId10"/>
    <p:sldLayoutId id="2147484412" r:id="rId11"/>
    <p:sldLayoutId id="214748441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11.jpeg"/><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16.pn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11.xml"/><Relationship Id="rId5" Type="http://schemas.openxmlformats.org/officeDocument/2006/relationships/image" Target="../media/image16.pn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19.jpeg"/><Relationship Id="rId4" Type="http://schemas.openxmlformats.org/officeDocument/2006/relationships/image" Target="../media/image18.jpeg"/></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0.jpeg"/><Relationship Id="rId1" Type="http://schemas.openxmlformats.org/officeDocument/2006/relationships/slideLayout" Target="../slideLayouts/slideLayout11.xml"/><Relationship Id="rId4" Type="http://schemas.openxmlformats.org/officeDocument/2006/relationships/image" Target="../media/image19.jpeg"/></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10.xml"/><Relationship Id="rId4" Type="http://schemas.openxmlformats.org/officeDocument/2006/relationships/image" Target="../media/image21.jpeg"/></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10.xml"/><Relationship Id="rId5" Type="http://schemas.openxmlformats.org/officeDocument/2006/relationships/image" Target="../media/image21.jpeg"/><Relationship Id="rId4" Type="http://schemas.openxmlformats.org/officeDocument/2006/relationships/image" Target="../media/image22.png"/></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11.xml"/><Relationship Id="rId5" Type="http://schemas.openxmlformats.org/officeDocument/2006/relationships/image" Target="../media/image21.jpeg"/><Relationship Id="rId4" Type="http://schemas.openxmlformats.org/officeDocument/2006/relationships/image" Target="../media/image22.png"/></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2.xml"/><Relationship Id="rId1" Type="http://schemas.openxmlformats.org/officeDocument/2006/relationships/slideLayout" Target="../slideLayouts/slideLayout10.xml"/><Relationship Id="rId4" Type="http://schemas.openxmlformats.org/officeDocument/2006/relationships/image" Target="../media/image25.jpeg"/></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3.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6.jpeg"/></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4.xml"/><Relationship Id="rId1" Type="http://schemas.openxmlformats.org/officeDocument/2006/relationships/slideLayout" Target="../slideLayouts/slideLayout11.xml"/><Relationship Id="rId5" Type="http://schemas.openxmlformats.org/officeDocument/2006/relationships/image" Target="../media/image24.jpeg"/><Relationship Id="rId4" Type="http://schemas.openxmlformats.org/officeDocument/2006/relationships/image" Target="../media/image26.jpeg"/></Relationships>
</file>

<file path=ppt/slides/_rels/slide3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27.jpeg"/></Relationships>
</file>

<file path=ppt/slides/_rels/slide3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31.jpeg"/><Relationship Id="rId4" Type="http://schemas.openxmlformats.org/officeDocument/2006/relationships/image" Target="../media/image30.jpeg"/></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8.xml"/><Relationship Id="rId1" Type="http://schemas.openxmlformats.org/officeDocument/2006/relationships/slideLayout" Target="../slideLayouts/slideLayout11.xml"/><Relationship Id="rId5" Type="http://schemas.openxmlformats.org/officeDocument/2006/relationships/image" Target="../media/image31.jpeg"/><Relationship Id="rId4" Type="http://schemas.openxmlformats.org/officeDocument/2006/relationships/image" Target="../media/image29.jpeg"/></Relationships>
</file>

<file path=ppt/slides/_rels/slide4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9.xml"/><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1.xml"/><Relationship Id="rId1" Type="http://schemas.openxmlformats.org/officeDocument/2006/relationships/slideLayout" Target="../slideLayouts/slideLayout10.xml"/><Relationship Id="rId4" Type="http://schemas.openxmlformats.org/officeDocument/2006/relationships/image" Target="../media/image33.jpeg"/></Relationships>
</file>

<file path=ppt/slides/_rels/slide4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2.xml"/><Relationship Id="rId1" Type="http://schemas.openxmlformats.org/officeDocument/2006/relationships/slideLayout" Target="../slideLayouts/slideLayout10.xml"/><Relationship Id="rId5" Type="http://schemas.openxmlformats.org/officeDocument/2006/relationships/image" Target="../media/image34.jpeg"/><Relationship Id="rId4" Type="http://schemas.openxmlformats.org/officeDocument/2006/relationships/image" Target="../media/image33.jpeg"/></Relationships>
</file>

<file path=ppt/slides/_rels/slide4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3.xml"/><Relationship Id="rId1" Type="http://schemas.openxmlformats.org/officeDocument/2006/relationships/slideLayout" Target="../slideLayouts/slideLayout11.xml"/><Relationship Id="rId5" Type="http://schemas.openxmlformats.org/officeDocument/2006/relationships/image" Target="../media/image34.jpeg"/><Relationship Id="rId4" Type="http://schemas.openxmlformats.org/officeDocument/2006/relationships/image" Target="../media/image33.jpeg"/></Relationships>
</file>

<file path=ppt/slides/_rels/slide4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5.xml"/><Relationship Id="rId1" Type="http://schemas.openxmlformats.org/officeDocument/2006/relationships/slideLayout" Target="../slideLayouts/slideLayout10.xml"/><Relationship Id="rId4" Type="http://schemas.openxmlformats.org/officeDocument/2006/relationships/image" Target="../media/image35.png"/></Relationships>
</file>

<file path=ppt/slides/_rels/slide4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6.xml"/><Relationship Id="rId1" Type="http://schemas.openxmlformats.org/officeDocument/2006/relationships/slideLayout" Target="../slideLayouts/slideLayout10.xml"/><Relationship Id="rId5" Type="http://schemas.openxmlformats.org/officeDocument/2006/relationships/image" Target="../media/image35.png"/><Relationship Id="rId4" Type="http://schemas.openxmlformats.org/officeDocument/2006/relationships/image" Target="../media/image36.png"/></Relationships>
</file>

<file path=ppt/slides/_rels/slide4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7.xml"/><Relationship Id="rId1" Type="http://schemas.openxmlformats.org/officeDocument/2006/relationships/slideLayout" Target="../slideLayouts/slideLayout11.xml"/><Relationship Id="rId5" Type="http://schemas.openxmlformats.org/officeDocument/2006/relationships/image" Target="../media/image35.png"/><Relationship Id="rId4" Type="http://schemas.openxmlformats.org/officeDocument/2006/relationships/image" Target="../media/image36.png"/></Relationships>
</file>

<file path=ppt/slides/_rels/slide5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9.xml"/><Relationship Id="rId1" Type="http://schemas.openxmlformats.org/officeDocument/2006/relationships/slideLayout" Target="../slideLayouts/slideLayout10.xml"/><Relationship Id="rId4" Type="http://schemas.openxmlformats.org/officeDocument/2006/relationships/image" Target="../media/image38.jpeg"/></Relationships>
</file>

<file path=ppt/slides/_rels/slide5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0.xml"/><Relationship Id="rId1" Type="http://schemas.openxmlformats.org/officeDocument/2006/relationships/slideLayout" Target="../slideLayouts/slideLayout10.xml"/><Relationship Id="rId5" Type="http://schemas.openxmlformats.org/officeDocument/2006/relationships/image" Target="../media/image40.jpeg"/><Relationship Id="rId4" Type="http://schemas.openxmlformats.org/officeDocument/2006/relationships/image" Target="../media/image39.jpeg"/></Relationships>
</file>

<file path=ppt/slides/_rels/slide5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1.xml"/><Relationship Id="rId1" Type="http://schemas.openxmlformats.org/officeDocument/2006/relationships/slideLayout" Target="../slideLayouts/slideLayout11.xml"/><Relationship Id="rId5" Type="http://schemas.openxmlformats.org/officeDocument/2006/relationships/image" Target="../media/image40.jpeg"/><Relationship Id="rId4" Type="http://schemas.openxmlformats.org/officeDocument/2006/relationships/image" Target="../media/image38.jpeg"/></Relationships>
</file>

<file path=ppt/slides/_rels/slide5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3.xml"/><Relationship Id="rId1" Type="http://schemas.openxmlformats.org/officeDocument/2006/relationships/slideLayout" Target="../slideLayouts/slideLayout10.xml"/><Relationship Id="rId4" Type="http://schemas.openxmlformats.org/officeDocument/2006/relationships/image" Target="../media/image41.jpeg"/></Relationships>
</file>

<file path=ppt/slides/_rels/slide5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4.xml"/><Relationship Id="rId1" Type="http://schemas.openxmlformats.org/officeDocument/2006/relationships/slideLayout" Target="../slideLayouts/slideLayout10.xml"/><Relationship Id="rId5" Type="http://schemas.openxmlformats.org/officeDocument/2006/relationships/image" Target="../media/image42.png"/><Relationship Id="rId4" Type="http://schemas.openxmlformats.org/officeDocument/2006/relationships/image" Target="../media/image41.jpeg"/></Relationships>
</file>

<file path=ppt/slides/_rels/slide5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5.xml"/><Relationship Id="rId1" Type="http://schemas.openxmlformats.org/officeDocument/2006/relationships/slideLayout" Target="../slideLayouts/slideLayout11.xml"/><Relationship Id="rId5" Type="http://schemas.openxmlformats.org/officeDocument/2006/relationships/image" Target="../media/image42.png"/><Relationship Id="rId4" Type="http://schemas.openxmlformats.org/officeDocument/2006/relationships/image" Target="../media/image41.jpeg"/></Relationships>
</file>

<file path=ppt/slides/_rels/slide5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7.xml"/><Relationship Id="rId1" Type="http://schemas.openxmlformats.org/officeDocument/2006/relationships/slideLayout" Target="../slideLayouts/slideLayout10.xml"/><Relationship Id="rId4" Type="http://schemas.openxmlformats.org/officeDocument/2006/relationships/image" Target="../media/image45.jpeg"/></Relationships>
</file>

<file path=ppt/slides/_rels/slide6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8.xml"/><Relationship Id="rId1" Type="http://schemas.openxmlformats.org/officeDocument/2006/relationships/slideLayout" Target="../slideLayouts/slideLayout10.xml"/><Relationship Id="rId5" Type="http://schemas.openxmlformats.org/officeDocument/2006/relationships/image" Target="../media/image46.jpeg"/><Relationship Id="rId4" Type="http://schemas.openxmlformats.org/officeDocument/2006/relationships/image" Target="../media/image45.jpeg"/></Relationships>
</file>

<file path=ppt/slides/_rels/slide6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9.xml"/><Relationship Id="rId1" Type="http://schemas.openxmlformats.org/officeDocument/2006/relationships/slideLayout" Target="../slideLayouts/slideLayout11.xml"/><Relationship Id="rId5" Type="http://schemas.openxmlformats.org/officeDocument/2006/relationships/image" Target="../media/image46.jpeg"/><Relationship Id="rId4" Type="http://schemas.openxmlformats.org/officeDocument/2006/relationships/image" Target="../media/image45.jpeg"/></Relationships>
</file>

<file path=ppt/slides/_rels/slide6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1.xml"/><Relationship Id="rId1" Type="http://schemas.openxmlformats.org/officeDocument/2006/relationships/slideLayout" Target="../slideLayouts/slideLayout10.xml"/><Relationship Id="rId4" Type="http://schemas.openxmlformats.org/officeDocument/2006/relationships/image" Target="../media/image48.png"/></Relationships>
</file>

<file path=ppt/slides/_rels/slide6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2.xml"/><Relationship Id="rId1" Type="http://schemas.openxmlformats.org/officeDocument/2006/relationships/slideLayout" Target="../slideLayouts/slideLayout10.xml"/><Relationship Id="rId5" Type="http://schemas.openxmlformats.org/officeDocument/2006/relationships/image" Target="../media/image49.png"/><Relationship Id="rId4" Type="http://schemas.openxmlformats.org/officeDocument/2006/relationships/image" Target="../media/image48.png"/></Relationships>
</file>

<file path=ppt/slides/_rels/slide6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3.xml"/><Relationship Id="rId1" Type="http://schemas.openxmlformats.org/officeDocument/2006/relationships/slideLayout" Target="../slideLayouts/slideLayout11.xml"/><Relationship Id="rId5" Type="http://schemas.openxmlformats.org/officeDocument/2006/relationships/image" Target="../media/image49.png"/><Relationship Id="rId4" Type="http://schemas.openxmlformats.org/officeDocument/2006/relationships/image" Target="../media/image48.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0.xml"/><Relationship Id="rId1" Type="http://schemas.openxmlformats.org/officeDocument/2006/relationships/slideLayout" Target="../slideLayouts/slideLayout17.xml"/><Relationship Id="rId4" Type="http://schemas.openxmlformats.org/officeDocument/2006/relationships/image" Target="../media/image51.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4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MKT 3 A – Korrigierbarkeit</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 12|23</a:t>
            </a:r>
          </a:p>
        </p:txBody>
      </p:sp>
    </p:spTree>
    <p:extLst>
      <p:ext uri="{BB962C8B-B14F-4D97-AF65-F5344CB8AC3E}">
        <p14:creationId xmlns:p14="http://schemas.microsoft.com/office/powerpoint/2010/main" val="9430824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Veränderung der eigenen Sichtweise</a:t>
            </a: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Es gibt eine menschliche Neigung, an seiner ersten Meinung festzuhalten (z.B.: Vorurteile, „Der erste Eindruck stimmt“</a:t>
            </a:r>
            <a:r>
              <a:rPr lang="de-DE" altLang="ja-JP" sz="2400" dirty="0">
                <a:solidFill>
                  <a:srgbClr val="333333"/>
                </a:solidFill>
                <a:latin typeface="Calibri Light"/>
                <a:ea typeface="ＭＳ Ｐゴシック" panose="020B0600070205080204" pitchFamily="34" charset="-128"/>
              </a:rPr>
              <a:t>-Haltung).</a:t>
            </a:r>
          </a:p>
          <a:p>
            <a:pPr lvl="0" defTabSz="914400" fontAlgn="base"/>
            <a:r>
              <a:rPr lang="de-DE" altLang="de-DE" sz="2400" dirty="0">
                <a:solidFill>
                  <a:srgbClr val="FFFFFF"/>
                </a:solidFill>
                <a:latin typeface="Calibri Light"/>
                <a:ea typeface="ＭＳ Ｐゴシック" panose="020B0600070205080204" pitchFamily="34" charset="-128"/>
              </a:rPr>
              <a:t>Gründe: ???uemlichkeit, „Bestätigungstendenz“</a:t>
            </a:r>
            <a:r>
              <a:rPr lang="ja-JP" altLang="de-DE" sz="2400" b="1" dirty="0">
                <a:solidFill>
                  <a:srgbClr val="FFFFFF"/>
                </a:solidFill>
                <a:latin typeface="Calibri Light"/>
                <a:ea typeface="ＭＳ Ｐゴシック" panose="020B0600070205080204" pitchFamily="34" charset="-128"/>
              </a:rPr>
              <a:t> </a:t>
            </a:r>
            <a:r>
              <a:rPr lang="de-DE" altLang="ja-JP" sz="2400" dirty="0">
                <a:solidFill>
                  <a:srgbClr val="FFFFFF"/>
                </a:solidFill>
                <a:latin typeface="Calibri Light"/>
                <a:ea typeface="ＭＳ Ｐゴシック" panose="020B0600070205080204" pitchFamily="34" charset="-128"/>
              </a:rPr>
              <a:t>*, Gedankenlosigkeit, einfache „Wahrheiten</a:t>
            </a:r>
            <a:r>
              <a:rPr lang="de-DE" altLang="de-DE" sz="2400" dirty="0">
                <a:solidFill>
                  <a:srgbClr val="FFFFFF"/>
                </a:solidFill>
                <a:latin typeface="Calibri Light"/>
                <a:ea typeface="ＭＳ Ｐゴシック" panose="020B0600070205080204" pitchFamily="34" charset="-128"/>
              </a:rPr>
              <a:t>“</a:t>
            </a:r>
            <a:r>
              <a:rPr lang="de-DE" altLang="ja-JP" sz="2400" b="1" dirty="0">
                <a:solidFill>
                  <a:srgbClr val="FFFFFF"/>
                </a:solidFill>
                <a:latin typeface="Calibri Light"/>
                <a:ea typeface="ＭＳ Ｐゴシック" panose="020B0600070205080204" pitchFamily="34" charset="-128"/>
              </a:rPr>
              <a:t> </a:t>
            </a:r>
            <a:r>
              <a:rPr lang="de-DE" altLang="ja-JP" sz="2400" dirty="0">
                <a:solidFill>
                  <a:srgbClr val="FFFFFF"/>
                </a:solidFill>
                <a:latin typeface="Calibri Light"/>
                <a:ea typeface="ＭＳ Ｐゴシック" panose="020B0600070205080204" pitchFamily="34" charset="-128"/>
              </a:rPr>
              <a:t>erleichtern Orientierung/Weltbild, Stolz</a:t>
            </a:r>
          </a:p>
          <a:p>
            <a:pPr lvl="0" defTabSz="914400" fontAlgn="base"/>
            <a:r>
              <a:rPr lang="de-DE" altLang="de-DE" sz="2400" dirty="0">
                <a:solidFill>
                  <a:srgbClr val="FFFFFF"/>
                </a:solidFill>
                <a:latin typeface="Calibri Light"/>
                <a:ea typeface="ＭＳ Ｐゴシック" panose="020B0600070205080204" pitchFamily="34" charset="-128"/>
              </a:rPr>
              <a:t>Probleme: ???sche </a:t>
            </a:r>
            <a:r>
              <a:rPr lang="de-DE" altLang="de-DE" sz="2400">
                <a:solidFill>
                  <a:srgbClr val="FFFFFF"/>
                </a:solidFill>
                <a:latin typeface="Calibri Light"/>
                <a:ea typeface="ＭＳ Ｐゴシック" panose="020B0600070205080204" pitchFamily="34" charset="-128"/>
              </a:rPr>
              <a:t>Urteile (</a:t>
            </a:r>
            <a:r>
              <a:rPr lang="de-DE" altLang="de-DE" sz="2400">
                <a:solidFill>
                  <a:srgbClr val="FFFFFF"/>
                </a:solidFill>
                <a:latin typeface="Times New Roman"/>
                <a:ea typeface="ＭＳ Ｐゴシック" panose="020B0600070205080204" pitchFamily="34" charset="-128"/>
                <a:sym typeface="Wingdings" panose="05000000000000000000" pitchFamily="2" charset="2"/>
              </a:rPr>
              <a:t>→</a:t>
            </a:r>
            <a:r>
              <a:rPr lang="de-DE" altLang="de-DE" sz="2400">
                <a:solidFill>
                  <a:srgbClr val="FFFFFF"/>
                </a:solidFill>
                <a:latin typeface="Calibri Light"/>
                <a:ea typeface="ＭＳ Ｐゴシック" panose="020B0600070205080204" pitchFamily="34" charset="-128"/>
              </a:rPr>
              <a:t> </a:t>
            </a:r>
            <a:r>
              <a:rPr lang="de-DE" altLang="de-DE" sz="2400" dirty="0">
                <a:solidFill>
                  <a:srgbClr val="FFFFFF"/>
                </a:solidFill>
                <a:latin typeface="Calibri Light"/>
                <a:ea typeface="ＭＳ Ｐゴシック" panose="020B0600070205080204" pitchFamily="34" charset="-128"/>
              </a:rPr>
              <a:t>Vorurteile) werden beibehalten; unangemessene Generalisierung (von einem auf alle schließen</a:t>
            </a:r>
            <a:r>
              <a:rPr lang="de-DE" altLang="de-DE" sz="2400">
                <a:solidFill>
                  <a:srgbClr val="FFFFFF"/>
                </a:solidFill>
                <a:latin typeface="Calibri Light"/>
                <a:ea typeface="ＭＳ Ｐゴシック" panose="020B0600070205080204" pitchFamily="34" charset="-128"/>
              </a:rPr>
              <a:t>! </a:t>
            </a:r>
            <a:r>
              <a:rPr lang="de-DE" altLang="de-DE" sz="2400">
                <a:solidFill>
                  <a:srgbClr val="FFFFFF"/>
                </a:solidFill>
                <a:latin typeface="Times New Roman"/>
                <a:ea typeface="ＭＳ Ｐゴシック" panose="020B0600070205080204" pitchFamily="34" charset="-128"/>
                <a:sym typeface="Wingdings" panose="05000000000000000000" pitchFamily="2" charset="2"/>
              </a:rPr>
              <a:t>→</a:t>
            </a:r>
            <a:r>
              <a:rPr lang="de-DE" altLang="de-DE" sz="2400">
                <a:solidFill>
                  <a:srgbClr val="FFFFFF"/>
                </a:solidFill>
                <a:latin typeface="Calibri Light"/>
                <a:ea typeface="ＭＳ Ｐゴシック" panose="020B0600070205080204" pitchFamily="34" charset="-128"/>
                <a:sym typeface="Wingdings" panose="05000000000000000000" pitchFamily="2" charset="2"/>
              </a:rPr>
              <a:t> </a:t>
            </a:r>
            <a:r>
              <a:rPr lang="de-DE" altLang="de-DE" sz="2400" dirty="0">
                <a:solidFill>
                  <a:srgbClr val="FFFFFF"/>
                </a:solidFill>
                <a:latin typeface="Calibri Light"/>
                <a:ea typeface="ＭＳ Ｐゴシック" panose="020B0600070205080204" pitchFamily="34" charset="-128"/>
              </a:rPr>
              <a:t>ausländische Mitbürger, etc.); jemandem wird keine 2. Chance eingeräumt, die er vielleicht verdient hätte.</a:t>
            </a: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2</a:t>
            </a:fld>
            <a:endParaRPr lang="de-DE" altLang="de-DE" b="0">
              <a:latin typeface="Calibri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Veränderung der eigenen Sichtweise</a:t>
            </a: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Es gibt eine menschliche Neigung, an seiner ersten Meinung festzuhalten (z.B.: Vorurteile, „Der erste Eindruck stimmt“</a:t>
            </a:r>
            <a:r>
              <a:rPr lang="de-DE" altLang="ja-JP" sz="2400" dirty="0">
                <a:solidFill>
                  <a:srgbClr val="333333"/>
                </a:solidFill>
                <a:latin typeface="Calibri Light"/>
                <a:ea typeface="ＭＳ Ｐゴシック" panose="020B0600070205080204" pitchFamily="34" charset="-128"/>
              </a:rPr>
              <a:t>-Haltung).</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Gründe: </a:t>
            </a:r>
            <a:r>
              <a:rPr lang="de-DE" altLang="de-DE" sz="2400" dirty="0">
                <a:solidFill>
                  <a:schemeClr val="tx1"/>
                </a:solidFill>
                <a:latin typeface="Calibri Light"/>
                <a:ea typeface="ＭＳ Ｐゴシック" panose="020B0600070205080204" pitchFamily="34" charset="-128"/>
              </a:rPr>
              <a:t>??? </a:t>
            </a:r>
            <a:r>
              <a:rPr lang="de-DE" altLang="de-DE" sz="2400" dirty="0">
                <a:solidFill>
                  <a:srgbClr val="FFFFFF"/>
                </a:solidFill>
                <a:latin typeface="Calibri Light"/>
                <a:ea typeface="ＭＳ Ｐゴシック" panose="020B0600070205080204" pitchFamily="34" charset="-128"/>
              </a:rPr>
              <a:t>Bestätigungstendenz“</a:t>
            </a:r>
            <a:r>
              <a:rPr lang="ja-JP" altLang="de-DE" sz="2400" b="1" dirty="0">
                <a:solidFill>
                  <a:srgbClr val="FFFFFF"/>
                </a:solidFill>
                <a:latin typeface="Calibri Light"/>
                <a:ea typeface="ＭＳ Ｐゴシック" panose="020B0600070205080204" pitchFamily="34" charset="-128"/>
              </a:rPr>
              <a:t> </a:t>
            </a:r>
            <a:r>
              <a:rPr lang="de-DE" altLang="ja-JP" sz="2400" dirty="0">
                <a:solidFill>
                  <a:srgbClr val="FFFFFF"/>
                </a:solidFill>
                <a:latin typeface="Calibri Light"/>
                <a:ea typeface="ＭＳ Ｐゴシック" panose="020B0600070205080204" pitchFamily="34" charset="-128"/>
              </a:rPr>
              <a:t>*, Gedankenlosigkeit, einfache „Wahrheiten</a:t>
            </a:r>
            <a:r>
              <a:rPr lang="de-DE" altLang="de-DE" sz="2400" dirty="0">
                <a:solidFill>
                  <a:srgbClr val="FFFFFF"/>
                </a:solidFill>
                <a:latin typeface="Calibri Light"/>
                <a:ea typeface="ＭＳ Ｐゴシック" panose="020B0600070205080204" pitchFamily="34" charset="-128"/>
              </a:rPr>
              <a:t>“</a:t>
            </a:r>
            <a:r>
              <a:rPr lang="de-DE" altLang="ja-JP" sz="2400" b="1" dirty="0">
                <a:solidFill>
                  <a:srgbClr val="FFFFFF"/>
                </a:solidFill>
                <a:latin typeface="Calibri Light"/>
                <a:ea typeface="ＭＳ Ｐゴシック" panose="020B0600070205080204" pitchFamily="34" charset="-128"/>
              </a:rPr>
              <a:t> </a:t>
            </a:r>
            <a:r>
              <a:rPr lang="de-DE" altLang="ja-JP" sz="2400" dirty="0">
                <a:solidFill>
                  <a:srgbClr val="FFFFFF"/>
                </a:solidFill>
                <a:latin typeface="Calibri Light"/>
                <a:ea typeface="ＭＳ Ｐゴシック" panose="020B0600070205080204" pitchFamily="34" charset="-128"/>
              </a:rPr>
              <a:t>erleichtern Orientierung/Weltbild, Stolz</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Probleme: </a:t>
            </a:r>
            <a:r>
              <a:rPr lang="de-DE" altLang="de-DE" sz="2400" dirty="0">
                <a:solidFill>
                  <a:schemeClr val="tx1"/>
                </a:solidFill>
                <a:latin typeface="Calibri Light"/>
                <a:ea typeface="ＭＳ Ｐゴシック" panose="020B0600070205080204" pitchFamily="34" charset="-128"/>
              </a:rPr>
              <a:t>???</a:t>
            </a:r>
            <a:r>
              <a:rPr lang="de-DE" altLang="de-DE" sz="2400" dirty="0">
                <a:solidFill>
                  <a:srgbClr val="FFFFFF"/>
                </a:solidFill>
                <a:latin typeface="Calibri Light"/>
                <a:ea typeface="ＭＳ Ｐゴシック" panose="020B0600070205080204" pitchFamily="34" charset="-128"/>
              </a:rPr>
              <a:t>sche Urteile (</a:t>
            </a:r>
            <a:r>
              <a:rPr lang="de-DE" altLang="de-DE" sz="2400" dirty="0">
                <a:solidFill>
                  <a:srgbClr val="FFFFFF"/>
                </a:solidFill>
                <a:latin typeface="Times New Roman"/>
                <a:ea typeface="ＭＳ Ｐゴシック" panose="020B0600070205080204" pitchFamily="34" charset="-128"/>
                <a:sym typeface="Wingdings" panose="05000000000000000000" pitchFamily="2" charset="2"/>
              </a:rPr>
              <a:t>→</a:t>
            </a:r>
            <a:r>
              <a:rPr lang="de-DE" altLang="de-DE" sz="2400" dirty="0">
                <a:solidFill>
                  <a:srgbClr val="FFFFFF"/>
                </a:solidFill>
                <a:latin typeface="Calibri Light"/>
                <a:ea typeface="ＭＳ Ｐゴシック" panose="020B0600070205080204" pitchFamily="34" charset="-128"/>
              </a:rPr>
              <a:t> Vorurteile) werden beibehalten; unangemessene Generalisierung (von einem auf alle schließen! </a:t>
            </a:r>
            <a:r>
              <a:rPr lang="de-DE" altLang="de-DE" sz="2400" dirty="0">
                <a:solidFill>
                  <a:srgbClr val="FFFFFF"/>
                </a:solidFill>
                <a:latin typeface="Times New Roman"/>
                <a:ea typeface="ＭＳ Ｐゴシック" panose="020B0600070205080204" pitchFamily="34" charset="-128"/>
                <a:sym typeface="Wingdings" panose="05000000000000000000" pitchFamily="2" charset="2"/>
              </a:rPr>
              <a:t>→</a:t>
            </a:r>
            <a:r>
              <a:rPr lang="de-DE" altLang="de-DE" sz="2400" dirty="0">
                <a:solidFill>
                  <a:srgbClr val="FFFFFF"/>
                </a:solidFill>
                <a:latin typeface="Calibri Light"/>
                <a:ea typeface="ＭＳ Ｐゴシック" panose="020B0600070205080204" pitchFamily="34" charset="-128"/>
                <a:sym typeface="Wingdings" panose="05000000000000000000" pitchFamily="2" charset="2"/>
              </a:rPr>
              <a:t> </a:t>
            </a:r>
            <a:r>
              <a:rPr lang="de-DE" altLang="de-DE" sz="2400" dirty="0">
                <a:solidFill>
                  <a:srgbClr val="FFFFFF"/>
                </a:solidFill>
                <a:latin typeface="Calibri Light"/>
                <a:ea typeface="ＭＳ Ｐゴシック" panose="020B0600070205080204" pitchFamily="34" charset="-128"/>
              </a:rPr>
              <a:t>ausländische Mitbürger, etc.); jemandem wird keine 2. Chance eingeräumt, die er vielleicht verdient hätte.</a:t>
            </a: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3</a:t>
            </a:fld>
            <a:endParaRPr lang="de-DE" altLang="de-DE" b="0">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ext Box 4"/>
          <p:cNvSpPr txBox="1">
            <a:spLocks noChangeArrowheads="1"/>
          </p:cNvSpPr>
          <p:nvPr/>
        </p:nvSpPr>
        <p:spPr bwMode="auto">
          <a:xfrm>
            <a:off x="408955" y="6553200"/>
            <a:ext cx="11376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r>
              <a:rPr lang="de-DE" altLang="de-DE" sz="1400" b="0" dirty="0">
                <a:latin typeface="Calibri Light"/>
              </a:rPr>
              <a:t>* man sieht nur das, was man sehen möchte</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Veränderung der eigenen Sichtweise</a:t>
            </a: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Es gibt eine menschliche Neigung, an seiner ersten Meinung festzuhalten (z.B.: Vorurteile, „Der erste Eindruck stimmt“</a:t>
            </a:r>
            <a:r>
              <a:rPr lang="de-DE" altLang="ja-JP" sz="2400" dirty="0">
                <a:solidFill>
                  <a:srgbClr val="333333"/>
                </a:solidFill>
                <a:latin typeface="Calibri Light"/>
                <a:ea typeface="ＭＳ Ｐゴシック" panose="020B0600070205080204" pitchFamily="34" charset="-128"/>
              </a:rPr>
              <a:t>-Haltung).</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Gründe: </a:t>
            </a:r>
            <a:r>
              <a:rPr lang="de-DE" altLang="de-DE" sz="2400" dirty="0">
                <a:solidFill>
                  <a:srgbClr val="333333"/>
                </a:solidFill>
                <a:latin typeface="Calibri Light"/>
                <a:ea typeface="ＭＳ Ｐゴシック" panose="020B0600070205080204" pitchFamily="34" charset="-128"/>
              </a:rPr>
              <a:t>Bequemlichkeit, „Bestätigungstendenz“</a:t>
            </a:r>
            <a:r>
              <a:rPr lang="de-DE" altLang="ja-JP" sz="2400" dirty="0">
                <a:solidFill>
                  <a:srgbClr val="333333"/>
                </a:solidFill>
                <a:latin typeface="Calibri Light"/>
                <a:ea typeface="ＭＳ Ｐゴシック" panose="020B0600070205080204" pitchFamily="34" charset="-128"/>
              </a:rPr>
              <a:t>*, Gedankenlosigkeit, einfache „Wahrheiten</a:t>
            </a:r>
            <a:r>
              <a:rPr lang="de-DE" altLang="de-DE" sz="2400" dirty="0">
                <a:solidFill>
                  <a:srgbClr val="333333"/>
                </a:solidFill>
                <a:latin typeface="Calibri Light"/>
                <a:ea typeface="ＭＳ Ｐゴシック" panose="020B0600070205080204" pitchFamily="34" charset="-128"/>
              </a:rPr>
              <a:t>“</a:t>
            </a:r>
            <a:r>
              <a:rPr lang="de-DE" altLang="ja-JP" sz="2400" b="1" dirty="0">
                <a:solidFill>
                  <a:srgbClr val="333333"/>
                </a:solidFill>
                <a:latin typeface="Calibri Light"/>
                <a:ea typeface="ＭＳ Ｐゴシック" panose="020B0600070205080204" pitchFamily="34" charset="-128"/>
              </a:rPr>
              <a:t> </a:t>
            </a:r>
            <a:r>
              <a:rPr lang="de-DE" altLang="ja-JP" sz="2400" dirty="0">
                <a:solidFill>
                  <a:srgbClr val="333333"/>
                </a:solidFill>
                <a:latin typeface="Calibri Light"/>
                <a:ea typeface="ＭＳ Ｐゴシック" panose="020B0600070205080204" pitchFamily="34" charset="-128"/>
              </a:rPr>
              <a:t>erleichtern Orientierung/Weltbild, Stolz</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Probleme: </a:t>
            </a:r>
            <a:r>
              <a:rPr lang="de-DE" altLang="de-DE" sz="2400" dirty="0">
                <a:solidFill>
                  <a:schemeClr val="tx1"/>
                </a:solidFill>
                <a:latin typeface="Calibri Light"/>
                <a:ea typeface="ＭＳ Ｐゴシック" panose="020B0600070205080204" pitchFamily="34" charset="-128"/>
              </a:rPr>
              <a:t>???</a:t>
            </a:r>
            <a:r>
              <a:rPr lang="de-DE" altLang="de-DE" sz="2400" dirty="0">
                <a:solidFill>
                  <a:srgbClr val="FFFFFF"/>
                </a:solidFill>
                <a:latin typeface="Calibri Light"/>
                <a:ea typeface="ＭＳ Ｐゴシック" panose="020B0600070205080204" pitchFamily="34" charset="-128"/>
              </a:rPr>
              <a:t>sche Urteile (</a:t>
            </a:r>
            <a:r>
              <a:rPr lang="de-DE" altLang="de-DE" sz="2400" dirty="0">
                <a:solidFill>
                  <a:srgbClr val="FFFFFF"/>
                </a:solidFill>
                <a:latin typeface="Times New Roman"/>
                <a:ea typeface="ＭＳ Ｐゴシック" panose="020B0600070205080204" pitchFamily="34" charset="-128"/>
                <a:sym typeface="Wingdings" panose="05000000000000000000" pitchFamily="2" charset="2"/>
              </a:rPr>
              <a:t>→</a:t>
            </a:r>
            <a:r>
              <a:rPr lang="de-DE" altLang="de-DE" sz="2400" dirty="0">
                <a:solidFill>
                  <a:srgbClr val="FFFFFF"/>
                </a:solidFill>
                <a:latin typeface="Calibri Light"/>
                <a:ea typeface="ＭＳ Ｐゴシック" panose="020B0600070205080204" pitchFamily="34" charset="-128"/>
              </a:rPr>
              <a:t> Vorurteile) werden beibehalten; unangemessene Generalisierung (von einem auf alle schließen! </a:t>
            </a:r>
            <a:r>
              <a:rPr lang="de-DE" altLang="de-DE" sz="2400" dirty="0">
                <a:solidFill>
                  <a:srgbClr val="FFFFFF"/>
                </a:solidFill>
                <a:latin typeface="Times New Roman"/>
                <a:ea typeface="ＭＳ Ｐゴシック" panose="020B0600070205080204" pitchFamily="34" charset="-128"/>
                <a:sym typeface="Wingdings" panose="05000000000000000000" pitchFamily="2" charset="2"/>
              </a:rPr>
              <a:t>→</a:t>
            </a:r>
            <a:r>
              <a:rPr lang="de-DE" altLang="de-DE" sz="2400" dirty="0">
                <a:solidFill>
                  <a:srgbClr val="FFFFFF"/>
                </a:solidFill>
                <a:latin typeface="Calibri Light"/>
                <a:ea typeface="ＭＳ Ｐゴシック" panose="020B0600070205080204" pitchFamily="34" charset="-128"/>
                <a:sym typeface="Wingdings" panose="05000000000000000000" pitchFamily="2" charset="2"/>
              </a:rPr>
              <a:t> </a:t>
            </a:r>
            <a:r>
              <a:rPr lang="de-DE" altLang="de-DE" sz="2400" dirty="0">
                <a:solidFill>
                  <a:srgbClr val="FFFFFF"/>
                </a:solidFill>
                <a:latin typeface="Calibri Light"/>
                <a:ea typeface="ＭＳ Ｐゴシック" panose="020B0600070205080204" pitchFamily="34" charset="-128"/>
              </a:rPr>
              <a:t>ausländische Mitbürger, etc.); jemandem wird keine 2. Chance eingeräumt, die er vielleicht verdient hätte.</a:t>
            </a: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4</a:t>
            </a:fld>
            <a:endParaRPr lang="de-DE" altLang="de-DE" b="0">
              <a:latin typeface="Calibri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ext Box 4"/>
          <p:cNvSpPr txBox="1">
            <a:spLocks noChangeArrowheads="1"/>
          </p:cNvSpPr>
          <p:nvPr/>
        </p:nvSpPr>
        <p:spPr bwMode="auto">
          <a:xfrm>
            <a:off x="408955" y="6553200"/>
            <a:ext cx="11376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r>
              <a:rPr lang="de-DE" altLang="de-DE" sz="1400" b="0" dirty="0">
                <a:latin typeface="Calibri Light"/>
              </a:rPr>
              <a:t>* man sieht nur das, was man sehen möchte</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Veränderung der eigenen Sichtweise</a:t>
            </a: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Es gibt eine menschliche Neigung, an seiner ersten Meinung festzuhalten (z.B.: Vorurteile, „Der erste Eindruck stimmt“</a:t>
            </a:r>
            <a:r>
              <a:rPr lang="de-DE" altLang="ja-JP" sz="2400" dirty="0">
                <a:solidFill>
                  <a:srgbClr val="333333"/>
                </a:solidFill>
                <a:latin typeface="Calibri Light"/>
                <a:ea typeface="ＭＳ Ｐゴシック" panose="020B0600070205080204" pitchFamily="34" charset="-128"/>
              </a:rPr>
              <a:t>-Haltung).</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Gründe: </a:t>
            </a:r>
            <a:r>
              <a:rPr lang="de-DE" altLang="de-DE" sz="2400" dirty="0">
                <a:solidFill>
                  <a:srgbClr val="333333"/>
                </a:solidFill>
                <a:latin typeface="Calibri Light"/>
                <a:ea typeface="ＭＳ Ｐゴシック" panose="020B0600070205080204" pitchFamily="34" charset="-128"/>
              </a:rPr>
              <a:t>Bequemlichkeit, „Bestätigungstendenz“</a:t>
            </a:r>
            <a:r>
              <a:rPr lang="de-DE" altLang="ja-JP" sz="2400" dirty="0">
                <a:solidFill>
                  <a:srgbClr val="333333"/>
                </a:solidFill>
                <a:latin typeface="Calibri Light"/>
                <a:ea typeface="ＭＳ Ｐゴシック" panose="020B0600070205080204" pitchFamily="34" charset="-128"/>
              </a:rPr>
              <a:t>*, Gedankenlosigkeit, einfache „Wahrheiten</a:t>
            </a:r>
            <a:r>
              <a:rPr lang="de-DE" altLang="de-DE" sz="2400" dirty="0">
                <a:solidFill>
                  <a:srgbClr val="333333"/>
                </a:solidFill>
                <a:latin typeface="Calibri Light"/>
                <a:ea typeface="ＭＳ Ｐゴシック" panose="020B0600070205080204" pitchFamily="34" charset="-128"/>
              </a:rPr>
              <a:t>“</a:t>
            </a:r>
            <a:r>
              <a:rPr lang="de-DE" altLang="ja-JP" sz="2400" b="1" dirty="0">
                <a:solidFill>
                  <a:srgbClr val="333333"/>
                </a:solidFill>
                <a:latin typeface="Calibri Light"/>
                <a:ea typeface="ＭＳ Ｐゴシック" panose="020B0600070205080204" pitchFamily="34" charset="-128"/>
              </a:rPr>
              <a:t> </a:t>
            </a:r>
            <a:r>
              <a:rPr lang="de-DE" altLang="ja-JP" sz="2400" dirty="0">
                <a:solidFill>
                  <a:srgbClr val="333333"/>
                </a:solidFill>
                <a:latin typeface="Calibri Light"/>
                <a:ea typeface="ＭＳ Ｐゴシック" panose="020B0600070205080204" pitchFamily="34" charset="-128"/>
              </a:rPr>
              <a:t>erleichtern Orientierung/Weltbild, Stolz</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Probleme: </a:t>
            </a:r>
            <a:r>
              <a:rPr lang="de-DE" altLang="de-DE" sz="2400" dirty="0">
                <a:solidFill>
                  <a:srgbClr val="333333"/>
                </a:solidFill>
                <a:latin typeface="Calibri Light"/>
                <a:ea typeface="ＭＳ Ｐゴシック" panose="020B0600070205080204" pitchFamily="34" charset="-128"/>
              </a:rPr>
              <a:t>Falsche Urteile (</a:t>
            </a:r>
            <a:r>
              <a:rPr lang="de-DE" altLang="de-DE" sz="2400" dirty="0">
                <a:solidFill>
                  <a:srgbClr val="333333"/>
                </a:solidFill>
                <a:latin typeface="Times New Roman"/>
                <a:ea typeface="ＭＳ Ｐゴシック" panose="020B0600070205080204" pitchFamily="34" charset="-128"/>
                <a:sym typeface="Wingdings" panose="05000000000000000000" pitchFamily="2" charset="2"/>
              </a:rPr>
              <a:t>→</a:t>
            </a:r>
            <a:r>
              <a:rPr lang="de-DE" altLang="de-DE" sz="2400" dirty="0">
                <a:solidFill>
                  <a:srgbClr val="333333"/>
                </a:solidFill>
                <a:latin typeface="Calibri Light"/>
                <a:ea typeface="ＭＳ Ｐゴシック" panose="020B0600070205080204" pitchFamily="34" charset="-128"/>
              </a:rPr>
              <a:t> Vorurteile) werden beibehalten; unangemessene Generalisierung (von einem auf alle schließen! </a:t>
            </a:r>
            <a:r>
              <a:rPr lang="de-DE" altLang="de-DE" sz="2400" dirty="0">
                <a:solidFill>
                  <a:srgbClr val="333333"/>
                </a:solidFill>
                <a:latin typeface="Times New Roman"/>
                <a:ea typeface="ＭＳ Ｐゴシック" panose="020B0600070205080204" pitchFamily="34" charset="-128"/>
                <a:sym typeface="Wingdings" panose="05000000000000000000" pitchFamily="2" charset="2"/>
              </a:rPr>
              <a:t>→</a:t>
            </a:r>
            <a:r>
              <a:rPr lang="de-DE" altLang="de-DE" sz="2400" dirty="0">
                <a:solidFill>
                  <a:srgbClr val="333333"/>
                </a:solidFill>
                <a:latin typeface="Calibri Light"/>
                <a:ea typeface="ＭＳ Ｐゴシック" panose="020B0600070205080204" pitchFamily="34" charset="-128"/>
                <a:sym typeface="Wingdings" panose="05000000000000000000" pitchFamily="2" charset="2"/>
              </a:rPr>
              <a:t> </a:t>
            </a:r>
            <a:r>
              <a:rPr lang="de-DE" altLang="de-DE" sz="2400" dirty="0">
                <a:solidFill>
                  <a:srgbClr val="333333"/>
                </a:solidFill>
                <a:latin typeface="Calibri Light"/>
                <a:ea typeface="ＭＳ Ｐゴシック" panose="020B0600070205080204" pitchFamily="34" charset="-128"/>
              </a:rPr>
              <a:t>Menschen mit Migrationshintergrund etc.); jemandem wird keine 2. Chance eingeräumt, die er vielleicht verdient hätte</a:t>
            </a: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5</a:t>
            </a:fld>
            <a:endParaRPr lang="de-DE" altLang="de-DE" b="0">
              <a:latin typeface="Calibri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Wenn</a:t>
            </a:r>
            <a:r>
              <a:rPr lang="en-US" sz="3600" dirty="0">
                <a:latin typeface="Calibri Light"/>
              </a:rPr>
              <a:t> </a:t>
            </a:r>
            <a:r>
              <a:rPr lang="en-US" sz="3600" dirty="0" err="1">
                <a:latin typeface="Calibri Light"/>
              </a:rPr>
              <a:t>Vorhersagen</a:t>
            </a:r>
            <a:r>
              <a:rPr lang="en-US" sz="3600" dirty="0">
                <a:latin typeface="Calibri Light"/>
              </a:rPr>
              <a:t> </a:t>
            </a:r>
            <a:r>
              <a:rPr lang="en-US" sz="3600" dirty="0" err="1">
                <a:latin typeface="Calibri Light"/>
              </a:rPr>
              <a:t>nicht</a:t>
            </a:r>
            <a:r>
              <a:rPr lang="en-US" sz="3600" dirty="0">
                <a:latin typeface="Calibri Light"/>
              </a:rPr>
              <a:t> </a:t>
            </a:r>
            <a:r>
              <a:rPr lang="en-US" sz="3600" dirty="0" err="1">
                <a:latin typeface="Calibri Light"/>
              </a:rPr>
              <a:t>eintreten</a:t>
            </a:r>
            <a:r>
              <a:rPr lang="en-US" sz="3600" dirty="0">
                <a:latin typeface="Calibri Light"/>
              </a:rPr>
              <a:t>!</a:t>
            </a:r>
          </a:p>
        </p:txBody>
      </p:sp>
      <p:sp>
        <p:nvSpPr>
          <p:cNvPr id="28674" name="Rectangle 2"/>
          <p:cNvSpPr>
            <a:spLocks noGrp="1" noChangeArrowheads="1"/>
          </p:cNvSpPr>
          <p:nvPr>
            <p:ph idx="1"/>
          </p:nvPr>
        </p:nvSpPr>
        <p:spPr>
          <a:xfrm>
            <a:off x="408955" y="2204864"/>
            <a:ext cx="10058400" cy="4248000"/>
          </a:xfrm>
        </p:spPr>
        <p:txBody>
          <a:bodyPr/>
          <a:lstStyle/>
          <a:p>
            <a:pPr eaLnBrk="1" hangingPunct="1"/>
            <a:r>
              <a:rPr lang="de-DE" altLang="de-DE" sz="2000" dirty="0">
                <a:solidFill>
                  <a:srgbClr val="333333"/>
                </a:solidFill>
                <a:latin typeface="Calibri Light"/>
              </a:rPr>
              <a:t>Marion </a:t>
            </a:r>
            <a:r>
              <a:rPr lang="de-DE" altLang="de-DE" sz="2000" dirty="0" err="1">
                <a:solidFill>
                  <a:srgbClr val="333333"/>
                </a:solidFill>
                <a:latin typeface="Calibri Light"/>
              </a:rPr>
              <a:t>Keech</a:t>
            </a:r>
            <a:r>
              <a:rPr lang="de-DE" altLang="de-DE" sz="2000" dirty="0">
                <a:solidFill>
                  <a:srgbClr val="333333"/>
                </a:solidFill>
                <a:latin typeface="Calibri Light"/>
              </a:rPr>
              <a:t>, eine Sektenführerin aus Salt Lake City (USA), behauptete, Botschaften aus dem All zu erhalten. Ihr sei mitgeteilt worden, dass eine Flut bei Tagesanbruch des 21. Dezember 1954 ganz Nordamerika überschwemmen werde. </a:t>
            </a:r>
          </a:p>
          <a:p>
            <a:pPr eaLnBrk="1" hangingPunct="1"/>
            <a:r>
              <a:rPr lang="de-DE" altLang="de-DE" sz="2000" dirty="0">
                <a:solidFill>
                  <a:srgbClr val="333333"/>
                </a:solidFill>
                <a:latin typeface="Calibri Light"/>
              </a:rPr>
              <a:t>Ihre Anhänger und sie würden aber laut der Prophezeiung in der Nacht zuvor errettet und mit einem Raumschiff ins Weltall gebracht werden.</a:t>
            </a:r>
          </a:p>
          <a:p>
            <a:pPr eaLnBrk="1" hangingPunct="1"/>
            <a:r>
              <a:rPr lang="de-DE" altLang="de-DE" sz="2000" dirty="0">
                <a:solidFill>
                  <a:srgbClr val="333333"/>
                </a:solidFill>
                <a:latin typeface="Calibri Light"/>
              </a:rPr>
              <a:t>Am Vorabend der angekündigten Flut versammelte sich die Gruppe in Keechs Wohnzimmer und wartete gespannt auf ihre Rettung. Mitternacht trat ein … aber nichts geschah, weder die Flut noch ein Raumschiff kam. </a:t>
            </a:r>
          </a:p>
          <a:p>
            <a:pPr algn="ctr" eaLnBrk="1" hangingPunct="1"/>
            <a:r>
              <a:rPr lang="de-DE" altLang="de-DE" sz="2000" dirty="0">
                <a:solidFill>
                  <a:srgbClr val="004992"/>
                </a:solidFill>
                <a:latin typeface="Calibri Light"/>
              </a:rPr>
              <a:t>Wie erklärte sich die Sekte das? </a:t>
            </a:r>
            <a:br>
              <a:rPr lang="de-DE" altLang="de-DE" sz="2000" dirty="0">
                <a:solidFill>
                  <a:srgbClr val="004992"/>
                </a:solidFill>
                <a:latin typeface="Calibri Light"/>
              </a:rPr>
            </a:br>
            <a:r>
              <a:rPr lang="de-DE" altLang="de-DE" sz="2000" dirty="0">
                <a:solidFill>
                  <a:srgbClr val="004992"/>
                </a:solidFill>
                <a:latin typeface="Calibri Light"/>
              </a:rPr>
              <a:t>Gaben Sie Ihre Überzeugung auf? Was denken Sie?</a:t>
            </a:r>
            <a:br>
              <a:rPr lang="de-DE" altLang="de-DE" sz="2000" dirty="0">
                <a:solidFill>
                  <a:srgbClr val="004992"/>
                </a:solidFill>
                <a:latin typeface="Calibri Light"/>
              </a:rPr>
            </a:br>
            <a:r>
              <a:rPr lang="de-DE" altLang="de-DE" sz="2000" dirty="0">
                <a:solidFill>
                  <a:srgbClr val="004992"/>
                </a:solidFill>
                <a:latin typeface="Calibri Light"/>
              </a:rPr>
              <a:t>???</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6</a:t>
            </a:fld>
            <a:endParaRPr lang="de-DE" altLang="de-DE" b="0">
              <a:latin typeface="Calibri Light"/>
            </a:endParaRPr>
          </a:p>
        </p:txBody>
      </p:sp>
      <p:pic>
        <p:nvPicPr>
          <p:cNvPr id="28676"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Wenn Vorhersagen nicht eintreten!</a:t>
            </a:r>
          </a:p>
        </p:txBody>
      </p:sp>
      <p:sp>
        <p:nvSpPr>
          <p:cNvPr id="30722" name="Rectangle 3"/>
          <p:cNvSpPr>
            <a:spLocks noGrp="1" noChangeArrowheads="1"/>
          </p:cNvSpPr>
          <p:nvPr>
            <p:ph idx="1"/>
          </p:nvPr>
        </p:nvSpPr>
        <p:spPr>
          <a:xfrm>
            <a:off x="408955" y="2204864"/>
            <a:ext cx="10058400" cy="4248000"/>
          </a:xfrm>
        </p:spPr>
        <p:txBody>
          <a:bodyPr/>
          <a:lstStyle/>
          <a:p>
            <a:pPr eaLnBrk="1" hangingPunct="1"/>
            <a:r>
              <a:rPr lang="de-DE" altLang="de-DE" sz="2000" dirty="0">
                <a:solidFill>
                  <a:srgbClr val="333333"/>
                </a:solidFill>
                <a:latin typeface="Calibri Light"/>
              </a:rPr>
              <a:t>Als klar wurde, dass die Prophezeiung nicht eingetreten ist, war die Sektenführerin Keech zunächst ungläubig und weinte. </a:t>
            </a:r>
          </a:p>
          <a:p>
            <a:pPr eaLnBrk="1" hangingPunct="1"/>
            <a:r>
              <a:rPr lang="de-DE" altLang="de-DE" sz="2000" dirty="0">
                <a:solidFill>
                  <a:srgbClr val="333333"/>
                </a:solidFill>
                <a:latin typeface="Calibri Light"/>
              </a:rPr>
              <a:t>Am nächsten Morgen verkündete die Gruppe jedoch, ihre Aktion hätte Gott so beeindruckt, dass er die Welt vor der Sintflut verschont habe.</a:t>
            </a:r>
          </a:p>
          <a:p>
            <a:pPr algn="ctr" eaLnBrk="1" hangingPunct="1"/>
            <a:r>
              <a:rPr lang="de-DE" altLang="de-DE" sz="2000" dirty="0">
                <a:solidFill>
                  <a:srgbClr val="004992"/>
                </a:solidFill>
                <a:latin typeface="Calibri Light"/>
              </a:rPr>
              <a:t>Diese Begründung stellt ein Beispiel dafür dar, wie manche Menschen damit umgehen, wenn erwartete Ereignisse nicht eintreten:</a:t>
            </a:r>
          </a:p>
          <a:p>
            <a:pPr algn="ctr" eaLnBrk="1" hangingPunct="1"/>
            <a:r>
              <a:rPr lang="de-DE" altLang="de-DE" sz="2000" dirty="0">
                <a:solidFill>
                  <a:srgbClr val="004992"/>
                </a:solidFill>
                <a:latin typeface="Calibri Light"/>
              </a:rPr>
              <a:t> Was nicht passt wird passend gemacht!</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7</a:t>
            </a:fld>
            <a:endParaRPr lang="de-DE" altLang="de-DE" b="0">
              <a:latin typeface="Calibri Light"/>
            </a:endParaRPr>
          </a:p>
        </p:txBody>
      </p:sp>
      <p:pic>
        <p:nvPicPr>
          <p:cNvPr id="30723"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4"/>
          <p:cNvSpPr txBox="1">
            <a:spLocks noChangeArrowheads="1"/>
          </p:cNvSpPr>
          <p:nvPr/>
        </p:nvSpPr>
        <p:spPr bwMode="auto">
          <a:xfrm>
            <a:off x="408955" y="6553200"/>
            <a:ext cx="11376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r>
              <a:rPr lang="fr-FR" altLang="de-DE" sz="1400" b="0" dirty="0">
                <a:latin typeface="Calibri Light"/>
              </a:rPr>
              <a:t>* Quelle: Festinger et al., (1956) </a:t>
            </a:r>
            <a:r>
              <a:rPr lang="fr-FR" altLang="de-DE" sz="1400" b="0" dirty="0" err="1">
                <a:latin typeface="Calibri Light"/>
              </a:rPr>
              <a:t>When</a:t>
            </a:r>
            <a:r>
              <a:rPr lang="fr-FR" altLang="de-DE" sz="1400" b="0" dirty="0">
                <a:latin typeface="Calibri Light"/>
              </a:rPr>
              <a:t> </a:t>
            </a:r>
            <a:r>
              <a:rPr lang="fr-FR" altLang="de-DE" sz="1400" b="0" dirty="0" err="1">
                <a:latin typeface="Calibri Light"/>
              </a:rPr>
              <a:t>Prophecy</a:t>
            </a:r>
            <a:r>
              <a:rPr lang="fr-FR" altLang="de-DE" sz="1400" b="0" dirty="0">
                <a:latin typeface="Calibri Light"/>
              </a:rPr>
              <a:t> </a:t>
            </a:r>
            <a:r>
              <a:rPr lang="fr-FR" altLang="de-DE" sz="1400" b="0" dirty="0" err="1">
                <a:latin typeface="Calibri Light"/>
              </a:rPr>
              <a:t>Fails</a:t>
            </a:r>
            <a:endParaRPr lang="fr-FR" altLang="de-DE" sz="1400" b="0" dirty="0">
              <a:latin typeface="Calibri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Unbeirrbarkeit „in Aktion“</a:t>
            </a:r>
            <a:br>
              <a:rPr lang="de-DE" sz="3600" dirty="0">
                <a:latin typeface="Calibri Light"/>
              </a:rPr>
            </a:br>
            <a:r>
              <a:rPr lang="de-DE" dirty="0">
                <a:latin typeface="Calibri Light"/>
              </a:rPr>
              <a:t>(„Scheuklappen“-Denken)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8</a:t>
            </a:fld>
            <a:endParaRPr lang="de-DE" altLang="de-DE" b="0">
              <a:latin typeface="Calibri Light"/>
            </a:endParaRPr>
          </a:p>
        </p:txBody>
      </p:sp>
      <p:graphicFrame>
        <p:nvGraphicFramePr>
          <p:cNvPr id="6" name="Group 22"/>
          <p:cNvGraphicFramePr>
            <a:graphicFrameLocks noGrp="1"/>
          </p:cNvGraphicFramePr>
          <p:nvPr>
            <p:extLst>
              <p:ext uri="{D42A27DB-BD31-4B8C-83A1-F6EECF244321}">
                <p14:modId xmlns:p14="http://schemas.microsoft.com/office/powerpoint/2010/main" val="114881347"/>
              </p:ext>
            </p:extLst>
          </p:nvPr>
        </p:nvGraphicFramePr>
        <p:xfrm>
          <a:off x="408955" y="2203704"/>
          <a:ext cx="11376001" cy="4243299"/>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Bereich</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ea typeface="ＭＳ Ｐゴシック" pitchFamily="34" charset="-128"/>
                        </a:rPr>
                        <a:t>Beispiele</a:t>
                      </a:r>
                      <a:endParaRPr kumimoji="0" lang="de-DE" sz="18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62033">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Erdkunde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333333"/>
                        </a:buClr>
                        <a:buSzTx/>
                        <a:buFont typeface="WingDings"/>
                        <a:buNone/>
                        <a:tabLst/>
                      </a:pPr>
                      <a:r>
                        <a:rPr kumimoji="0" lang="de-DE" altLang="ja-JP" sz="1800" b="0" i="0" u="none" strike="noStrike" cap="none" normalizeH="0" baseline="0" dirty="0">
                          <a:ln>
                            <a:noFill/>
                          </a:ln>
                          <a:solidFill>
                            <a:srgbClr val="004992"/>
                          </a:solidFill>
                          <a:effectLst/>
                          <a:latin typeface="Calibri Light"/>
                          <a:ea typeface="MS Mincho" pitchFamily="49" charset="-128"/>
                          <a:cs typeface="Times New Roman" pitchFamily="18" charset="0"/>
                        </a:rPr>
                        <a:t>???</a:t>
                      </a:r>
                      <a:r>
                        <a:rPr kumimoji="0" lang="de-DE" altLang="ja-JP" sz="1800" b="0" i="0" u="none" strike="noStrike" cap="none" normalizeH="0" baseline="0" dirty="0">
                          <a:ln>
                            <a:noFill/>
                          </a:ln>
                          <a:solidFill>
                            <a:srgbClr val="333333"/>
                          </a:solidFill>
                          <a:effectLst/>
                          <a:latin typeface="Calibri Light"/>
                          <a:ea typeface="MS Mincho" pitchFamily="49" charset="-128"/>
                          <a:cs typeface="Times New Roman" pitchFamily="18" charset="0"/>
                        </a:rPr>
                        <a:t> </a:t>
                      </a:r>
                      <a:r>
                        <a:rPr kumimoji="0" lang="de-DE" altLang="ja-JP" sz="1800" b="0" i="0" u="none" strike="noStrike" cap="none" normalizeH="0" baseline="0" dirty="0">
                          <a:ln>
                            <a:noFill/>
                          </a:ln>
                          <a:solidFill>
                            <a:srgbClr val="FFFFFF"/>
                          </a:solidFill>
                          <a:effectLst/>
                          <a:latin typeface="Calibri Light"/>
                          <a:ea typeface="MS Mincho" pitchFamily="49" charset="-128"/>
                          <a:cs typeface="Times New Roman" pitchFamily="18" charset="0"/>
                        </a:rPr>
                        <a:t>Welt ist eine Scheibe! Diese Theorie wurde bereits im Mittelalter von den meisten Wissenschaftlern verworfen. Dennoch existierte bis ins 20. Jahrhundert die Flat Earth Society (Flache Erde Gesellschaft), die aufkommende Fotos der Erdkugel aus dem Weltall als Verschwörung abtat. </a:t>
                      </a:r>
                      <a:endParaRPr kumimoji="0" lang="de-DE" sz="1800" b="0" i="0" u="none" strike="noStrike" cap="none" normalizeH="0" baseline="0" dirty="0">
                        <a:ln>
                          <a:noFill/>
                        </a:ln>
                        <a:solidFill>
                          <a:srgbClr val="FFFFFF"/>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62033">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Gesellschaft</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333333"/>
                        </a:buClr>
                        <a:buSzTx/>
                        <a:buFont typeface="WingDings"/>
                        <a:buNone/>
                        <a:tabLst/>
                      </a:pPr>
                      <a:r>
                        <a:rPr kumimoji="0" lang="de-DE" sz="1800" b="0" i="0" u="none" strike="noStrike" cap="none" normalizeH="0" baseline="0" dirty="0">
                          <a:ln>
                            <a:noFill/>
                          </a:ln>
                          <a:solidFill>
                            <a:srgbClr val="004992"/>
                          </a:solidFill>
                          <a:effectLst/>
                          <a:latin typeface="Calibri Light"/>
                          <a:ea typeface="ＭＳ Ｐゴシック" pitchFamily="34" charset="-128"/>
                        </a:rPr>
                        <a:t>???</a:t>
                      </a:r>
                      <a:r>
                        <a:rPr kumimoji="0" lang="de-DE" sz="1800" b="1" i="0" u="none" strike="noStrike" cap="none" normalizeH="0" baseline="0" dirty="0">
                          <a:ln>
                            <a:noFill/>
                          </a:ln>
                          <a:solidFill>
                            <a:srgbClr val="333333"/>
                          </a:solidFill>
                          <a:effectLst/>
                          <a:latin typeface="Calibri Light"/>
                          <a:ea typeface="ＭＳ Ｐゴシック" pitchFamily="34" charset="-128"/>
                        </a:rPr>
                        <a:t> </a:t>
                      </a:r>
                      <a:r>
                        <a:rPr kumimoji="0" lang="de-DE" sz="1800" b="0" i="0" u="none" strike="noStrike" cap="none" normalizeH="0" baseline="0" dirty="0">
                          <a:ln>
                            <a:noFill/>
                          </a:ln>
                          <a:solidFill>
                            <a:srgbClr val="E3EFF8"/>
                          </a:solidFill>
                          <a:effectLst/>
                          <a:latin typeface="Calibri Light"/>
                          <a:ea typeface="ＭＳ Ｐゴシック" pitchFamily="34" charset="-128"/>
                        </a:rPr>
                        <a:t>g. „Ewig-Gestrige“/Unverbesserliche: Verherrlichen eines Regimes, obwohl dessen Scheitern und Brutalität allgemein bekannt ist (z.B. Nationalsozialismus, Stalinismus).</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62033">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(Natur-) Katastrophen</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ＭＳ Ｐゴシック" pitchFamily="34" charset="-128"/>
                        </a:rPr>
                        <a:t>???</a:t>
                      </a:r>
                      <a:r>
                        <a:rPr kumimoji="0" lang="de-DE" sz="1800" b="1" i="0" u="none" strike="noStrike" cap="none" normalizeH="0" baseline="0" dirty="0">
                          <a:ln>
                            <a:noFill/>
                          </a:ln>
                          <a:solidFill>
                            <a:srgbClr val="333333"/>
                          </a:solidFill>
                          <a:effectLst/>
                          <a:latin typeface="Calibri Light"/>
                          <a:ea typeface="ＭＳ Ｐゴシック" pitchFamily="34" charset="-128"/>
                        </a:rPr>
                        <a:t> </a:t>
                      </a:r>
                      <a:r>
                        <a:rPr kumimoji="0" lang="de-DE" sz="1800" b="0" i="0" u="none" strike="noStrike" cap="none" normalizeH="0" baseline="0" dirty="0">
                          <a:ln>
                            <a:noFill/>
                          </a:ln>
                          <a:solidFill>
                            <a:srgbClr val="FFFFFF"/>
                          </a:solidFill>
                          <a:effectLst/>
                          <a:latin typeface="Calibri Light"/>
                          <a:ea typeface="ＭＳ Ｐゴシック" pitchFamily="34" charset="-128"/>
                        </a:rPr>
                        <a:t>norieren von Warnmeldungen stellt eine häufige Ursache von vermeidbaren Unglücken dar (z.B. wurden spätere Opfer von Lawinenunglücken oft vorgewarnt).</a:t>
                      </a:r>
                    </a:p>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dirty="0">
                          <a:ln>
                            <a:noFill/>
                          </a:ln>
                          <a:solidFill>
                            <a:srgbClr val="FFFFFF"/>
                          </a:solidFill>
                          <a:effectLst/>
                          <a:latin typeface="Calibri Light"/>
                          <a:ea typeface="ＭＳ Ｐゴシック" pitchFamily="34" charset="-128"/>
                        </a:rPr>
                        <a:t>Titanic-Katastrophe: Wegen angeblicher Unsinkbarkeit wurden Warnungen nicht ernst genommen.</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Unbeirrbarkeit „in Aktion“</a:t>
            </a:r>
            <a:br>
              <a:rPr lang="de-DE" sz="3600" dirty="0">
                <a:latin typeface="Calibri Light"/>
              </a:rPr>
            </a:br>
            <a:r>
              <a:rPr lang="de-DE" dirty="0">
                <a:latin typeface="Calibri Light"/>
              </a:rPr>
              <a:t>(„Scheuklappen“-Denken)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9</a:t>
            </a:fld>
            <a:endParaRPr lang="de-DE" altLang="de-DE" b="0">
              <a:latin typeface="Calibri Light"/>
            </a:endParaRPr>
          </a:p>
        </p:txBody>
      </p:sp>
      <p:graphicFrame>
        <p:nvGraphicFramePr>
          <p:cNvPr id="6" name="Group 22"/>
          <p:cNvGraphicFramePr>
            <a:graphicFrameLocks noGrp="1"/>
          </p:cNvGraphicFramePr>
          <p:nvPr>
            <p:extLst>
              <p:ext uri="{D42A27DB-BD31-4B8C-83A1-F6EECF244321}">
                <p14:modId xmlns:p14="http://schemas.microsoft.com/office/powerpoint/2010/main" val="2719809959"/>
              </p:ext>
            </p:extLst>
          </p:nvPr>
        </p:nvGraphicFramePr>
        <p:xfrm>
          <a:off x="408955" y="2203704"/>
          <a:ext cx="11376001" cy="4243299"/>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Bereich</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ea typeface="ＭＳ Ｐゴシック" pitchFamily="34" charset="-128"/>
                        </a:rPr>
                        <a:t>Beispiele</a:t>
                      </a:r>
                      <a:endParaRPr kumimoji="0" lang="de-DE" sz="1800" b="0" i="0" u="none" strike="noStrike" cap="none" normalizeH="0" baseline="0" dirty="0">
                        <a:ln>
                          <a:noFill/>
                        </a:ln>
                        <a:solidFill>
                          <a:srgbClr val="000000"/>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62033">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Erdkunde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de-DE" altLang="ja-JP" sz="1800" b="0" i="1" u="none" strike="noStrike" cap="none" normalizeH="0" baseline="0" dirty="0">
                          <a:ln>
                            <a:noFill/>
                          </a:ln>
                          <a:solidFill>
                            <a:srgbClr val="333333"/>
                          </a:solidFill>
                          <a:effectLst/>
                          <a:latin typeface="Calibri Light"/>
                          <a:ea typeface="MS Mincho" pitchFamily="49" charset="-128"/>
                          <a:cs typeface="Times New Roman" pitchFamily="18" charset="0"/>
                        </a:rPr>
                        <a:t>Die Welt ist eine Scheibe! </a:t>
                      </a:r>
                      <a:r>
                        <a:rPr kumimoji="0" lang="de-DE" altLang="ja-JP" sz="1800" b="0" i="0" u="none" strike="noStrike" cap="none" normalizeH="0" baseline="0" dirty="0">
                          <a:ln>
                            <a:noFill/>
                          </a:ln>
                          <a:solidFill>
                            <a:srgbClr val="333333"/>
                          </a:solidFill>
                          <a:effectLst/>
                          <a:latin typeface="Calibri Light"/>
                          <a:ea typeface="MS Mincho" pitchFamily="49" charset="-128"/>
                          <a:cs typeface="Times New Roman" pitchFamily="18" charset="0"/>
                        </a:rPr>
                        <a:t>Diese Theorie wurde bereits im Mittelalter von den meisten Wissenschaftlern verworfen. Dennoch existierte bis ins 20. Jahrhundert die Flat Earth Society (Flache Erde Gesellschaft), die aufkommende Fotos der Erdkugel aus dem Weltall als Verschwörung abtat. </a:t>
                      </a:r>
                      <a:endParaRPr kumimoji="0" lang="de-DE" sz="18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62033">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Gesellschaft</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333333"/>
                        </a:buClr>
                        <a:buSzTx/>
                        <a:buFont typeface="WingDings"/>
                        <a:buNone/>
                        <a:tabLst/>
                      </a:pPr>
                      <a:r>
                        <a:rPr kumimoji="0" lang="de-DE" sz="1800" b="0" i="0" u="none" strike="noStrike" cap="none" normalizeH="0" baseline="0" dirty="0">
                          <a:ln>
                            <a:noFill/>
                          </a:ln>
                          <a:solidFill>
                            <a:srgbClr val="004992"/>
                          </a:solidFill>
                          <a:effectLst/>
                          <a:latin typeface="Calibri Light"/>
                          <a:ea typeface="ＭＳ Ｐゴシック" pitchFamily="34" charset="-128"/>
                        </a:rPr>
                        <a:t>???</a:t>
                      </a:r>
                      <a:r>
                        <a:rPr kumimoji="0" lang="de-DE" sz="1800" b="0" i="0" u="none" strike="noStrike" cap="none" normalizeH="0" baseline="0" dirty="0">
                          <a:ln>
                            <a:noFill/>
                          </a:ln>
                          <a:solidFill>
                            <a:srgbClr val="E3EFF8"/>
                          </a:solidFill>
                          <a:effectLst/>
                          <a:latin typeface="Calibri Light"/>
                          <a:ea typeface="ＭＳ Ｐゴシック" pitchFamily="34" charset="-128"/>
                        </a:rPr>
                        <a:t> g. „Ewig-Gestrige“/Unverbesserliche: Verherrlichen eines Regimes, obwohl dessen Scheitern und Brutalität allgemein bekannt ist (z.B. Nationalsozialismus, Stalinismus).</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62033">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(Natur-) Katastrophen</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ＭＳ Ｐゴシック" pitchFamily="34" charset="-128"/>
                        </a:rPr>
                        <a:t>???</a:t>
                      </a:r>
                      <a:r>
                        <a:rPr kumimoji="0" lang="de-DE" sz="1800" b="0" i="0" u="none" strike="noStrike" cap="none" normalizeH="0" baseline="0" dirty="0">
                          <a:ln>
                            <a:noFill/>
                          </a:ln>
                          <a:solidFill>
                            <a:srgbClr val="FFFFFF"/>
                          </a:solidFill>
                          <a:effectLst/>
                          <a:latin typeface="Calibri Light"/>
                          <a:ea typeface="ＭＳ Ｐゴシック" pitchFamily="34" charset="-128"/>
                        </a:rPr>
                        <a:t> norieren von Warnmeldungen stellt eine häufige Ursache von vermeidbaren Unglücken dar (z.B. wurden spätere Opfer von Lawinenunglücken oft vorgewarnt).</a:t>
                      </a:r>
                    </a:p>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dirty="0">
                          <a:ln>
                            <a:noFill/>
                          </a:ln>
                          <a:solidFill>
                            <a:srgbClr val="FFFFFF"/>
                          </a:solidFill>
                          <a:effectLst/>
                          <a:latin typeface="Calibri Light"/>
                          <a:ea typeface="ＭＳ Ｐゴシック" pitchFamily="34" charset="-128"/>
                        </a:rPr>
                        <a:t>Titanic-Katastrophe: Wegen angeblicher Unsinkbarkeit wurden Warnungen nicht ernst genommen.</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30" name="Group 22"/>
          <p:cNvGraphicFramePr>
            <a:graphicFrameLocks noGrp="1"/>
          </p:cNvGraphicFramePr>
          <p:nvPr>
            <p:extLst>
              <p:ext uri="{D42A27DB-BD31-4B8C-83A1-F6EECF244321}">
                <p14:modId xmlns:p14="http://schemas.microsoft.com/office/powerpoint/2010/main" val="3605764913"/>
              </p:ext>
            </p:extLst>
          </p:nvPr>
        </p:nvGraphicFramePr>
        <p:xfrm>
          <a:off x="408955" y="2203704"/>
          <a:ext cx="11376001" cy="4243299"/>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Bereich</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Beispiele</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62033">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Erdkunde</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de-DE" altLang="ja-JP" sz="1800" b="0" i="1" u="none" strike="noStrike" cap="none" normalizeH="0" baseline="0" dirty="0">
                          <a:ln>
                            <a:noFill/>
                          </a:ln>
                          <a:solidFill>
                            <a:srgbClr val="333333"/>
                          </a:solidFill>
                          <a:effectLst/>
                          <a:latin typeface="Calibri Light"/>
                          <a:ea typeface="MS Mincho" pitchFamily="49" charset="-128"/>
                          <a:cs typeface="Times New Roman" pitchFamily="18" charset="0"/>
                        </a:rPr>
                        <a:t>Die Welt ist eine Scheibe! </a:t>
                      </a:r>
                      <a:r>
                        <a:rPr kumimoji="0" lang="de-DE" altLang="ja-JP" sz="1800" b="0" i="0" u="none" strike="noStrike" cap="none" normalizeH="0" baseline="0" dirty="0">
                          <a:ln>
                            <a:noFill/>
                          </a:ln>
                          <a:solidFill>
                            <a:srgbClr val="333333"/>
                          </a:solidFill>
                          <a:effectLst/>
                          <a:latin typeface="Calibri Light"/>
                          <a:ea typeface="MS Mincho" pitchFamily="49" charset="-128"/>
                          <a:cs typeface="Times New Roman" pitchFamily="18" charset="0"/>
                        </a:rPr>
                        <a:t>Diese Theorie wurde bereits im Mittelalter von den meisten Wissenschaftlern verworfen. Dennoch existierte bis ins 20. Jahrhundert die Flat Earth Society (Flache Erde Gesellschaft), die aufkommende Fotos der Erdkugel aus dem Weltall als Verschwörung abtat. </a:t>
                      </a:r>
                      <a:endParaRPr kumimoji="0" lang="de-DE" sz="18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62033">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Gesellschaft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ea typeface="ＭＳ Ｐゴシック" pitchFamily="34" charset="-128"/>
                        </a:rPr>
                        <a:t>sog. „Ewig-Gestrige“</a:t>
                      </a:r>
                      <a:r>
                        <a:rPr kumimoji="0" lang="de-DE" altLang="ja-JP" sz="1800" b="0" i="0" u="none" strike="noStrike" cap="none" normalizeH="0" baseline="0" dirty="0">
                          <a:ln>
                            <a:noFill/>
                          </a:ln>
                          <a:solidFill>
                            <a:srgbClr val="333333"/>
                          </a:solidFill>
                          <a:effectLst/>
                          <a:latin typeface="Calibri Light"/>
                          <a:ea typeface="ＭＳ Ｐゴシック" pitchFamily="34" charset="-128"/>
                        </a:rPr>
                        <a:t>/Unverbesserliche: Verherrlichen eines Regimes, obwohl dessen Scheitern und Brutalität allgemein bekannt ist (z.B. Nationalsozialismus, Stalinismus).</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62033">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(Natur-) Katastrophen</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ＭＳ Ｐゴシック" pitchFamily="34" charset="-128"/>
                        </a:rPr>
                        <a:t>???</a:t>
                      </a:r>
                      <a:r>
                        <a:rPr kumimoji="0" lang="de-DE" sz="1800" b="0" i="0" u="none" strike="noStrike" cap="none" normalizeH="0" baseline="0" dirty="0">
                          <a:ln>
                            <a:noFill/>
                          </a:ln>
                          <a:solidFill>
                            <a:srgbClr val="333333"/>
                          </a:solidFill>
                          <a:effectLst/>
                          <a:latin typeface="Calibri Light"/>
                          <a:ea typeface="ＭＳ Ｐゴシック" pitchFamily="34" charset="-128"/>
                        </a:rPr>
                        <a:t> </a:t>
                      </a:r>
                      <a:r>
                        <a:rPr kumimoji="0" lang="de-DE" sz="1800" b="0" i="0" u="none" strike="noStrike" cap="none" normalizeH="0" baseline="0" dirty="0">
                          <a:ln>
                            <a:noFill/>
                          </a:ln>
                          <a:solidFill>
                            <a:srgbClr val="FFFFFF"/>
                          </a:solidFill>
                          <a:effectLst/>
                          <a:latin typeface="Calibri Light"/>
                          <a:ea typeface="ＭＳ Ｐゴシック" pitchFamily="34" charset="-128"/>
                        </a:rPr>
                        <a:t>norieren von Warnmeldungen stellt eine häufige Ursache von vermeidbaren Unglücken dar (z.B. wurden spätere Opfer von Lawinenunglücken oft vorgewarnt).</a:t>
                      </a:r>
                    </a:p>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dirty="0">
                          <a:ln>
                            <a:noFill/>
                          </a:ln>
                          <a:solidFill>
                            <a:srgbClr val="FFFFFF"/>
                          </a:solidFill>
                          <a:effectLst/>
                          <a:latin typeface="Calibri Light"/>
                          <a:ea typeface="ＭＳ Ｐゴシック" pitchFamily="34" charset="-128"/>
                        </a:rPr>
                        <a:t>Titanic-Katastrophe: Wegen angeblicher </a:t>
                      </a:r>
                      <a:r>
                        <a:rPr kumimoji="0" lang="de-DE" sz="1800" b="0" i="0" u="none" strike="noStrike" cap="none" normalizeH="0" baseline="0" dirty="0" err="1">
                          <a:ln>
                            <a:noFill/>
                          </a:ln>
                          <a:solidFill>
                            <a:srgbClr val="FFFFFF"/>
                          </a:solidFill>
                          <a:effectLst/>
                          <a:latin typeface="Calibri Light"/>
                          <a:ea typeface="ＭＳ Ｐゴシック" pitchFamily="34" charset="-128"/>
                        </a:rPr>
                        <a:t>Unsinkbarkeit</a:t>
                      </a:r>
                      <a:r>
                        <a:rPr kumimoji="0" lang="de-DE" sz="1800" b="0" i="0" u="none" strike="noStrike" cap="none" normalizeH="0" baseline="0" dirty="0">
                          <a:ln>
                            <a:noFill/>
                          </a:ln>
                          <a:solidFill>
                            <a:srgbClr val="FFFFFF"/>
                          </a:solidFill>
                          <a:effectLst/>
                          <a:latin typeface="Calibri Light"/>
                          <a:ea typeface="ＭＳ Ｐゴシック" pitchFamily="34" charset="-128"/>
                        </a:rPr>
                        <a:t> wurden Warnungen nicht ernst genommen.</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Unbeirrbarkeit „in Aktion“</a:t>
            </a:r>
            <a:br>
              <a:rPr lang="de-DE" sz="3600" dirty="0">
                <a:latin typeface="Calibri Light"/>
              </a:rPr>
            </a:br>
            <a:r>
              <a:rPr lang="de-DE" dirty="0">
                <a:latin typeface="Calibri Light"/>
              </a:rPr>
              <a:t>(„Scheuklappen“-Denken)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10</a:t>
            </a:fld>
            <a:endParaRPr lang="de-DE" altLang="de-DE" b="0">
              <a:latin typeface="Calibri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454" name="Group 22"/>
          <p:cNvGraphicFramePr>
            <a:graphicFrameLocks noGrp="1"/>
          </p:cNvGraphicFramePr>
          <p:nvPr>
            <p:extLst>
              <p:ext uri="{D42A27DB-BD31-4B8C-83A1-F6EECF244321}">
                <p14:modId xmlns:p14="http://schemas.microsoft.com/office/powerpoint/2010/main" val="1708449448"/>
              </p:ext>
            </p:extLst>
          </p:nvPr>
        </p:nvGraphicFramePr>
        <p:xfrm>
          <a:off x="408955" y="2203704"/>
          <a:ext cx="11376001" cy="4245846"/>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Bereich</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Beispiele</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61872">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Erdkunde</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de-DE" altLang="ja-JP" sz="1800" b="0" i="1" u="none" strike="noStrike" cap="none" normalizeH="0" baseline="0" dirty="0">
                          <a:ln>
                            <a:noFill/>
                          </a:ln>
                          <a:solidFill>
                            <a:srgbClr val="333333"/>
                          </a:solidFill>
                          <a:effectLst/>
                          <a:latin typeface="Calibri Light"/>
                          <a:ea typeface="MS Mincho" pitchFamily="49" charset="-128"/>
                          <a:cs typeface="Times New Roman" pitchFamily="18" charset="0"/>
                        </a:rPr>
                        <a:t>Die Welt ist eine Scheibe!</a:t>
                      </a:r>
                      <a:r>
                        <a:rPr kumimoji="0" lang="de-DE" altLang="ja-JP" sz="1800" b="0" i="0" u="none" strike="noStrike" cap="none" normalizeH="0" baseline="0" dirty="0">
                          <a:ln>
                            <a:noFill/>
                          </a:ln>
                          <a:solidFill>
                            <a:srgbClr val="333333"/>
                          </a:solidFill>
                          <a:effectLst/>
                          <a:latin typeface="Calibri Light"/>
                          <a:ea typeface="MS Mincho" pitchFamily="49" charset="-128"/>
                          <a:cs typeface="Times New Roman" pitchFamily="18" charset="0"/>
                        </a:rPr>
                        <a:t> Diese Theorie wurde bereits im Mittelalter von den meisten Wissenschaftlern verworfen. Dennoch existierte bis ins 20. Jahrhundert die Flat Earth Society (Flache Erde Gesellschaft), die aufkommende Fotos der Erdkugel aus dem Weltall als Verschwörung abtat. </a:t>
                      </a:r>
                      <a:endParaRPr kumimoji="0" lang="de-DE" sz="18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61872">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Gesellschaft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ea typeface="ＭＳ Ｐゴシック" pitchFamily="34" charset="-128"/>
                        </a:rPr>
                        <a:t>sog. „Ewig-Gestrige“</a:t>
                      </a:r>
                      <a:r>
                        <a:rPr kumimoji="0" lang="de-DE" altLang="ja-JP" sz="1800" b="0" i="0" u="none" strike="noStrike" cap="none" normalizeH="0" baseline="0" dirty="0">
                          <a:ln>
                            <a:noFill/>
                          </a:ln>
                          <a:solidFill>
                            <a:srgbClr val="333333"/>
                          </a:solidFill>
                          <a:effectLst/>
                          <a:latin typeface="Calibri Light"/>
                          <a:ea typeface="ＭＳ Ｐゴシック" pitchFamily="34" charset="-128"/>
                        </a:rPr>
                        <a:t>/Unverbesserliche: Verherrlichen eines Regimes, obwohl dessen Scheitern und Brutalität allgemein bekannt ist (z.B. Nationalsozialismus, Stalinismus).</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61872">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(Natur-) Katastrophen</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ea typeface="ＭＳ Ｐゴシック" pitchFamily="34" charset="-128"/>
                        </a:rPr>
                        <a:t>Das Ignorieren von Warnmeldungen stellt eine häufige Ursache von vermeidbaren Unglücken dar (z.B. wurden spätere Opfer von Lawinenunglücken oft vorgewarnt).</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ea typeface="ＭＳ Ｐゴシック" pitchFamily="34" charset="-128"/>
                        </a:rPr>
                        <a:t>Titanic-Katastrophe: Wegen angeblicher </a:t>
                      </a:r>
                      <a:r>
                        <a:rPr kumimoji="0" lang="de-DE" sz="1800" b="0" i="0" u="none" strike="noStrike" cap="none" normalizeH="0" baseline="0" dirty="0" err="1">
                          <a:ln>
                            <a:noFill/>
                          </a:ln>
                          <a:solidFill>
                            <a:srgbClr val="333333"/>
                          </a:solidFill>
                          <a:effectLst/>
                          <a:latin typeface="Calibri Light"/>
                          <a:ea typeface="ＭＳ Ｐゴシック" pitchFamily="34" charset="-128"/>
                        </a:rPr>
                        <a:t>Unsinkbarkeit</a:t>
                      </a:r>
                      <a:r>
                        <a:rPr kumimoji="0" lang="de-DE" sz="1800" b="0" i="0" u="none" strike="noStrike" cap="none" normalizeH="0" baseline="0" dirty="0">
                          <a:ln>
                            <a:noFill/>
                          </a:ln>
                          <a:solidFill>
                            <a:srgbClr val="333333"/>
                          </a:solidFill>
                          <a:effectLst/>
                          <a:latin typeface="Calibri Light"/>
                          <a:ea typeface="ＭＳ Ｐゴシック" pitchFamily="34" charset="-128"/>
                        </a:rPr>
                        <a:t> wurden Warnungen nicht ernst genommen.</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Unbeirrbarkeit „in Aktion“</a:t>
            </a:r>
            <a:br>
              <a:rPr lang="de-DE" sz="3600" dirty="0">
                <a:latin typeface="Calibri Light"/>
              </a:rPr>
            </a:br>
            <a:r>
              <a:rPr lang="de-DE" dirty="0">
                <a:latin typeface="Calibri Light"/>
              </a:rPr>
              <a:t>(„Scheuklappen“-Denken)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11</a:t>
            </a:fld>
            <a:endParaRPr lang="de-DE" altLang="de-DE" b="0">
              <a:latin typeface="Calibri 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Was soll das Ganze?</a:t>
            </a:r>
          </a:p>
        </p:txBody>
      </p:sp>
      <p:sp>
        <p:nvSpPr>
          <p:cNvPr id="4" name="Content Placeholder 3"/>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cs typeface="Times New Roman" panose="02020603050405020304" pitchFamily="18" charset="0"/>
              </a:rPr>
              <a:t>Studien zeigen, dass viele (aber nicht alle!) Menschen mit Psychose </a:t>
            </a:r>
            <a:r>
              <a:rPr lang="en-US" altLang="de-DE" sz="2400" dirty="0" err="1">
                <a:solidFill>
                  <a:srgbClr val="333333"/>
                </a:solidFill>
                <a:latin typeface="Calibri Light"/>
                <a:ea typeface="ＭＳ Ｐゴシック" panose="020B0600070205080204" pitchFamily="34" charset="-128"/>
                <a:cs typeface="Times New Roman" panose="02020603050405020304" pitchFamily="18" charset="0"/>
              </a:rPr>
              <a:t>einmal</a:t>
            </a:r>
            <a:r>
              <a:rPr lang="en-US" altLang="de-DE" sz="2400" dirty="0">
                <a:solidFill>
                  <a:srgbClr val="333333"/>
                </a:solidFill>
                <a:latin typeface="Calibri Light"/>
                <a:ea typeface="ＭＳ Ｐゴシック" panose="020B0600070205080204" pitchFamily="34" charset="-128"/>
                <a:cs typeface="Times New Roman" panose="02020603050405020304" pitchFamily="18" charset="0"/>
              </a:rPr>
              <a:t> </a:t>
            </a:r>
            <a:r>
              <a:rPr lang="en-US" altLang="de-DE" sz="2400" dirty="0" err="1">
                <a:solidFill>
                  <a:srgbClr val="333333"/>
                </a:solidFill>
                <a:latin typeface="Calibri Light"/>
                <a:ea typeface="ＭＳ Ｐゴシック" panose="020B0600070205080204" pitchFamily="34" charset="-128"/>
                <a:cs typeface="Times New Roman" panose="02020603050405020304" pitchFamily="18" charset="0"/>
              </a:rPr>
              <a:t>bezogene</a:t>
            </a:r>
            <a:r>
              <a:rPr lang="en-US" altLang="de-DE" sz="2400" dirty="0">
                <a:solidFill>
                  <a:srgbClr val="333333"/>
                </a:solidFill>
                <a:latin typeface="Calibri Light"/>
                <a:ea typeface="ＭＳ Ｐゴシック" panose="020B0600070205080204" pitchFamily="34" charset="-128"/>
                <a:cs typeface="Times New Roman" panose="02020603050405020304" pitchFamily="18" charset="0"/>
              </a:rPr>
              <a:t> </a:t>
            </a:r>
            <a:r>
              <a:rPr lang="en-US" altLang="de-DE" sz="2400" dirty="0" err="1">
                <a:solidFill>
                  <a:srgbClr val="333333"/>
                </a:solidFill>
                <a:latin typeface="Calibri Light"/>
                <a:ea typeface="ＭＳ Ｐゴシック" panose="020B0600070205080204" pitchFamily="34" charset="-128"/>
                <a:cs typeface="Times New Roman" panose="02020603050405020304" pitchFamily="18" charset="0"/>
              </a:rPr>
              <a:t>Positionen</a:t>
            </a:r>
            <a:r>
              <a:rPr lang="en-US" altLang="de-DE" sz="2400" dirty="0">
                <a:solidFill>
                  <a:srgbClr val="333333"/>
                </a:solidFill>
                <a:latin typeface="Calibri Light"/>
                <a:ea typeface="ＭＳ Ｐゴシック" panose="020B0600070205080204" pitchFamily="34" charset="-128"/>
                <a:cs typeface="Times New Roman" panose="02020603050405020304" pitchFamily="18" charset="0"/>
              </a:rPr>
              <a:t> </a:t>
            </a:r>
            <a:r>
              <a:rPr lang="en-US" altLang="de-DE" sz="2400" dirty="0" err="1">
                <a:solidFill>
                  <a:srgbClr val="333333"/>
                </a:solidFill>
                <a:latin typeface="Calibri Light"/>
                <a:ea typeface="ＭＳ Ｐゴシック" panose="020B0600070205080204" pitchFamily="34" charset="-128"/>
                <a:cs typeface="Times New Roman" panose="02020603050405020304" pitchFamily="18" charset="0"/>
              </a:rPr>
              <a:t>wenig</a:t>
            </a:r>
            <a:r>
              <a:rPr lang="en-US" altLang="de-DE" sz="2400" dirty="0">
                <a:solidFill>
                  <a:srgbClr val="333333"/>
                </a:solidFill>
                <a:latin typeface="Calibri Light"/>
                <a:ea typeface="ＭＳ Ｐゴシック" panose="020B0600070205080204" pitchFamily="34" charset="-128"/>
                <a:cs typeface="Times New Roman" panose="02020603050405020304" pitchFamily="18" charset="0"/>
              </a:rPr>
              <a:t> </a:t>
            </a:r>
            <a:r>
              <a:rPr lang="en-US" altLang="de-DE" sz="2400" dirty="0" err="1">
                <a:solidFill>
                  <a:srgbClr val="333333"/>
                </a:solidFill>
                <a:latin typeface="Calibri Light"/>
                <a:ea typeface="ＭＳ Ｐゴシック" panose="020B0600070205080204" pitchFamily="34" charset="-128"/>
                <a:cs typeface="Times New Roman" panose="02020603050405020304" pitchFamily="18" charset="0"/>
              </a:rPr>
              <a:t>verändern</a:t>
            </a:r>
            <a:r>
              <a:rPr lang="en-US" altLang="de-DE" sz="2400" dirty="0">
                <a:solidFill>
                  <a:srgbClr val="333333"/>
                </a:solidFill>
                <a:latin typeface="Calibri Light"/>
                <a:ea typeface="ＭＳ Ｐゴシック" panose="020B0600070205080204" pitchFamily="34" charset="-128"/>
                <a:cs typeface="Times New Roman" panose="02020603050405020304" pitchFamily="18" charset="0"/>
              </a:rPr>
              <a:t>; </a:t>
            </a:r>
            <a:r>
              <a:rPr lang="en-US" altLang="de-DE" sz="2400" dirty="0" err="1">
                <a:solidFill>
                  <a:srgbClr val="333333"/>
                </a:solidFill>
                <a:latin typeface="Calibri Light"/>
                <a:ea typeface="ＭＳ Ｐゴシック" panose="020B0600070205080204" pitchFamily="34" charset="-128"/>
                <a:cs typeface="Times New Roman" panose="02020603050405020304" pitchFamily="18" charset="0"/>
              </a:rPr>
              <a:t>selbst</a:t>
            </a:r>
            <a:r>
              <a:rPr lang="en-US" altLang="de-DE" sz="2400" dirty="0">
                <a:solidFill>
                  <a:srgbClr val="333333"/>
                </a:solidFill>
                <a:latin typeface="Calibri Light"/>
                <a:ea typeface="ＭＳ Ｐゴシック" panose="020B0600070205080204" pitchFamily="34" charset="-128"/>
                <a:cs typeface="Times New Roman" panose="02020603050405020304" pitchFamily="18" charset="0"/>
              </a:rPr>
              <a:t> </a:t>
            </a:r>
            <a:r>
              <a:rPr lang="en-US" altLang="de-DE" sz="2400" dirty="0" err="1">
                <a:solidFill>
                  <a:srgbClr val="333333"/>
                </a:solidFill>
                <a:latin typeface="Calibri Light"/>
                <a:ea typeface="ＭＳ Ｐゴシック" panose="020B0600070205080204" pitchFamily="34" charset="-128"/>
                <a:cs typeface="Times New Roman" panose="02020603050405020304" pitchFamily="18" charset="0"/>
              </a:rPr>
              <a:t>bei</a:t>
            </a:r>
            <a:r>
              <a:rPr lang="en-US" altLang="de-DE" sz="2400" dirty="0">
                <a:solidFill>
                  <a:srgbClr val="333333"/>
                </a:solidFill>
                <a:latin typeface="Calibri Light"/>
                <a:ea typeface="ＭＳ Ｐゴシック" panose="020B0600070205080204" pitchFamily="34" charset="-128"/>
                <a:cs typeface="Times New Roman" panose="02020603050405020304" pitchFamily="18" charset="0"/>
              </a:rPr>
              <a:t> </a:t>
            </a:r>
            <a:r>
              <a:rPr lang="en-US" altLang="de-DE" sz="2400" dirty="0" err="1">
                <a:solidFill>
                  <a:srgbClr val="333333"/>
                </a:solidFill>
                <a:latin typeface="Calibri Light"/>
                <a:ea typeface="ＭＳ Ｐゴシック" panose="020B0600070205080204" pitchFamily="34" charset="-128"/>
                <a:cs typeface="Times New Roman" panose="02020603050405020304" pitchFamily="18" charset="0"/>
              </a:rPr>
              <a:t>Beweis</a:t>
            </a:r>
            <a:r>
              <a:rPr lang="en-US" altLang="de-DE" sz="2400" dirty="0">
                <a:solidFill>
                  <a:srgbClr val="333333"/>
                </a:solidFill>
                <a:latin typeface="Calibri Light"/>
                <a:ea typeface="ＭＳ Ｐゴシック" panose="020B0600070205080204" pitchFamily="34" charset="-128"/>
                <a:cs typeface="Times New Roman" panose="02020603050405020304" pitchFamily="18" charset="0"/>
              </a:rPr>
              <a:t> des </a:t>
            </a:r>
            <a:r>
              <a:rPr lang="en-US" altLang="de-DE" sz="2400" dirty="0" err="1">
                <a:solidFill>
                  <a:srgbClr val="333333"/>
                </a:solidFill>
                <a:latin typeface="Calibri Light"/>
                <a:ea typeface="ＭＳ Ｐゴシック" panose="020B0600070205080204" pitchFamily="34" charset="-128"/>
                <a:cs typeface="Times New Roman" panose="02020603050405020304" pitchFamily="18" charset="0"/>
              </a:rPr>
              <a:t>Gegenteils</a:t>
            </a:r>
            <a:r>
              <a:rPr lang="en-US" altLang="de-DE" sz="2400" dirty="0">
                <a:solidFill>
                  <a:srgbClr val="333333"/>
                </a:solidFill>
                <a:latin typeface="Calibri Light"/>
                <a:ea typeface="ＭＳ Ｐゴシック" panose="020B0600070205080204" pitchFamily="34" charset="-128"/>
                <a:cs typeface="Times New Roman" panose="02020603050405020304" pitchFamily="18" charset="0"/>
              </a:rPr>
              <a:t> </a:t>
            </a:r>
            <a:r>
              <a:rPr lang="en-US" altLang="de-DE" sz="2400" dirty="0" err="1">
                <a:solidFill>
                  <a:srgbClr val="333333"/>
                </a:solidFill>
                <a:latin typeface="Calibri Light"/>
                <a:ea typeface="ＭＳ Ｐゴシック" panose="020B0600070205080204" pitchFamily="34" charset="-128"/>
                <a:cs typeface="Times New Roman" panose="02020603050405020304" pitchFamily="18" charset="0"/>
              </a:rPr>
              <a:t>oder</a:t>
            </a:r>
            <a:r>
              <a:rPr lang="en-US" altLang="de-DE" sz="2400" dirty="0">
                <a:solidFill>
                  <a:srgbClr val="333333"/>
                </a:solidFill>
                <a:latin typeface="Calibri Light"/>
                <a:ea typeface="ＭＳ Ｐゴシック" panose="020B0600070205080204" pitchFamily="34" charset="-128"/>
                <a:cs typeface="Times New Roman" panose="02020603050405020304" pitchFamily="18" charset="0"/>
              </a:rPr>
              <a:t> </a:t>
            </a:r>
            <a:r>
              <a:rPr lang="en-US" altLang="de-DE" sz="2400" dirty="0" err="1">
                <a:solidFill>
                  <a:srgbClr val="333333"/>
                </a:solidFill>
                <a:latin typeface="Calibri Light"/>
                <a:ea typeface="ＭＳ Ｐゴシック" panose="020B0600070205080204" pitchFamily="34" charset="-128"/>
                <a:cs typeface="Times New Roman" panose="02020603050405020304" pitchFamily="18" charset="0"/>
              </a:rPr>
              <a:t>stichhaltigen</a:t>
            </a:r>
            <a:r>
              <a:rPr lang="en-US" altLang="de-DE" sz="2400" dirty="0">
                <a:solidFill>
                  <a:srgbClr val="333333"/>
                </a:solidFill>
                <a:latin typeface="Calibri Light"/>
                <a:ea typeface="ＭＳ Ｐゴシック" panose="020B0600070205080204" pitchFamily="34" charset="-128"/>
                <a:cs typeface="Times New Roman" panose="02020603050405020304" pitchFamily="18" charset="0"/>
              </a:rPr>
              <a:t> </a:t>
            </a:r>
            <a:r>
              <a:rPr lang="en-US" altLang="de-DE" sz="2400" dirty="0" err="1">
                <a:solidFill>
                  <a:srgbClr val="333333"/>
                </a:solidFill>
                <a:latin typeface="Calibri Light"/>
                <a:ea typeface="ＭＳ Ｐゴシック" panose="020B0600070205080204" pitchFamily="34" charset="-128"/>
                <a:cs typeface="Times New Roman" panose="02020603050405020304" pitchFamily="18" charset="0"/>
              </a:rPr>
              <a:t>Gegenargumenten</a:t>
            </a:r>
            <a:r>
              <a:rPr lang="en-US" altLang="de-DE" sz="2400" dirty="0">
                <a:solidFill>
                  <a:srgbClr val="333333"/>
                </a:solidFill>
                <a:latin typeface="Calibri Light"/>
                <a:ea typeface="ＭＳ Ｐゴシック" panose="020B0600070205080204" pitchFamily="34" charset="-128"/>
                <a:cs typeface="Times New Roman" panose="02020603050405020304" pitchFamily="18" charset="0"/>
              </a:rPr>
              <a:t>. </a:t>
            </a:r>
          </a:p>
          <a:p>
            <a:pPr lvl="0" defTabSz="914400" fontAlgn="base"/>
            <a:r>
              <a:rPr lang="en-US" altLang="de-DE" sz="2400" dirty="0">
                <a:solidFill>
                  <a:srgbClr val="004992"/>
                </a:solidFill>
                <a:latin typeface="Calibri Light"/>
                <a:ea typeface="ＭＳ Ｐゴシック" panose="020B0600070205080204" pitchFamily="34" charset="-128"/>
              </a:rPr>
              <a:t>Dies </a:t>
            </a:r>
            <a:r>
              <a:rPr lang="en-US" altLang="de-DE" sz="2400" dirty="0" err="1">
                <a:solidFill>
                  <a:srgbClr val="004992"/>
                </a:solidFill>
                <a:latin typeface="Calibri Light"/>
                <a:ea typeface="ＭＳ Ｐゴシック" panose="020B0600070205080204" pitchFamily="34" charset="-128"/>
              </a:rPr>
              <a:t>kann</a:t>
            </a:r>
            <a:r>
              <a:rPr lang="en-US" altLang="de-DE" sz="2400" dirty="0">
                <a:solidFill>
                  <a:srgbClr val="004992"/>
                </a:solidFill>
                <a:latin typeface="Calibri Light"/>
                <a:ea typeface="ＭＳ Ｐゴシック" panose="020B0600070205080204" pitchFamily="34" charset="-128"/>
              </a:rPr>
              <a:t> </a:t>
            </a:r>
            <a:r>
              <a:rPr lang="en-US" altLang="de-DE" sz="2400" dirty="0" err="1">
                <a:solidFill>
                  <a:srgbClr val="004992"/>
                </a:solidFill>
                <a:latin typeface="Calibri Light"/>
                <a:ea typeface="ＭＳ Ｐゴシック" panose="020B0600070205080204" pitchFamily="34" charset="-128"/>
              </a:rPr>
              <a:t>zu</a:t>
            </a:r>
            <a:r>
              <a:rPr lang="en-US" altLang="de-DE" sz="2400" dirty="0">
                <a:solidFill>
                  <a:srgbClr val="004992"/>
                </a:solidFill>
                <a:latin typeface="Calibri Light"/>
                <a:ea typeface="ＭＳ Ｐゴシック" panose="020B0600070205080204" pitchFamily="34" charset="-128"/>
              </a:rPr>
              <a:t> </a:t>
            </a:r>
            <a:r>
              <a:rPr lang="en-US" altLang="de-DE" sz="2400" dirty="0" err="1">
                <a:solidFill>
                  <a:srgbClr val="004992"/>
                </a:solidFill>
                <a:latin typeface="Calibri Light"/>
                <a:ea typeface="ＭＳ Ｐゴシック" panose="020B0600070205080204" pitchFamily="34" charset="-128"/>
              </a:rPr>
              <a:t>zwischenmenschlichen</a:t>
            </a:r>
            <a:r>
              <a:rPr lang="en-US" altLang="de-DE" sz="2400" dirty="0">
                <a:solidFill>
                  <a:srgbClr val="004992"/>
                </a:solidFill>
                <a:latin typeface="Calibri Light"/>
                <a:ea typeface="ＭＳ Ｐゴシック" panose="020B0600070205080204" pitchFamily="34" charset="-128"/>
              </a:rPr>
              <a:t> </a:t>
            </a:r>
            <a:r>
              <a:rPr lang="en-US" altLang="de-DE" sz="2400" dirty="0" err="1">
                <a:solidFill>
                  <a:srgbClr val="004992"/>
                </a:solidFill>
                <a:latin typeface="Calibri Light"/>
                <a:ea typeface="ＭＳ Ｐゴシック" panose="020B0600070205080204" pitchFamily="34" charset="-128"/>
              </a:rPr>
              <a:t>Problemen</a:t>
            </a:r>
            <a:r>
              <a:rPr lang="en-US" altLang="de-DE" sz="2400" dirty="0">
                <a:solidFill>
                  <a:srgbClr val="004992"/>
                </a:solidFill>
                <a:latin typeface="Calibri Light"/>
                <a:ea typeface="ＭＳ Ｐゴシック" panose="020B0600070205080204" pitchFamily="34" charset="-128"/>
              </a:rPr>
              <a:t> </a:t>
            </a:r>
            <a:r>
              <a:rPr lang="en-US" altLang="de-DE" sz="2400" dirty="0" err="1">
                <a:solidFill>
                  <a:srgbClr val="004992"/>
                </a:solidFill>
                <a:latin typeface="Calibri Light"/>
                <a:ea typeface="ＭＳ Ｐゴシック" panose="020B0600070205080204" pitchFamily="34" charset="-128"/>
              </a:rPr>
              <a:t>führen</a:t>
            </a:r>
            <a:r>
              <a:rPr lang="en-US" altLang="de-DE" sz="2400" dirty="0">
                <a:solidFill>
                  <a:srgbClr val="004992"/>
                </a:solidFill>
                <a:latin typeface="Calibri Light"/>
                <a:ea typeface="ＭＳ Ｐゴシック" panose="020B0600070205080204" pitchFamily="34" charset="-128"/>
              </a:rPr>
              <a:t> und </a:t>
            </a:r>
            <a:r>
              <a:rPr lang="en-US" altLang="de-DE" sz="2400" dirty="0" err="1">
                <a:solidFill>
                  <a:srgbClr val="004992"/>
                </a:solidFill>
                <a:latin typeface="Calibri Light"/>
                <a:ea typeface="ＭＳ Ｐゴシック" panose="020B0600070205080204" pitchFamily="34" charset="-128"/>
              </a:rPr>
              <a:t>verhindert</a:t>
            </a:r>
            <a:r>
              <a:rPr lang="en-US" altLang="de-DE" sz="2400" dirty="0">
                <a:solidFill>
                  <a:srgbClr val="004992"/>
                </a:solidFill>
                <a:latin typeface="Calibri Light"/>
                <a:ea typeface="ＭＳ Ｐゴシック" panose="020B0600070205080204" pitchFamily="34" charset="-128"/>
              </a:rPr>
              <a:t> </a:t>
            </a:r>
            <a:r>
              <a:rPr lang="en-US" altLang="de-DE" sz="2400" dirty="0" err="1">
                <a:solidFill>
                  <a:srgbClr val="004992"/>
                </a:solidFill>
                <a:latin typeface="Calibri Light"/>
                <a:ea typeface="ＭＳ Ｐゴシック" panose="020B0600070205080204" pitchFamily="34" charset="-128"/>
              </a:rPr>
              <a:t>eine</a:t>
            </a:r>
            <a:r>
              <a:rPr lang="en-US" altLang="de-DE" sz="2400" dirty="0">
                <a:solidFill>
                  <a:srgbClr val="004992"/>
                </a:solidFill>
                <a:latin typeface="Calibri Light"/>
                <a:ea typeface="ＭＳ Ｐゴシック" panose="020B0600070205080204" pitchFamily="34" charset="-128"/>
              </a:rPr>
              <a:t> </a:t>
            </a:r>
            <a:r>
              <a:rPr lang="en-US" altLang="de-DE" sz="2400" dirty="0" err="1">
                <a:solidFill>
                  <a:srgbClr val="004992"/>
                </a:solidFill>
                <a:latin typeface="Calibri Light"/>
                <a:ea typeface="ＭＳ Ｐゴシック" panose="020B0600070205080204" pitchFamily="34" charset="-128"/>
              </a:rPr>
              <a:t>realistische</a:t>
            </a:r>
            <a:r>
              <a:rPr lang="en-US" altLang="de-DE" sz="2400" dirty="0">
                <a:solidFill>
                  <a:srgbClr val="004992"/>
                </a:solidFill>
                <a:latin typeface="Calibri Light"/>
                <a:ea typeface="ＭＳ Ｐゴシック" panose="020B0600070205080204" pitchFamily="34" charset="-128"/>
              </a:rPr>
              <a:t> </a:t>
            </a:r>
            <a:r>
              <a:rPr lang="en-US" altLang="de-DE" sz="2400" dirty="0" err="1">
                <a:solidFill>
                  <a:srgbClr val="004992"/>
                </a:solidFill>
                <a:latin typeface="Calibri Light"/>
                <a:ea typeface="ＭＳ Ｐゴシック" panose="020B0600070205080204" pitchFamily="34" charset="-128"/>
              </a:rPr>
              <a:t>Einschätzung</a:t>
            </a:r>
            <a:r>
              <a:rPr lang="en-US" altLang="de-DE" sz="2400" dirty="0">
                <a:solidFill>
                  <a:srgbClr val="004992"/>
                </a:solidFill>
                <a:latin typeface="Calibri Light"/>
                <a:ea typeface="ＭＳ Ｐゴシック" panose="020B0600070205080204" pitchFamily="34" charset="-128"/>
              </a:rPr>
              <a:t> der Umwelt.</a:t>
            </a:r>
          </a:p>
          <a:p>
            <a:endParaRPr lang="en-US" sz="2400" dirty="0">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3 - Korrigierbarkeit</a:t>
            </a:r>
          </a:p>
        </p:txBody>
      </p:sp>
      <p:sp>
        <p:nvSpPr>
          <p:cNvPr id="3" name="Slide Number Placeholder 2"/>
          <p:cNvSpPr>
            <a:spLocks noGrp="1"/>
          </p:cNvSpPr>
          <p:nvPr>
            <p:ph type="sldNum" sz="quarter" idx="12"/>
          </p:nvPr>
        </p:nvSpPr>
        <p:spPr/>
        <p:txBody>
          <a:bodyPr/>
          <a:lstStyle/>
          <a:p>
            <a:pPr>
              <a:defRPr/>
            </a:pPr>
            <a:fld id="{12B91339-F9DD-4C02-BB75-B1B7796A040D}" type="slidenum">
              <a:rPr lang="de-DE" altLang="de-DE" b="0" smtClean="0">
                <a:latin typeface="Calibri Light"/>
              </a:rPr>
              <a:pPr>
                <a:defRPr/>
              </a:pPr>
              <a:t>12</a:t>
            </a:fld>
            <a:endParaRPr lang="de-DE" altLang="de-DE" b="0">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Wie mangelnde Korrigierbarkeit Fehleinschätzungen während der Psychose begünstigt – Beispiele</a:t>
            </a:r>
            <a:endParaRPr lang="de-DE" altLang="de-DE" sz="3600" dirty="0">
              <a:latin typeface="Calibri Light"/>
            </a:endParaRPr>
          </a:p>
        </p:txBody>
      </p:sp>
      <p:sp>
        <p:nvSpPr>
          <p:cNvPr id="4" name="Content Placeholder 3"/>
          <p:cNvSpPr>
            <a:spLocks noGrp="1"/>
          </p:cNvSpPr>
          <p:nvPr>
            <p:ph idx="1"/>
          </p:nvPr>
        </p:nvSpPr>
        <p:spPr>
          <a:xfrm>
            <a:off x="408955" y="2204864"/>
            <a:ext cx="11340000" cy="4248000"/>
          </a:xfrm>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ea typeface="ＭＳ Ｐゴシック" panose="020B0600070205080204" pitchFamily="34" charset="-128"/>
                <a:cs typeface="Times New Roman" panose="02020603050405020304" pitchFamily="18" charset="0"/>
              </a:rPr>
              <a:t>Man meidet Diskussion mit Freunden und Verwandten über seine besonderen Ideen, da man z.T. Widerspruch erwartet/fürchtet oder diesen Personen nicht mehr vertraut.</a:t>
            </a:r>
          </a:p>
          <a:p>
            <a:pPr marL="342900" lvl="0" indent="-342900" defTabSz="914400" fontAlgn="base">
              <a:buClr>
                <a:srgbClr val="000000"/>
              </a:buClr>
              <a:buFont typeface="WingDings"/>
              <a:buChar char=""/>
            </a:pPr>
            <a:r>
              <a:rPr lang="de-DE" altLang="de-DE" sz="2400" dirty="0">
                <a:solidFill>
                  <a:srgbClr val="333333"/>
                </a:solidFill>
                <a:latin typeface="Calibri Light"/>
                <a:ea typeface="ＭＳ Ｐゴシック" panose="020B0600070205080204" pitchFamily="34" charset="-128"/>
                <a:cs typeface="Times New Roman" panose="02020603050405020304" pitchFamily="18" charset="0"/>
              </a:rPr>
              <a:t>Menschen, die den eigenen Überzeugungen widersprechen, werden als Feinde oder Verfolger erlebt.</a:t>
            </a:r>
            <a:r>
              <a:rPr lang="de-DE" altLang="de-DE" sz="2400" dirty="0">
                <a:solidFill>
                  <a:srgbClr val="00FFFF"/>
                </a:solidFill>
                <a:latin typeface="Calibri Light"/>
                <a:ea typeface="ＭＳ Ｐゴシック" panose="020B0600070205080204" pitchFamily="34" charset="-128"/>
                <a:cs typeface="Times New Roman" panose="02020603050405020304" pitchFamily="18" charset="0"/>
              </a:rPr>
              <a:t> </a:t>
            </a:r>
          </a:p>
          <a:p>
            <a:pPr marL="342900" lvl="0" indent="-342900" defTabSz="914400" fontAlgn="base">
              <a:buClr>
                <a:srgbClr val="000000"/>
              </a:buClr>
              <a:buFont typeface="WingDings"/>
              <a:buChar char=""/>
            </a:pPr>
            <a:r>
              <a:rPr lang="de-DE" altLang="de-DE" sz="2400" dirty="0">
                <a:solidFill>
                  <a:srgbClr val="333333"/>
                </a:solidFill>
                <a:latin typeface="Calibri Light"/>
                <a:ea typeface="ＭＳ Ｐゴシック" panose="020B0600070205080204" pitchFamily="34" charset="-128"/>
                <a:cs typeface="Times New Roman" panose="02020603050405020304" pitchFamily="18" charset="0"/>
              </a:rPr>
              <a:t>Informationen werden nur über einseitige Quellen bezogen (z.B. Internetforen zu Verschwörungstheorien). Andere seriösere Medien (z.B. Presseagenturen) werden nicht zu Rate gezogen.</a:t>
            </a:r>
          </a:p>
          <a:p>
            <a:pPr lvl="0" defTabSz="914400" fontAlgn="base"/>
            <a:endParaRPr lang="de-DE" altLang="de-DE" sz="2400" dirty="0">
              <a:solidFill>
                <a:srgbClr val="333333"/>
              </a:solidFill>
              <a:latin typeface="Calibri Light"/>
              <a:ea typeface="ＭＳ Ｐゴシック" panose="020B0600070205080204" pitchFamily="34" charset="-128"/>
              <a:cs typeface="Times New Roman" panose="02020603050405020304" pitchFamily="18" charset="0"/>
            </a:endParaRPr>
          </a:p>
          <a:p>
            <a:endParaRPr lang="en-US" sz="2400" dirty="0">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3 - Korrigierbarkeit</a:t>
            </a:r>
          </a:p>
        </p:txBody>
      </p:sp>
      <p:sp>
        <p:nvSpPr>
          <p:cNvPr id="3" name="Slide Number Placeholder 2"/>
          <p:cNvSpPr>
            <a:spLocks noGrp="1"/>
          </p:cNvSpPr>
          <p:nvPr>
            <p:ph type="sldNum" sz="quarter" idx="12"/>
          </p:nvPr>
        </p:nvSpPr>
        <p:spPr/>
        <p:txBody>
          <a:bodyPr/>
          <a:lstStyle/>
          <a:p>
            <a:pPr>
              <a:defRPr/>
            </a:pPr>
            <a:fld id="{12B91339-F9DD-4C02-BB75-B1B7796A040D}" type="slidenum">
              <a:rPr lang="de-DE" altLang="de-DE" b="0" smtClean="0">
                <a:latin typeface="Calibri Light"/>
              </a:rPr>
              <a:pPr>
                <a:defRPr/>
              </a:pPr>
              <a:t>13</a:t>
            </a:fld>
            <a:endParaRPr lang="de-DE" altLang="de-DE" b="0">
              <a:latin typeface="Calibri Light"/>
            </a:endParaRPr>
          </a:p>
        </p:txBody>
      </p:sp>
      <p:sp>
        <p:nvSpPr>
          <p:cNvPr id="43011"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buClrTx/>
            </a:pPr>
            <a:endParaRPr lang="en-GB" altLang="de-DE" sz="2000" b="0">
              <a:latin typeface="Calibri Light"/>
              <a:cs typeface="Times New Roman" panose="02020603050405020304" pitchFamily="18" charset="0"/>
            </a:endParaRPr>
          </a:p>
        </p:txBody>
      </p:sp>
      <p:sp>
        <p:nvSpPr>
          <p:cNvPr id="5" name="Rechteck 1"/>
          <p:cNvSpPr>
            <a:spLocks noChangeArrowheads="1"/>
          </p:cNvSpPr>
          <p:nvPr/>
        </p:nvSpPr>
        <p:spPr bwMode="auto">
          <a:xfrm>
            <a:off x="408955" y="6083532"/>
            <a:ext cx="11376000" cy="369332"/>
          </a:xfrm>
          <a:prstGeom prst="rect">
            <a:avLst/>
          </a:prstGeom>
          <a:noFill/>
          <a:ln w="9525">
            <a:noFill/>
            <a:miter lim="800000"/>
            <a:headEnd/>
            <a:tailEnd/>
          </a:ln>
        </p:spPr>
        <p:txBody>
          <a:bodyPr>
            <a:spAutoFit/>
          </a:bodyPr>
          <a:lstStyle/>
          <a:p>
            <a:pPr algn="ctr">
              <a:spcBef>
                <a:spcPts val="0"/>
              </a:spcBef>
              <a:spcAft>
                <a:spcPts val="0"/>
              </a:spcAft>
              <a:buClr>
                <a:srgbClr val="336699"/>
              </a:buClr>
              <a:defRPr/>
            </a:pPr>
            <a:r>
              <a:rPr lang="de-DE" altLang="de-DE" b="0" dirty="0">
                <a:solidFill>
                  <a:srgbClr val="004992"/>
                </a:solidFill>
                <a:latin typeface="Calibri Light"/>
                <a:ea typeface="MS PGothic" pitchFamily="34" charset="-128"/>
              </a:rPr>
              <a:t>Möchte vielleicht jemand eine kurze persönliche Erfahrung einbringen?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4"/>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Die drei untenstehenden Abbildungen gehören zu einem Oberbegriff. Zu welchem?</a:t>
            </a:r>
          </a:p>
        </p:txBody>
      </p:sp>
      <p:sp>
        <p:nvSpPr>
          <p:cNvPr id="7" name="Content Placeholder 6"/>
          <p:cNvSpPr>
            <a:spLocks noGrp="1"/>
          </p:cNvSpPr>
          <p:nvPr>
            <p:ph idx="1"/>
          </p:nvPr>
        </p:nvSpPr>
        <p:spPr/>
        <p:txBody>
          <a:bodyPr/>
          <a:lstStyle/>
          <a:p>
            <a:pPr lvl="0" algn="ctr" defTabSz="914400" fontAlgn="base">
              <a:spcBef>
                <a:spcPts val="1800"/>
              </a:spcBef>
            </a:pPr>
            <a:endParaRPr lang="de-DE" altLang="de-DE" sz="2000" dirty="0">
              <a:solidFill>
                <a:srgbClr val="333333"/>
              </a:solidFill>
              <a:latin typeface="Calibri Light"/>
              <a:ea typeface="ＭＳ Ｐゴシック" panose="020B0600070205080204" pitchFamily="34" charset="-128"/>
            </a:endParaRPr>
          </a:p>
          <a:p>
            <a:pPr lvl="0" algn="ctr" defTabSz="914400" fontAlgn="base">
              <a:spcBef>
                <a:spcPts val="1800"/>
              </a:spcBef>
            </a:pPr>
            <a:endParaRPr lang="de-DE" altLang="de-DE" sz="2000" dirty="0">
              <a:solidFill>
                <a:srgbClr val="333333"/>
              </a:solidFill>
              <a:latin typeface="Calibri Light"/>
              <a:ea typeface="ＭＳ Ｐゴシック" panose="020B0600070205080204" pitchFamily="34" charset="-128"/>
            </a:endParaRPr>
          </a:p>
          <a:p>
            <a:pPr lvl="0" algn="ctr" defTabSz="914400" fontAlgn="base">
              <a:spcBef>
                <a:spcPts val="1800"/>
              </a:spcBef>
            </a:pPr>
            <a:endParaRPr lang="de-DE" altLang="de-DE" sz="2000" dirty="0">
              <a:solidFill>
                <a:srgbClr val="333333"/>
              </a:solidFill>
              <a:latin typeface="Calibri Light"/>
              <a:ea typeface="ＭＳ Ｐゴシック" panose="020B0600070205080204" pitchFamily="34" charset="-128"/>
            </a:endParaRPr>
          </a:p>
          <a:p>
            <a:pPr lvl="0" algn="ctr" defTabSz="914400" fontAlgn="base">
              <a:spcBef>
                <a:spcPts val="1800"/>
              </a:spcBef>
            </a:pPr>
            <a:endParaRPr lang="de-DE" altLang="de-DE" sz="2000" dirty="0">
              <a:solidFill>
                <a:srgbClr val="333333"/>
              </a:solidFill>
              <a:latin typeface="Calibri Light"/>
              <a:ea typeface="ＭＳ Ｐゴシック" panose="020B0600070205080204" pitchFamily="34" charset="-128"/>
            </a:endParaRPr>
          </a:p>
          <a:p>
            <a:pPr lvl="0" algn="ctr" defTabSz="914400" fontAlgn="base">
              <a:spcBef>
                <a:spcPts val="1800"/>
              </a:spcBef>
            </a:pPr>
            <a:r>
              <a:rPr lang="de-DE" altLang="de-DE" sz="2000" dirty="0">
                <a:solidFill>
                  <a:srgbClr val="333333"/>
                </a:solidFill>
                <a:latin typeface="Calibri Light"/>
                <a:ea typeface="ＭＳ Ｐゴシック" panose="020B0600070205080204" pitchFamily="34" charset="-128"/>
              </a:rPr>
              <a:t>Schlagen Sie weitere Objekte vor, um Ihre Annahme zu prüfen.</a:t>
            </a:r>
          </a:p>
          <a:p>
            <a:pPr lvl="0" algn="ctr" defTabSz="914400" fontAlgn="base">
              <a:spcBef>
                <a:spcPts val="1800"/>
              </a:spcBef>
            </a:pPr>
            <a:r>
              <a:rPr lang="de-DE" altLang="de-DE" sz="2000" dirty="0">
                <a:solidFill>
                  <a:srgbClr val="333333"/>
                </a:solidFill>
                <a:latin typeface="Calibri Light"/>
                <a:ea typeface="ＭＳ Ｐゴシック" panose="020B0600070205080204" pitchFamily="34" charset="-128"/>
              </a:rPr>
              <a:t>Es wird Ihnen mit „ja“</a:t>
            </a:r>
            <a:r>
              <a:rPr lang="de-DE" altLang="ja-JP" sz="2000" dirty="0">
                <a:solidFill>
                  <a:srgbClr val="333333"/>
                </a:solidFill>
                <a:latin typeface="Calibri Light"/>
                <a:ea typeface="ＭＳ Ｐゴシック" panose="020B0600070205080204" pitchFamily="34" charset="-128"/>
              </a:rPr>
              <a:t> und „nein“ geantwortet.</a:t>
            </a:r>
            <a:r>
              <a:rPr lang="de-DE" altLang="ja-JP" sz="2000" b="1" dirty="0">
                <a:solidFill>
                  <a:srgbClr val="333333"/>
                </a:solidFill>
                <a:latin typeface="Calibri Light"/>
                <a:ea typeface="ＭＳ Ｐゴシック" panose="020B0600070205080204" pitchFamily="34" charset="-128"/>
              </a:rPr>
              <a:t> </a:t>
            </a:r>
          </a:p>
          <a:p>
            <a:pPr lvl="0" algn="ctr" defTabSz="914400" fontAlgn="base">
              <a:spcBef>
                <a:spcPts val="1800"/>
              </a:spcBef>
            </a:pPr>
            <a:r>
              <a:rPr lang="de-DE" altLang="de-DE" sz="2000" dirty="0">
                <a:solidFill>
                  <a:srgbClr val="333333"/>
                </a:solidFill>
                <a:latin typeface="Calibri Light"/>
                <a:ea typeface="ＭＳ Ｐゴシック" panose="020B0600070205080204" pitchFamily="34" charset="-128"/>
              </a:rPr>
              <a:t>Wenn Sie sich sicher sind, um welchen Oberbegriff es sich handelt,</a:t>
            </a:r>
          </a:p>
          <a:p>
            <a:pPr lvl="0" algn="ctr" defTabSz="914400" fontAlgn="base">
              <a:spcBef>
                <a:spcPts val="1800"/>
              </a:spcBef>
            </a:pPr>
            <a:r>
              <a:rPr lang="de-DE" altLang="de-DE" sz="2000" dirty="0">
                <a:solidFill>
                  <a:srgbClr val="333333"/>
                </a:solidFill>
                <a:latin typeface="Calibri Light"/>
                <a:ea typeface="ＭＳ Ｐゴシック" panose="020B0600070205080204" pitchFamily="34" charset="-128"/>
              </a:rPr>
              <a:t>schlagen Sie eine Lösung vor.</a:t>
            </a:r>
            <a:endParaRPr lang="de-DE" altLang="de-DE" sz="2000" b="1" dirty="0">
              <a:solidFill>
                <a:srgbClr val="333333"/>
              </a:solidFill>
              <a:latin typeface="Calibri Light"/>
              <a:ea typeface="ＭＳ Ｐゴシック" panose="020B0600070205080204" pitchFamily="34" charset="-128"/>
            </a:endParaRPr>
          </a:p>
          <a:p>
            <a:pPr algn="ctr">
              <a:spcBef>
                <a:spcPts val="1800"/>
              </a:spcBef>
            </a:pPr>
            <a:endParaRPr lang="en-US" dirty="0">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3 - Korrigierbarkeit</a:t>
            </a:r>
          </a:p>
        </p:txBody>
      </p:sp>
      <p:sp>
        <p:nvSpPr>
          <p:cNvPr id="3" name="Slide Number Placeholder 2"/>
          <p:cNvSpPr>
            <a:spLocks noGrp="1"/>
          </p:cNvSpPr>
          <p:nvPr>
            <p:ph type="sldNum" sz="quarter" idx="12"/>
          </p:nvPr>
        </p:nvSpPr>
        <p:spPr/>
        <p:txBody>
          <a:bodyPr/>
          <a:lstStyle/>
          <a:p>
            <a:pPr>
              <a:defRPr/>
            </a:pPr>
            <a:fld id="{12B91339-F9DD-4C02-BB75-B1B7796A040D}" type="slidenum">
              <a:rPr lang="de-DE" altLang="de-DE" b="0" smtClean="0">
                <a:latin typeface="Calibri Light"/>
              </a:rPr>
              <a:pPr>
                <a:defRPr/>
              </a:pPr>
              <a:t>14</a:t>
            </a:fld>
            <a:endParaRPr lang="de-DE" altLang="de-DE" b="0">
              <a:latin typeface="Calibri Light"/>
            </a:endParaRPr>
          </a:p>
        </p:txBody>
      </p:sp>
      <p:pic>
        <p:nvPicPr>
          <p:cNvPr id="45059" name="Picture 7" descr="Mumbai Flowers-Swami Stream-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1040" y="2359144"/>
            <a:ext cx="219456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0" name="Picture 9" descr="Pentas Flowers-aussiegall-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2355" y="2359144"/>
            <a:ext cx="21320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1"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5059" y="2359144"/>
            <a:ext cx="2463952"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64" name="Text Box 8"/>
          <p:cNvSpPr txBox="1">
            <a:spLocks noGrp="1" noChangeArrowheads="1"/>
          </p:cNvSpPr>
          <p:nvPr>
            <p:ph idx="1"/>
          </p:nvPr>
        </p:nvSpPr>
        <p:spPr>
          <a:xfrm>
            <a:off x="408955" y="2204864"/>
            <a:ext cx="11340000" cy="4248000"/>
          </a:xfrm>
        </p:spPr>
        <p:txBody>
          <a:bodyPr/>
          <a:lstStyle/>
          <a:p>
            <a:pPr eaLnBrk="1" hangingPunct="1">
              <a:spcBef>
                <a:spcPts val="1800"/>
              </a:spcBef>
              <a:defRPr/>
            </a:pPr>
            <a:endParaRPr lang="de-DE" sz="1800" b="1" dirty="0">
              <a:solidFill>
                <a:srgbClr val="333333"/>
              </a:solidFill>
              <a:latin typeface="Calibri Light"/>
              <a:ea typeface="+mn-ea"/>
            </a:endParaRPr>
          </a:p>
          <a:p>
            <a:pPr eaLnBrk="1" hangingPunct="1">
              <a:spcBef>
                <a:spcPts val="1800"/>
              </a:spcBef>
              <a:defRPr/>
            </a:pPr>
            <a:endParaRPr lang="de-DE" b="1" dirty="0">
              <a:solidFill>
                <a:srgbClr val="333333"/>
              </a:solidFill>
              <a:latin typeface="Calibri Light"/>
            </a:endParaRPr>
          </a:p>
          <a:p>
            <a:pPr eaLnBrk="1" hangingPunct="1">
              <a:spcBef>
                <a:spcPts val="1800"/>
              </a:spcBef>
              <a:defRPr/>
            </a:pPr>
            <a:endParaRPr lang="de-DE" sz="1800" b="1" dirty="0">
              <a:solidFill>
                <a:srgbClr val="333333"/>
              </a:solidFill>
              <a:latin typeface="Calibri Light"/>
              <a:ea typeface="+mn-ea"/>
            </a:endParaRPr>
          </a:p>
          <a:p>
            <a:pPr eaLnBrk="1" hangingPunct="1">
              <a:spcBef>
                <a:spcPts val="1800"/>
              </a:spcBef>
              <a:defRPr/>
            </a:pPr>
            <a:r>
              <a:rPr lang="de-DE" sz="1800" b="1" dirty="0">
                <a:solidFill>
                  <a:srgbClr val="333333"/>
                </a:solidFill>
                <a:latin typeface="Calibri Light"/>
                <a:ea typeface="+mn-ea"/>
              </a:rPr>
              <a:t>Häufiger Fehler: </a:t>
            </a:r>
            <a:r>
              <a:rPr lang="de-DE" sz="1800" dirty="0">
                <a:solidFill>
                  <a:srgbClr val="333333"/>
                </a:solidFill>
                <a:latin typeface="Calibri Light"/>
                <a:ea typeface="+mn-ea"/>
              </a:rPr>
              <a:t>Man sucht nur nach Informationen, die die eigene Annahme stützen (hier: scheinbar korrekter Obergriff </a:t>
            </a:r>
            <a:r>
              <a:rPr lang="de-DE" sz="1800" i="1" dirty="0">
                <a:solidFill>
                  <a:srgbClr val="333333"/>
                </a:solidFill>
                <a:latin typeface="Calibri Light"/>
                <a:ea typeface="+mn-ea"/>
              </a:rPr>
              <a:t>Pflanzen</a:t>
            </a:r>
            <a:r>
              <a:rPr lang="de-DE" sz="1800" dirty="0">
                <a:solidFill>
                  <a:srgbClr val="333333"/>
                </a:solidFill>
                <a:latin typeface="Calibri Light"/>
                <a:ea typeface="+mn-ea"/>
              </a:rPr>
              <a:t>), aber nicht nach Informationen, die dagegen sprechen könnten (Bestätigungstendenz). Es werden keine alternativen Überlegungen angestellt. </a:t>
            </a:r>
            <a:br>
              <a:rPr lang="de-DE" sz="1800" dirty="0">
                <a:solidFill>
                  <a:srgbClr val="333333"/>
                </a:solidFill>
                <a:latin typeface="Calibri Light"/>
                <a:ea typeface="+mn-ea"/>
              </a:rPr>
            </a:br>
            <a:r>
              <a:rPr lang="de-DE" sz="1800" dirty="0">
                <a:solidFill>
                  <a:srgbClr val="333333"/>
                </a:solidFill>
                <a:latin typeface="Calibri Light"/>
                <a:ea typeface="+mn-ea"/>
              </a:rPr>
              <a:t>Alltag: </a:t>
            </a:r>
          </a:p>
          <a:p>
            <a:pPr marL="285750" indent="-285750" eaLnBrk="1" hangingPunct="1">
              <a:spcBef>
                <a:spcPts val="1800"/>
              </a:spcBef>
              <a:buClr>
                <a:srgbClr val="333333"/>
              </a:buClr>
              <a:buFont typeface="WingDings"/>
              <a:buChar char=""/>
              <a:tabLst>
                <a:tab pos="450850" algn="l"/>
              </a:tabLst>
              <a:defRPr/>
            </a:pPr>
            <a:r>
              <a:rPr lang="de-DE" sz="1800" dirty="0">
                <a:solidFill>
                  <a:srgbClr val="333333"/>
                </a:solidFill>
                <a:latin typeface="Calibri Light"/>
                <a:ea typeface="+mn-ea"/>
              </a:rPr>
              <a:t>man liest nur Zeitungen, die der eigenen Meinung entsprechen</a:t>
            </a:r>
          </a:p>
          <a:p>
            <a:pPr marL="285750" indent="-285750" eaLnBrk="1" hangingPunct="1">
              <a:spcBef>
                <a:spcPts val="1800"/>
              </a:spcBef>
              <a:buClr>
                <a:srgbClr val="333333"/>
              </a:buClr>
              <a:buFont typeface="WingDings"/>
              <a:buChar char=""/>
              <a:tabLst>
                <a:tab pos="177800" algn="l"/>
              </a:tabLst>
              <a:defRPr/>
            </a:pPr>
            <a:r>
              <a:rPr lang="de-DE" sz="1800" dirty="0">
                <a:solidFill>
                  <a:srgbClr val="333333"/>
                </a:solidFill>
                <a:latin typeface="Calibri Light"/>
                <a:ea typeface="+mn-ea"/>
              </a:rPr>
              <a:t>man meidet Umgang mit Leuten, die anders denken, statt die Diskussion zu suchen </a:t>
            </a:r>
          </a:p>
          <a:p>
            <a:pPr eaLnBrk="1" hangingPunct="1">
              <a:spcBef>
                <a:spcPts val="1800"/>
              </a:spcBef>
              <a:tabLst>
                <a:tab pos="177800" algn="l"/>
              </a:tabLst>
              <a:defRPr/>
            </a:pPr>
            <a:r>
              <a:rPr lang="de-DE" sz="1800" dirty="0">
                <a:solidFill>
                  <a:srgbClr val="004992"/>
                </a:solidFill>
                <a:latin typeface="Calibri Light"/>
                <a:ea typeface="+mn-ea"/>
              </a:rPr>
              <a:t>Dies kann zu einseitigen Haltungen und sogar Fehlurteilen führen.</a:t>
            </a:r>
          </a:p>
        </p:txBody>
      </p:sp>
      <p:pic>
        <p:nvPicPr>
          <p:cNvPr id="47106" name="Picture 4" descr="Mumbai Flowers-Swami Stream-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7650" y="2453680"/>
            <a:ext cx="134112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7" name="Picture 5" descr="Pentas Flowers-aussiegall-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69724" y="2453680"/>
            <a:ext cx="130290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453680"/>
            <a:ext cx="1505749"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4" name="Rectangle 20"/>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dirty="0">
                <a:latin typeface="Calibri Light"/>
              </a:rPr>
              <a:t>Oberbegriff: Lebewesen!</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3 - Korrigierbarkeit</a:t>
            </a:r>
          </a:p>
        </p:txBody>
      </p:sp>
      <p:sp>
        <p:nvSpPr>
          <p:cNvPr id="3" name="Slide Number Placeholder 2"/>
          <p:cNvSpPr>
            <a:spLocks noGrp="1"/>
          </p:cNvSpPr>
          <p:nvPr>
            <p:ph type="sldNum" sz="quarter" idx="12"/>
          </p:nvPr>
        </p:nvSpPr>
        <p:spPr/>
        <p:txBody>
          <a:bodyPr/>
          <a:lstStyle/>
          <a:p>
            <a:pPr>
              <a:defRPr/>
            </a:pPr>
            <a:fld id="{12B91339-F9DD-4C02-BB75-B1B7796A040D}" type="slidenum">
              <a:rPr lang="de-DE" altLang="de-DE" b="0" smtClean="0">
                <a:latin typeface="Calibri Light"/>
              </a:rPr>
              <a:pPr>
                <a:defRPr/>
              </a:pPr>
              <a:t>15</a:t>
            </a:fld>
            <a:endParaRPr lang="de-DE" altLang="de-DE" b="0">
              <a:latin typeface="Calibri Light"/>
            </a:endParaRPr>
          </a:p>
        </p:txBody>
      </p:sp>
      <p:sp>
        <p:nvSpPr>
          <p:cNvPr id="47110" name="Rectangle 9"/>
          <p:cNvSpPr>
            <a:spLocks noChangeArrowheads="1"/>
          </p:cNvSpPr>
          <p:nvPr/>
        </p:nvSpPr>
        <p:spPr bwMode="auto">
          <a:xfrm>
            <a:off x="408955" y="1772816"/>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dirty="0">
                <a:solidFill>
                  <a:srgbClr val="333333"/>
                </a:solidFill>
                <a:latin typeface="Calibri Light"/>
              </a:rPr>
              <a:t>						Weitere Möglichkeiten:</a:t>
            </a:r>
            <a:r>
              <a:rPr lang="de-DE" altLang="de-DE" sz="2400" b="0" dirty="0">
                <a:solidFill>
                  <a:srgbClr val="333333"/>
                </a:solidFill>
                <a:latin typeface="Calibri Light"/>
              </a:rPr>
              <a:t> </a:t>
            </a:r>
          </a:p>
        </p:txBody>
      </p:sp>
      <p:pic>
        <p:nvPicPr>
          <p:cNvPr id="47111" name="Picture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27124" y="2453680"/>
            <a:ext cx="134076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2" name="Picture 1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022911" y="2453680"/>
            <a:ext cx="1500862"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3" name="Picture 17" descr="I wanna be your dog- e3000-flickr-ccc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23790" y="2453680"/>
            <a:ext cx="1348314"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5" name="Rectangle 21"/>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Aufgabe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ea typeface="ＭＳ Ｐゴシック" panose="020B0600070205080204" pitchFamily="34" charset="-128"/>
              </a:rPr>
              <a:t>Es wird Ihnen nun eine Bildergeschichte mit mehreren Antwortmöglichkeiten gezeigt (jeweils 3 Bilder).</a:t>
            </a:r>
          </a:p>
          <a:p>
            <a:pPr marL="342900" lvl="0" indent="-342900" defTabSz="914400" fontAlgn="base">
              <a:buClr>
                <a:srgbClr val="000000"/>
              </a:buClr>
              <a:buFont typeface="WingDings"/>
              <a:buChar char=""/>
            </a:pPr>
            <a:endParaRPr lang="de-DE" altLang="de-DE" sz="2400" dirty="0">
              <a:solidFill>
                <a:srgbClr val="333333"/>
              </a:solidFill>
              <a:latin typeface="Calibri Light"/>
              <a:ea typeface="ＭＳ Ｐゴシック" panose="020B0600070205080204" pitchFamily="34" charset="-128"/>
            </a:endParaRPr>
          </a:p>
          <a:p>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16</a:t>
            </a:fld>
            <a:endParaRPr lang="de-DE" altLang="de-DE" b="0">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Aufgabe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ea typeface="ＭＳ Ｐゴシック" panose="020B0600070205080204" pitchFamily="34" charset="-128"/>
              </a:rPr>
              <a:t>Es wird Ihnen nun eine Bildergeschichte mit mehreren Antwortmöglichkeiten gezeigt (jeweils 3 Bilder).</a:t>
            </a:r>
          </a:p>
          <a:p>
            <a:pPr marL="342900" lvl="0" indent="-342900" defTabSz="914400" fontAlgn="base">
              <a:buClr>
                <a:srgbClr val="000000"/>
              </a:buClr>
              <a:buFont typeface="WingDings"/>
              <a:buChar char=""/>
            </a:pPr>
            <a:r>
              <a:rPr lang="de-DE" altLang="de-DE" sz="2400" dirty="0">
                <a:solidFill>
                  <a:srgbClr val="333333"/>
                </a:solidFill>
                <a:latin typeface="Calibri Light"/>
                <a:ea typeface="ＭＳ Ｐゴシック" panose="020B0600070205080204" pitchFamily="34" charset="-128"/>
              </a:rPr>
              <a:t>Die Bilder der Geschichte werden in umgekehrter Reihenfolge (d.h. das letzte Geschehnis zuerst) gezeigt.</a:t>
            </a:r>
          </a:p>
          <a:p>
            <a:pPr marL="342900" lvl="0" indent="-342900" defTabSz="914400" fontAlgn="base">
              <a:buClr>
                <a:srgbClr val="000000"/>
              </a:buClr>
              <a:buFont typeface="WingDings"/>
              <a:buChar char=""/>
            </a:pPr>
            <a:endParaRPr lang="de-DE" altLang="de-DE" sz="2400" dirty="0">
              <a:solidFill>
                <a:srgbClr val="333333"/>
              </a:solidFill>
              <a:latin typeface="Calibri Light"/>
              <a:ea typeface="ＭＳ Ｐゴシック" panose="020B0600070205080204" pitchFamily="34" charset="-128"/>
            </a:endParaRPr>
          </a:p>
          <a:p>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17</a:t>
            </a:fld>
            <a:endParaRPr lang="de-DE" altLang="de-DE" b="0">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Aufgabe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ea typeface="ＭＳ Ｐゴシック" panose="020B0600070205080204" pitchFamily="34" charset="-128"/>
              </a:rPr>
              <a:t>Es wird Ihnen nun eine Bildergeschichte mit mehreren Antwortmöglichkeiten gezeigt (jeweils 3 Bilder).</a:t>
            </a:r>
          </a:p>
          <a:p>
            <a:pPr marL="342900" lvl="0" indent="-342900" defTabSz="914400" fontAlgn="base">
              <a:buClr>
                <a:srgbClr val="000000"/>
              </a:buClr>
              <a:buFont typeface="WingDings"/>
              <a:buChar char=""/>
            </a:pPr>
            <a:r>
              <a:rPr lang="de-DE" altLang="de-DE" sz="2400" dirty="0">
                <a:solidFill>
                  <a:srgbClr val="333333"/>
                </a:solidFill>
                <a:latin typeface="Calibri Light"/>
                <a:ea typeface="ＭＳ Ｐゴシック" panose="020B0600070205080204" pitchFamily="34" charset="-128"/>
              </a:rPr>
              <a:t>Die Bilder der Geschichte werden in umgekehrter Reihenfolge (d.h. das letzte Geschehnis zuerst) gezeigt.</a:t>
            </a:r>
          </a:p>
          <a:p>
            <a:pPr marL="342900" lvl="0" indent="-342900" defTabSz="914400" fontAlgn="base">
              <a:buClr>
                <a:srgbClr val="000000"/>
              </a:buClr>
              <a:buFont typeface="WingDings"/>
              <a:buChar char=""/>
            </a:pPr>
            <a:r>
              <a:rPr lang="de-DE" altLang="de-DE" sz="2400" dirty="0">
                <a:solidFill>
                  <a:srgbClr val="333333"/>
                </a:solidFill>
                <a:latin typeface="Calibri Light"/>
                <a:ea typeface="ＭＳ Ｐゴシック" panose="020B0600070205080204" pitchFamily="34" charset="-128"/>
              </a:rPr>
              <a:t>Die Antwortmöglichkeiten sollen nach jedem Bild neu bezüglich ihrer Wahrscheinlichkeit/Plausibilität eingeschätzt werden.</a:t>
            </a:r>
          </a:p>
          <a:p>
            <a:pPr marL="342900" lvl="0" indent="-342900" defTabSz="914400" fontAlgn="base">
              <a:buClr>
                <a:srgbClr val="000000"/>
              </a:buClr>
              <a:buFont typeface="WingDings"/>
              <a:buChar char=""/>
            </a:pPr>
            <a:endParaRPr lang="de-DE" altLang="de-DE" sz="2400" dirty="0">
              <a:solidFill>
                <a:srgbClr val="333333"/>
              </a:solidFill>
              <a:latin typeface="Calibri Light"/>
              <a:ea typeface="ＭＳ Ｐゴシック" panose="020B0600070205080204" pitchFamily="34" charset="-128"/>
            </a:endParaRPr>
          </a:p>
          <a:p>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18</a:t>
            </a:fld>
            <a:endParaRPr lang="de-DE" altLang="de-DE" b="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Aufgabe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ea typeface="ＭＳ Ｐゴシック" panose="020B0600070205080204" pitchFamily="34" charset="-128"/>
              </a:rPr>
              <a:t>Es wird Ihnen nun eine Bildergeschichte mit mehreren Antwortmöglichkeiten gezeigt (jeweils 3 Bilder).</a:t>
            </a:r>
          </a:p>
          <a:p>
            <a:pPr marL="342900" lvl="0" indent="-342900" defTabSz="914400" fontAlgn="base">
              <a:buClr>
                <a:srgbClr val="000000"/>
              </a:buClr>
              <a:buFont typeface="WingDings"/>
              <a:buChar char=""/>
            </a:pPr>
            <a:r>
              <a:rPr lang="de-DE" altLang="de-DE" sz="2400" dirty="0">
                <a:solidFill>
                  <a:srgbClr val="333333"/>
                </a:solidFill>
                <a:latin typeface="Calibri Light"/>
                <a:ea typeface="ＭＳ Ｐゴシック" panose="020B0600070205080204" pitchFamily="34" charset="-128"/>
              </a:rPr>
              <a:t>Die Bilder der Geschichte werden in umgekehrter Reihenfolge (d.h. das letzte Geschehnis zuerst) gezeigt.</a:t>
            </a:r>
          </a:p>
          <a:p>
            <a:pPr marL="342900" lvl="0" indent="-342900" defTabSz="914400" fontAlgn="base">
              <a:buClr>
                <a:srgbClr val="000000"/>
              </a:buClr>
              <a:buFont typeface="WingDings"/>
              <a:buChar char=""/>
            </a:pPr>
            <a:r>
              <a:rPr lang="de-DE" altLang="de-DE" sz="2400" dirty="0">
                <a:solidFill>
                  <a:srgbClr val="333333"/>
                </a:solidFill>
                <a:latin typeface="Calibri Light"/>
                <a:ea typeface="ＭＳ Ｐゴシック" panose="020B0600070205080204" pitchFamily="34" charset="-128"/>
              </a:rPr>
              <a:t>Die Antwortmöglichkeiten sollen nach jedem Bild neu bezüglich ihrer Wahrscheinlichkeit/Plausibilität eingeschätzt werden.</a:t>
            </a:r>
          </a:p>
          <a:p>
            <a:pPr marL="342900" lvl="0" indent="-342900" defTabSz="914400" fontAlgn="base">
              <a:buClr>
                <a:srgbClr val="000000"/>
              </a:buClr>
              <a:buFont typeface="WingDings"/>
              <a:buChar char=""/>
            </a:pPr>
            <a:r>
              <a:rPr lang="de-DE" altLang="de-DE" sz="2400" dirty="0">
                <a:solidFill>
                  <a:srgbClr val="333333"/>
                </a:solidFill>
                <a:latin typeface="Calibri Light"/>
                <a:ea typeface="ＭＳ Ｐゴシック" panose="020B0600070205080204" pitchFamily="34" charset="-128"/>
              </a:rPr>
              <a:t>Bitte diskutieren Sie zudem in der Gruppe, wie sicher Sie sich mit Ihrer Einschätzung sind.</a:t>
            </a:r>
          </a:p>
          <a:p>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19</a:t>
            </a:fld>
            <a:endParaRPr lang="de-DE" altLang="de-DE" b="0">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9" name="Caption_57356"/>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könnte sich zugetragen haben?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20</a:t>
            </a:fld>
            <a:endParaRPr lang="de-DE" altLang="de-DE" b="0">
              <a:latin typeface="Calibri Light"/>
            </a:endParaRPr>
          </a:p>
        </p:txBody>
      </p:sp>
      <p:pic>
        <p:nvPicPr>
          <p:cNvPr id="13"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7" name="Caption_59404"/>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wahrscheinlich finden Sie die Antwortmöglichkeiten?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21</a:t>
            </a:fld>
            <a:endParaRPr lang="de-DE" altLang="de-DE" b="0">
              <a:latin typeface="Calibri Light"/>
            </a:endParaRPr>
          </a:p>
        </p:txBody>
      </p:sp>
      <p:sp>
        <p:nvSpPr>
          <p:cNvPr id="8" name="Content Placeholder 4"/>
          <p:cNvSpPr txBox="1">
            <a:spLocks/>
          </p:cNvSpPr>
          <p:nvPr/>
        </p:nvSpPr>
        <p:spPr bwMode="gray">
          <a:xfrm>
            <a:off x="411480" y="4881612"/>
            <a:ext cx="11338560" cy="2015752"/>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457200" indent="-457200" defTabSz="914400" fontAlgn="base">
              <a:lnSpc>
                <a:spcPct val="100000"/>
              </a:lnSpc>
              <a:spcBef>
                <a:spcPts val="1200"/>
              </a:spcBef>
              <a:buFont typeface="+mj-lt"/>
              <a:buAutoNum type="arabicPeriod"/>
            </a:pPr>
            <a:r>
              <a:rPr lang="de-DE" altLang="de-DE" sz="2000" dirty="0">
                <a:solidFill>
                  <a:srgbClr val="333333"/>
                </a:solidFill>
                <a:latin typeface="Calibri Light"/>
                <a:ea typeface="ＭＳ Ｐゴシック" panose="020B0600070205080204" pitchFamily="34" charset="-128"/>
              </a:rPr>
              <a:t>Der Junge freut sich, dass ihn endlich eine Familie adoptiert hat.</a:t>
            </a:r>
          </a:p>
          <a:p>
            <a:pPr marL="457200" indent="-457200" defTabSz="914400" fontAlgn="base">
              <a:lnSpc>
                <a:spcPct val="100000"/>
              </a:lnSpc>
              <a:spcBef>
                <a:spcPts val="1200"/>
              </a:spcBef>
              <a:buFont typeface="+mj-lt"/>
              <a:buAutoNum type="arabicPeriod"/>
            </a:pPr>
            <a:r>
              <a:rPr lang="de-DE" altLang="de-DE" sz="2000" dirty="0">
                <a:solidFill>
                  <a:srgbClr val="333333"/>
                </a:solidFill>
                <a:latin typeface="Calibri Light"/>
                <a:ea typeface="ＭＳ Ｐゴシック" panose="020B0600070205080204" pitchFamily="34" charset="-128"/>
              </a:rPr>
              <a:t>Die Eltern loben ihren Sohn, weil er ein Feuer bemerkt hat und es so rechtzeitig gelöscht werden konnte.</a:t>
            </a:r>
          </a:p>
          <a:p>
            <a:pPr marL="457200" indent="-457200" defTabSz="914400" fontAlgn="base">
              <a:lnSpc>
                <a:spcPct val="100000"/>
              </a:lnSpc>
              <a:spcBef>
                <a:spcPts val="1200"/>
              </a:spcBef>
              <a:buFont typeface="+mj-lt"/>
              <a:buAutoNum type="arabicPeriod"/>
            </a:pPr>
            <a:r>
              <a:rPr lang="de-DE" altLang="de-DE" sz="2000" dirty="0">
                <a:solidFill>
                  <a:srgbClr val="333333"/>
                </a:solidFill>
                <a:latin typeface="Calibri Light"/>
                <a:ea typeface="ＭＳ Ｐゴシック" panose="020B0600070205080204" pitchFamily="34" charset="-128"/>
              </a:rPr>
              <a:t>Der Junge hat eine gute Zensur in der Schule bekommen.</a:t>
            </a:r>
          </a:p>
          <a:p>
            <a:pPr marL="457200" indent="-457200" defTabSz="914400" fontAlgn="base">
              <a:lnSpc>
                <a:spcPct val="100000"/>
              </a:lnSpc>
              <a:spcBef>
                <a:spcPts val="1200"/>
              </a:spcBef>
              <a:buFont typeface="+mj-lt"/>
              <a:buAutoNum type="arabicPeriod"/>
            </a:pPr>
            <a:r>
              <a:rPr lang="de-DE" altLang="de-DE" sz="2000" dirty="0">
                <a:solidFill>
                  <a:srgbClr val="333333"/>
                </a:solidFill>
                <a:latin typeface="Calibri Light"/>
                <a:ea typeface="ＭＳ Ｐゴシック" panose="020B0600070205080204" pitchFamily="34" charset="-128"/>
              </a:rPr>
              <a:t>Der Junge hat Feuer gelegt, keiner hat ihn erwischt.</a:t>
            </a:r>
          </a:p>
        </p:txBody>
      </p:sp>
      <p:pic>
        <p:nvPicPr>
          <p:cNvPr id="14"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5" name="Caption_61454"/>
          <p:cNvSpPr txBox="1">
            <a:spLocks noChangeArrowheads="1"/>
          </p:cNvSpPr>
          <p:nvPr/>
        </p:nvSpPr>
        <p:spPr bwMode="auto">
          <a:xfrm>
            <a:off x="917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61452" name="Caption_61453"/>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Hat sich mit dem neuen Bild etwas in Ihrer Einschätzung verändert?</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22</a:t>
            </a:fld>
            <a:endParaRPr lang="de-DE" altLang="de-DE" b="0">
              <a:latin typeface="Calibri Light"/>
            </a:endParaRPr>
          </a:p>
        </p:txBody>
      </p:sp>
      <p:sp>
        <p:nvSpPr>
          <p:cNvPr id="10" name="Content Placeholder 4"/>
          <p:cNvSpPr txBox="1">
            <a:spLocks/>
          </p:cNvSpPr>
          <p:nvPr/>
        </p:nvSpPr>
        <p:spPr bwMode="gray">
          <a:xfrm>
            <a:off x="411480" y="4881612"/>
            <a:ext cx="11338560" cy="2015752"/>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457200" indent="-457200" defTabSz="914400" fontAlgn="base">
              <a:lnSpc>
                <a:spcPct val="100000"/>
              </a:lnSpc>
              <a:spcBef>
                <a:spcPts val="1200"/>
              </a:spcBef>
              <a:buFont typeface="+mj-lt"/>
              <a:buAutoNum type="arabicPeriod"/>
            </a:pPr>
            <a:r>
              <a:rPr lang="de-DE" altLang="de-DE" sz="2000" dirty="0">
                <a:solidFill>
                  <a:srgbClr val="333333"/>
                </a:solidFill>
                <a:latin typeface="Calibri Light"/>
                <a:ea typeface="ＭＳ Ｐゴシック" panose="020B0600070205080204" pitchFamily="34" charset="-128"/>
              </a:rPr>
              <a:t>Der Junge freut sich, dass ihn endlich eine Familie adoptiert hat.</a:t>
            </a:r>
          </a:p>
          <a:p>
            <a:pPr marL="457200" indent="-457200" defTabSz="914400" fontAlgn="base">
              <a:lnSpc>
                <a:spcPct val="100000"/>
              </a:lnSpc>
              <a:spcBef>
                <a:spcPts val="1200"/>
              </a:spcBef>
              <a:buFont typeface="+mj-lt"/>
              <a:buAutoNum type="arabicPeriod"/>
            </a:pPr>
            <a:r>
              <a:rPr lang="de-DE" altLang="de-DE" sz="2000" dirty="0">
                <a:solidFill>
                  <a:srgbClr val="333333"/>
                </a:solidFill>
                <a:latin typeface="Calibri Light"/>
                <a:ea typeface="ＭＳ Ｐゴシック" panose="020B0600070205080204" pitchFamily="34" charset="-128"/>
              </a:rPr>
              <a:t>Die Eltern loben ihren Sohn, weil er ein Feuer bemerkt hat und es so rechtzeitig gelöscht werden konnte.</a:t>
            </a:r>
          </a:p>
          <a:p>
            <a:pPr marL="457200" indent="-457200" defTabSz="914400" fontAlgn="base">
              <a:lnSpc>
                <a:spcPct val="100000"/>
              </a:lnSpc>
              <a:spcBef>
                <a:spcPts val="1200"/>
              </a:spcBef>
              <a:buFont typeface="+mj-lt"/>
              <a:buAutoNum type="arabicPeriod"/>
            </a:pPr>
            <a:r>
              <a:rPr lang="de-DE" altLang="de-DE" sz="2000" dirty="0">
                <a:solidFill>
                  <a:srgbClr val="333333"/>
                </a:solidFill>
                <a:latin typeface="Calibri Light"/>
                <a:ea typeface="ＭＳ Ｐゴシック" panose="020B0600070205080204" pitchFamily="34" charset="-128"/>
              </a:rPr>
              <a:t>Der Junge hat eine gute Zensur in der Schule bekommen.</a:t>
            </a:r>
          </a:p>
          <a:p>
            <a:pPr marL="457200" indent="-457200" defTabSz="914400" fontAlgn="base">
              <a:lnSpc>
                <a:spcPct val="100000"/>
              </a:lnSpc>
              <a:spcBef>
                <a:spcPts val="1200"/>
              </a:spcBef>
              <a:buFont typeface="+mj-lt"/>
              <a:buAutoNum type="arabicPeriod"/>
            </a:pPr>
            <a:r>
              <a:rPr lang="de-DE" altLang="de-DE" sz="2000" dirty="0">
                <a:solidFill>
                  <a:srgbClr val="333333"/>
                </a:solidFill>
                <a:latin typeface="Calibri Light"/>
                <a:ea typeface="ＭＳ Ｐゴシック" panose="020B0600070205080204" pitchFamily="34" charset="-128"/>
              </a:rPr>
              <a:t>Der Junge hat Feuer gelegt, keiner hat ihn erwischt.</a:t>
            </a:r>
          </a:p>
          <a:p>
            <a:pPr fontAlgn="auto">
              <a:lnSpc>
                <a:spcPct val="100000"/>
              </a:lnSpc>
              <a:spcBef>
                <a:spcPts val="1200"/>
              </a:spcBef>
            </a:pPr>
            <a:endParaRPr lang="en-US" sz="2000" dirty="0">
              <a:solidFill>
                <a:srgbClr val="333333"/>
              </a:solidFill>
              <a:latin typeface="Calibri Light"/>
            </a:endParaRPr>
          </a:p>
        </p:txBody>
      </p:sp>
      <p:pic>
        <p:nvPicPr>
          <p:cNvPr id="22"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1271"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Shape Penutup"/>
          <p:cNvSpPr/>
          <p:nvPr/>
        </p:nvSpPr>
        <p:spPr bwMode="gray">
          <a:xfrm>
            <a:off x="6525768"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6525768"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939973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2669079"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2669079"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266907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3" name="Caption_63503"/>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63500" name="Caption_63502"/>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63501" name="Caption_63504"/>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Bitte beurteilen Sie die Wahrscheinlichkeiten erneut!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23</a:t>
            </a:fld>
            <a:endParaRPr lang="de-DE" altLang="de-DE" b="0">
              <a:latin typeface="Calibri Light"/>
            </a:endParaRPr>
          </a:p>
        </p:txBody>
      </p:sp>
      <p:sp>
        <p:nvSpPr>
          <p:cNvPr id="12" name="Content Placeholder 4"/>
          <p:cNvSpPr txBox="1">
            <a:spLocks/>
          </p:cNvSpPr>
          <p:nvPr/>
        </p:nvSpPr>
        <p:spPr bwMode="gray">
          <a:xfrm>
            <a:off x="411480" y="4881612"/>
            <a:ext cx="11338560" cy="2015752"/>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457200" indent="-457200" defTabSz="914400" fontAlgn="base">
              <a:lnSpc>
                <a:spcPct val="100000"/>
              </a:lnSpc>
              <a:spcBef>
                <a:spcPts val="1200"/>
              </a:spcBef>
              <a:buFont typeface="+mj-lt"/>
              <a:buAutoNum type="arabicPeriod"/>
            </a:pPr>
            <a:r>
              <a:rPr lang="de-DE" altLang="de-DE" sz="2000" dirty="0">
                <a:solidFill>
                  <a:srgbClr val="333333"/>
                </a:solidFill>
                <a:latin typeface="Calibri Light"/>
                <a:ea typeface="ＭＳ Ｐゴシック" panose="020B0600070205080204" pitchFamily="34" charset="-128"/>
              </a:rPr>
              <a:t>Der Junge freut sich, dass ihn endlich eine Familie adoptiert hat.</a:t>
            </a:r>
          </a:p>
          <a:p>
            <a:pPr marL="457200" indent="-457200" defTabSz="914400" fontAlgn="base">
              <a:lnSpc>
                <a:spcPct val="100000"/>
              </a:lnSpc>
              <a:spcBef>
                <a:spcPts val="1200"/>
              </a:spcBef>
              <a:buFont typeface="+mj-lt"/>
              <a:buAutoNum type="arabicPeriod"/>
            </a:pPr>
            <a:r>
              <a:rPr lang="de-DE" altLang="de-DE" sz="2000" dirty="0">
                <a:solidFill>
                  <a:srgbClr val="333333"/>
                </a:solidFill>
                <a:latin typeface="Calibri Light"/>
                <a:ea typeface="ＭＳ Ｐゴシック" panose="020B0600070205080204" pitchFamily="34" charset="-128"/>
              </a:rPr>
              <a:t>Die Eltern loben ihren Sohn, weil er ein Feuer bemerkt hat und es so rechtzeitig gelöscht werden konnte.</a:t>
            </a:r>
          </a:p>
          <a:p>
            <a:pPr marL="457200" indent="-457200" defTabSz="914400" fontAlgn="base">
              <a:lnSpc>
                <a:spcPct val="100000"/>
              </a:lnSpc>
              <a:spcBef>
                <a:spcPts val="1200"/>
              </a:spcBef>
              <a:buFont typeface="+mj-lt"/>
              <a:buAutoNum type="arabicPeriod"/>
            </a:pPr>
            <a:r>
              <a:rPr lang="de-DE" altLang="de-DE" sz="2000" dirty="0">
                <a:solidFill>
                  <a:srgbClr val="333333"/>
                </a:solidFill>
                <a:latin typeface="Calibri Light"/>
                <a:ea typeface="ＭＳ Ｐゴシック" panose="020B0600070205080204" pitchFamily="34" charset="-128"/>
              </a:rPr>
              <a:t>Der Junge hat eine gute Zensur in der Schule bekommen.</a:t>
            </a:r>
          </a:p>
          <a:p>
            <a:pPr marL="457200" indent="-457200" defTabSz="914400" fontAlgn="base">
              <a:lnSpc>
                <a:spcPct val="100000"/>
              </a:lnSpc>
              <a:spcBef>
                <a:spcPts val="1200"/>
              </a:spcBef>
              <a:buFont typeface="+mj-lt"/>
              <a:buAutoNum type="arabicPeriod"/>
            </a:pPr>
            <a:r>
              <a:rPr lang="de-DE" altLang="de-DE" sz="2000" dirty="0">
                <a:solidFill>
                  <a:srgbClr val="333333"/>
                </a:solidFill>
                <a:latin typeface="Calibri Light"/>
                <a:ea typeface="ＭＳ Ｐゴシック" panose="020B0600070205080204" pitchFamily="34" charset="-128"/>
              </a:rPr>
              <a:t>Der Junge hat Feuer gelegt, keiner hat ihn erwischt.</a:t>
            </a:r>
          </a:p>
        </p:txBody>
      </p:sp>
      <p:pic>
        <p:nvPicPr>
          <p:cNvPr id="30"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3" name="Caption_63503"/>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63500" name="Caption_63502"/>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63501" name="Caption_63504"/>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24</a:t>
            </a:fld>
            <a:endParaRPr lang="de-DE" altLang="de-DE" b="0">
              <a:latin typeface="Calibri Light"/>
            </a:endParaRPr>
          </a:p>
        </p:txBody>
      </p:sp>
      <p:sp>
        <p:nvSpPr>
          <p:cNvPr id="23" name="Content Placeholder 4"/>
          <p:cNvSpPr txBox="1">
            <a:spLocks/>
          </p:cNvSpPr>
          <p:nvPr/>
        </p:nvSpPr>
        <p:spPr bwMode="gray">
          <a:xfrm>
            <a:off x="411480" y="4881612"/>
            <a:ext cx="11338560" cy="2015752"/>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457200" indent="-457200" defTabSz="914400" fontAlgn="base">
              <a:lnSpc>
                <a:spcPct val="100000"/>
              </a:lnSpc>
              <a:spcBef>
                <a:spcPts val="1200"/>
              </a:spcBef>
              <a:buFont typeface="+mj-lt"/>
              <a:buAutoNum type="arabicPeriod"/>
            </a:pPr>
            <a:r>
              <a:rPr lang="de-DE" altLang="de-DE" sz="2000" dirty="0">
                <a:solidFill>
                  <a:srgbClr val="333333"/>
                </a:solidFill>
                <a:latin typeface="Calibri Light"/>
                <a:ea typeface="ＭＳ Ｐゴシック" panose="020B0600070205080204" pitchFamily="34" charset="-128"/>
              </a:rPr>
              <a:t>Der Junge freut sich, dass ihn endlich eine Familie adoptiert hat.</a:t>
            </a:r>
          </a:p>
          <a:p>
            <a:pPr marL="457200" indent="-457200" defTabSz="914400">
              <a:lnSpc>
                <a:spcPct val="100000"/>
              </a:lnSpc>
              <a:spcBef>
                <a:spcPts val="1200"/>
              </a:spcBef>
              <a:buClr>
                <a:srgbClr val="004992"/>
              </a:buClr>
              <a:buFont typeface="WingDings"/>
              <a:buAutoNum type="arabicPeriod"/>
            </a:pPr>
            <a:r>
              <a:rPr lang="de-DE" altLang="de-DE" sz="2000" dirty="0">
                <a:solidFill>
                  <a:srgbClr val="004992"/>
                </a:solidFill>
                <a:latin typeface="Calibri Light"/>
                <a:ea typeface="ＭＳ Ｐゴシック" panose="020B0600070205080204" pitchFamily="34" charset="-128"/>
              </a:rPr>
              <a:t>Die Eltern loben ihren Sohn, weil er ein Feuer bemerkt hat und es so rechtzeitig gelöscht werden konnte.</a:t>
            </a:r>
          </a:p>
          <a:p>
            <a:pPr marL="457200" indent="-457200" defTabSz="914400" fontAlgn="base">
              <a:lnSpc>
                <a:spcPct val="100000"/>
              </a:lnSpc>
              <a:spcBef>
                <a:spcPts val="1200"/>
              </a:spcBef>
              <a:buFont typeface="+mj-lt"/>
              <a:buAutoNum type="arabicPeriod"/>
            </a:pPr>
            <a:r>
              <a:rPr lang="de-DE" altLang="de-DE" sz="2000" dirty="0">
                <a:solidFill>
                  <a:srgbClr val="333333"/>
                </a:solidFill>
                <a:latin typeface="Calibri Light"/>
                <a:ea typeface="ＭＳ Ｐゴシック" panose="020B0600070205080204" pitchFamily="34" charset="-128"/>
              </a:rPr>
              <a:t>Der Junge hat eine gute Zensur in der Schule bekommen.</a:t>
            </a:r>
          </a:p>
          <a:p>
            <a:pPr marL="457200" indent="-457200" defTabSz="914400" fontAlgn="base">
              <a:lnSpc>
                <a:spcPct val="100000"/>
              </a:lnSpc>
              <a:spcBef>
                <a:spcPts val="1200"/>
              </a:spcBef>
              <a:buFont typeface="+mj-lt"/>
              <a:buAutoNum type="arabicPeriod"/>
            </a:pPr>
            <a:r>
              <a:rPr lang="de-DE" altLang="de-DE" sz="2000" dirty="0">
                <a:solidFill>
                  <a:srgbClr val="333333"/>
                </a:solidFill>
                <a:latin typeface="Calibri Light"/>
                <a:ea typeface="ＭＳ Ｐゴシック" panose="020B0600070205080204" pitchFamily="34" charset="-128"/>
              </a:rPr>
              <a:t>Der Junge hat Feuer gelegt, keiner hat ihn erwischt.</a:t>
            </a:r>
          </a:p>
        </p:txBody>
      </p:sp>
      <p:pic>
        <p:nvPicPr>
          <p:cNvPr id="24"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27875166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Caption_67589"/>
          <p:cNvSpPr txBox="1">
            <a:spLocks noChangeArrowheads="1"/>
          </p:cNvSpPr>
          <p:nvPr/>
        </p:nvSpPr>
        <p:spPr bwMode="auto">
          <a:xfrm>
            <a:off x="6951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67587" name="Text Box 4"/>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457200" eaLnBrk="1" hangingPunct="1">
              <a:spcBef>
                <a:spcPts val="1200"/>
              </a:spcBef>
              <a:spcAft>
                <a:spcPts val="0"/>
              </a:spcAft>
              <a:buClrTx/>
              <a:buAutoNum type="arabicPeriod"/>
            </a:pPr>
            <a:r>
              <a:rPr lang="de-DE" altLang="de-DE" sz="2000" b="0" dirty="0">
                <a:solidFill>
                  <a:srgbClr val="333333"/>
                </a:solidFill>
                <a:latin typeface="Calibri Light"/>
              </a:rPr>
              <a:t>Die Männer streiten sich um einen Parkplatz im Schatten.</a:t>
            </a:r>
          </a:p>
          <a:p>
            <a:pPr marL="0" indent="-457200" eaLnBrk="1" hangingPunct="1">
              <a:spcBef>
                <a:spcPts val="1200"/>
              </a:spcBef>
              <a:spcAft>
                <a:spcPts val="0"/>
              </a:spcAft>
              <a:buClrTx/>
              <a:buAutoNum type="arabicPeriod"/>
            </a:pPr>
            <a:r>
              <a:rPr lang="de-DE" altLang="de-DE" sz="2000" b="0" dirty="0">
                <a:solidFill>
                  <a:srgbClr val="333333"/>
                </a:solidFill>
                <a:latin typeface="Calibri Light"/>
              </a:rPr>
              <a:t>Der Mann rügt den anderen zu Recht, weil er mit seinem Auto zwei Parkplätze belegt.</a:t>
            </a:r>
          </a:p>
          <a:p>
            <a:pPr marL="0" indent="-457200" eaLnBrk="1" hangingPunct="1">
              <a:spcBef>
                <a:spcPts val="1200"/>
              </a:spcBef>
              <a:spcAft>
                <a:spcPts val="0"/>
              </a:spcAft>
              <a:buClrTx/>
              <a:buAutoNum type="arabicPeriod"/>
            </a:pPr>
            <a:r>
              <a:rPr lang="de-DE" altLang="de-DE" sz="2000" b="0" dirty="0">
                <a:solidFill>
                  <a:srgbClr val="333333"/>
                </a:solidFill>
                <a:latin typeface="Calibri Light"/>
              </a:rPr>
              <a:t>Der Fahrer des grauen Mercedes wird zu Unrecht kritisiert.</a:t>
            </a:r>
          </a:p>
          <a:p>
            <a:pPr marL="0" indent="-457200" eaLnBrk="1" hangingPunct="1">
              <a:spcBef>
                <a:spcPts val="1200"/>
              </a:spcBef>
              <a:spcAft>
                <a:spcPts val="0"/>
              </a:spcAft>
              <a:buClrTx/>
              <a:buAutoNum type="arabicPeriod"/>
            </a:pPr>
            <a:r>
              <a:rPr lang="de-DE" altLang="de-DE" sz="2000" b="0" dirty="0">
                <a:solidFill>
                  <a:srgbClr val="333333"/>
                </a:solidFill>
                <a:latin typeface="Calibri Light"/>
              </a:rPr>
              <a:t>Die beiden Männer sind sich wegen eines Autohandels uneins. </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wahrscheinlich finden Sie die Antwortmöglichkeiten?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25</a:t>
            </a:fld>
            <a:endParaRPr lang="de-DE" altLang="de-DE" b="0">
              <a:latin typeface="Calibri Light"/>
            </a:endParaRPr>
          </a:p>
        </p:txBody>
      </p:sp>
      <p:pic>
        <p:nvPicPr>
          <p:cNvPr id="13" name="Picture 14"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Caption_69639"/>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69635" name="Caption_69638"/>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69636" name="Text Box 1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457200" eaLnBrk="1" hangingPunct="1">
              <a:spcBef>
                <a:spcPts val="1200"/>
              </a:spcBef>
              <a:spcAft>
                <a:spcPts val="0"/>
              </a:spcAft>
              <a:buClrTx/>
              <a:buAutoNum type="arabicPeriod"/>
            </a:pPr>
            <a:r>
              <a:rPr lang="de-DE" altLang="de-DE" sz="2000" b="0" dirty="0">
                <a:solidFill>
                  <a:srgbClr val="333333"/>
                </a:solidFill>
                <a:latin typeface="Calibri Light"/>
              </a:rPr>
              <a:t>Die Männer streiten sich um einen Parkplatz im Schatten.</a:t>
            </a:r>
          </a:p>
          <a:p>
            <a:pPr marL="0" indent="-457200" eaLnBrk="1" hangingPunct="1">
              <a:spcBef>
                <a:spcPts val="1200"/>
              </a:spcBef>
              <a:spcAft>
                <a:spcPts val="0"/>
              </a:spcAft>
              <a:buClrTx/>
              <a:buAutoNum type="arabicPeriod"/>
            </a:pPr>
            <a:r>
              <a:rPr lang="de-DE" altLang="de-DE" sz="2000" b="0" dirty="0">
                <a:solidFill>
                  <a:srgbClr val="333333"/>
                </a:solidFill>
                <a:latin typeface="Calibri Light"/>
              </a:rPr>
              <a:t>Der Mann rügt den anderen zu Recht, weil er mit seinem Auto zwei Parkplätze belegt.</a:t>
            </a:r>
          </a:p>
          <a:p>
            <a:pPr marL="0" indent="-457200" eaLnBrk="1" hangingPunct="1">
              <a:spcBef>
                <a:spcPts val="1200"/>
              </a:spcBef>
              <a:spcAft>
                <a:spcPts val="0"/>
              </a:spcAft>
              <a:buClrTx/>
              <a:buAutoNum type="arabicPeriod"/>
            </a:pPr>
            <a:r>
              <a:rPr lang="de-DE" altLang="de-DE" sz="2000" b="0" dirty="0">
                <a:solidFill>
                  <a:srgbClr val="333333"/>
                </a:solidFill>
                <a:latin typeface="Calibri Light"/>
              </a:rPr>
              <a:t>Der Fahrer des grauen Mercedes wird zu Unrecht kritisiert.</a:t>
            </a:r>
          </a:p>
          <a:p>
            <a:pPr marL="0" indent="-457200" eaLnBrk="1" hangingPunct="1">
              <a:spcBef>
                <a:spcPts val="1200"/>
              </a:spcBef>
              <a:spcAft>
                <a:spcPts val="0"/>
              </a:spcAft>
              <a:buClrTx/>
              <a:buAutoNum type="arabicPeriod"/>
            </a:pPr>
            <a:r>
              <a:rPr lang="de-DE" altLang="de-DE" sz="2000" b="0" dirty="0">
                <a:solidFill>
                  <a:srgbClr val="333333"/>
                </a:solidFill>
                <a:latin typeface="Calibri Light"/>
              </a:rPr>
              <a:t>Die beiden Männer sind sich wegen eines Autohandels uneins. </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Hat sich mit dem neuen Bild etwas in Ihrer Einschätzung verändert?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26</a:t>
            </a:fld>
            <a:endParaRPr lang="de-DE" altLang="de-DE" b="0">
              <a:latin typeface="Calibri Light"/>
            </a:endParaRPr>
          </a:p>
        </p:txBody>
      </p:sp>
      <p:pic>
        <p:nvPicPr>
          <p:cNvPr id="21" name="Picture 18"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9" descr="autos2e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8927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Shape Penutup"/>
          <p:cNvSpPr/>
          <p:nvPr/>
        </p:nvSpPr>
        <p:spPr bwMode="gray">
          <a:xfrm>
            <a:off x="6525768" y="4319016"/>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6525768" y="2100072"/>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7929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27708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27708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27708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Caption_71688"/>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71683" name="Caption_71687"/>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71684" name="Text Box 6"/>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457200" eaLnBrk="1" hangingPunct="1">
              <a:spcBef>
                <a:spcPts val="1200"/>
              </a:spcBef>
              <a:spcAft>
                <a:spcPts val="0"/>
              </a:spcAft>
              <a:buClrTx/>
              <a:buAutoNum type="arabicPeriod"/>
            </a:pPr>
            <a:r>
              <a:rPr lang="de-DE" altLang="de-DE" sz="2000" b="0" dirty="0">
                <a:solidFill>
                  <a:srgbClr val="333333"/>
                </a:solidFill>
                <a:latin typeface="Calibri Light"/>
              </a:rPr>
              <a:t>Die Männer streiten sich um einen Parkplatz im Schatten.</a:t>
            </a:r>
          </a:p>
          <a:p>
            <a:pPr marL="0" indent="-457200" eaLnBrk="1" hangingPunct="1">
              <a:spcBef>
                <a:spcPts val="1200"/>
              </a:spcBef>
              <a:spcAft>
                <a:spcPts val="0"/>
              </a:spcAft>
              <a:buClrTx/>
              <a:buAutoNum type="arabicPeriod"/>
            </a:pPr>
            <a:r>
              <a:rPr lang="de-DE" altLang="de-DE" sz="2000" b="0" dirty="0">
                <a:solidFill>
                  <a:srgbClr val="333333"/>
                </a:solidFill>
                <a:latin typeface="Calibri Light"/>
              </a:rPr>
              <a:t>Der Mann rügt den anderen zu Recht, weil er mit seinem Auto zwei Parkplätze belegt.</a:t>
            </a:r>
          </a:p>
          <a:p>
            <a:pPr marL="0" indent="-457200" eaLnBrk="1" hangingPunct="1">
              <a:spcBef>
                <a:spcPts val="1200"/>
              </a:spcBef>
              <a:spcAft>
                <a:spcPts val="0"/>
              </a:spcAft>
              <a:buClrTx/>
              <a:buAutoNum type="arabicPeriod"/>
            </a:pPr>
            <a:r>
              <a:rPr lang="de-DE" altLang="de-DE" sz="2000" b="0" dirty="0">
                <a:solidFill>
                  <a:srgbClr val="333333"/>
                </a:solidFill>
                <a:latin typeface="Calibri Light"/>
              </a:rPr>
              <a:t>Der Fahrer des grauen Mercedes wird zu Unrecht kritisiert.</a:t>
            </a:r>
          </a:p>
          <a:p>
            <a:pPr marL="0" indent="-457200" eaLnBrk="1" hangingPunct="1">
              <a:spcBef>
                <a:spcPts val="1200"/>
              </a:spcBef>
              <a:spcAft>
                <a:spcPts val="0"/>
              </a:spcAft>
              <a:buClrTx/>
              <a:buAutoNum type="arabicPeriod"/>
            </a:pPr>
            <a:r>
              <a:rPr lang="de-DE" altLang="de-DE" sz="2000" b="0" dirty="0">
                <a:solidFill>
                  <a:srgbClr val="333333"/>
                </a:solidFill>
                <a:latin typeface="Calibri Light"/>
              </a:rPr>
              <a:t>Die beiden Männer sind sich wegen eines Autohandels uneins. </a:t>
            </a:r>
          </a:p>
        </p:txBody>
      </p:sp>
      <p:sp>
        <p:nvSpPr>
          <p:cNvPr id="71685" name="Caption_71689"/>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Bitte beurteilen Sie die Wahrscheinlichkeiten erneut!</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27</a:t>
            </a:fld>
            <a:endParaRPr lang="de-DE" altLang="de-DE" b="0">
              <a:latin typeface="Calibri Light"/>
            </a:endParaRPr>
          </a:p>
        </p:txBody>
      </p:sp>
      <p:pic>
        <p:nvPicPr>
          <p:cNvPr id="29" name="Picture 28" descr="autos1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15"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16" descr="autos2e Kopi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28</a:t>
            </a:fld>
            <a:endParaRPr lang="de-DE" altLang="de-DE" b="0">
              <a:latin typeface="Calibri Light"/>
            </a:endParaRPr>
          </a:p>
        </p:txBody>
      </p:sp>
      <p:sp>
        <p:nvSpPr>
          <p:cNvPr id="73730" name="Caption_73736"/>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73731" name="Caption_73735"/>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73732" name="Text Box 5"/>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457200" eaLnBrk="1" hangingPunct="1">
              <a:spcBef>
                <a:spcPts val="1200"/>
              </a:spcBef>
              <a:spcAft>
                <a:spcPts val="0"/>
              </a:spcAft>
              <a:buClrTx/>
              <a:buAutoNum type="arabicPeriod"/>
            </a:pPr>
            <a:r>
              <a:rPr lang="de-DE" altLang="de-DE" sz="2000" b="0" dirty="0">
                <a:solidFill>
                  <a:srgbClr val="333333"/>
                </a:solidFill>
                <a:latin typeface="Calibri Light"/>
              </a:rPr>
              <a:t>Die Männer streiten sich um einen Parkplatz im Schatten.</a:t>
            </a:r>
          </a:p>
          <a:p>
            <a:pPr marL="0" indent="-457200" eaLnBrk="1" hangingPunct="1">
              <a:spcBef>
                <a:spcPts val="1200"/>
              </a:spcBef>
              <a:spcAft>
                <a:spcPts val="0"/>
              </a:spcAft>
              <a:buClrTx/>
              <a:buAutoNum type="arabicPeriod"/>
            </a:pPr>
            <a:r>
              <a:rPr lang="de-DE" altLang="de-DE" sz="2000" b="0" dirty="0">
                <a:solidFill>
                  <a:srgbClr val="333333"/>
                </a:solidFill>
                <a:latin typeface="Calibri Light"/>
              </a:rPr>
              <a:t>Der Mann rügt den anderen zu Recht, weil er mit seinem Auto zwei Parkplätze belegt.</a:t>
            </a:r>
          </a:p>
          <a:p>
            <a:pPr marL="0" indent="-457200" eaLnBrk="1" hangingPunct="1">
              <a:spcBef>
                <a:spcPts val="1200"/>
              </a:spcBef>
              <a:spcAft>
                <a:spcPts val="0"/>
              </a:spcAft>
              <a:buClrTx/>
              <a:buAutoNum type="arabicPeriod"/>
            </a:pPr>
            <a:r>
              <a:rPr lang="de-DE" altLang="de-DE" sz="2000" b="0" dirty="0">
                <a:solidFill>
                  <a:srgbClr val="004992"/>
                </a:solidFill>
                <a:latin typeface="Calibri Light"/>
              </a:rPr>
              <a:t>Der Fahrer des grauen Mercedes wird zu Unrecht kritisiert.</a:t>
            </a:r>
          </a:p>
          <a:p>
            <a:pPr marL="0" indent="-457200" eaLnBrk="1" hangingPunct="1">
              <a:spcBef>
                <a:spcPts val="1200"/>
              </a:spcBef>
              <a:spcAft>
                <a:spcPts val="0"/>
              </a:spcAft>
              <a:buClrTx/>
              <a:buAutoNum type="arabicPeriod"/>
            </a:pPr>
            <a:r>
              <a:rPr lang="de-DE" altLang="de-DE" sz="2000" b="0" dirty="0">
                <a:solidFill>
                  <a:srgbClr val="333333"/>
                </a:solidFill>
                <a:latin typeface="Calibri Light"/>
              </a:rPr>
              <a:t>Die beiden Männer sind sich wegen eines Autohandels uneins. </a:t>
            </a:r>
          </a:p>
        </p:txBody>
      </p:sp>
      <p:sp>
        <p:nvSpPr>
          <p:cNvPr id="73733" name="Caption_73737"/>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pic>
        <p:nvPicPr>
          <p:cNvPr id="23" name="Picture 11" descr="autos1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9"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0" descr="autos2e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Caption_74756"/>
          <p:cNvSpPr txBox="1">
            <a:spLocks noChangeArrowheads="1"/>
          </p:cNvSpPr>
          <p:nvPr/>
        </p:nvSpPr>
        <p:spPr bwMode="auto">
          <a:xfrm>
            <a:off x="68240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74755" name="Text Box 4"/>
          <p:cNvSpPr txBox="1">
            <a:spLocks noChangeArrowheads="1"/>
          </p:cNvSpPr>
          <p:nvPr/>
        </p:nvSpPr>
        <p:spPr bwMode="auto">
          <a:xfrm>
            <a:off x="411480" y="4879340"/>
            <a:ext cx="1133856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Calibri Light"/>
              </a:rPr>
              <a:t>Der Mann wurde durch das Telefon abgelenkt und der Pizzateig, den er durch die Luft warf, fiel auf seinen Kopf.</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Calibri Light"/>
              </a:rPr>
              <a:t>Der Mann hat Hilfe gerufen, weil ein Außerirdischer auf seinem Kopf landete.</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Calibri Light"/>
              </a:rPr>
              <a:t>Der Mann wollte ein Mädchen zum Lachen bringen, indem er einen lustigen Hut trägt.</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Calibri Light"/>
              </a:rPr>
              <a:t>Der Mann hat vergessen, wie man einen Kuchen backt, deshalb ruft er seine Mutter an.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wahrscheinlich finden Sie die Antwortmöglichkeiten?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29</a:t>
            </a:fld>
            <a:endParaRPr lang="de-DE" altLang="de-DE" b="0">
              <a:latin typeface="Calibri Light"/>
            </a:endParaRPr>
          </a:p>
        </p:txBody>
      </p:sp>
      <p:pic>
        <p:nvPicPr>
          <p:cNvPr id="13" name="Picture 5"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8616"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hape Penutup"/>
          <p:cNvSpPr/>
          <p:nvPr/>
        </p:nvSpPr>
        <p:spPr bwMode="gray">
          <a:xfrm>
            <a:off x="4916424" y="4319016"/>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916424" y="2100072"/>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715365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916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Caption_76804"/>
          <p:cNvSpPr txBox="1">
            <a:spLocks noChangeArrowheads="1"/>
          </p:cNvSpPr>
          <p:nvPr/>
        </p:nvSpPr>
        <p:spPr bwMode="auto">
          <a:xfrm>
            <a:off x="853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76803" name="Text Box 3"/>
          <p:cNvSpPr txBox="1">
            <a:spLocks noChangeArrowheads="1"/>
          </p:cNvSpPr>
          <p:nvPr/>
        </p:nvSpPr>
        <p:spPr bwMode="auto">
          <a:xfrm>
            <a:off x="411480" y="4879340"/>
            <a:ext cx="1133856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Calibri Light"/>
              </a:rPr>
              <a:t>Der Mann wurde durch das Telefon abgelenkt und der Pizzateig, den er durch die Luft warf, fiel auf seinen Kopf.</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Calibri Light"/>
              </a:rPr>
              <a:t>Der Mann hat Hilfe gerufen, weil ein Außerirdischer auf seinem Kopf landete.</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Calibri Light"/>
              </a:rPr>
              <a:t>Der Mann wollte ein Mädchen zum Lachen bringen, indem er einen lustigen Hut trägt.</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Calibri Light"/>
              </a:rPr>
              <a:t>Der Mann hat vergessen, wie man einen Kuchen backt, deshalb ruft er seine Mutter an.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Hat sich mit dem neuen Bild etwas in Ihrer Einschätzung verändert?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30</a:t>
            </a:fld>
            <a:endParaRPr lang="de-DE" altLang="de-DE" b="0">
              <a:latin typeface="Calibri Light"/>
            </a:endParaRPr>
          </a:p>
        </p:txBody>
      </p:sp>
      <p:sp>
        <p:nvSpPr>
          <p:cNvPr id="76806" name="Caption_7680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pic>
        <p:nvPicPr>
          <p:cNvPr id="2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1189"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4" descr="pizza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Shape Penutup"/>
          <p:cNvSpPr/>
          <p:nvPr/>
        </p:nvSpPr>
        <p:spPr bwMode="gray">
          <a:xfrm>
            <a:off x="6525768"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6525768"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76300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108997"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108997"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554701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10899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Bitte beurteilen Sie die Wahrscheinlichkeiten erneut!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31</a:t>
            </a:fld>
            <a:endParaRPr lang="de-DE" altLang="de-DE" b="0">
              <a:latin typeface="Calibri Light"/>
            </a:endParaRPr>
          </a:p>
        </p:txBody>
      </p:sp>
      <p:sp>
        <p:nvSpPr>
          <p:cNvPr id="78850" name="Caption_78852"/>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78851" name="Text Box 3"/>
          <p:cNvSpPr txBox="1">
            <a:spLocks noChangeArrowheads="1"/>
          </p:cNvSpPr>
          <p:nvPr/>
        </p:nvSpPr>
        <p:spPr bwMode="auto">
          <a:xfrm>
            <a:off x="411480" y="4879340"/>
            <a:ext cx="1133856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Calibri Light"/>
              </a:rPr>
              <a:t>Der Mann wurde durch das Telefon abgelenkt und der Pizzateig, den er durch die Luft warf, fiel auf seinen Kopf.</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Calibri Light"/>
              </a:rPr>
              <a:t>Der Mann hat Hilfe gerufen, weil ein Außerirdischer auf seinem Kopf landete.</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Calibri Light"/>
              </a:rPr>
              <a:t>Der Mann wollte ein Mädchen zum Lachen bringen, indem er einen lustigen Hut trägt.</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Calibri Light"/>
              </a:rPr>
              <a:t>Der Mann hat vergessen, wie man einen Kuchen backt, deshalb ruft er seine Mutter an.</a:t>
            </a:r>
          </a:p>
        </p:txBody>
      </p:sp>
      <p:sp>
        <p:nvSpPr>
          <p:cNvPr id="78854" name="Caption_78853"/>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78857" name="Caption_78856"/>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pic>
        <p:nvPicPr>
          <p:cNvPr id="2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Shape Penutup"/>
          <p:cNvSpPr/>
          <p:nvPr/>
        </p:nvSpPr>
        <p:spPr bwMode="gray">
          <a:xfrm>
            <a:off x="8232801" y="4319016"/>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8232801" y="2100072"/>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0470033"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8232801"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1671599" y="4319016"/>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1671599" y="2100072"/>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3836568"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167159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4816030" y="4319016"/>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4816030" y="2100072"/>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725404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4816030"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Caption_19"/>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80899" name="Text Box 3"/>
          <p:cNvSpPr txBox="1">
            <a:spLocks noChangeArrowheads="1"/>
          </p:cNvSpPr>
          <p:nvPr/>
        </p:nvSpPr>
        <p:spPr bwMode="auto">
          <a:xfrm>
            <a:off x="411480" y="4879340"/>
            <a:ext cx="1133856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1800" b="0" dirty="0">
                <a:solidFill>
                  <a:srgbClr val="004992"/>
                </a:solidFill>
                <a:latin typeface="Calibri Light"/>
              </a:rPr>
              <a:t>Der Mann wurde durch das Telefon abgelenkt und der Pizzateig, den er durch die Luft warf, fiel auf seinen Kopf.</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Calibri Light"/>
              </a:rPr>
              <a:t>Der Mann hat Hilfe gerufen, weil ein Außerirdischer auf seinem Kopf landete.</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Calibri Light"/>
              </a:rPr>
              <a:t>Der Mann wollte ein Mädchen zum Lachen bringen, indem er einen lustigen Hut trägt.</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Calibri Light"/>
              </a:rPr>
              <a:t>Der Mann hat vergessen, wie man einen Kuchen backt, deshalb ruft er seine Mutter an.</a:t>
            </a:r>
          </a:p>
        </p:txBody>
      </p:sp>
      <p:sp>
        <p:nvSpPr>
          <p:cNvPr id="80901" name="Caption_18"/>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80902" name="Caption_17"/>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32</a:t>
            </a:fld>
            <a:endParaRPr lang="de-DE" altLang="de-DE" b="0">
              <a:latin typeface="Calibri Light"/>
            </a:endParaRPr>
          </a:p>
        </p:txBody>
      </p:sp>
      <p:pic>
        <p:nvPicPr>
          <p:cNvPr id="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Shape Penutup"/>
          <p:cNvSpPr/>
          <p:nvPr/>
        </p:nvSpPr>
        <p:spPr bwMode="gray">
          <a:xfrm>
            <a:off x="8232801"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232801"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047003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2328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4816030"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4816030"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72540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48160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671599" y="4319016"/>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1671599" y="2100072"/>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38365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16715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Caption_9"/>
          <p:cNvSpPr txBox="1">
            <a:spLocks noChangeArrowheads="1"/>
          </p:cNvSpPr>
          <p:nvPr/>
        </p:nvSpPr>
        <p:spPr bwMode="auto">
          <a:xfrm>
            <a:off x="730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82948" name="Text Box 4"/>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Politiker setzt sich für die Interessen Benachteiligter ein.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kommunistische Politiker fordert die Arbeiter zu mehr Arbeitseinsatz auf.</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Prediger verkündet den nahenden Weltuntergang.</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Politiker ruft die Arbeiter zu Lohnverzicht auf, lebt aber selber im Luxus. </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wahrscheinlich finden Sie die Antwortmöglichkeiten?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33</a:t>
            </a:fld>
            <a:endParaRPr lang="de-DE" altLang="de-DE" b="0">
              <a:latin typeface="Calibri Light"/>
            </a:endParaRPr>
          </a:p>
        </p:txBody>
      </p:sp>
      <p:pic>
        <p:nvPicPr>
          <p:cNvPr id="8"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4549903"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hape Penutup"/>
          <p:cNvSpPr/>
          <p:nvPr/>
        </p:nvSpPr>
        <p:spPr bwMode="gray">
          <a:xfrm>
            <a:off x="4537711"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537711"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5323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5377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Text Box 4"/>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Politiker setzt sich für die Interessen Benachteiligter ein.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kommunistische Politiker fordert die Arbeiter zu mehr Arbeitseinsatz auf.</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Prediger verkündet den nahenden Weltuntergang.</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Politiker ruft die Arbeiter zu Lohnverzicht auf, lebt aber selber im Luxus. </a:t>
            </a:r>
          </a:p>
        </p:txBody>
      </p:sp>
      <p:sp>
        <p:nvSpPr>
          <p:cNvPr id="84997" name="Caption_84996"/>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84999" name="Caption_12"/>
          <p:cNvSpPr txBox="1">
            <a:spLocks noChangeArrowheads="1"/>
          </p:cNvSpPr>
          <p:nvPr/>
        </p:nvSpPr>
        <p:spPr bwMode="auto">
          <a:xfrm>
            <a:off x="9301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Hat sich mit dem neuen Bild etwas in Ihrer Einschätzung verändert?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34</a:t>
            </a:fld>
            <a:endParaRPr lang="de-DE" altLang="de-DE" b="0">
              <a:latin typeface="Calibri Light"/>
            </a:endParaRPr>
          </a:p>
        </p:txBody>
      </p:sp>
      <p:pic>
        <p:nvPicPr>
          <p:cNvPr id="10"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6537960"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5316"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hape Penutup"/>
          <p:cNvSpPr/>
          <p:nvPr/>
        </p:nvSpPr>
        <p:spPr bwMode="gray">
          <a:xfrm>
            <a:off x="6525768"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52042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873124"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873124"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Rechteck 7"/>
          <p:cNvSpPr>
            <a:spLocks noChangeArrowheads="1"/>
          </p:cNvSpPr>
          <p:nvPr/>
        </p:nvSpPr>
        <p:spPr bwMode="auto">
          <a:xfrm>
            <a:off x="2949324" y="2133600"/>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GALA</a:t>
            </a:r>
          </a:p>
        </p:txBody>
      </p:sp>
      <p:sp>
        <p:nvSpPr>
          <p:cNvPr id="13" name="Shape Penutup"/>
          <p:cNvSpPr/>
          <p:nvPr/>
        </p:nvSpPr>
        <p:spPr bwMode="gray">
          <a:xfrm>
            <a:off x="28731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Caption_13"/>
          <p:cNvSpPr txBox="1">
            <a:spLocks noChangeArrowheads="1"/>
          </p:cNvSpPr>
          <p:nvPr/>
        </p:nvSpPr>
        <p:spPr bwMode="auto">
          <a:xfrm>
            <a:off x="11129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87043" name="Text Box 4"/>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Politiker setzt sich für die Interessen Benachteiligter ein.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kommunistische Politiker fordert die Arbeiter zu mehr Arbeitseinsatz auf.</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Prediger verkündet den nahenden Weltuntergang.</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Politiker ruft die Arbeiter zu Lohnverzicht auf, lebt aber selber im Luxus. </a:t>
            </a:r>
          </a:p>
        </p:txBody>
      </p:sp>
      <p:sp>
        <p:nvSpPr>
          <p:cNvPr id="87045" name="Caption_87044"/>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87047" name="Caption_87046"/>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Bitte beurteilen Sie die Wahrscheinlichkeiten erneut!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35</a:t>
            </a:fld>
            <a:endParaRPr lang="de-DE" altLang="de-DE" b="0">
              <a:latin typeface="Calibri Light"/>
            </a:endParaRPr>
          </a:p>
        </p:txBody>
      </p:sp>
      <p:pic>
        <p:nvPicPr>
          <p:cNvPr id="12" name="Picture 6" descr="Gala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8" descr="Gala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28280" y="2112264"/>
            <a:ext cx="276895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Rechteck 13"/>
          <p:cNvSpPr>
            <a:spLocks noChangeArrowheads="1"/>
          </p:cNvSpPr>
          <p:nvPr/>
        </p:nvSpPr>
        <p:spPr bwMode="auto">
          <a:xfrm>
            <a:off x="1057027" y="2103120"/>
            <a:ext cx="164592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WOHLTÄTIGKEITSGALA</a:t>
            </a:r>
          </a:p>
        </p:txBody>
      </p:sp>
      <p:sp>
        <p:nvSpPr>
          <p:cNvPr id="29" name="Rechteck 7"/>
          <p:cNvSpPr>
            <a:spLocks noChangeArrowheads="1"/>
          </p:cNvSpPr>
          <p:nvPr/>
        </p:nvSpPr>
        <p:spPr bwMode="auto">
          <a:xfrm>
            <a:off x="4754880" y="2146105"/>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GALA</a:t>
            </a:r>
          </a:p>
        </p:txBody>
      </p:sp>
      <p:sp>
        <p:nvSpPr>
          <p:cNvPr id="16"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Caption_14"/>
          <p:cNvSpPr txBox="1">
            <a:spLocks noChangeArrowheads="1"/>
          </p:cNvSpPr>
          <p:nvPr/>
        </p:nvSpPr>
        <p:spPr bwMode="auto">
          <a:xfrm>
            <a:off x="11129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89091" name="Text Box 4"/>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004992"/>
                </a:solidFill>
                <a:latin typeface="Calibri Light"/>
              </a:rPr>
              <a:t>Der Politiker setzt sich für die Interessen Benachteiligter ein.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kommunistische Politiker fordert die Arbeiter zu mehr Arbeitseinsatz auf.</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Prediger verkündet den nahenden Weltuntergang.</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Politiker ruft die Arbeiter zu Lohnverzicht auf, lebt aber selber im Luxus. </a:t>
            </a:r>
          </a:p>
        </p:txBody>
      </p:sp>
      <p:sp>
        <p:nvSpPr>
          <p:cNvPr id="89092" name="Caption_12"/>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89093" name="Caption_13"/>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36</a:t>
            </a:fld>
            <a:endParaRPr lang="de-DE" altLang="de-DE" b="0">
              <a:latin typeface="Calibri Light"/>
            </a:endParaRPr>
          </a:p>
        </p:txBody>
      </p:sp>
      <p:pic>
        <p:nvPicPr>
          <p:cNvPr id="11" name="Picture 6" descr="Gala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8" descr="Gala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28280" y="2112264"/>
            <a:ext cx="276895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Rechteck 7"/>
          <p:cNvSpPr>
            <a:spLocks noChangeArrowheads="1"/>
          </p:cNvSpPr>
          <p:nvPr/>
        </p:nvSpPr>
        <p:spPr bwMode="auto">
          <a:xfrm>
            <a:off x="4754880" y="2146105"/>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GALA</a:t>
            </a:r>
          </a:p>
        </p:txBody>
      </p:sp>
      <p:sp>
        <p:nvSpPr>
          <p:cNvPr id="17"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Rechteck 13"/>
          <p:cNvSpPr>
            <a:spLocks noChangeArrowheads="1"/>
          </p:cNvSpPr>
          <p:nvPr/>
        </p:nvSpPr>
        <p:spPr bwMode="auto">
          <a:xfrm>
            <a:off x="1057027" y="2103120"/>
            <a:ext cx="164592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WOHLTÄTIGKEITSGALA</a:t>
            </a:r>
          </a:p>
        </p:txBody>
      </p:sp>
      <p:sp>
        <p:nvSpPr>
          <p:cNvPr id="18"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Caption_91139"/>
          <p:cNvSpPr txBox="1">
            <a:spLocks noChangeArrowheads="1"/>
          </p:cNvSpPr>
          <p:nvPr/>
        </p:nvSpPr>
        <p:spPr bwMode="auto">
          <a:xfrm>
            <a:off x="6799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wahrscheinlich finden Sie die Antwortmöglichkeiten?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37</a:t>
            </a:fld>
            <a:endParaRPr lang="de-DE" altLang="de-DE" b="0">
              <a:latin typeface="Calibri Light"/>
            </a:endParaRPr>
          </a:p>
        </p:txBody>
      </p:sp>
      <p:sp>
        <p:nvSpPr>
          <p:cNvPr id="91141" name="Text Box 13"/>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versteckt sich vor der Polizei.</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probiert die Kleidung der Frau zum Spaß an.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ist der persönliche Bodyguard der Frau.</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Kleidung des Mannes ist nass, deshalb klaut er die Kleidung der Frau.</a:t>
            </a:r>
          </a:p>
        </p:txBody>
      </p:sp>
      <p:pic>
        <p:nvPicPr>
          <p:cNvPr id="12"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5058076" y="2112264"/>
            <a:ext cx="2045368" cy="2286000"/>
          </a:xfrm>
          <a:prstGeom prst="rect">
            <a:avLst/>
          </a:prstGeom>
          <a:noFill/>
        </p:spPr>
      </p:pic>
      <p:sp>
        <p:nvSpPr>
          <p:cNvPr id="13" name="Shape Penutup"/>
          <p:cNvSpPr/>
          <p:nvPr/>
        </p:nvSpPr>
        <p:spPr bwMode="gray">
          <a:xfrm>
            <a:off x="5045884"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5045884"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905324"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504588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Caption_93187"/>
          <p:cNvSpPr txBox="1">
            <a:spLocks noChangeArrowheads="1"/>
          </p:cNvSpPr>
          <p:nvPr/>
        </p:nvSpPr>
        <p:spPr bwMode="auto">
          <a:xfrm>
            <a:off x="828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Hat sich mit dem neuen Bild etwas in Ihrer Einschätzung verändert?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38</a:t>
            </a:fld>
            <a:endParaRPr lang="de-DE" altLang="de-DE" b="0">
              <a:latin typeface="Calibri Light"/>
            </a:endParaRPr>
          </a:p>
        </p:txBody>
      </p:sp>
      <p:sp>
        <p:nvSpPr>
          <p:cNvPr id="93189" name="Caption_93188"/>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93193" name="Text Box 1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versteckt sich vor der Polizei.</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probiert die Kleidung der Frau zum Spaß an.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ist der persönliche Bodyguard der Frau.</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Kleidung des Mannes ist nass, deshalb klaut er die Kleidung der Frau.</a:t>
            </a:r>
          </a:p>
        </p:txBody>
      </p:sp>
      <p:pic>
        <p:nvPicPr>
          <p:cNvPr id="18" name="Picture 6" descr="Kleidertau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7560" y="2112264"/>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6537960" y="2112264"/>
            <a:ext cx="2045368" cy="2286000"/>
          </a:xfrm>
          <a:prstGeom prst="rect">
            <a:avLst/>
          </a:prstGeom>
          <a:noFill/>
        </p:spPr>
      </p:pic>
      <p:sp>
        <p:nvSpPr>
          <p:cNvPr id="20" name="Shape Penutup"/>
          <p:cNvSpPr/>
          <p:nvPr/>
        </p:nvSpPr>
        <p:spPr bwMode="gray">
          <a:xfrm>
            <a:off x="6525768"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385208"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325368" y="4319016"/>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325368" y="2100072"/>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542544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3253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versteckt sich vor der Polizei.</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probiert die Kleidung der Frau zum Spaß an.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ist der persönliche Bodyguard der Frau.</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Kleidung des Mannes ist nass, deshalb klaut er die Kleidung der Frau.</a:t>
            </a:r>
          </a:p>
        </p:txBody>
      </p:sp>
      <p:sp>
        <p:nvSpPr>
          <p:cNvPr id="95236" name="Caption_95237"/>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Bitte beurteilen Sie die Wahrscheinlichkeiten erneut!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39</a:t>
            </a:fld>
            <a:endParaRPr lang="de-DE" altLang="de-DE" b="0">
              <a:latin typeface="Calibri Light"/>
            </a:endParaRPr>
          </a:p>
        </p:txBody>
      </p:sp>
      <p:sp>
        <p:nvSpPr>
          <p:cNvPr id="95238" name="Caption_95234"/>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95243" name="Caption_95242"/>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pic>
        <p:nvPicPr>
          <p:cNvPr id="24"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25" name="Picture 9" descr="Kleidertausch_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3" name="Caption_16"/>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97286" name="Caption_17"/>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97287" name="Caption_15"/>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97291" name="Text Box 14"/>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004992"/>
                </a:solidFill>
                <a:latin typeface="Calibri Light"/>
              </a:rPr>
              <a:t>Der Mann versteckt sich vor der Polizei.</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probiert die Kleidung der Frau zum Spaß an.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ist der persönliche Bodyguard der Frau.</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Kleidung des Mannes ist nass, deshalb klaut er die Kleidung der Frau.</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40</a:t>
            </a:fld>
            <a:endParaRPr lang="de-DE" altLang="de-DE" b="0">
              <a:latin typeface="Calibri Light"/>
            </a:endParaRPr>
          </a:p>
        </p:txBody>
      </p:sp>
      <p:pic>
        <p:nvPicPr>
          <p:cNvPr id="23" name="Picture 9" descr="Kleidertau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25"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de-DE" sz="2400" dirty="0">
                <a:solidFill>
                  <a:srgbClr val="004992"/>
                </a:solidFill>
                <a:latin typeface="Calibri Light"/>
                <a:ea typeface="ＭＳ Ｐゴシック" panose="020B0600070205080204" pitchFamily="34" charset="-128"/>
              </a:rPr>
              <a:t>Videoclips, die das heutige Thema, aufgreifen, </a:t>
            </a:r>
            <a:br>
              <a:rPr lang="de-DE" sz="2400" dirty="0">
                <a:solidFill>
                  <a:srgbClr val="004992"/>
                </a:solidFill>
                <a:latin typeface="Calibri Light"/>
                <a:ea typeface="ＭＳ Ｐゴシック" panose="020B0600070205080204" pitchFamily="34" charset="-128"/>
              </a:rPr>
            </a:br>
            <a:r>
              <a:rPr lang="de-DE" sz="2400" dirty="0">
                <a:solidFill>
                  <a:srgbClr val="004992"/>
                </a:solidFill>
                <a:latin typeface="Calibri Light"/>
                <a:ea typeface="ＭＳ Ｐゴシック" panose="020B0600070205080204" pitchFamily="34" charset="-128"/>
              </a:rPr>
              <a:t>sind auf der folgenden Website zu finden: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http://www.uke.de/mkt_videos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de-DE" sz="2400" dirty="0">
                <a:solidFill>
                  <a:srgbClr val="333333"/>
                </a:solidFill>
                <a:latin typeface="Calibri Light"/>
                <a:ea typeface="ＭＳ Ｐゴシック" panose="020B0600070205080204" pitchFamily="34" charset="-128"/>
              </a:rPr>
              <a:t>Im Anschluss können Sie diskutieren, inwieweit das Video zum heutigen Thema passt.</a:t>
            </a: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de-DE" b="0" dirty="0">
                <a:solidFill>
                  <a:srgbClr val="333333"/>
                </a:solidFill>
              </a:rPr>
              <a:t>Metakognitives Training 3 - Korrigierbarkeit</a:t>
            </a:r>
          </a:p>
        </p:txBody>
      </p:sp>
      <p:sp>
        <p:nvSpPr>
          <p:cNvPr id="8" name="Foliennummernplatzhalter 7"/>
          <p:cNvSpPr>
            <a:spLocks noGrp="1"/>
          </p:cNvSpPr>
          <p:nvPr>
            <p:ph type="sldNum" sz="quarter" idx="12"/>
          </p:nvPr>
        </p:nvSpPr>
        <p:spPr bwMode="gray"/>
        <p:txBody>
          <a:bodyPr/>
          <a:lstStyle/>
          <a:p>
            <a:fld id="{9B00EF49-7894-4F53-A8DD-F7DB3BFC5032}" type="slidenum">
              <a:rPr lang="de-DE" b="0" smtClean="0">
                <a:solidFill>
                  <a:srgbClr val="333333"/>
                </a:solidFill>
              </a:rPr>
              <a:pPr/>
              <a:t>41</a:t>
            </a:fld>
            <a:endParaRPr lang="de-DE" b="0" dirty="0">
              <a:solidFill>
                <a:srgbClr val="333333"/>
              </a:solidFill>
            </a:endParaRPr>
          </a:p>
        </p:txBody>
      </p:sp>
      <p:sp>
        <p:nvSpPr>
          <p:cNvPr id="16" name="Textfeld 15"/>
          <p:cNvSpPr txBox="1"/>
          <p:nvPr/>
        </p:nvSpPr>
        <p:spPr>
          <a:xfrm>
            <a:off x="3558224" y="5115160"/>
            <a:ext cx="5761584" cy="1015663"/>
          </a:xfrm>
          <a:prstGeom prst="rect">
            <a:avLst/>
          </a:prstGeom>
          <a:noFill/>
        </p:spPr>
        <p:txBody>
          <a:bodyPr wrap="square" rtlCol="0">
            <a:spAutoFit/>
          </a:bodyPr>
          <a:lstStyle/>
          <a:p>
            <a:pPr marL="182558"/>
            <a:r>
              <a:rPr lang="de-DE" b="0" dirty="0">
                <a:solidFill>
                  <a:prstClr val="white"/>
                </a:solidFill>
                <a:latin typeface="Verdana" panose="020B0604030504040204" pitchFamily="34" charset="0"/>
              </a:rPr>
              <a:t>... viele wichtige Erinnerungen gehen ebenfalls verloren </a:t>
            </a:r>
            <a:br>
              <a:rPr lang="de-DE" b="0" dirty="0">
                <a:solidFill>
                  <a:prstClr val="white"/>
                </a:solidFill>
                <a:latin typeface="Verdana" panose="020B0604030504040204" pitchFamily="34" charset="0"/>
              </a:rPr>
            </a:br>
            <a:r>
              <a:rPr lang="de-DE" b="0" dirty="0">
                <a:solidFill>
                  <a:prstClr val="white"/>
                </a:solidFill>
                <a:latin typeface="Verdana" panose="020B0604030504040204" pitchFamily="34" charset="0"/>
              </a:rPr>
              <a:t>(Termine, Urlaubserinnerungen,  Schulwissen ...).</a:t>
            </a:r>
            <a:endParaRPr lang="de-DE" dirty="0">
              <a:solidFill>
                <a:prstClr val="white"/>
              </a:solidFill>
              <a:latin typeface="Verdana" panose="020B0604030504040204" pitchFamily="34" charset="0"/>
            </a:endParaRPr>
          </a:p>
          <a:p>
            <a:pPr algn="ctr"/>
            <a:endParaRPr lang="de-DE" sz="2400" b="0" dirty="0">
              <a:solidFill>
                <a:prstClr val="white"/>
              </a:solidFill>
              <a:latin typeface="Verdana" panose="020B0604030504040204" pitchFamily="34" charset="0"/>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a:spcBef>
                <a:spcPts val="894"/>
              </a:spcBef>
            </a:pPr>
            <a:r>
              <a:rPr lang="en-US" b="0" i="1" spc="-5" dirty="0">
                <a:solidFill>
                  <a:srgbClr val="333333"/>
                </a:solidFill>
                <a:latin typeface="Calibri Light"/>
                <a:cs typeface="Verdana"/>
              </a:rPr>
              <a:t>[</a:t>
            </a:r>
            <a:r>
              <a:rPr lang="en-US" b="0" i="1" spc="-5" dirty="0" err="1">
                <a:solidFill>
                  <a:srgbClr val="333333"/>
                </a:solidFill>
                <a:latin typeface="Calibri Light"/>
                <a:cs typeface="Verdana"/>
              </a:rPr>
              <a:t>für</a:t>
            </a:r>
            <a:r>
              <a:rPr lang="en-US" b="0" i="1" spc="-5" dirty="0">
                <a:solidFill>
                  <a:srgbClr val="333333"/>
                </a:solidFill>
                <a:latin typeface="Calibri Light"/>
                <a:cs typeface="Verdana"/>
              </a:rPr>
              <a:t> die Trainer:</a:t>
            </a:r>
            <a:endParaRPr b="0" dirty="0">
              <a:solidFill>
                <a:srgbClr val="333333"/>
              </a:solidFill>
              <a:latin typeface="Calibri Light"/>
              <a:cs typeface="Verdana"/>
            </a:endParaRPr>
          </a:p>
          <a:p>
            <a:pPr marL="12700" marR="5080">
              <a:spcBef>
                <a:spcPts val="800"/>
              </a:spcBef>
            </a:pPr>
            <a:r>
              <a:rPr lang="de-DE" b="0" dirty="0">
                <a:solidFill>
                  <a:srgbClr val="333333"/>
                </a:solidFill>
                <a:latin typeface="Calibri Light"/>
              </a:rPr>
              <a:t>Einige Filmausschnitte enthalten Ausdrücke/Inhalte, die nicht für jedes Publikum und über alle Kulturen hinweg angemessen sein könnten. Daher bitte vor dem Präsentieren der Videos diese sorgfältig vorauswählen]</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endParaRPr b="0">
                <a:solidFill>
                  <a:srgbClr val="333333"/>
                </a:solidFill>
                <a:latin typeface="Verdana" panose="020B0604030504040204" pitchFamily="34" charset="0"/>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endParaRPr b="0">
                <a:solidFill>
                  <a:srgbClr val="333333"/>
                </a:solidFill>
                <a:latin typeface="Verdana" panose="020B0604030504040204" pitchFamily="34" charset="0"/>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endParaRPr b="0">
                <a:solidFill>
                  <a:srgbClr val="333333"/>
                </a:solidFill>
                <a:latin typeface="Verdana" panose="020B0604030504040204" pitchFamily="34" charset="0"/>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endParaRPr b="0">
                <a:solidFill>
                  <a:srgbClr val="333333"/>
                </a:solidFill>
                <a:latin typeface="Verdana" panose="020B0604030504040204" pitchFamily="34" charset="0"/>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endParaRPr b="0">
                <a:solidFill>
                  <a:srgbClr val="333333"/>
                </a:solidFill>
                <a:latin typeface="Verdana" panose="020B0604030504040204" pitchFamily="34" charset="0"/>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endParaRPr b="0">
                <a:solidFill>
                  <a:srgbClr val="333333"/>
                </a:solidFill>
                <a:latin typeface="Verdana" panose="020B0604030504040204" pitchFamily="34" charset="0"/>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endParaRPr b="0">
                <a:solidFill>
                  <a:srgbClr val="333333"/>
                </a:solidFill>
                <a:latin typeface="Verdana" panose="020B0604030504040204" pitchFamily="34" charset="0"/>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endParaRPr b="0">
                <a:solidFill>
                  <a:srgbClr val="333333"/>
                </a:solidFill>
                <a:latin typeface="Verdana" panose="020B0604030504040204" pitchFamily="34" charset="0"/>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endParaRPr b="0">
                <a:solidFill>
                  <a:srgbClr val="333333"/>
                </a:solidFill>
                <a:latin typeface="Verdana" panose="020B0604030504040204" pitchFamily="34" charset="0"/>
              </a:endParaRPr>
            </a:p>
          </p:txBody>
        </p:sp>
      </p:grpSp>
    </p:spTree>
    <p:extLst>
      <p:ext uri="{BB962C8B-B14F-4D97-AF65-F5344CB8AC3E}">
        <p14:creationId xmlns:p14="http://schemas.microsoft.com/office/powerpoint/2010/main" val="892060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Caption_101379"/>
          <p:cNvSpPr txBox="1">
            <a:spLocks noChangeArrowheads="1"/>
          </p:cNvSpPr>
          <p:nvPr/>
        </p:nvSpPr>
        <p:spPr bwMode="auto">
          <a:xfrm>
            <a:off x="698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1381" name="Text Box 9"/>
          <p:cNvSpPr txBox="1">
            <a:spLocks noChangeArrowheads="1"/>
          </p:cNvSpPr>
          <p:nvPr/>
        </p:nvSpPr>
        <p:spPr bwMode="auto">
          <a:xfrm>
            <a:off x="411480" y="4879339"/>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Junge macht sich einen schönen Tag.</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Junge hat sich von der Gartenarbeit weggeschlichen, um zu angeln.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Junge möchte seiner Mutter eine Freude machen, indem er ihr einen Fisch angelt.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Junge hat Würmer zum Angeln gestohlen.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wahrscheinlich finden Sie die Antwortmöglichkeiten?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42</a:t>
            </a:fld>
            <a:endParaRPr lang="de-DE" altLang="de-DE" b="0">
              <a:latin typeface="Calibri Light"/>
            </a:endParaRPr>
          </a:p>
        </p:txBody>
      </p:sp>
      <p:pic>
        <p:nvPicPr>
          <p:cNvPr id="13"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728"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hape Penutup"/>
          <p:cNvSpPr/>
          <p:nvPr/>
        </p:nvSpPr>
        <p:spPr bwMode="gray">
          <a:xfrm>
            <a:off x="4856536" y="4319016"/>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856536" y="2100072"/>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721354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8565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ext Box 2"/>
          <p:cNvSpPr txBox="1">
            <a:spLocks noChangeArrowheads="1"/>
          </p:cNvSpPr>
          <p:nvPr/>
        </p:nvSpPr>
        <p:spPr bwMode="auto">
          <a:xfrm>
            <a:off x="411480" y="4879339"/>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Junge macht sich einen schönen Tag.</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Junge hat sich von der Gartenarbeit weggeschlichen, um zu angeln.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Junge möchte seiner Mutter eine Freude machen, indem er ihr einen Fisch angelt.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Junge hat Würmer zum Angeln gestohlen.</a:t>
            </a:r>
          </a:p>
        </p:txBody>
      </p:sp>
      <p:sp>
        <p:nvSpPr>
          <p:cNvPr id="103427" name="Caption_103428"/>
          <p:cNvSpPr txBox="1">
            <a:spLocks noChangeArrowheads="1"/>
          </p:cNvSpPr>
          <p:nvPr/>
        </p:nvSpPr>
        <p:spPr bwMode="auto">
          <a:xfrm>
            <a:off x="866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3429" name="Caption_10343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Hat sich mit dem neuen Bild etwas in Ihrer Einschätzung verändert?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43</a:t>
            </a:fld>
            <a:endParaRPr lang="de-DE" altLang="de-DE" b="0">
              <a:latin typeface="Calibri Light"/>
            </a:endParaRPr>
          </a:p>
        </p:txBody>
      </p:sp>
      <p:pic>
        <p:nvPicPr>
          <p:cNvPr id="21"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0307"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Shape Penutup"/>
          <p:cNvSpPr/>
          <p:nvPr/>
        </p:nvSpPr>
        <p:spPr bwMode="gray">
          <a:xfrm>
            <a:off x="6525768"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6525768"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88277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328115" y="4319016"/>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328115" y="2100072"/>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32811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Caption_105475"/>
          <p:cNvSpPr txBox="1">
            <a:spLocks noChangeArrowheads="1"/>
          </p:cNvSpPr>
          <p:nvPr/>
        </p:nvSpPr>
        <p:spPr bwMode="auto">
          <a:xfrm>
            <a:off x="10266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5476" name="Caption_105477"/>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05479" name="Caption_105478"/>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05484" name="Text Box 18"/>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Junge macht sich einen schönen Tag.</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Junge hat sich von der Gartenarbeit weggeschlichen, um zu angeln.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Junge möchte seiner Mutter eine Freude machen, indem er ihr einen Fisch angelt.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Junge hat Würmer zum Angeln gestohlen.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Bitte beurteilen Sie die Wahrscheinlichkeiten erneut!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44</a:t>
            </a:fld>
            <a:endParaRPr lang="de-DE" altLang="de-DE" b="0">
              <a:latin typeface="Calibri Light"/>
            </a:endParaRPr>
          </a:p>
        </p:txBody>
      </p:sp>
      <p:pic>
        <p:nvPicPr>
          <p:cNvPr id="29"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11"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Caption_107523"/>
          <p:cNvSpPr txBox="1">
            <a:spLocks noChangeArrowheads="1"/>
          </p:cNvSpPr>
          <p:nvPr/>
        </p:nvSpPr>
        <p:spPr bwMode="auto">
          <a:xfrm>
            <a:off x="10266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7524" name="Caption_107525"/>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07526" name="Caption_107532"/>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07531" name="Text Box 18"/>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Junge macht sich einen schönen Tag.</a:t>
            </a:r>
          </a:p>
          <a:p>
            <a:pPr eaLnBrk="1" hangingPunct="1">
              <a:spcBef>
                <a:spcPts val="1200"/>
              </a:spcBef>
              <a:spcAft>
                <a:spcPts val="0"/>
              </a:spcAft>
              <a:buClr>
                <a:srgbClr val="333333"/>
              </a:buClr>
              <a:buFont typeface="WingDings"/>
              <a:buAutoNum type="arabicPeriod"/>
            </a:pPr>
            <a:r>
              <a:rPr lang="de-DE" altLang="de-DE" sz="2000" b="0" dirty="0">
                <a:solidFill>
                  <a:srgbClr val="004992"/>
                </a:solidFill>
                <a:latin typeface="Calibri Light"/>
              </a:rPr>
              <a:t>Der Junge hat sich von der Gartenarbeit weggeschlichen, um zu angeln.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Junge möchte seiner Mutter eine Freude machen, indem er ihr einen Fisch angelt.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Junge hat Würmer zum Angeln gestohlen.</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45</a:t>
            </a:fld>
            <a:endParaRPr lang="de-DE" altLang="de-DE" b="0">
              <a:latin typeface="Calibri Light"/>
            </a:endParaRPr>
          </a:p>
        </p:txBody>
      </p:sp>
      <p:pic>
        <p:nvPicPr>
          <p:cNvPr id="23"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1"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Caption_109570"/>
          <p:cNvSpPr txBox="1">
            <a:spLocks noChangeArrowheads="1"/>
          </p:cNvSpPr>
          <p:nvPr/>
        </p:nvSpPr>
        <p:spPr bwMode="auto">
          <a:xfrm>
            <a:off x="723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09573"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zwei Männer kommunizieren durch Gedankenübertragung.</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ist überrascht zu sehen, dass der andere Mann die Tür öffnet.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dreht sich um, weil ihm der andere Mann bekannt vorkommt.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dreht sich überrascht um, weil der andere Mann einen unverschämten Kommentar machte.</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wahrscheinlich finden Sie die Antwortmöglichkeiten?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46</a:t>
            </a:fld>
            <a:endParaRPr lang="de-DE" altLang="de-DE" b="0">
              <a:latin typeface="Calibri Light"/>
            </a:endParaRPr>
          </a:p>
        </p:txBody>
      </p:sp>
      <p:pic>
        <p:nvPicPr>
          <p:cNvPr id="12"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623"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624431" y="4319015"/>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624431" y="2100071"/>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44564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62443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0" name="Caption_111618"/>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111621" name="Caption_111619"/>
          <p:cNvSpPr txBox="1">
            <a:spLocks noChangeArrowheads="1"/>
          </p:cNvSpPr>
          <p:nvPr/>
        </p:nvSpPr>
        <p:spPr bwMode="auto">
          <a:xfrm>
            <a:off x="9123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11623"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zwei Männer kommunizieren durch Gedankenübertragung.</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ist überrascht zu sehen, dass der andere Mann die Tür öffnet.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dreht sich um, weil ihm der andere Mann bekannt vorkommt.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dreht sich überrascht um, weil der andere Mann einen unverschämten Kommentar machte.</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Hat sich mit dem neuen Bild etwas in Ihrer Einschätzung verändert?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47</a:t>
            </a:fld>
            <a:endParaRPr lang="de-DE" altLang="de-DE" b="0">
              <a:latin typeface="Calibri Light"/>
            </a:endParaRPr>
          </a:p>
        </p:txBody>
      </p:sp>
      <p:pic>
        <p:nvPicPr>
          <p:cNvPr id="18"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7991"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Shape Penutup"/>
          <p:cNvSpPr/>
          <p:nvPr/>
        </p:nvSpPr>
        <p:spPr bwMode="gray">
          <a:xfrm>
            <a:off x="6525768" y="4319015"/>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2100071"/>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934698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2375799"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2375799"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237579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9" name="Caption_113666"/>
          <p:cNvSpPr txBox="1">
            <a:spLocks noChangeArrowheads="1"/>
          </p:cNvSpPr>
          <p:nvPr/>
        </p:nvSpPr>
        <p:spPr bwMode="auto">
          <a:xfrm>
            <a:off x="324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113670" name="Caption_113667"/>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13671" name="Caption_113668"/>
          <p:cNvSpPr txBox="1">
            <a:spLocks noChangeArrowheads="1"/>
          </p:cNvSpPr>
          <p:nvPr/>
        </p:nvSpPr>
        <p:spPr bwMode="auto">
          <a:xfrm>
            <a:off x="1120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13673"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zwei Männer kommunizieren durch Gedankenübertragung.</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ist überrascht zu sehen, dass der andere Mann die Tür öffnet.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dreht sich um, weil ihm der andere Mann bekannt vorkommt.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dreht sich überrascht um, weil der andere Mann einen unverschämten Kommentar machte.</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Bitte beurteilen Sie die Wahrscheinlichkeiten erneut!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48</a:t>
            </a:fld>
            <a:endParaRPr lang="de-DE" altLang="de-DE" b="0">
              <a:latin typeface="Calibri Light"/>
            </a:endParaRPr>
          </a:p>
        </p:txBody>
      </p:sp>
      <p:pic>
        <p:nvPicPr>
          <p:cNvPr id="24"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7" name="Caption_115714"/>
          <p:cNvSpPr txBox="1">
            <a:spLocks noChangeArrowheads="1"/>
          </p:cNvSpPr>
          <p:nvPr/>
        </p:nvSpPr>
        <p:spPr bwMode="auto">
          <a:xfrm>
            <a:off x="324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1</a:t>
            </a:r>
          </a:p>
        </p:txBody>
      </p:sp>
      <p:sp>
        <p:nvSpPr>
          <p:cNvPr id="115718" name="Caption_115715"/>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115719" name="Caption_115716"/>
          <p:cNvSpPr txBox="1">
            <a:spLocks noChangeArrowheads="1"/>
          </p:cNvSpPr>
          <p:nvPr/>
        </p:nvSpPr>
        <p:spPr bwMode="auto">
          <a:xfrm>
            <a:off x="1120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15720"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zwei Männer kommunizieren durch Gedankenübertragung.</a:t>
            </a:r>
          </a:p>
          <a:p>
            <a:pPr eaLnBrk="1" hangingPunct="1">
              <a:spcBef>
                <a:spcPts val="1200"/>
              </a:spcBef>
              <a:spcAft>
                <a:spcPts val="0"/>
              </a:spcAft>
              <a:buClr>
                <a:srgbClr val="333333"/>
              </a:buClr>
              <a:buFont typeface="WingDings"/>
              <a:buAutoNum type="arabicPeriod"/>
            </a:pPr>
            <a:r>
              <a:rPr lang="de-DE" altLang="de-DE" sz="2000" b="0" dirty="0">
                <a:solidFill>
                  <a:srgbClr val="004992"/>
                </a:solidFill>
                <a:latin typeface="Calibri Light"/>
              </a:rPr>
              <a:t>Der Mann ist überrascht zu sehen, dass der andere Mann die Tür öffnet.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dreht sich um, weil ihm der andere Mann bekannt vorkommt.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dreht sich überrascht um, weil der andere Mann einen unverschämten Kommentar machte.</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49</a:t>
            </a:fld>
            <a:endParaRPr lang="de-DE" altLang="de-DE" b="0">
              <a:latin typeface="Calibri Light"/>
            </a:endParaRPr>
          </a:p>
        </p:txBody>
      </p:sp>
      <p:pic>
        <p:nvPicPr>
          <p:cNvPr id="23"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ext Box 5"/>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beiden Männer befinden sich in einem </a:t>
            </a:r>
            <a:r>
              <a:rPr lang="de-DE" altLang="de-DE" sz="2000" b="0" dirty="0" err="1">
                <a:solidFill>
                  <a:srgbClr val="333333"/>
                </a:solidFill>
                <a:latin typeface="Calibri Light"/>
              </a:rPr>
              <a:t>Sado-Maso</a:t>
            </a:r>
            <a:r>
              <a:rPr lang="de-DE" altLang="de-DE" sz="2000" b="0" dirty="0">
                <a:solidFill>
                  <a:srgbClr val="333333"/>
                </a:solidFill>
                <a:latin typeface="Calibri Light"/>
              </a:rPr>
              <a:t> Club.</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Cowboy möchte ein Seil kaufen.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Dieb hat den Verkäufer mit einem Seil gefesselt.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möchte einen neuen Hut kaufen.</a:t>
            </a:r>
          </a:p>
        </p:txBody>
      </p:sp>
      <p:sp>
        <p:nvSpPr>
          <p:cNvPr id="117764" name="Caption_117763"/>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wahrscheinlich finden Sie die Antwortmöglichkeiten?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50</a:t>
            </a:fld>
            <a:endParaRPr lang="de-DE" altLang="de-DE" b="0">
              <a:latin typeface="Calibri Light"/>
            </a:endParaRPr>
          </a:p>
        </p:txBody>
      </p:sp>
      <p:pic>
        <p:nvPicPr>
          <p:cNvPr id="12" name="Picture 11"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7454"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635262"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635262"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43481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635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1" name="Caption_11981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19812" name="Text Box 5"/>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beiden Männer befinden sich in einem </a:t>
            </a:r>
            <a:r>
              <a:rPr lang="de-DE" altLang="de-DE" sz="2000" b="0" dirty="0" err="1">
                <a:solidFill>
                  <a:srgbClr val="333333"/>
                </a:solidFill>
                <a:latin typeface="Calibri Light"/>
              </a:rPr>
              <a:t>Sado-Maso</a:t>
            </a:r>
            <a:r>
              <a:rPr lang="de-DE" altLang="de-DE" sz="2000" b="0" dirty="0">
                <a:solidFill>
                  <a:srgbClr val="333333"/>
                </a:solidFill>
                <a:latin typeface="Calibri Light"/>
              </a:rPr>
              <a:t> Club.</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Cowboy möchte ein Seil kaufen.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Dieb hat den Verkäufer mit einem Seil gefesselt.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möchte einen neuen Hut kaufen.</a:t>
            </a:r>
          </a:p>
        </p:txBody>
      </p:sp>
      <p:sp>
        <p:nvSpPr>
          <p:cNvPr id="119813" name="Caption_119814"/>
          <p:cNvSpPr txBox="1">
            <a:spLocks noChangeArrowheads="1"/>
          </p:cNvSpPr>
          <p:nvPr/>
        </p:nvSpPr>
        <p:spPr bwMode="auto">
          <a:xfrm>
            <a:off x="9110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Hat sich mit dem neuen Bild etwas in Ihrer Einschätzung verändert?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51</a:t>
            </a:fld>
            <a:endParaRPr lang="de-DE" altLang="de-DE" b="0">
              <a:latin typeface="Calibri Light"/>
            </a:endParaRPr>
          </a:p>
        </p:txBody>
      </p:sp>
      <p:pic>
        <p:nvPicPr>
          <p:cNvPr id="18" name="Picture 11"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64949"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Shape Penutup"/>
          <p:cNvSpPr/>
          <p:nvPr/>
        </p:nvSpPr>
        <p:spPr bwMode="gray">
          <a:xfrm>
            <a:off x="6525768"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932532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252757"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252757"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554431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25275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Caption_121858"/>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21860" name="Text Box 9"/>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beiden Männer befinden sich in einem </a:t>
            </a:r>
            <a:r>
              <a:rPr lang="de-DE" altLang="de-DE" sz="2000" b="0" dirty="0" err="1">
                <a:solidFill>
                  <a:srgbClr val="333333"/>
                </a:solidFill>
                <a:latin typeface="Calibri Light"/>
              </a:rPr>
              <a:t>Sado-Maso</a:t>
            </a:r>
            <a:r>
              <a:rPr lang="de-DE" altLang="de-DE" sz="2000" b="0" dirty="0">
                <a:solidFill>
                  <a:srgbClr val="333333"/>
                </a:solidFill>
                <a:latin typeface="Calibri Light"/>
              </a:rPr>
              <a:t> Club.</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Cowboy möchte ein Seil kaufen.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Dieb hat den Verkäufer mit einem Seil gefesselt.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möchte einen neuen Hut kaufen.</a:t>
            </a:r>
          </a:p>
        </p:txBody>
      </p:sp>
      <p:sp>
        <p:nvSpPr>
          <p:cNvPr id="121861" name="Caption_121862"/>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21864" name="Caption_121863"/>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Bitte beurteilen Sie die Wahrscheinlichkeiten erneut!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52</a:t>
            </a:fld>
            <a:endParaRPr lang="de-DE" altLang="de-DE" b="0">
              <a:latin typeface="Calibri Light"/>
            </a:endParaRPr>
          </a:p>
        </p:txBody>
      </p:sp>
      <p:pic>
        <p:nvPicPr>
          <p:cNvPr id="24" name="Picture 10"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1" descr="Cowboy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6"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7" name="Caption_123906"/>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23908" name="Text Box 5"/>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beiden Männer befinden sich in einem </a:t>
            </a:r>
            <a:r>
              <a:rPr lang="de-DE" altLang="de-DE" sz="2000" b="0" dirty="0" err="1">
                <a:solidFill>
                  <a:srgbClr val="333333"/>
                </a:solidFill>
                <a:latin typeface="Calibri Light"/>
              </a:rPr>
              <a:t>Sado-Maso</a:t>
            </a:r>
            <a:r>
              <a:rPr lang="de-DE" altLang="de-DE" sz="2000" b="0" dirty="0">
                <a:solidFill>
                  <a:srgbClr val="333333"/>
                </a:solidFill>
                <a:latin typeface="Calibri Light"/>
              </a:rPr>
              <a:t> Club.</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Cowboy möchte ein Seil kaufen.</a:t>
            </a:r>
          </a:p>
          <a:p>
            <a:pPr eaLnBrk="1" hangingPunct="1">
              <a:spcBef>
                <a:spcPts val="1200"/>
              </a:spcBef>
              <a:spcAft>
                <a:spcPts val="0"/>
              </a:spcAft>
              <a:buClr>
                <a:srgbClr val="333333"/>
              </a:buClr>
              <a:buFont typeface="WingDings"/>
              <a:buAutoNum type="arabicPeriod"/>
            </a:pPr>
            <a:r>
              <a:rPr lang="de-DE" altLang="de-DE" sz="2000" b="0" dirty="0">
                <a:solidFill>
                  <a:srgbClr val="004992"/>
                </a:solidFill>
                <a:latin typeface="Calibri Light"/>
              </a:rPr>
              <a:t>Der Dieb hat den Verkäufer mit einem Seil gefesselt.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möchte einen neuen Hut kaufen.</a:t>
            </a:r>
          </a:p>
        </p:txBody>
      </p:sp>
      <p:sp>
        <p:nvSpPr>
          <p:cNvPr id="123909" name="Caption_123910"/>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23912" name="Caption_123911"/>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53</a:t>
            </a:fld>
            <a:endParaRPr lang="de-DE" altLang="de-DE" b="0">
              <a:latin typeface="Calibri Light"/>
            </a:endParaRPr>
          </a:p>
        </p:txBody>
      </p:sp>
      <p:pic>
        <p:nvPicPr>
          <p:cNvPr id="23" name="Picture 3"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1"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ext Box 3"/>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Polizeihunde vereiteln den Diebstahl eines Boots.</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Das Mädchen fällt ins Wasser, weil die Hunde eine Katze gejagt haben.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Das Mädchen will die Katze retten, die auf dem Boot treibt.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Das Mädchen flüchtet sich vor den Hunden ins Wasser.</a:t>
            </a:r>
          </a:p>
        </p:txBody>
      </p:sp>
      <p:sp>
        <p:nvSpPr>
          <p:cNvPr id="125955" name="Caption_125956"/>
          <p:cNvSpPr txBox="1">
            <a:spLocks noChangeArrowheads="1"/>
          </p:cNvSpPr>
          <p:nvPr/>
        </p:nvSpPr>
        <p:spPr bwMode="auto">
          <a:xfrm>
            <a:off x="7129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wahrscheinlich finden Sie die Antwortmöglichkeiten?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54</a:t>
            </a:fld>
            <a:endParaRPr lang="de-DE" altLang="de-DE" b="0">
              <a:latin typeface="Calibri Light"/>
            </a:endParaRPr>
          </a:p>
        </p:txBody>
      </p:sp>
      <p:sp>
        <p:nvSpPr>
          <p:cNvPr id="9" name="Shape Penutup"/>
          <p:cNvSpPr/>
          <p:nvPr/>
        </p:nvSpPr>
        <p:spPr bwMode="gray">
          <a:xfrm>
            <a:off x="47186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35145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718623"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718623"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3" name="Picture 20" descr="Boot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0815"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Shape Penutup"/>
          <p:cNvSpPr/>
          <p:nvPr/>
        </p:nvSpPr>
        <p:spPr bwMode="gray">
          <a:xfrm>
            <a:off x="47186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35145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718623"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718623"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Polizeihunde vereiteln den Diebstahl eines Boots.</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Das Mädchen fällt ins Wasser, weil die Hunde eine Katze gejagt haben.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Das Mädchen will die Katze retten, die auf dem Boot treibt.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Das Mädchen flüchtet sich vor den Hunden ins Wasser.</a:t>
            </a:r>
          </a:p>
        </p:txBody>
      </p:sp>
      <p:sp>
        <p:nvSpPr>
          <p:cNvPr id="128004" name="Caption_128003"/>
          <p:cNvSpPr txBox="1">
            <a:spLocks noChangeArrowheads="1"/>
          </p:cNvSpPr>
          <p:nvPr/>
        </p:nvSpPr>
        <p:spPr bwMode="auto">
          <a:xfrm>
            <a:off x="889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28005" name="Caption_128006"/>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Hat sich mit dem neuen Bild etwas in Ihrer Einschätzung verändert?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55</a:t>
            </a:fld>
            <a:endParaRPr lang="de-DE" altLang="de-DE" b="0">
              <a:latin typeface="Calibri Light"/>
            </a:endParaRPr>
          </a:p>
        </p:txBody>
      </p:sp>
      <p:pic>
        <p:nvPicPr>
          <p:cNvPr id="3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438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 name="Picture 20" descr="Boot_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9196"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65070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91398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07004"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07004"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5221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55835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252219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252219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Caption_130051"/>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0054" name="Caption_130098"/>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30056" name="Caption_130053"/>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30061" name="Text Box 18"/>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Polizeihunde vereiteln den Diebstahl eines Boots.</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Das Mädchen fällt ins Wasser, weil die Hunde eine Katze gejagt haben.</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Das Mädchen will die Katze retten, die auf dem Boot treibt.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Das Mädchen flüchtet sich vor den Hunden ins Wasser.</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Bitte beurteilen Sie die Wahrscheinlichkeiten erneut!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56</a:t>
            </a:fld>
            <a:endParaRPr lang="de-DE" altLang="de-DE" b="0">
              <a:latin typeface="Calibri Light"/>
            </a:endParaRPr>
          </a:p>
        </p:txBody>
      </p:sp>
      <p:pic>
        <p:nvPicPr>
          <p:cNvPr id="4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 name="Picture 20" descr="Boot_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2098" name="Caption_132099"/>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2102" name="Caption_132145"/>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32104" name="Caption_132101"/>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32109" name="Text Box 31"/>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Polizeihunde vereiteln den Diebstahl eines Boots.</a:t>
            </a:r>
          </a:p>
          <a:p>
            <a:pPr eaLnBrk="1" hangingPunct="1">
              <a:spcBef>
                <a:spcPts val="1200"/>
              </a:spcBef>
              <a:spcAft>
                <a:spcPts val="0"/>
              </a:spcAft>
              <a:buClr>
                <a:srgbClr val="333333"/>
              </a:buClr>
              <a:buFont typeface="WingDings"/>
              <a:buAutoNum type="arabicPeriod"/>
            </a:pPr>
            <a:r>
              <a:rPr lang="de-DE" altLang="de-DE" sz="2000" b="0" dirty="0">
                <a:solidFill>
                  <a:srgbClr val="004992"/>
                </a:solidFill>
                <a:latin typeface="Calibri Light"/>
              </a:rPr>
              <a:t>Das Mädchen fällt ins Wasser, weil die Hunde eine Katze gejagt haben.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Das Mädchen will die Katze retten, die auf dem Boot treibt.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Das Mädchen flüchtet sich vor den Hunden ins Wasser.</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57</a:t>
            </a:fld>
            <a:endParaRPr lang="de-DE" altLang="de-DE" b="0">
              <a:latin typeface="Calibri Light"/>
            </a:endParaRPr>
          </a:p>
        </p:txBody>
      </p:sp>
      <p:pic>
        <p:nvPicPr>
          <p:cNvPr id="41" name="Picture 20" descr="Boot_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Text Box 3"/>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Junge ist einem Mann zur Hilfe geeilt, der gerade ausgeraubt wurde.</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Junge hilft einem betrunkenen Mann.</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Junge hat aus Versehen mit einem Tisch den Mann am Kopf getroffen.</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Zwei alte Bekannte treffen sich auf der Straße.</a:t>
            </a:r>
          </a:p>
        </p:txBody>
      </p:sp>
      <p:sp>
        <p:nvSpPr>
          <p:cNvPr id="134147" name="Caption_134148"/>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wahrscheinlich finden Sie die Antwortmöglichkeiten?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58</a:t>
            </a:fld>
            <a:endParaRPr lang="de-DE" altLang="de-DE" b="0">
              <a:latin typeface="Calibri Light"/>
            </a:endParaRPr>
          </a:p>
        </p:txBody>
      </p:sp>
      <p:pic>
        <p:nvPicPr>
          <p:cNvPr id="13" name="Picture 11"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6968"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hape Penutup"/>
          <p:cNvSpPr/>
          <p:nvPr/>
        </p:nvSpPr>
        <p:spPr bwMode="gray">
          <a:xfrm>
            <a:off x="4774776"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774776"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729530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77477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Junge ist einem Mann zur Hilfe geeilt, der gerade ausgeraubt wurde.</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Junge hilft einem betrunkenen Mann.</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Junge hat aus Versehen mit einem Tisch den Mann am Kopf getroffen.</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Zwei alte Bekannte treffen sich auf der Straße.</a:t>
            </a:r>
          </a:p>
        </p:txBody>
      </p:sp>
      <p:sp>
        <p:nvSpPr>
          <p:cNvPr id="136195" name="Caption_136196"/>
          <p:cNvSpPr txBox="1">
            <a:spLocks noChangeArrowheads="1"/>
          </p:cNvSpPr>
          <p:nvPr/>
        </p:nvSpPr>
        <p:spPr bwMode="auto">
          <a:xfrm>
            <a:off x="8831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6198" name="Caption_136197"/>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Hat sich mit dem neuen Bild etwas in Ihrer Einschätzung verändert?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59</a:t>
            </a:fld>
            <a:endParaRPr lang="de-DE" altLang="de-DE" b="0">
              <a:latin typeface="Calibri Light"/>
            </a:endParaRPr>
          </a:p>
        </p:txBody>
      </p:sp>
      <p:pic>
        <p:nvPicPr>
          <p:cNvPr id="18"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7"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73461"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Shape Penutup"/>
          <p:cNvSpPr/>
          <p:nvPr/>
        </p:nvSpPr>
        <p:spPr bwMode="gray">
          <a:xfrm>
            <a:off x="6525768" y="4319016"/>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2100072"/>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90462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2861269" y="4319016"/>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2861269" y="2100072"/>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28612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Junge ist einem Mann zur Hilfe geeilt, der gerade ausgeraubt wurde.</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Junge hilft einem betrunkenen Mann.</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Junge hat aus Versehen mit einem Tisch den Mann am Kopf getroffen.</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Zwei alte Bekannte treffen sich auf der Straße.</a:t>
            </a:r>
          </a:p>
        </p:txBody>
      </p:sp>
      <p:sp>
        <p:nvSpPr>
          <p:cNvPr id="138243" name="Caption_138244"/>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38246" name="Caption_138245"/>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38248" name="Caption_138247"/>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Bitte beurteilen Sie die Wahrscheinlichkeiten erneut!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60</a:t>
            </a:fld>
            <a:endParaRPr lang="de-DE" altLang="de-DE" b="0">
              <a:latin typeface="Calibri Light"/>
            </a:endParaRPr>
          </a:p>
        </p:txBody>
      </p:sp>
      <p:pic>
        <p:nvPicPr>
          <p:cNvPr id="29"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10"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13"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Junge ist einem Mann zur Hilfe geeilt, der gerade ausgeraubt wurde.</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Junge hilft einem betrunkenen Mann.</a:t>
            </a:r>
          </a:p>
          <a:p>
            <a:pPr eaLnBrk="1" hangingPunct="1">
              <a:spcBef>
                <a:spcPts val="1200"/>
              </a:spcBef>
              <a:spcAft>
                <a:spcPts val="0"/>
              </a:spcAft>
              <a:buClr>
                <a:srgbClr val="333333"/>
              </a:buClr>
              <a:buFont typeface="WingDings"/>
              <a:buAutoNum type="arabicPeriod"/>
            </a:pPr>
            <a:r>
              <a:rPr lang="de-DE" altLang="de-DE" sz="2000" b="0" dirty="0">
                <a:solidFill>
                  <a:srgbClr val="004992"/>
                </a:solidFill>
                <a:latin typeface="Calibri Light"/>
              </a:rPr>
              <a:t>Der Junge hat aus Versehen mit einem Tisch den Mann am Kopf getroffen.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Zwei alte Bekannte treffen sich auf der Straße.</a:t>
            </a:r>
          </a:p>
        </p:txBody>
      </p:sp>
      <p:sp>
        <p:nvSpPr>
          <p:cNvPr id="140291" name="Caption_140292"/>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0294" name="Caption_140293"/>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40296" name="Caption_140295"/>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61</a:t>
            </a:fld>
            <a:endParaRPr lang="de-DE" altLang="de-DE" b="0">
              <a:latin typeface="Calibri Light"/>
            </a:endParaRPr>
          </a:p>
        </p:txBody>
      </p:sp>
      <p:pic>
        <p:nvPicPr>
          <p:cNvPr id="28"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8"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11"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Caption_142339"/>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wahrscheinlich finden Sie die Antwortmöglichkeiten?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62</a:t>
            </a:fld>
            <a:endParaRPr lang="de-DE" altLang="de-DE" b="0">
              <a:latin typeface="Calibri Light"/>
            </a:endParaRPr>
          </a:p>
        </p:txBody>
      </p:sp>
      <p:sp>
        <p:nvSpPr>
          <p:cNvPr id="142342" name="Text Box 10"/>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und die Frau stehlen das Auto.</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ist mit seiner Geliebten in dem Auto und hofft, dass niemand ihn sieht.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fährt mit seiner Verabredung ins Kino.</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bringt eine Schaufensterpuppe in sein Geschäft.</a:t>
            </a: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178"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Shape Penutup"/>
          <p:cNvSpPr/>
          <p:nvPr/>
        </p:nvSpPr>
        <p:spPr bwMode="gray">
          <a:xfrm>
            <a:off x="4973986"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973986"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709609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97398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und die Frau stehlen das Auto.</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ist mit seiner Geliebten in dem Auto und hofft, dass niemand ihn sieht.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fährt mit seiner Verabredung ins Kino.</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bringt eine Schaufensterpuppe in sein Geschäft.</a:t>
            </a:r>
          </a:p>
        </p:txBody>
      </p:sp>
      <p:sp>
        <p:nvSpPr>
          <p:cNvPr id="144387" name="Caption_144388"/>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Hat sich mit dem neuen Bild etwas in Ihrer Einschätzung verändert?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63</a:t>
            </a:fld>
            <a:endParaRPr lang="de-DE" altLang="de-DE" b="0">
              <a:latin typeface="Calibri Light"/>
            </a:endParaRPr>
          </a:p>
        </p:txBody>
      </p:sp>
      <p:sp>
        <p:nvSpPr>
          <p:cNvPr id="144389" name="Caption_14439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pic>
        <p:nvPicPr>
          <p:cNvPr id="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082"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8660"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Shape Penutup"/>
          <p:cNvSpPr/>
          <p:nvPr/>
        </p:nvSpPr>
        <p:spPr bwMode="gray">
          <a:xfrm>
            <a:off x="6526890"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526890"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6489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65268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496468"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496468"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55455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4964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und die Frau stehlen das Auto.</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ist mit seiner Geliebten in dem Auto und hofft, dass niemand ihn sieht.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fährt mit seiner Verabredung ins Kino.</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bringt eine Schaufensterpuppe in sein Geschäft.</a:t>
            </a:r>
          </a:p>
        </p:txBody>
      </p:sp>
      <p:sp>
        <p:nvSpPr>
          <p:cNvPr id="146435" name="Caption_146436"/>
          <p:cNvSpPr txBox="1">
            <a:spLocks noChangeArrowheads="1"/>
          </p:cNvSpPr>
          <p:nvPr/>
        </p:nvSpPr>
        <p:spPr bwMode="auto">
          <a:xfrm>
            <a:off x="994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Bitte beurteilen Sie die Wahrscheinlichkeiten erneut!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64</a:t>
            </a:fld>
            <a:endParaRPr lang="de-DE" altLang="de-DE" b="0">
              <a:latin typeface="Calibri Light"/>
            </a:endParaRPr>
          </a:p>
        </p:txBody>
      </p:sp>
      <p:sp>
        <p:nvSpPr>
          <p:cNvPr id="146437" name="Caption_146438"/>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46439" name="Caption_146440"/>
          <p:cNvSpPr txBox="1">
            <a:spLocks noChangeAspect="1"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pic>
        <p:nvPicPr>
          <p:cNvPr id="2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und die Frau stehlen das Auto.</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ist mit seiner Geliebten in dem Auto und hofft, dass niemand ihn sieht.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fährt mit seiner Verabredung ins Kino.</a:t>
            </a:r>
          </a:p>
          <a:p>
            <a:pPr eaLnBrk="1" hangingPunct="1">
              <a:spcBef>
                <a:spcPts val="1200"/>
              </a:spcBef>
              <a:spcAft>
                <a:spcPts val="0"/>
              </a:spcAft>
              <a:buClr>
                <a:srgbClr val="333333"/>
              </a:buClr>
              <a:buFont typeface="WingDings"/>
              <a:buAutoNum type="arabicPeriod"/>
            </a:pPr>
            <a:r>
              <a:rPr lang="de-DE" altLang="de-DE" sz="2000" b="0" dirty="0">
                <a:solidFill>
                  <a:srgbClr val="004992"/>
                </a:solidFill>
                <a:latin typeface="Calibri Light"/>
              </a:rPr>
              <a:t>Der Mann bringt eine Schaufensterpuppe in sein Geschäft.</a:t>
            </a:r>
          </a:p>
        </p:txBody>
      </p:sp>
      <p:sp>
        <p:nvSpPr>
          <p:cNvPr id="148483" name="Caption_148484"/>
          <p:cNvSpPr txBox="1">
            <a:spLocks noChangeArrowheads="1"/>
          </p:cNvSpPr>
          <p:nvPr/>
        </p:nvSpPr>
        <p:spPr bwMode="auto">
          <a:xfrm>
            <a:off x="994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65</a:t>
            </a:fld>
            <a:endParaRPr lang="de-DE" altLang="de-DE" b="0">
              <a:latin typeface="Calibri Light"/>
            </a:endParaRPr>
          </a:p>
        </p:txBody>
      </p:sp>
      <p:sp>
        <p:nvSpPr>
          <p:cNvPr id="148485" name="Caption_148486"/>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48487" name="Caption_148488"/>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pic>
        <p:nvPicPr>
          <p:cNvPr id="2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en-US" sz="2400" b="1" dirty="0" err="1">
                <a:solidFill>
                  <a:srgbClr val="333333"/>
                </a:solidFill>
                <a:latin typeface="Calibri Light"/>
                <a:ea typeface="ＭＳ Ｐゴシック" panose="020B0600070205080204" pitchFamily="34" charset="-128"/>
              </a:rPr>
              <a:t>Lernziele</a:t>
            </a:r>
            <a:r>
              <a:rPr lang="en-US" sz="2400" b="1" dirty="0">
                <a:solidFill>
                  <a:srgbClr val="333333"/>
                </a:solidFill>
                <a:latin typeface="Calibri Light"/>
                <a:ea typeface="ＭＳ Ｐゴシック" panose="020B0600070205080204" pitchFamily="34" charset="-128"/>
              </a:rPr>
              <a:t>:</a:t>
            </a:r>
            <a:endParaRPr lang="de-DE" altLang="de-DE" sz="2400" dirty="0">
              <a:solidFill>
                <a:srgbClr val="333333"/>
              </a:solidFill>
              <a:latin typeface="Calibri Light"/>
              <a:ea typeface="ＭＳ Ｐゴシック" panose="020B0600070205080204" pitchFamily="34" charset="-128"/>
              <a:cs typeface="Times New Roman" panose="02020603050405020304" pitchFamily="18"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cs typeface="Times New Roman" panose="02020603050405020304" pitchFamily="18" charset="0"/>
              </a:rPr>
              <a:t>Situationen enden oftmals anders als erwartet: Frühe Festlegungen führen häufig zu Fehlern!</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t>Übertragung</a:t>
            </a:r>
            <a:r>
              <a:rPr lang="en-US" sz="3600" dirty="0"/>
              <a:t> auf den </a:t>
            </a:r>
            <a:r>
              <a:rPr lang="en-US" sz="3600" dirty="0" err="1"/>
              <a:t>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66</a:t>
            </a:fld>
            <a:endParaRPr lang="de-DE" altLang="de-DE" b="0">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en-US" sz="2400" b="1" dirty="0" err="1">
                <a:solidFill>
                  <a:srgbClr val="333333"/>
                </a:solidFill>
                <a:latin typeface="Calibri Light"/>
                <a:ea typeface="ＭＳ Ｐゴシック" panose="020B0600070205080204" pitchFamily="34" charset="-128"/>
              </a:rPr>
              <a:t>Lernziele</a:t>
            </a:r>
            <a:r>
              <a:rPr lang="en-US" sz="2400" b="1" dirty="0">
                <a:solidFill>
                  <a:srgbClr val="333333"/>
                </a:solidFill>
                <a:latin typeface="Calibri Light"/>
                <a:ea typeface="ＭＳ Ｐゴシック" panose="020B0600070205080204" pitchFamily="34" charset="-128"/>
              </a:rPr>
              <a:t>:</a:t>
            </a:r>
            <a:endParaRPr lang="de-DE" altLang="de-DE" sz="2400" dirty="0">
              <a:solidFill>
                <a:srgbClr val="333333"/>
              </a:solidFill>
              <a:latin typeface="Calibri Light"/>
              <a:ea typeface="ＭＳ Ｐゴシック" panose="020B0600070205080204" pitchFamily="34" charset="-128"/>
              <a:cs typeface="Times New Roman" panose="02020603050405020304" pitchFamily="18"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cs typeface="Times New Roman" panose="02020603050405020304" pitchFamily="18" charset="0"/>
              </a:rPr>
              <a:t>Situationen enden oftmals anders als erwartet: Frühe Festlegungen führen häufig zu Fehlern!</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cs typeface="Times New Roman" panose="02020603050405020304" pitchFamily="18" charset="0"/>
              </a:rPr>
              <a:t>Man sollte daher anderslautende Interpretationen/ Meinungen stets mitberücksichtigen und offen sein, Überzeugungen zu korrigieren, wenn sich diese als nicht haltbar erweisen.</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t>Übertragung</a:t>
            </a:r>
            <a:r>
              <a:rPr lang="en-US" sz="3600" dirty="0"/>
              <a:t> auf den </a:t>
            </a:r>
            <a:r>
              <a:rPr lang="en-US" sz="3600" dirty="0" err="1"/>
              <a:t>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67</a:t>
            </a:fld>
            <a:endParaRPr lang="de-DE" altLang="de-DE" b="0">
              <a:latin typeface="Calibri Light"/>
            </a:endParaRPr>
          </a:p>
        </p:txBody>
      </p:sp>
    </p:spTree>
    <p:extLst>
      <p:ext uri="{BB962C8B-B14F-4D97-AF65-F5344CB8AC3E}">
        <p14:creationId xmlns:p14="http://schemas.microsoft.com/office/powerpoint/2010/main" val="61721177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en-US" sz="2400" b="1" dirty="0" err="1">
                <a:solidFill>
                  <a:srgbClr val="333333"/>
                </a:solidFill>
                <a:latin typeface="Calibri Light"/>
                <a:ea typeface="ＭＳ Ｐゴシック" panose="020B0600070205080204" pitchFamily="34" charset="-128"/>
              </a:rPr>
              <a:t>Lernziele</a:t>
            </a:r>
            <a:r>
              <a:rPr lang="en-US" sz="2400" b="1" dirty="0">
                <a:solidFill>
                  <a:srgbClr val="333333"/>
                </a:solidFill>
                <a:latin typeface="Calibri Light"/>
                <a:ea typeface="ＭＳ Ｐゴシック" panose="020B0600070205080204" pitchFamily="34" charset="-128"/>
              </a:rPr>
              <a:t>:</a:t>
            </a:r>
            <a:endParaRPr lang="de-DE" altLang="de-DE" sz="2400" dirty="0">
              <a:solidFill>
                <a:srgbClr val="333333"/>
              </a:solidFill>
              <a:latin typeface="Calibri Light"/>
              <a:ea typeface="ＭＳ Ｐゴシック" panose="020B0600070205080204" pitchFamily="34" charset="-128"/>
              <a:cs typeface="Times New Roman" panose="02020603050405020304" pitchFamily="18"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cs typeface="Times New Roman" panose="02020603050405020304" pitchFamily="18" charset="0"/>
              </a:rPr>
              <a:t>Situationen enden oftmals anders als erwartet: Frühe Festlegungen führen häufig zu Fehlern!</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cs typeface="Times New Roman" panose="02020603050405020304" pitchFamily="18" charset="0"/>
              </a:rPr>
              <a:t>Man sollte daher anderslautende Interpretationen/ Meinungen stets mitberücksichtigen und offen sein, Überzeugungen zu korrigieren, wenn sich diese als nicht haltbar erweisen.</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cs typeface="Times New Roman" panose="02020603050405020304" pitchFamily="18" charset="0"/>
              </a:rPr>
              <a:t>Man sollte möglichst viele Informationen einholen, bevor man sich mit einer Meinung festlegt.</a:t>
            </a:r>
            <a:endParaRPr lang="en-US" altLang="de-DE" sz="2400" dirty="0">
              <a:solidFill>
                <a:srgbClr val="333333"/>
              </a:solidFill>
              <a:latin typeface="Calibri Light"/>
              <a:ea typeface="ＭＳ Ｐゴシック" panose="020B0600070205080204" pitchFamily="34" charset="-128"/>
              <a:cs typeface="Times New Roman" panose="02020603050405020304" pitchFamily="18" charset="0"/>
            </a:endParaRPr>
          </a:p>
          <a:p>
            <a:endParaRPr lang="en-US"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t>Übertragung</a:t>
            </a:r>
            <a:r>
              <a:rPr lang="en-US" sz="3600" dirty="0"/>
              <a:t> auf den </a:t>
            </a:r>
            <a:r>
              <a:rPr lang="en-US" sz="3600" dirty="0" err="1"/>
              <a:t>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68</a:t>
            </a:fld>
            <a:endParaRPr lang="de-DE" altLang="de-DE" b="0">
              <a:latin typeface="Calibri Light"/>
            </a:endParaRPr>
          </a:p>
        </p:txBody>
      </p:sp>
    </p:spTree>
    <p:extLst>
      <p:ext uri="{BB962C8B-B14F-4D97-AF65-F5344CB8AC3E}">
        <p14:creationId xmlns:p14="http://schemas.microsoft.com/office/powerpoint/2010/main" val="36253423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lvl="0" defTabSz="914400" fontAlgn="base"/>
            <a:r>
              <a:rPr lang="de-DE" altLang="de-DE" sz="2200" dirty="0">
                <a:solidFill>
                  <a:srgbClr val="333333"/>
                </a:solidFill>
                <a:latin typeface="Calibri Light"/>
                <a:ea typeface="ＭＳ Ｐゴシック" panose="020B0600070205080204" pitchFamily="34" charset="-128"/>
                <a:cs typeface="Times New Roman" panose="02020603050405020304" pitchFamily="18" charset="0"/>
              </a:rPr>
              <a:t>Viele Menschen mit Psychose (aber nicht alle!) halten trotz stichhaltiger Gegenargumente an falschen Überzeugungen fest. Dies kann im Einzelfall dramatische Konsequenzen haben.</a:t>
            </a:r>
          </a:p>
          <a:p>
            <a:pPr lvl="0" defTabSz="914400" fontAlgn="base"/>
            <a:endParaRPr lang="de-DE" altLang="de-DE" sz="2200" dirty="0">
              <a:solidFill>
                <a:srgbClr val="00FFFF"/>
              </a:solidFill>
              <a:latin typeface="Calibri Light"/>
              <a:ea typeface="ＭＳ Ｐゴシック" panose="020B0600070205080204" pitchFamily="34" charset="-128"/>
              <a:cs typeface="Times New Roman" panose="02020603050405020304" pitchFamily="18" charset="0"/>
            </a:endParaRPr>
          </a:p>
          <a:p>
            <a:endParaRPr lang="en-US" sz="2200" dirty="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69</a:t>
            </a:fld>
            <a:endParaRPr lang="de-DE" altLang="de-DE" b="0">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200" dirty="0">
                <a:solidFill>
                  <a:srgbClr val="333333"/>
                </a:solidFill>
                <a:latin typeface="Calibri Light"/>
                <a:ea typeface="ＭＳ Ｐゴシック" panose="020B0600070205080204" pitchFamily="34" charset="-128"/>
                <a:cs typeface="Times New Roman" panose="02020603050405020304" pitchFamily="18" charset="0"/>
              </a:rPr>
              <a:t>Viele Menschen mit Psychose (aber nicht alle!) halten trotz stichhaltiger Gegenargumente an falschen Überzeugungen fest. Dies kann im Einzelfall dramatische Konsequenzen haben.</a:t>
            </a:r>
          </a:p>
          <a:p>
            <a:pPr lvl="0" defTabSz="914400" fontAlgn="base"/>
            <a:r>
              <a:rPr lang="de-DE" altLang="de-DE" dirty="0">
                <a:solidFill>
                  <a:srgbClr val="004992"/>
                </a:solidFill>
                <a:latin typeface="Calibri Light"/>
                <a:ea typeface="ＭＳ Ｐゴシック" panose="020B0600070205080204" pitchFamily="34" charset="-128"/>
              </a:rPr>
              <a:t>Beispiel: </a:t>
            </a:r>
            <a:r>
              <a:rPr lang="de-DE" altLang="de-DE" dirty="0">
                <a:solidFill>
                  <a:srgbClr val="333333"/>
                </a:solidFill>
                <a:latin typeface="Calibri Light"/>
                <a:ea typeface="ＭＳ Ｐゴシック" panose="020B0600070205080204" pitchFamily="34" charset="-128"/>
              </a:rPr>
              <a:t>Thomas versucht seinen Vater zu verletzen, um zu beweisen, dass dieser längst verstorben ist und Roboter von seinem Körper Besitz ergriffen haben. Entgegen seiner Vermutung blutet sein Vater aus der Wunde. Thomas ist jedoch weiter misstrauisch. </a:t>
            </a:r>
          </a:p>
          <a:p>
            <a:pPr lvl="0" defTabSz="914400" fontAlgn="base"/>
            <a:r>
              <a:rPr lang="de-DE" altLang="de-DE" dirty="0">
                <a:solidFill>
                  <a:srgbClr val="004992"/>
                </a:solidFill>
                <a:latin typeface="Calibri Light"/>
                <a:ea typeface="ＭＳ Ｐゴシック" panose="020B0600070205080204" pitchFamily="34" charset="-128"/>
              </a:rPr>
              <a:t>Hintergrund: </a:t>
            </a:r>
            <a:r>
              <a:rPr lang="de-DE" altLang="de-DE" dirty="0">
                <a:solidFill>
                  <a:srgbClr val="333333"/>
                </a:solidFill>
                <a:latin typeface="Calibri Light"/>
                <a:ea typeface="ＭＳ Ｐゴシック" panose="020B0600070205080204" pitchFamily="34" charset="-128"/>
              </a:rPr>
              <a:t>Vater benahm sich in letzter Zeit irgendwie komisch, er war nicht so verständnisvoll wie früher.</a:t>
            </a:r>
          </a:p>
          <a:p>
            <a:pPr lvl="0" defTabSz="914400" fontAlgn="base"/>
            <a:r>
              <a:rPr lang="de-DE" altLang="de-DE" dirty="0">
                <a:solidFill>
                  <a:srgbClr val="004992"/>
                </a:solidFill>
                <a:latin typeface="Calibri Light"/>
                <a:ea typeface="ＭＳ Ｐゴシック" panose="020B0600070205080204" pitchFamily="34" charset="-128"/>
              </a:rPr>
              <a:t>Aber: </a:t>
            </a:r>
            <a:r>
              <a:rPr lang="de-DE" altLang="de-DE" dirty="0">
                <a:solidFill>
                  <a:srgbClr val="333333"/>
                </a:solidFill>
                <a:latin typeface="Calibri Light"/>
                <a:ea typeface="ＭＳ Ｐゴシック" panose="020B0600070205080204" pitchFamily="34" charset="-128"/>
              </a:rPr>
              <a:t>Menschen ändern sich mit dem Alter; vielleicht hat der Vater eigene Probleme oder war momentan überfordert mit seinem Sohn. Er ignorierte seine nächsten Verwandten, die ihm mehrmals versicherten, dass mit seinem Vater alles in Ordnung sei.</a:t>
            </a:r>
          </a:p>
          <a:p>
            <a:pPr lvl="0" defTabSz="914400" fontAlgn="base"/>
            <a:endParaRPr lang="de-DE" altLang="de-DE" sz="2400" dirty="0">
              <a:solidFill>
                <a:srgbClr val="00FFFF"/>
              </a:solidFill>
              <a:latin typeface="Calibri Light"/>
              <a:ea typeface="ＭＳ Ｐゴシック" panose="020B0600070205080204" pitchFamily="34" charset="-128"/>
              <a:cs typeface="Times New Roman" panose="02020603050405020304" pitchFamily="18" charset="0"/>
            </a:endParaRPr>
          </a:p>
          <a:p>
            <a:endParaRPr lang="en-US" sz="2400" dirty="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70</a:t>
            </a:fld>
            <a:endParaRPr lang="de-DE" altLang="de-DE" b="0">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200" dirty="0">
                <a:solidFill>
                  <a:srgbClr val="333333"/>
                </a:solidFill>
                <a:latin typeface="Calibri Light"/>
                <a:ea typeface="ＭＳ Ｐゴシック" panose="020B0600070205080204" pitchFamily="34" charset="-128"/>
                <a:cs typeface="Times New Roman" panose="02020603050405020304" pitchFamily="18" charset="0"/>
              </a:rPr>
              <a:t>Viele Menschen mit Psychose (aber nicht alle!) halten trotz stichhaltiger Gegenargumente an falschen Überzeugungen fest. Dies kann im Einzelfall dramatische Konsequenzen haben.</a:t>
            </a:r>
          </a:p>
          <a:p>
            <a:pPr lvl="0" defTabSz="914400" fontAlgn="base"/>
            <a:r>
              <a:rPr lang="de-DE" altLang="de-DE" dirty="0">
                <a:solidFill>
                  <a:srgbClr val="004992"/>
                </a:solidFill>
                <a:latin typeface="Calibri Light"/>
                <a:ea typeface="ＭＳ Ｐゴシック" panose="020B0600070205080204" pitchFamily="34" charset="-128"/>
              </a:rPr>
              <a:t>Beispiel: </a:t>
            </a:r>
            <a:r>
              <a:rPr lang="de-DE" altLang="de-DE" dirty="0">
                <a:solidFill>
                  <a:srgbClr val="333333"/>
                </a:solidFill>
                <a:latin typeface="Calibri Light"/>
                <a:ea typeface="ＭＳ Ｐゴシック" panose="020B0600070205080204" pitchFamily="34" charset="-128"/>
              </a:rPr>
              <a:t>Thomas versucht seinen Vater zu verletzen, um zu beweisen, dass dieser längst verstorben ist und Roboter von seinem Körper Besitz ergriffen haben. Entgegen seiner Vermutung blutet sein Vater aus der Wunde. Thomas ist jedoch weiter misstrauisch. </a:t>
            </a:r>
          </a:p>
          <a:p>
            <a:pPr lvl="0" defTabSz="914400" fontAlgn="base"/>
            <a:r>
              <a:rPr lang="de-DE" altLang="de-DE" dirty="0">
                <a:solidFill>
                  <a:srgbClr val="004992"/>
                </a:solidFill>
                <a:latin typeface="Calibri Light"/>
                <a:ea typeface="ＭＳ Ｐゴシック" panose="020B0600070205080204" pitchFamily="34" charset="-128"/>
              </a:rPr>
              <a:t>Hintergrund: </a:t>
            </a:r>
            <a:r>
              <a:rPr lang="de-DE" altLang="de-DE" dirty="0">
                <a:solidFill>
                  <a:srgbClr val="333333"/>
                </a:solidFill>
                <a:latin typeface="Calibri Light"/>
                <a:ea typeface="ＭＳ Ｐゴシック" panose="020B0600070205080204" pitchFamily="34" charset="-128"/>
              </a:rPr>
              <a:t>Vater benahm sich in letzter Zeit irgendwie komisch, er war nicht so verständnisvoll wie früher.</a:t>
            </a:r>
          </a:p>
          <a:p>
            <a:pPr lvl="0" defTabSz="914400" fontAlgn="base"/>
            <a:r>
              <a:rPr lang="de-DE" altLang="de-DE" dirty="0">
                <a:solidFill>
                  <a:srgbClr val="004992"/>
                </a:solidFill>
                <a:latin typeface="Calibri Light"/>
                <a:ea typeface="ＭＳ Ｐゴシック" panose="020B0600070205080204" pitchFamily="34" charset="-128"/>
              </a:rPr>
              <a:t>Aber: </a:t>
            </a:r>
            <a:r>
              <a:rPr lang="de-DE" altLang="de-DE" dirty="0">
                <a:solidFill>
                  <a:srgbClr val="333333"/>
                </a:solidFill>
                <a:latin typeface="Calibri Light"/>
                <a:ea typeface="ＭＳ Ｐゴシック" panose="020B0600070205080204" pitchFamily="34" charset="-128"/>
              </a:rPr>
              <a:t>Menschen ändern sich mit dem Alter; vielleicht hat der Vater eigene Probleme oder war momentan überfordert mit seinem Sohn. Er ignorierte seine nächsten Verwandten, die ihm mehrmals versicherten, dass mit seinem Vater alles in Ordnung sei.</a:t>
            </a:r>
          </a:p>
          <a:p>
            <a:pPr lvl="0" defTabSz="914400" fontAlgn="base"/>
            <a:r>
              <a:rPr lang="de-DE" altLang="de-DE" sz="2200" dirty="0">
                <a:solidFill>
                  <a:srgbClr val="333333"/>
                </a:solidFill>
                <a:latin typeface="Calibri Light"/>
                <a:ea typeface="ＭＳ Ｐゴシック" panose="020B0600070205080204" pitchFamily="34" charset="-128"/>
              </a:rPr>
              <a:t>Es ist schwer, einen „kühlen Kopf“</a:t>
            </a:r>
            <a:r>
              <a:rPr lang="de-DE" altLang="ja-JP" sz="2200" dirty="0">
                <a:solidFill>
                  <a:srgbClr val="333333"/>
                </a:solidFill>
                <a:latin typeface="Calibri Light"/>
                <a:ea typeface="ＭＳ Ｐゴシック" panose="020B0600070205080204" pitchFamily="34" charset="-128"/>
              </a:rPr>
              <a:t> zu bewahren, wenn man sich bedroht fühlt. Seien Sie daher vorsichtig in Ihrem Urteil und holen Sie sich Rat bei Menschen, denen Sie trauen.</a:t>
            </a:r>
          </a:p>
          <a:p>
            <a:pPr lvl="0" defTabSz="914400" fontAlgn="base"/>
            <a:endParaRPr lang="de-DE" altLang="de-DE" sz="1500" dirty="0">
              <a:solidFill>
                <a:srgbClr val="00FFFF"/>
              </a:solidFill>
              <a:latin typeface="Calibri Light"/>
              <a:ea typeface="ＭＳ Ｐゴシック" panose="020B0600070205080204" pitchFamily="34" charset="-128"/>
              <a:cs typeface="Times New Roman" panose="02020603050405020304" pitchFamily="18" charset="0"/>
            </a:endParaRPr>
          </a:p>
          <a:p>
            <a:endParaRPr lang="en-US" dirty="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latin typeface="Calibri Light"/>
              </a:rPr>
              <a:pPr>
                <a:defRPr/>
              </a:pPr>
              <a:t>71</a:t>
            </a:fld>
            <a:endParaRPr lang="de-DE" altLang="de-DE" b="0">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DE" sz="3600" dirty="0"/>
              <a:t>Vielen Dank für Ihre Aufmerksamkeit!</a:t>
            </a:r>
            <a:endParaRPr lang="en-US" sz="3600" dirty="0"/>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de-DE" i="1" dirty="0">
                <a:solidFill>
                  <a:srgbClr val="004992"/>
                </a:solidFill>
                <a:latin typeface="Calibri Light"/>
                <a:cs typeface="Verdana"/>
              </a:rPr>
              <a:t>an die </a:t>
            </a:r>
            <a:r>
              <a:rPr lang="de-DE" i="1" spc="-5" dirty="0">
                <a:solidFill>
                  <a:srgbClr val="004992"/>
                </a:solidFill>
                <a:latin typeface="Calibri Light"/>
                <a:cs typeface="Verdana"/>
              </a:rPr>
              <a:t>Trainer</a:t>
            </a:r>
            <a:r>
              <a:rPr lang="de-DE" spc="-5" dirty="0">
                <a:solidFill>
                  <a:srgbClr val="004992"/>
                </a:solidFill>
                <a:latin typeface="Calibri Light"/>
                <a:cs typeface="Verdana"/>
              </a:rPr>
              <a:t>:</a:t>
            </a:r>
          </a:p>
          <a:p>
            <a:pPr marL="114935" marR="333375" lvl="0" defTabSz="914400">
              <a:lnSpc>
                <a:spcPct val="100000"/>
              </a:lnSpc>
              <a:spcBef>
                <a:spcPts val="800"/>
              </a:spcBef>
            </a:pPr>
            <a:r>
              <a:rPr lang="de-DE" dirty="0">
                <a:solidFill>
                  <a:srgbClr val="004992"/>
                </a:solidFill>
                <a:latin typeface="Calibri Light"/>
                <a:cs typeface="Verdana"/>
              </a:rPr>
              <a:t>Teilen Sie bitte die</a:t>
            </a:r>
            <a:r>
              <a:rPr lang="de-DE" spc="-35" dirty="0">
                <a:solidFill>
                  <a:srgbClr val="004992"/>
                </a:solidFill>
                <a:latin typeface="Calibri Light"/>
                <a:cs typeface="Verdana"/>
              </a:rPr>
              <a:t> </a:t>
            </a:r>
            <a:r>
              <a:rPr lang="de-DE" dirty="0">
                <a:solidFill>
                  <a:srgbClr val="004992"/>
                </a:solidFill>
                <a:latin typeface="Calibri Light"/>
                <a:cs typeface="Verdana"/>
              </a:rPr>
              <a:t>Arbeitsblätter aus und weisen Sie auf unsere kostenlose App COGITO hin.</a:t>
            </a:r>
          </a:p>
          <a:p>
            <a:endParaRPr lang="en-US"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de-DE" b="0">
                <a:solidFill>
                  <a:srgbClr val="333333"/>
                </a:solidFill>
              </a:rPr>
              <a:t>Metakognitives Training 3 - Korrigierbarkeit</a:t>
            </a:r>
            <a:endParaRPr lang="de-DE" b="0" dirty="0">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b="0" smtClean="0">
                <a:solidFill>
                  <a:srgbClr val="333333"/>
                </a:solidFill>
              </a:rPr>
              <a:pPr>
                <a:defRPr/>
              </a:pPr>
              <a:t>72</a:t>
            </a:fld>
            <a:endParaRPr lang="de-DE" altLang="de-DE" b="0">
              <a:solidFill>
                <a:srgbClr val="333333"/>
              </a:solidFill>
            </a:endParaRPr>
          </a:p>
        </p:txBody>
      </p:sp>
      <p:sp>
        <p:nvSpPr>
          <p:cNvPr id="11"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www.uke.de/mkt_app</a:t>
            </a:r>
            <a:endParaRPr lang="de-DE" b="0" dirty="0">
              <a:solidFill>
                <a:srgbClr val="333333"/>
              </a:solidFill>
              <a:latin typeface="Calibri Light"/>
              <a:ea typeface="ＭＳ Ｐゴシック" panose="020B0600070205080204" pitchFamily="34" charset="-128"/>
              <a:cs typeface="Verdana"/>
            </a:endParaRPr>
          </a:p>
        </p:txBody>
      </p:sp>
      <p:pic>
        <p:nvPicPr>
          <p:cNvPr id="12"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40" cy="2743199"/>
          </a:xfrm>
          <a:prstGeom prst="rect">
            <a:avLst/>
          </a:prstGeom>
        </p:spPr>
      </p:pic>
    </p:spTree>
    <p:extLst>
      <p:ext uri="{BB962C8B-B14F-4D97-AF65-F5344CB8AC3E}">
        <p14:creationId xmlns:p14="http://schemas.microsoft.com/office/powerpoint/2010/main" val="361164304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endParaRPr lang="de-DE" altLang="de-DE" sz="1800" b="0">
              <a:solidFill>
                <a:srgbClr val="333333"/>
              </a:solidFill>
              <a:latin typeface="Arial" panose="020B0604020202020204" pitchFamily="34" charset="0"/>
              <a:ea typeface="+mn-ea"/>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b="0" dirty="0">
                <a:solidFill>
                  <a:srgbClr val="333333"/>
                </a:solidFill>
                <a:latin typeface="Calibri Light"/>
                <a:ea typeface="+mn-ea"/>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ea typeface="+mn-ea"/>
              </a:rPr>
              <a:t>A full list can be obtained via </a:t>
            </a:r>
            <a:r>
              <a:rPr lang="de-DE" altLang="de-DE" sz="1200" b="0" u="sng" dirty="0">
                <a:solidFill>
                  <a:srgbClr val="333333"/>
                </a:solidFill>
                <a:latin typeface="Calibri Light"/>
                <a:ea typeface="+mn-ea"/>
              </a:rPr>
              <a:t>www.uke.de</a:t>
            </a:r>
            <a:r>
              <a:rPr lang="de-DE" altLang="de-DE" sz="1200" b="0" u="sng">
                <a:solidFill>
                  <a:srgbClr val="333333"/>
                </a:solidFill>
                <a:latin typeface="Calibri Light"/>
                <a:ea typeface="+mn-ea"/>
              </a:rPr>
              <a:t>/mct</a:t>
            </a:r>
            <a:r>
              <a:rPr lang="de-DE" altLang="de-DE" sz="1200" b="0" dirty="0">
                <a:solidFill>
                  <a:srgbClr val="333333"/>
                </a:solidFill>
                <a:latin typeface="Calibri Light"/>
                <a:ea typeface="+mn-ea"/>
              </a:rPr>
              <a:t>. </a:t>
            </a:r>
            <a:r>
              <a:rPr lang="en-GB" altLang="de-DE" sz="1200" b="0" dirty="0">
                <a:solidFill>
                  <a:srgbClr val="333333"/>
                </a:solidFill>
                <a:latin typeface="Calibri Light"/>
                <a:ea typeface="+mn-ea"/>
              </a:rPr>
              <a:t>If we have involuntarily breached copyright, please</a:t>
            </a:r>
            <a:r>
              <a:rPr lang="de-DE" altLang="de-DE" sz="1200" b="0" dirty="0">
                <a:solidFill>
                  <a:srgbClr val="333333"/>
                </a:solidFill>
                <a:latin typeface="Calibri Light"/>
                <a:ea typeface="+mn-ea"/>
              </a:rPr>
              <a:t> accept our apologies. In this case, we kindly ask creators for their</a:t>
            </a:r>
            <a:r>
              <a:rPr lang="en-GB" altLang="de-DE" sz="1200" b="0" dirty="0">
                <a:solidFill>
                  <a:srgbClr val="333333"/>
                </a:solidFill>
                <a:latin typeface="Calibri Light"/>
                <a:ea typeface="+mn-ea"/>
              </a:rPr>
              <a:t> permission to use their work under the "fair use" policy.</a:t>
            </a:r>
            <a:br>
              <a:rPr lang="de-DE" altLang="de-DE" sz="1200" b="0" dirty="0">
                <a:solidFill>
                  <a:srgbClr val="333333"/>
                </a:solidFill>
                <a:latin typeface="Calibri Light"/>
                <a:ea typeface="+mn-ea"/>
              </a:rPr>
            </a:br>
            <a:r>
              <a:rPr lang="de-DE" altLang="de-DE" sz="1200" b="0" dirty="0">
                <a:solidFill>
                  <a:srgbClr val="333333"/>
                </a:solidFill>
                <a:latin typeface="Calibri Light"/>
                <a:ea typeface="+mn-ea"/>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ea typeface="+mn-ea"/>
              </a:rPr>
              <a:t>www.uke.de/mkt</a:t>
            </a:r>
            <a:r>
              <a:rPr lang="de-DE" altLang="de-DE" sz="1200" b="0" dirty="0">
                <a:solidFill>
                  <a:srgbClr val="333333"/>
                </a:solidFill>
                <a:latin typeface="Calibri Light"/>
                <a:ea typeface="+mn-ea"/>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854105838"/>
              </p:ext>
            </p:extLst>
          </p:nvPr>
        </p:nvGraphicFramePr>
        <p:xfrm>
          <a:off x="408954" y="2011680"/>
          <a:ext cx="11375999" cy="432811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24">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Jule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Berlin</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Sunset at the end of the world</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Sunset/</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Sonnenuntergang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fmc.nikon.d40</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Flower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Yellow blossom/</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Gelbe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Blüte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Aussiegall</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Pentas</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Flowers</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Pink flowers/</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Pinkfarbene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Blumen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Swami Stream</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Mumbai Flowers</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Yellow and pink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gerbara</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Gelbe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und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pinkfarbene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Gerbera</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 e3000</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I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wanna</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be your dog</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Pug/Mops</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moore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fun</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Jellyfish</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Jelly fish/</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Qualle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Wesley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Oostvogels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High Key Baby Portrait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Baby/Baby</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Benny-Kristin Fischer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de-DE" sz="1000" b="0" i="0" u="none" strike="noStrike" cap="none" normalizeH="0" baseline="0" dirty="0">
                          <a:ln>
                            <a:noFill/>
                          </a:ln>
                          <a:solidFill>
                            <a:srgbClr val="333333"/>
                          </a:solidFill>
                          <a:effectLst/>
                          <a:latin typeface="Calibri Light"/>
                          <a:ea typeface="ＭＳ Ｐゴシック" pitchFamily="34" charset="-128"/>
                        </a:rPr>
                        <a:t>Produced for the MCT/</a:t>
                      </a:r>
                      <a:r>
                        <a:rPr kumimoji="0" lang="en-US" altLang="de-DE" sz="1000" b="0" i="0" u="none" strike="noStrike" cap="none" normalizeH="0" baseline="0" dirty="0" err="1">
                          <a:ln>
                            <a:noFill/>
                          </a:ln>
                          <a:solidFill>
                            <a:srgbClr val="333333"/>
                          </a:solidFill>
                          <a:effectLst/>
                          <a:latin typeface="Calibri Light"/>
                          <a:ea typeface="ＭＳ Ｐゴシック" pitchFamily="34" charset="-128"/>
                        </a:rPr>
                        <a:t>Anfertigung</a:t>
                      </a:r>
                      <a:r>
                        <a:rPr kumimoji="0" lang="en-US" altLang="de-DE" sz="1000" b="0" i="0" u="none" strike="noStrike" cap="none" normalizeH="0" baseline="0" dirty="0">
                          <a:ln>
                            <a:noFill/>
                          </a:ln>
                          <a:solidFill>
                            <a:srgbClr val="333333"/>
                          </a:solidFill>
                          <a:effectLst/>
                          <a:latin typeface="Calibri Light"/>
                          <a:ea typeface="ＭＳ Ｐゴシック" pitchFamily="34" charset="-128"/>
                        </a:rPr>
                        <a:t> </a:t>
                      </a:r>
                      <a:r>
                        <a:rPr kumimoji="0" lang="en-US" altLang="de-DE" sz="1000" b="0" i="0" u="none" strike="noStrike" cap="none" normalizeH="0" baseline="0" dirty="0" err="1">
                          <a:ln>
                            <a:noFill/>
                          </a:ln>
                          <a:solidFill>
                            <a:srgbClr val="333333"/>
                          </a:solidFill>
                          <a:effectLst/>
                          <a:latin typeface="Calibri Light"/>
                          <a:ea typeface="ＭＳ Ｐゴシック" pitchFamily="34" charset="-128"/>
                        </a:rPr>
                        <a:t>für</a:t>
                      </a:r>
                      <a:r>
                        <a:rPr kumimoji="0" lang="en-US" altLang="de-DE" sz="1000" b="0" i="0" u="none" strike="noStrike" cap="none" normalizeH="0" baseline="0" dirty="0">
                          <a:ln>
                            <a:noFill/>
                          </a:ln>
                          <a:solidFill>
                            <a:srgbClr val="333333"/>
                          </a:solidFill>
                          <a:effectLst/>
                          <a:latin typeface="Calibri Light"/>
                          <a:ea typeface="ＭＳ Ｐゴシック" pitchFamily="34" charset="-128"/>
                        </a:rPr>
                        <a:t> das MKT; © </a:t>
                      </a:r>
                      <a:r>
                        <a:rPr kumimoji="0" lang="en-US" altLang="de-DE" sz="1000" b="0" i="0" u="none" strike="noStrike" cap="none" normalizeH="0" baseline="0" dirty="0" err="1">
                          <a:ln>
                            <a:noFill/>
                          </a:ln>
                          <a:solidFill>
                            <a:srgbClr val="333333"/>
                          </a:solidFill>
                          <a:effectLst/>
                          <a:latin typeface="Calibri Light"/>
                          <a:ea typeface="ＭＳ Ｐゴシック" pitchFamily="34" charset="-128"/>
                        </a:rPr>
                        <a:t>Arbeitsgruppe</a:t>
                      </a:r>
                      <a:r>
                        <a:rPr kumimoji="0" lang="en-US" altLang="de-DE" sz="1000" b="0" i="0" u="none" strike="noStrike" cap="none" normalizeH="0" baseline="0" dirty="0">
                          <a:ln>
                            <a:noFill/>
                          </a:ln>
                          <a:solidFill>
                            <a:srgbClr val="333333"/>
                          </a:solidFill>
                          <a:effectLst/>
                          <a:latin typeface="Calibri Light"/>
                          <a:ea typeface="ＭＳ Ｐゴシック" pitchFamily="34" charset="-128"/>
                        </a:rPr>
                        <a:t> </a:t>
                      </a:r>
                      <a:r>
                        <a:rPr kumimoji="0" lang="en-US" altLang="de-DE" sz="1000" b="0" i="0" u="none" strike="noStrike" cap="none" normalizeH="0" baseline="0" dirty="0" err="1">
                          <a:ln>
                            <a:noFill/>
                          </a:ln>
                          <a:solidFill>
                            <a:srgbClr val="333333"/>
                          </a:solidFill>
                          <a:effectLst/>
                          <a:latin typeface="Calibri Light"/>
                          <a:ea typeface="ＭＳ Ｐゴシック" pitchFamily="34" charset="-128"/>
                        </a:rPr>
                        <a:t>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a:ln>
                            <a:noFill/>
                          </a:ln>
                          <a:solidFill>
                            <a:srgbClr val="333333"/>
                          </a:solidFill>
                          <a:effectLst/>
                          <a:latin typeface="Calibri Light"/>
                          <a:ea typeface="ＭＳ Ｐゴシック" pitchFamily="34" charset="-128"/>
                        </a:rPr>
                        <a:t>Various picture sequences fire, chef, charity gala, criminal, boy, door, cowboy´s robbery, dogs, table, taxi, some motives are adapted from the Wechsler Intelligence Scale/</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Verschiedene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Bildersequenzen</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Feuer</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Koch,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Wohltätigkeitsgala</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Verbrecher</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Junge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Tür</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Überfall</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des Cowboys,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Hunde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Tisch</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Taxi,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einige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Motive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sind</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an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Janne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Hottenrott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Picrture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sequence parking space is adapted from the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Wechser</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Intelligence Scale/</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Bildersequenz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Parkplatz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Motiv</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ist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an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2" name="Footer Placeholder 1"/>
          <p:cNvSpPr>
            <a:spLocks noGrp="1"/>
          </p:cNvSpPr>
          <p:nvPr>
            <p:ph type="ftr" sz="quarter" idx="11"/>
          </p:nvPr>
        </p:nvSpPr>
        <p:spPr/>
        <p:txBody>
          <a:bodyPr/>
          <a:lstStyle/>
          <a:p>
            <a:r>
              <a:rPr lang="de-DE" b="0" dirty="0">
                <a:solidFill>
                  <a:srgbClr val="333333"/>
                </a:solidFill>
              </a:rPr>
              <a:t>Metakognitives Training 3 - Korrigierbarkeit</a:t>
            </a:r>
          </a:p>
        </p:txBody>
      </p:sp>
      <p:sp>
        <p:nvSpPr>
          <p:cNvPr id="3" name="Slide Number Placeholder 2"/>
          <p:cNvSpPr>
            <a:spLocks noGrp="1"/>
          </p:cNvSpPr>
          <p:nvPr>
            <p:ph type="sldNum" sz="quarter" idx="12"/>
          </p:nvPr>
        </p:nvSpPr>
        <p:spPr/>
        <p:txBody>
          <a:bodyPr/>
          <a:lstStyle/>
          <a:p>
            <a:fld id="{9B00EF49-7894-4F53-A8DD-F7DB3BFC5032}" type="slidenum">
              <a:rPr lang="de-DE" b="0" smtClean="0">
                <a:solidFill>
                  <a:srgbClr val="333333"/>
                </a:solidFill>
              </a:rPr>
              <a:pPr/>
              <a:t>73</a:t>
            </a:fld>
            <a:endParaRPr lang="de-DE" b="0" dirty="0">
              <a:solidFill>
                <a:srgbClr val="333333"/>
              </a:solidFill>
            </a:endParaRPr>
          </a:p>
        </p:txBody>
      </p:sp>
    </p:spTree>
    <p:extLst>
      <p:ext uri="{BB962C8B-B14F-4D97-AF65-F5344CB8AC3E}">
        <p14:creationId xmlns:p14="http://schemas.microsoft.com/office/powerpoint/2010/main" val="1122863560"/>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3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5.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5599</Words>
  <Application>Microsoft Macintosh PowerPoint</Application>
  <PresentationFormat>Benutzerdefiniert</PresentationFormat>
  <Paragraphs>731</Paragraphs>
  <Slides>73</Slides>
  <Notes>71</Notes>
  <HiddenSlides>0</HiddenSlides>
  <MMClips>0</MMClips>
  <ScaleCrop>false</ScaleCrop>
  <HeadingPairs>
    <vt:vector size="6" baseType="variant">
      <vt:variant>
        <vt:lpstr>Verwendete Schriftarten</vt:lpstr>
      </vt:variant>
      <vt:variant>
        <vt:i4>7</vt:i4>
      </vt:variant>
      <vt:variant>
        <vt:lpstr>Design</vt:lpstr>
      </vt:variant>
      <vt:variant>
        <vt:i4>4</vt:i4>
      </vt:variant>
      <vt:variant>
        <vt:lpstr>Folientitel</vt:lpstr>
      </vt:variant>
      <vt:variant>
        <vt:i4>73</vt:i4>
      </vt:variant>
    </vt:vector>
  </HeadingPairs>
  <TitlesOfParts>
    <vt:vector size="84" baseType="lpstr">
      <vt:lpstr>Arial</vt:lpstr>
      <vt:lpstr>Calibri</vt:lpstr>
      <vt:lpstr>Calibri Light</vt:lpstr>
      <vt:lpstr>Symbol</vt:lpstr>
      <vt:lpstr>Times New Roman</vt:lpstr>
      <vt:lpstr>Verdana</vt:lpstr>
      <vt:lpstr>WingDings</vt:lpstr>
      <vt:lpstr>UKE_PPT-Vorlage_16zu9</vt:lpstr>
      <vt:lpstr>1_UKE_PPT-Vorlage_16zu9</vt:lpstr>
      <vt:lpstr>2_UKE_PPT-Vorlage_16zu9</vt:lpstr>
      <vt:lpstr>3_UKE_PPT-Vorlage_16zu9</vt:lpstr>
      <vt:lpstr>MKT 3 A – Korrigierbarkeit</vt:lpstr>
      <vt:lpstr>Veränderung der eigenen Sichtweise</vt:lpstr>
      <vt:lpstr>Veränderung der eigenen Sichtweise</vt:lpstr>
      <vt:lpstr>Veränderung der eigenen Sichtweise</vt:lpstr>
      <vt:lpstr>Veränderung der eigenen Sichtweise</vt:lpstr>
      <vt:lpstr>Wenn Vorhersagen nicht eintreten!</vt:lpstr>
      <vt:lpstr>Wenn Vorhersagen nicht eintreten!</vt:lpstr>
      <vt:lpstr>Unbeirrbarkeit „in Aktion“ („Scheuklappen“-Denken)</vt:lpstr>
      <vt:lpstr>Unbeirrbarkeit „in Aktion“ („Scheuklappen“-Denken)</vt:lpstr>
      <vt:lpstr>Unbeirrbarkeit „in Aktion“ („Scheuklappen“-Denken)</vt:lpstr>
      <vt:lpstr>Unbeirrbarkeit „in Aktion“ („Scheuklappen“-Denken)</vt:lpstr>
      <vt:lpstr>Was soll das Ganze?</vt:lpstr>
      <vt:lpstr>Wie mangelnde Korrigierbarkeit Fehleinschätzungen während der Psychose begünstigt – Beispiele</vt:lpstr>
      <vt:lpstr>Die drei untenstehenden Abbildungen gehören zu einem Oberbegriff. Zu welchem?</vt:lpstr>
      <vt:lpstr>Oberbegriff: Lebewesen!</vt:lpstr>
      <vt:lpstr>Aufgabe</vt:lpstr>
      <vt:lpstr>Aufgabe</vt:lpstr>
      <vt:lpstr>Aufgabe</vt:lpstr>
      <vt:lpstr>Aufgabe</vt:lpstr>
      <vt:lpstr>Was könnte sich zugetragen haben?</vt:lpstr>
      <vt:lpstr>Wie wahrscheinlich finden Sie die Antwortmöglichkeiten?</vt:lpstr>
      <vt:lpstr>Hat sich mit dem neuen Bild etwas in Ihrer Einschätzung verändert?</vt:lpstr>
      <vt:lpstr>Bitte beurteilen Sie die Wahrscheinlichkeiten erneut!</vt:lpstr>
      <vt:lpstr>PowerPoint-Präsentation</vt:lpstr>
      <vt:lpstr>Wie wahrscheinlich finden Sie die Antwortmöglichkeiten?</vt:lpstr>
      <vt:lpstr>Hat sich mit dem neuen Bild etwas in Ihrer Einschätzung verändert?</vt:lpstr>
      <vt:lpstr>Bitte beurteilen Sie die Wahrscheinlichkeiten erneut!</vt:lpstr>
      <vt:lpstr>PowerPoint-Präsentation</vt:lpstr>
      <vt:lpstr>Wie wahrscheinlich finden Sie die Antwortmöglichkeiten?</vt:lpstr>
      <vt:lpstr>Hat sich mit dem neuen Bild etwas in Ihrer Einschätzung verändert?</vt:lpstr>
      <vt:lpstr>Bitte beurteilen Sie die Wahrscheinlichkeiten erneut!</vt:lpstr>
      <vt:lpstr>PowerPoint-Präsentation</vt:lpstr>
      <vt:lpstr>Wie wahrscheinlich finden Sie die Antwortmöglichkeiten?</vt:lpstr>
      <vt:lpstr>Hat sich mit dem neuen Bild etwas in Ihrer Einschätzung verändert?</vt:lpstr>
      <vt:lpstr>Bitte beurteilen Sie die Wahrscheinlichkeiten erneut!</vt:lpstr>
      <vt:lpstr>PowerPoint-Präsentation</vt:lpstr>
      <vt:lpstr>Wie wahrscheinlich finden Sie die Antwortmöglichkeiten?</vt:lpstr>
      <vt:lpstr>Hat sich mit dem neuen Bild etwas in Ihrer Einschätzung verändert?</vt:lpstr>
      <vt:lpstr>Bitte beurteilen Sie die Wahrscheinlichkeiten erneut!</vt:lpstr>
      <vt:lpstr>PowerPoint-Präsentation</vt:lpstr>
      <vt:lpstr>Optional: Videoclip</vt:lpstr>
      <vt:lpstr>Wie wahrscheinlich finden Sie die Antwortmöglichkeiten?</vt:lpstr>
      <vt:lpstr>Hat sich mit dem neuen Bild etwas in Ihrer Einschätzung verändert?</vt:lpstr>
      <vt:lpstr>Bitte beurteilen Sie die Wahrscheinlichkeiten erneut!</vt:lpstr>
      <vt:lpstr>PowerPoint-Präsentation</vt:lpstr>
      <vt:lpstr>Wie wahrscheinlich finden Sie die Antwortmöglichkeiten?</vt:lpstr>
      <vt:lpstr>Hat sich mit dem neuen Bild etwas in Ihrer Einschätzung verändert?</vt:lpstr>
      <vt:lpstr>Bitte beurteilen Sie die Wahrscheinlichkeiten erneut!</vt:lpstr>
      <vt:lpstr>PowerPoint-Präsentation</vt:lpstr>
      <vt:lpstr>Wie wahrscheinlich finden Sie die Antwortmöglichkeiten?</vt:lpstr>
      <vt:lpstr>Hat sich mit dem neuen Bild etwas in Ihrer Einschätzung verändert?</vt:lpstr>
      <vt:lpstr>Bitte beurteilen Sie die Wahrscheinlichkeiten erneut!</vt:lpstr>
      <vt:lpstr>PowerPoint-Präsentation</vt:lpstr>
      <vt:lpstr>Wie wahrscheinlich finden Sie die Antwortmöglichkeiten?</vt:lpstr>
      <vt:lpstr>Hat sich mit dem neuen Bild etwas in Ihrer Einschätzung verändert?</vt:lpstr>
      <vt:lpstr>Bitte beurteilen Sie die Wahrscheinlichkeiten erneut!</vt:lpstr>
      <vt:lpstr>PowerPoint-Präsentation</vt:lpstr>
      <vt:lpstr>Wie wahrscheinlich finden Sie die Antwortmöglichkeiten?</vt:lpstr>
      <vt:lpstr>Hat sich mit dem neuen Bild etwas in Ihrer Einschätzung verändert?</vt:lpstr>
      <vt:lpstr>Bitte beurteilen Sie die Wahrscheinlichkeiten erneut!</vt:lpstr>
      <vt:lpstr>PowerPoint-Präsentation</vt:lpstr>
      <vt:lpstr>Wie wahrscheinlich finden Sie die Antwortmöglichkeiten?</vt:lpstr>
      <vt:lpstr>Hat sich mit dem neuen Bild etwas in Ihrer Einschätzung verändert?</vt:lpstr>
      <vt:lpstr>Bitte beurteilen Sie die Wahrscheinlichkeiten erneut!</vt:lpstr>
      <vt:lpstr>PowerPoint-Präsentation</vt:lpstr>
      <vt:lpstr>Übertragung auf den Alltag</vt:lpstr>
      <vt:lpstr>Übertragung auf den Alltag</vt:lpstr>
      <vt:lpstr>Übertragung auf den Alltag</vt:lpstr>
      <vt:lpstr>Was hat das mit Psychose zu tun?</vt:lpstr>
      <vt:lpstr>Was hat das mit Psychose zu tun?</vt:lpstr>
      <vt:lpstr>Was hat das mit Psychose zu tun?</vt:lpstr>
      <vt:lpstr>Vielen Dank für Ihre Aufmerksamkeit!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Arne Sibilis</cp:lastModifiedBy>
  <cp:revision>399</cp:revision>
  <dcterms:created xsi:type="dcterms:W3CDTF">2004-06-30T16:15:23Z</dcterms:created>
  <dcterms:modified xsi:type="dcterms:W3CDTF">2023-12-21T17:46:10Z</dcterms:modified>
</cp:coreProperties>
</file>