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125" r:id="rId1"/>
    <p:sldMasterId id="2147484138" r:id="rId2"/>
    <p:sldMasterId id="2147484151" r:id="rId3"/>
  </p:sldMasterIdLst>
  <p:notesMasterIdLst>
    <p:notesMasterId r:id="rId126"/>
  </p:notesMasterIdLst>
  <p:handoutMasterIdLst>
    <p:handoutMasterId r:id="rId127"/>
  </p:handoutMasterIdLst>
  <p:sldIdLst>
    <p:sldId id="813" r:id="rId4"/>
    <p:sldId id="803" r:id="rId5"/>
    <p:sldId id="819" r:id="rId6"/>
    <p:sldId id="818" r:id="rId7"/>
    <p:sldId id="817" r:id="rId8"/>
    <p:sldId id="814" r:id="rId9"/>
    <p:sldId id="815" r:id="rId10"/>
    <p:sldId id="816" r:id="rId11"/>
    <p:sldId id="806" r:id="rId12"/>
    <p:sldId id="820" r:id="rId13"/>
    <p:sldId id="794" r:id="rId14"/>
    <p:sldId id="419" r:id="rId15"/>
    <p:sldId id="426" r:id="rId16"/>
    <p:sldId id="425" r:id="rId17"/>
    <p:sldId id="821" r:id="rId18"/>
    <p:sldId id="841" r:id="rId19"/>
    <p:sldId id="700" r:id="rId20"/>
    <p:sldId id="823" r:id="rId21"/>
    <p:sldId id="627" r:id="rId22"/>
    <p:sldId id="839" r:id="rId23"/>
    <p:sldId id="633" r:id="rId24"/>
    <p:sldId id="807" r:id="rId25"/>
    <p:sldId id="808" r:id="rId26"/>
    <p:sldId id="809" r:id="rId27"/>
    <p:sldId id="810" r:id="rId28"/>
    <p:sldId id="427" r:id="rId29"/>
    <p:sldId id="782" r:id="rId30"/>
    <p:sldId id="783" r:id="rId31"/>
    <p:sldId id="636" r:id="rId32"/>
    <p:sldId id="637" r:id="rId33"/>
    <p:sldId id="702" r:id="rId34"/>
    <p:sldId id="798" r:id="rId35"/>
    <p:sldId id="784" r:id="rId36"/>
    <p:sldId id="785" r:id="rId37"/>
    <p:sldId id="640" r:id="rId38"/>
    <p:sldId id="641" r:id="rId39"/>
    <p:sldId id="824" r:id="rId40"/>
    <p:sldId id="786" r:id="rId41"/>
    <p:sldId id="787" r:id="rId42"/>
    <p:sldId id="646" r:id="rId43"/>
    <p:sldId id="647" r:id="rId44"/>
    <p:sldId id="648" r:id="rId45"/>
    <p:sldId id="649" r:id="rId46"/>
    <p:sldId id="862" r:id="rId47"/>
    <p:sldId id="863" r:id="rId48"/>
    <p:sldId id="653" r:id="rId49"/>
    <p:sldId id="799" r:id="rId50"/>
    <p:sldId id="698" r:id="rId51"/>
    <p:sldId id="699" r:id="rId52"/>
    <p:sldId id="714" r:id="rId53"/>
    <p:sldId id="826" r:id="rId54"/>
    <p:sldId id="827" r:id="rId55"/>
    <p:sldId id="775" r:id="rId56"/>
    <p:sldId id="715" r:id="rId57"/>
    <p:sldId id="716" r:id="rId58"/>
    <p:sldId id="717" r:id="rId59"/>
    <p:sldId id="718" r:id="rId60"/>
    <p:sldId id="719" r:id="rId61"/>
    <p:sldId id="720" r:id="rId62"/>
    <p:sldId id="721" r:id="rId63"/>
    <p:sldId id="722" r:id="rId64"/>
    <p:sldId id="723" r:id="rId65"/>
    <p:sldId id="724" r:id="rId66"/>
    <p:sldId id="725" r:id="rId67"/>
    <p:sldId id="726" r:id="rId68"/>
    <p:sldId id="727" r:id="rId69"/>
    <p:sldId id="728" r:id="rId70"/>
    <p:sldId id="729" r:id="rId71"/>
    <p:sldId id="730" r:id="rId72"/>
    <p:sldId id="731" r:id="rId73"/>
    <p:sldId id="732" r:id="rId74"/>
    <p:sldId id="733" r:id="rId75"/>
    <p:sldId id="734" r:id="rId76"/>
    <p:sldId id="735" r:id="rId77"/>
    <p:sldId id="737" r:id="rId78"/>
    <p:sldId id="738" r:id="rId79"/>
    <p:sldId id="739" r:id="rId80"/>
    <p:sldId id="740" r:id="rId81"/>
    <p:sldId id="741" r:id="rId82"/>
    <p:sldId id="742" r:id="rId83"/>
    <p:sldId id="743" r:id="rId84"/>
    <p:sldId id="744" r:id="rId85"/>
    <p:sldId id="745" r:id="rId86"/>
    <p:sldId id="746" r:id="rId87"/>
    <p:sldId id="747" r:id="rId88"/>
    <p:sldId id="748" r:id="rId89"/>
    <p:sldId id="749" r:id="rId90"/>
    <p:sldId id="750" r:id="rId91"/>
    <p:sldId id="751" r:id="rId92"/>
    <p:sldId id="752" r:id="rId93"/>
    <p:sldId id="753" r:id="rId94"/>
    <p:sldId id="754" r:id="rId95"/>
    <p:sldId id="755" r:id="rId96"/>
    <p:sldId id="758" r:id="rId97"/>
    <p:sldId id="828" r:id="rId98"/>
    <p:sldId id="829" r:id="rId99"/>
    <p:sldId id="776" r:id="rId100"/>
    <p:sldId id="760" r:id="rId101"/>
    <p:sldId id="761" r:id="rId102"/>
    <p:sldId id="762" r:id="rId103"/>
    <p:sldId id="763" r:id="rId104"/>
    <p:sldId id="764" r:id="rId105"/>
    <p:sldId id="765" r:id="rId106"/>
    <p:sldId id="766" r:id="rId107"/>
    <p:sldId id="767" r:id="rId108"/>
    <p:sldId id="768" r:id="rId109"/>
    <p:sldId id="769" r:id="rId110"/>
    <p:sldId id="770" r:id="rId111"/>
    <p:sldId id="771" r:id="rId112"/>
    <p:sldId id="772" r:id="rId113"/>
    <p:sldId id="773" r:id="rId114"/>
    <p:sldId id="774" r:id="rId115"/>
    <p:sldId id="791" r:id="rId116"/>
    <p:sldId id="830" r:id="rId117"/>
    <p:sldId id="831" r:id="rId118"/>
    <p:sldId id="832" r:id="rId119"/>
    <p:sldId id="615" r:id="rId120"/>
    <p:sldId id="833" r:id="rId121"/>
    <p:sldId id="840" r:id="rId122"/>
    <p:sldId id="835" r:id="rId123"/>
    <p:sldId id="836" r:id="rId124"/>
    <p:sldId id="837" r:id="rId125"/>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931">
          <p15:clr>
            <a:srgbClr val="A4A3A4"/>
          </p15:clr>
        </p15:guide>
        <p15:guide id="2" pos="3742">
          <p15:clr>
            <a:srgbClr val="A4A3A4"/>
          </p15:clr>
        </p15:guide>
        <p15:guide id="3" pos="49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80808"/>
    <a:srgbClr val="336699"/>
    <a:srgbClr val="006699"/>
    <a:srgbClr val="0070C0"/>
    <a:srgbClr val="66CCFF"/>
    <a:srgbClr val="33CCFF"/>
    <a:srgbClr val="DDDDDD"/>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28" autoAdjust="0"/>
    <p:restoredTop sz="93425" autoAdjust="0"/>
  </p:normalViewPr>
  <p:slideViewPr>
    <p:cSldViewPr>
      <p:cViewPr varScale="1">
        <p:scale>
          <a:sx n="118" d="100"/>
          <a:sy n="118" d="100"/>
        </p:scale>
        <p:origin x="952" y="208"/>
      </p:cViewPr>
      <p:guideLst>
        <p:guide orient="horz" pos="2931"/>
        <p:guide pos="3742"/>
        <p:guide pos="49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947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presProps" Target="presProp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viewProps" Target="viewProps.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theme" Target="theme/theme1.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tableStyles" Target="tableStyle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handoutMaster" Target="handoutMasters/handoutMaster1.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A9719C57-FC0B-4638-B9E6-26F42682D4E6}" type="slidenum">
              <a:rPr lang="en-GB" altLang="de-DE"/>
              <a:pPr>
                <a:defRPr/>
              </a:pPr>
              <a:t>‹Nr.›</a:t>
            </a:fld>
            <a:endParaRPr lang="en-GB" altLang="de-DE"/>
          </a:p>
        </p:txBody>
      </p:sp>
    </p:spTree>
    <p:extLst>
      <p:ext uri="{BB962C8B-B14F-4D97-AF65-F5344CB8AC3E}">
        <p14:creationId xmlns:p14="http://schemas.microsoft.com/office/powerpoint/2010/main" val="1963936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43AA77F-6EC2-4C22-885B-3029EADFE12B}" type="slidenum">
              <a:rPr lang="en-US" altLang="de-DE"/>
              <a:pPr>
                <a:defRPr/>
              </a:pPr>
              <a:t>‹Nr.›</a:t>
            </a:fld>
            <a:endParaRPr lang="en-US" altLang="de-DE"/>
          </a:p>
        </p:txBody>
      </p:sp>
    </p:spTree>
    <p:extLst>
      <p:ext uri="{BB962C8B-B14F-4D97-AF65-F5344CB8AC3E}">
        <p14:creationId xmlns:p14="http://schemas.microsoft.com/office/powerpoint/2010/main" val="29818161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2</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3</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4</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5</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6</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7</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8</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9A71AB3-E39F-42CB-A377-806E5E756582}" type="slidenum">
              <a:rPr lang="en-US" altLang="de-DE" sz="1300" smtClean="0">
                <a:cs typeface="Times New Roman" panose="02020603050405020304" pitchFamily="18" charset="0"/>
              </a:rPr>
              <a:pPr>
                <a:spcBef>
                  <a:spcPct val="0"/>
                </a:spcBef>
              </a:pPr>
              <a:t>9</a:t>
            </a:fld>
            <a:endParaRPr lang="en-US" altLang="de-DE" sz="1300">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8089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06900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9A71AB3-E39F-42CB-A377-806E5E756582}" type="slidenum">
              <a:rPr lang="en-US" altLang="de-DE" sz="1300" smtClean="0">
                <a:cs typeface="Times New Roman" panose="02020603050405020304" pitchFamily="18" charset="0"/>
              </a:rPr>
              <a:pPr>
                <a:spcBef>
                  <a:spcPct val="0"/>
                </a:spcBef>
              </a:pPr>
              <a:t>10</a:t>
            </a:fld>
            <a:endParaRPr lang="en-US" altLang="de-DE" sz="1300">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8089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06900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601404C-4B58-44C8-9E46-1F7D723B6BEF}" type="slidenum">
              <a:rPr lang="en-US" altLang="de-DE" sz="1300" smtClean="0">
                <a:cs typeface="Times New Roman" panose="02020603050405020304" pitchFamily="18" charset="0"/>
              </a:rPr>
              <a:pPr>
                <a:spcBef>
                  <a:spcPct val="0"/>
                </a:spcBef>
              </a:pPr>
              <a:t>11</a:t>
            </a:fld>
            <a:endParaRPr lang="en-US" altLang="de-DE" sz="1300">
              <a:cs typeface="Times New Roman" panose="02020603050405020304" pitchFamily="18" charset="0"/>
            </a:endParaRPr>
          </a:p>
        </p:txBody>
      </p:sp>
      <p:sp>
        <p:nvSpPr>
          <p:cNvPr id="38915" name="Rectangle 2"/>
          <p:cNvSpPr>
            <a:spLocks noGrp="1" noRot="1" noChangeAspect="1" noChangeArrowheads="1" noTextEdit="1"/>
          </p:cNvSpPr>
          <p:nvPr>
            <p:ph type="sldImg"/>
          </p:nvPr>
        </p:nvSpPr>
        <p:spPr>
          <a:xfrm>
            <a:off x="139700" y="768350"/>
            <a:ext cx="6821488" cy="3836988"/>
          </a:xfrm>
          <a:ln/>
        </p:spPr>
      </p:sp>
      <p:sp>
        <p:nvSpPr>
          <p:cNvPr id="671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05465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4DFE25A-5568-4C96-A89C-BC9AF5F246AE}" type="slidenum">
              <a:rPr lang="en-US" altLang="de-DE" sz="1300" smtClean="0">
                <a:cs typeface="Times New Roman" panose="02020603050405020304" pitchFamily="18" charset="0"/>
              </a:rPr>
              <a:pPr>
                <a:spcBef>
                  <a:spcPct val="0"/>
                </a:spcBef>
              </a:pPr>
              <a:t>12</a:t>
            </a:fld>
            <a:endParaRPr lang="en-US" altLang="de-DE" sz="1300">
              <a:cs typeface="Times New Roman" panose="02020603050405020304" pitchFamily="18" charset="0"/>
            </a:endParaRPr>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51200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978817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141147-3ED5-4FB1-8707-322B45C4BBCF}" type="slidenum">
              <a:rPr lang="en-US" altLang="de-DE" sz="1300" smtClean="0">
                <a:cs typeface="Times New Roman" panose="02020603050405020304" pitchFamily="18" charset="0"/>
              </a:rPr>
              <a:pPr>
                <a:spcBef>
                  <a:spcPct val="0"/>
                </a:spcBef>
              </a:pPr>
              <a:t>13</a:t>
            </a:fld>
            <a:endParaRPr lang="en-US" altLang="de-DE" sz="1300">
              <a:cs typeface="Times New Roman" panose="02020603050405020304" pitchFamily="18"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5130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68582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D758632-08F6-46E2-B0DB-E0868857CAEA}" type="slidenum">
              <a:rPr lang="en-US" altLang="de-DE" sz="1300" smtClean="0">
                <a:cs typeface="Times New Roman" panose="02020603050405020304" pitchFamily="18" charset="0"/>
              </a:rPr>
              <a:pPr>
                <a:spcBef>
                  <a:spcPct val="0"/>
                </a:spcBef>
              </a:pPr>
              <a:t>14</a:t>
            </a:fld>
            <a:endParaRPr lang="en-US" altLang="de-DE" sz="1300">
              <a:cs typeface="Times New Roman" panose="02020603050405020304" pitchFamily="18" charset="0"/>
            </a:endParaRPr>
          </a:p>
        </p:txBody>
      </p:sp>
      <p:sp>
        <p:nvSpPr>
          <p:cNvPr id="45059" name="Rectangle 1026"/>
          <p:cNvSpPr>
            <a:spLocks noGrp="1" noRot="1" noChangeAspect="1" noChangeArrowheads="1" noTextEdit="1"/>
          </p:cNvSpPr>
          <p:nvPr>
            <p:ph type="sldImg"/>
          </p:nvPr>
        </p:nvSpPr>
        <p:spPr>
          <a:xfrm>
            <a:off x="138113" y="768350"/>
            <a:ext cx="6823075" cy="3836988"/>
          </a:xfrm>
          <a:ln/>
        </p:spPr>
      </p:sp>
      <p:sp>
        <p:nvSpPr>
          <p:cNvPr id="51405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560445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3126283-6C28-42D7-96FB-4A420DC858BB}" type="slidenum">
              <a:rPr lang="en-US" altLang="de-DE" sz="1300" smtClean="0">
                <a:cs typeface="Times New Roman" panose="02020603050405020304" pitchFamily="18" charset="0"/>
              </a:rPr>
              <a:pPr>
                <a:spcBef>
                  <a:spcPct val="0"/>
                </a:spcBef>
              </a:pPr>
              <a:t>15</a:t>
            </a:fld>
            <a:endParaRPr lang="en-US" altLang="de-DE" sz="1300">
              <a:cs typeface="Times New Roman" panose="02020603050405020304" pitchFamily="18"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51507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3125590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3126283-6C28-42D7-96FB-4A420DC858BB}" type="slidenum">
              <a:rPr lang="en-US" altLang="de-DE" sz="1300" smtClean="0">
                <a:cs typeface="Times New Roman" panose="02020603050405020304" pitchFamily="18" charset="0"/>
              </a:rPr>
              <a:pPr>
                <a:spcBef>
                  <a:spcPct val="0"/>
                </a:spcBef>
              </a:pPr>
              <a:t>16</a:t>
            </a:fld>
            <a:endParaRPr lang="en-US" altLang="de-DE" sz="1300">
              <a:cs typeface="Times New Roman" panose="02020603050405020304" pitchFamily="18"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51507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312559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177E650-DAF1-4178-A32F-E5D99FFE87B5}" type="slidenum">
              <a:rPr lang="en-US" altLang="de-DE" sz="1300" smtClean="0">
                <a:cs typeface="Times New Roman" panose="02020603050405020304" pitchFamily="18" charset="0"/>
              </a:rPr>
              <a:pPr>
                <a:spcBef>
                  <a:spcPct val="0"/>
                </a:spcBef>
              </a:pPr>
              <a:t>17</a:t>
            </a:fld>
            <a:endParaRPr lang="en-US" altLang="de-DE" sz="1300">
              <a:cs typeface="Times New Roman" panose="02020603050405020304" pitchFamily="18" charset="0"/>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6103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136851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177E650-DAF1-4178-A32F-E5D99FFE87B5}" type="slidenum">
              <a:rPr lang="en-US" altLang="de-DE" sz="1300" smtClean="0">
                <a:cs typeface="Times New Roman" panose="02020603050405020304" pitchFamily="18" charset="0"/>
              </a:rPr>
              <a:pPr>
                <a:spcBef>
                  <a:spcPct val="0"/>
                </a:spcBef>
              </a:pPr>
              <a:t>18</a:t>
            </a:fld>
            <a:endParaRPr lang="en-US" altLang="de-DE" sz="1300">
              <a:cs typeface="Times New Roman" panose="02020603050405020304" pitchFamily="18" charset="0"/>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6103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136851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9882617-F37C-402E-A5BA-C3696838B94E}" type="slidenum">
              <a:rPr lang="en-US" altLang="de-DE" sz="1300" smtClean="0">
                <a:cs typeface="Times New Roman" panose="02020603050405020304" pitchFamily="18" charset="0"/>
              </a:rPr>
              <a:pPr>
                <a:spcBef>
                  <a:spcPct val="0"/>
                </a:spcBef>
              </a:pPr>
              <a:t>19</a:t>
            </a:fld>
            <a:endParaRPr lang="en-US" altLang="de-DE" sz="1300">
              <a:cs typeface="Times New Roman" panose="02020603050405020304" pitchFamily="18" charset="0"/>
            </a:endParaRPr>
          </a:p>
        </p:txBody>
      </p:sp>
      <p:sp>
        <p:nvSpPr>
          <p:cNvPr id="55299" name="Rectangle 1026"/>
          <p:cNvSpPr>
            <a:spLocks noGrp="1" noRot="1" noChangeAspect="1" noChangeArrowheads="1" noTextEdit="1"/>
          </p:cNvSpPr>
          <p:nvPr>
            <p:ph type="sldImg"/>
          </p:nvPr>
        </p:nvSpPr>
        <p:spPr>
          <a:xfrm>
            <a:off x="138113" y="768350"/>
            <a:ext cx="6823075" cy="3836988"/>
          </a:xfrm>
          <a:ln/>
        </p:spPr>
      </p:sp>
      <p:sp>
        <p:nvSpPr>
          <p:cNvPr id="5191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216245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9882617-F37C-402E-A5BA-C3696838B94E}" type="slidenum">
              <a:rPr lang="en-US" altLang="de-DE" sz="1300" smtClean="0">
                <a:cs typeface="Times New Roman" panose="02020603050405020304" pitchFamily="18" charset="0"/>
              </a:rPr>
              <a:pPr>
                <a:spcBef>
                  <a:spcPct val="0"/>
                </a:spcBef>
              </a:pPr>
              <a:t>20</a:t>
            </a:fld>
            <a:endParaRPr lang="en-US" altLang="de-DE" sz="1300">
              <a:cs typeface="Times New Roman" panose="02020603050405020304" pitchFamily="18" charset="0"/>
            </a:endParaRPr>
          </a:p>
        </p:txBody>
      </p:sp>
      <p:sp>
        <p:nvSpPr>
          <p:cNvPr id="55299" name="Rectangle 1026"/>
          <p:cNvSpPr>
            <a:spLocks noGrp="1" noRot="1" noChangeAspect="1" noChangeArrowheads="1" noTextEdit="1"/>
          </p:cNvSpPr>
          <p:nvPr>
            <p:ph type="sldImg"/>
          </p:nvPr>
        </p:nvSpPr>
        <p:spPr>
          <a:xfrm>
            <a:off x="138113" y="768350"/>
            <a:ext cx="6823075" cy="3836988"/>
          </a:xfrm>
          <a:ln/>
        </p:spPr>
      </p:sp>
      <p:sp>
        <p:nvSpPr>
          <p:cNvPr id="5191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216245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C762E93-140C-4ECE-9D9F-BF6A7EE3F748}" type="slidenum">
              <a:rPr lang="en-US" altLang="de-DE" sz="1300" smtClean="0">
                <a:cs typeface="Times New Roman" panose="02020603050405020304" pitchFamily="18" charset="0"/>
              </a:rPr>
              <a:pPr>
                <a:spcBef>
                  <a:spcPct val="0"/>
                </a:spcBef>
              </a:pPr>
              <a:t>21</a:t>
            </a:fld>
            <a:endParaRPr lang="en-US" altLang="de-DE" sz="1300">
              <a:cs typeface="Times New Roman" panose="02020603050405020304" pitchFamily="18" charset="0"/>
            </a:endParaRPr>
          </a:p>
        </p:txBody>
      </p:sp>
      <p:sp>
        <p:nvSpPr>
          <p:cNvPr id="59395" name="Rectangle 1026"/>
          <p:cNvSpPr>
            <a:spLocks noGrp="1" noRot="1" noChangeAspect="1" noChangeArrowheads="1" noTextEdit="1"/>
          </p:cNvSpPr>
          <p:nvPr>
            <p:ph type="sldImg"/>
          </p:nvPr>
        </p:nvSpPr>
        <p:spPr>
          <a:xfrm>
            <a:off x="138113" y="768350"/>
            <a:ext cx="6823075" cy="3836988"/>
          </a:xfrm>
          <a:ln/>
        </p:spPr>
      </p:sp>
      <p:sp>
        <p:nvSpPr>
          <p:cNvPr id="521219"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9112872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6D51DF3-487A-4C83-A432-F896F52C0258}" type="slidenum">
              <a:rPr lang="en-US" altLang="de-DE" sz="1300" smtClean="0">
                <a:cs typeface="Times New Roman" panose="02020603050405020304" pitchFamily="18" charset="0"/>
              </a:rPr>
              <a:pPr>
                <a:spcBef>
                  <a:spcPct val="0"/>
                </a:spcBef>
              </a:pPr>
              <a:t>22</a:t>
            </a:fld>
            <a:endParaRPr lang="en-US" altLang="de-DE" sz="1300">
              <a:cs typeface="Times New Roman" panose="02020603050405020304" pitchFamily="18" charset="0"/>
            </a:endParaRPr>
          </a:p>
        </p:txBody>
      </p:sp>
      <p:sp>
        <p:nvSpPr>
          <p:cNvPr id="61443" name="Rectangle 1026"/>
          <p:cNvSpPr>
            <a:spLocks noGrp="1" noRot="1" noChangeAspect="1" noChangeArrowheads="1" noTextEdit="1"/>
          </p:cNvSpPr>
          <p:nvPr>
            <p:ph type="sldImg"/>
          </p:nvPr>
        </p:nvSpPr>
        <p:spPr>
          <a:xfrm>
            <a:off x="138113" y="768350"/>
            <a:ext cx="6823075" cy="3836988"/>
          </a:xfrm>
          <a:ln/>
        </p:spPr>
      </p:sp>
      <p:sp>
        <p:nvSpPr>
          <p:cNvPr id="523267"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9905106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7FD2332-7F97-441E-BA2E-F214B97777BA}" type="slidenum">
              <a:rPr lang="en-US" altLang="de-DE" sz="1300" smtClean="0">
                <a:cs typeface="Times New Roman" panose="02020603050405020304" pitchFamily="18" charset="0"/>
              </a:rPr>
              <a:pPr>
                <a:spcBef>
                  <a:spcPct val="0"/>
                </a:spcBef>
              </a:pPr>
              <a:t>23</a:t>
            </a:fld>
            <a:endParaRPr lang="en-US" altLang="de-DE" sz="1300">
              <a:cs typeface="Times New Roman" panose="02020603050405020304" pitchFamily="18" charset="0"/>
            </a:endParaRPr>
          </a:p>
        </p:txBody>
      </p:sp>
      <p:sp>
        <p:nvSpPr>
          <p:cNvPr id="63491" name="Rectangle 1026"/>
          <p:cNvSpPr>
            <a:spLocks noGrp="1" noRot="1" noChangeAspect="1" noChangeArrowheads="1" noTextEdit="1"/>
          </p:cNvSpPr>
          <p:nvPr>
            <p:ph type="sldImg"/>
          </p:nvPr>
        </p:nvSpPr>
        <p:spPr>
          <a:xfrm>
            <a:off x="138113" y="768350"/>
            <a:ext cx="6823075" cy="3836988"/>
          </a:xfrm>
          <a:ln/>
        </p:spPr>
      </p:sp>
      <p:sp>
        <p:nvSpPr>
          <p:cNvPr id="523267"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387485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8BAE888-EC21-4F73-BF7A-4F061091033C}" type="slidenum">
              <a:rPr lang="en-US" altLang="de-DE" sz="1300" smtClean="0">
                <a:cs typeface="Times New Roman" panose="02020603050405020304" pitchFamily="18" charset="0"/>
              </a:rPr>
              <a:pPr>
                <a:spcBef>
                  <a:spcPct val="0"/>
                </a:spcBef>
              </a:pPr>
              <a:t>24</a:t>
            </a:fld>
            <a:endParaRPr lang="en-US" altLang="de-DE" sz="1300">
              <a:cs typeface="Times New Roman" panose="02020603050405020304" pitchFamily="18" charset="0"/>
            </a:endParaRPr>
          </a:p>
        </p:txBody>
      </p:sp>
      <p:sp>
        <p:nvSpPr>
          <p:cNvPr id="65539" name="Rectangle 1026"/>
          <p:cNvSpPr>
            <a:spLocks noGrp="1" noRot="1" noChangeAspect="1" noChangeArrowheads="1" noTextEdit="1"/>
          </p:cNvSpPr>
          <p:nvPr>
            <p:ph type="sldImg"/>
          </p:nvPr>
        </p:nvSpPr>
        <p:spPr>
          <a:xfrm>
            <a:off x="138113" y="768350"/>
            <a:ext cx="6823075" cy="3836988"/>
          </a:xfrm>
          <a:ln/>
        </p:spPr>
      </p:sp>
      <p:sp>
        <p:nvSpPr>
          <p:cNvPr id="525315"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6448823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5A52925-CB5D-4ACA-B00F-618AE29AED4C}" type="slidenum">
              <a:rPr lang="en-US" altLang="de-DE" sz="1300" smtClean="0">
                <a:cs typeface="Times New Roman" panose="02020603050405020304" pitchFamily="18" charset="0"/>
              </a:rPr>
              <a:pPr>
                <a:spcBef>
                  <a:spcPct val="0"/>
                </a:spcBef>
              </a:pPr>
              <a:t>25</a:t>
            </a:fld>
            <a:endParaRPr lang="en-US" altLang="de-DE" sz="1300">
              <a:cs typeface="Times New Roman" panose="02020603050405020304" pitchFamily="18" charset="0"/>
            </a:endParaRPr>
          </a:p>
        </p:txBody>
      </p:sp>
      <p:sp>
        <p:nvSpPr>
          <p:cNvPr id="67587" name="Rectangle 1026"/>
          <p:cNvSpPr>
            <a:spLocks noGrp="1" noRot="1" noChangeAspect="1" noChangeArrowheads="1" noTextEdit="1"/>
          </p:cNvSpPr>
          <p:nvPr>
            <p:ph type="sldImg"/>
          </p:nvPr>
        </p:nvSpPr>
        <p:spPr>
          <a:xfrm>
            <a:off x="138113" y="768350"/>
            <a:ext cx="6823075" cy="3836988"/>
          </a:xfrm>
          <a:ln/>
        </p:spPr>
      </p:sp>
      <p:sp>
        <p:nvSpPr>
          <p:cNvPr id="52531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815061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98731ED-46DB-42D4-AECC-D880D6421E25}" type="slidenum">
              <a:rPr lang="en-US" altLang="de-DE" sz="1300" smtClean="0">
                <a:cs typeface="Times New Roman" panose="02020603050405020304" pitchFamily="18" charset="0"/>
              </a:rPr>
              <a:pPr>
                <a:spcBef>
                  <a:spcPct val="0"/>
                </a:spcBef>
              </a:pPr>
              <a:t>26</a:t>
            </a:fld>
            <a:endParaRPr lang="en-US" altLang="de-DE" sz="1300">
              <a:cs typeface="Times New Roman" panose="02020603050405020304" pitchFamily="18" charset="0"/>
            </a:endParaRPr>
          </a:p>
        </p:txBody>
      </p:sp>
      <p:sp>
        <p:nvSpPr>
          <p:cNvPr id="69635" name="Rectangle 1026"/>
          <p:cNvSpPr>
            <a:spLocks noGrp="1" noRot="1" noChangeAspect="1" noChangeArrowheads="1" noTextEdit="1"/>
          </p:cNvSpPr>
          <p:nvPr>
            <p:ph type="sldImg"/>
          </p:nvPr>
        </p:nvSpPr>
        <p:spPr>
          <a:xfrm>
            <a:off x="138113" y="768350"/>
            <a:ext cx="6823075" cy="3836988"/>
          </a:xfrm>
          <a:ln/>
        </p:spPr>
      </p:sp>
      <p:sp>
        <p:nvSpPr>
          <p:cNvPr id="526339"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851544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EA32F9E-2AC6-458F-9837-6AA3BF56A767}" type="slidenum">
              <a:rPr lang="en-US" altLang="de-DE" sz="1300" smtClean="0">
                <a:cs typeface="Times New Roman" panose="02020603050405020304" pitchFamily="18" charset="0"/>
              </a:rPr>
              <a:pPr>
                <a:spcBef>
                  <a:spcPct val="0"/>
                </a:spcBef>
              </a:pPr>
              <a:t>27</a:t>
            </a:fld>
            <a:endParaRPr lang="en-US" altLang="de-DE" sz="1300">
              <a:cs typeface="Times New Roman" panose="02020603050405020304" pitchFamily="18"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8171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230985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F321072-8539-4A7E-BC23-21A169DAADA3}" type="slidenum">
              <a:rPr lang="en-US" altLang="de-DE" sz="1300" smtClean="0">
                <a:cs typeface="Times New Roman" panose="02020603050405020304" pitchFamily="18" charset="0"/>
              </a:rPr>
              <a:pPr>
                <a:spcBef>
                  <a:spcPct val="0"/>
                </a:spcBef>
              </a:pPr>
              <a:t>28</a:t>
            </a:fld>
            <a:endParaRPr lang="en-US" altLang="de-DE" sz="1300">
              <a:cs typeface="Times New Roman" panose="02020603050405020304" pitchFamily="18"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819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589981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500D51-D912-4C1A-934F-32B7393145CF}" type="slidenum">
              <a:rPr lang="en-US" altLang="de-DE" sz="1300" smtClean="0">
                <a:cs typeface="Times New Roman" panose="02020603050405020304" pitchFamily="18" charset="0"/>
              </a:rPr>
              <a:pPr>
                <a:spcBef>
                  <a:spcPct val="0"/>
                </a:spcBef>
              </a:pPr>
              <a:t>29</a:t>
            </a:fld>
            <a:endParaRPr lang="en-US" altLang="de-DE" sz="1300">
              <a:cs typeface="Times New Roman" panose="02020603050405020304" pitchFamily="18" charset="0"/>
            </a:endParaRPr>
          </a:p>
        </p:txBody>
      </p:sp>
      <p:sp>
        <p:nvSpPr>
          <p:cNvPr id="75779" name="Rectangle 1026"/>
          <p:cNvSpPr>
            <a:spLocks noGrp="1" noRot="1" noChangeAspect="1" noChangeArrowheads="1" noTextEdit="1"/>
          </p:cNvSpPr>
          <p:nvPr>
            <p:ph type="sldImg"/>
          </p:nvPr>
        </p:nvSpPr>
        <p:spPr>
          <a:xfrm>
            <a:off x="138113" y="768350"/>
            <a:ext cx="6823075" cy="3836988"/>
          </a:xfrm>
          <a:ln/>
        </p:spPr>
      </p:sp>
      <p:sp>
        <p:nvSpPr>
          <p:cNvPr id="527363"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8024624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662CBBF-E8ED-4D6C-B479-826BFB08B8F1}" type="slidenum">
              <a:rPr lang="en-US" altLang="de-DE" sz="1300" smtClean="0">
                <a:cs typeface="Times New Roman" panose="02020603050405020304" pitchFamily="18" charset="0"/>
              </a:rPr>
              <a:pPr>
                <a:spcBef>
                  <a:spcPct val="0"/>
                </a:spcBef>
              </a:pPr>
              <a:t>30</a:t>
            </a:fld>
            <a:endParaRPr lang="en-US" altLang="de-DE" sz="1300">
              <a:cs typeface="Times New Roman" panose="02020603050405020304" pitchFamily="18"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52838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9465354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3E3C351-19FA-4197-9634-7C58C5A7E1AE}" type="slidenum">
              <a:rPr lang="en-US" altLang="de-DE" sz="1300" smtClean="0">
                <a:cs typeface="Times New Roman" panose="02020603050405020304" pitchFamily="18" charset="0"/>
              </a:rPr>
              <a:pPr>
                <a:spcBef>
                  <a:spcPct val="0"/>
                </a:spcBef>
              </a:pPr>
              <a:t>31</a:t>
            </a:fld>
            <a:endParaRPr lang="en-US" altLang="de-DE" sz="1300">
              <a:cs typeface="Times New Roman" panose="02020603050405020304" pitchFamily="18"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61440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7641627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9BB9549-9790-46AE-A823-B52F718D25C9}" type="slidenum">
              <a:rPr lang="en-US" altLang="de-DE" sz="1300" smtClean="0">
                <a:cs typeface="Times New Roman" panose="02020603050405020304" pitchFamily="18" charset="0"/>
              </a:rPr>
              <a:pPr>
                <a:spcBef>
                  <a:spcPct val="0"/>
                </a:spcBef>
              </a:pPr>
              <a:t>32</a:t>
            </a:fld>
            <a:endParaRPr lang="en-US" altLang="de-DE" sz="1300">
              <a:cs typeface="Times New Roman" panose="02020603050405020304" pitchFamily="18" charset="0"/>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61440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700607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343DE94-4353-42D3-8C70-AE3CA739473C}" type="slidenum">
              <a:rPr lang="en-US" altLang="de-DE" sz="1300" smtClean="0">
                <a:cs typeface="Times New Roman" panose="02020603050405020304" pitchFamily="18" charset="0"/>
              </a:rPr>
              <a:pPr>
                <a:spcBef>
                  <a:spcPct val="0"/>
                </a:spcBef>
              </a:pPr>
              <a:t>33</a:t>
            </a:fld>
            <a:endParaRPr lang="en-US" altLang="de-DE" sz="1300">
              <a:cs typeface="Times New Roman" panose="02020603050405020304" pitchFamily="18" charset="0"/>
            </a:endParaRPr>
          </a:p>
        </p:txBody>
      </p:sp>
      <p:sp>
        <p:nvSpPr>
          <p:cNvPr id="839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61040CBC-D70A-4F34-9976-07B3E6A67F38}" type="slidenum">
              <a:rPr lang="en-US" altLang="de-DE" sz="1300">
                <a:cs typeface="Times New Roman" panose="02020603050405020304" pitchFamily="18" charset="0"/>
              </a:rPr>
              <a:pPr algn="r" eaLnBrk="1" hangingPunct="1">
                <a:spcBef>
                  <a:spcPct val="0"/>
                </a:spcBef>
              </a:pPr>
              <a:t>33</a:t>
            </a:fld>
            <a:endParaRPr lang="en-US" altLang="de-DE" sz="1300">
              <a:cs typeface="Times New Roman" panose="02020603050405020304" pitchFamily="18" charset="0"/>
            </a:endParaRPr>
          </a:p>
        </p:txBody>
      </p:sp>
      <p:sp>
        <p:nvSpPr>
          <p:cNvPr id="83972" name="Rectangle 2"/>
          <p:cNvSpPr>
            <a:spLocks noGrp="1" noRot="1" noChangeAspect="1" noChangeArrowheads="1" noTextEdit="1"/>
          </p:cNvSpPr>
          <p:nvPr>
            <p:ph type="sldImg"/>
          </p:nvPr>
        </p:nvSpPr>
        <p:spPr>
          <a:xfrm>
            <a:off x="139700" y="768350"/>
            <a:ext cx="6821488" cy="3836988"/>
          </a:xfrm>
          <a:ln/>
        </p:spPr>
      </p:sp>
      <p:sp>
        <p:nvSpPr>
          <p:cNvPr id="821252" name="Rectangle 3"/>
          <p:cNvSpPr>
            <a:spLocks noGrp="1" noChangeArrowheads="1"/>
          </p:cNvSpPr>
          <p:nvPr>
            <p:ph type="body" idx="1"/>
          </p:nvPr>
        </p:nvSpPr>
        <p:spPr/>
        <p:txBody>
          <a:bodyPr lIns="99032" tIns="49516" rIns="99032" bIns="49516"/>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97458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2B8BF05-5977-4533-8832-A63E8418CB13}" type="slidenum">
              <a:rPr lang="en-US" altLang="de-DE" sz="1300" smtClean="0">
                <a:cs typeface="Times New Roman" panose="02020603050405020304" pitchFamily="18" charset="0"/>
              </a:rPr>
              <a:pPr>
                <a:spcBef>
                  <a:spcPct val="0"/>
                </a:spcBef>
              </a:pPr>
              <a:t>34</a:t>
            </a:fld>
            <a:endParaRPr lang="en-US" altLang="de-DE" sz="1300">
              <a:cs typeface="Times New Roman" panose="02020603050405020304" pitchFamily="18" charset="0"/>
            </a:endParaRPr>
          </a:p>
        </p:txBody>
      </p:sp>
      <p:sp>
        <p:nvSpPr>
          <p:cNvPr id="8601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261B9BD8-1AA2-447A-8BC0-4A1D9D02952B}" type="slidenum">
              <a:rPr lang="en-US" altLang="de-DE" sz="1300">
                <a:cs typeface="Times New Roman" panose="02020603050405020304" pitchFamily="18" charset="0"/>
              </a:rPr>
              <a:pPr algn="r" eaLnBrk="1" hangingPunct="1">
                <a:spcBef>
                  <a:spcPct val="0"/>
                </a:spcBef>
              </a:pPr>
              <a:t>34</a:t>
            </a:fld>
            <a:endParaRPr lang="en-US" altLang="de-DE" sz="1300">
              <a:cs typeface="Times New Roman" panose="02020603050405020304" pitchFamily="18" charset="0"/>
            </a:endParaRPr>
          </a:p>
        </p:txBody>
      </p:sp>
      <p:sp>
        <p:nvSpPr>
          <p:cNvPr id="86020" name="Rectangle 2"/>
          <p:cNvSpPr>
            <a:spLocks noGrp="1" noRot="1" noChangeAspect="1" noChangeArrowheads="1" noTextEdit="1"/>
          </p:cNvSpPr>
          <p:nvPr>
            <p:ph type="sldImg"/>
          </p:nvPr>
        </p:nvSpPr>
        <p:spPr>
          <a:xfrm>
            <a:off x="138113" y="768350"/>
            <a:ext cx="6823075" cy="3836988"/>
          </a:xfrm>
          <a:ln/>
        </p:spPr>
      </p:sp>
      <p:sp>
        <p:nvSpPr>
          <p:cNvPr id="823300"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072306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BDB24D1-F6FB-4E31-9FBF-9A5A9C0406C8}" type="slidenum">
              <a:rPr lang="en-US" altLang="de-DE" sz="1300" smtClean="0">
                <a:cs typeface="Times New Roman" panose="02020603050405020304" pitchFamily="18" charset="0"/>
              </a:rPr>
              <a:pPr>
                <a:spcBef>
                  <a:spcPct val="0"/>
                </a:spcBef>
              </a:pPr>
              <a:t>35</a:t>
            </a:fld>
            <a:endParaRPr lang="en-US" altLang="de-DE" sz="1300">
              <a:cs typeface="Times New Roman" panose="02020603050405020304" pitchFamily="18" charset="0"/>
            </a:endParaRPr>
          </a:p>
        </p:txBody>
      </p:sp>
      <p:sp>
        <p:nvSpPr>
          <p:cNvPr id="88067" name="Rectangle 1026"/>
          <p:cNvSpPr>
            <a:spLocks noGrp="1" noRot="1" noChangeAspect="1" noChangeArrowheads="1" noTextEdit="1"/>
          </p:cNvSpPr>
          <p:nvPr>
            <p:ph type="sldImg"/>
          </p:nvPr>
        </p:nvSpPr>
        <p:spPr>
          <a:xfrm>
            <a:off x="138113" y="768350"/>
            <a:ext cx="6823075" cy="3836988"/>
          </a:xfrm>
          <a:ln/>
        </p:spPr>
      </p:sp>
      <p:sp>
        <p:nvSpPr>
          <p:cNvPr id="531459"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59646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730FA88-1F15-4379-929C-ECA43A0F2087}" type="slidenum">
              <a:rPr lang="en-US" altLang="de-DE" sz="1300" smtClean="0">
                <a:cs typeface="Times New Roman" panose="02020603050405020304" pitchFamily="18" charset="0"/>
              </a:rPr>
              <a:pPr>
                <a:spcBef>
                  <a:spcPct val="0"/>
                </a:spcBef>
              </a:pPr>
              <a:t>36</a:t>
            </a:fld>
            <a:endParaRPr lang="en-US" altLang="de-DE" sz="1300">
              <a:cs typeface="Times New Roman" panose="02020603050405020304" pitchFamily="18"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5324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8824185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0B4D021-E2D6-4E9F-BB48-53BD0C4272AB}" type="slidenum">
              <a:rPr lang="en-US" altLang="de-DE" sz="1300" smtClean="0">
                <a:cs typeface="Times New Roman" panose="02020603050405020304" pitchFamily="18" charset="0"/>
              </a:rPr>
              <a:pPr>
                <a:spcBef>
                  <a:spcPct val="0"/>
                </a:spcBef>
              </a:pPr>
              <a:t>38</a:t>
            </a:fld>
            <a:endParaRPr lang="en-US" altLang="de-DE" sz="1300">
              <a:cs typeface="Times New Roman" panose="02020603050405020304" pitchFamily="18" charset="0"/>
            </a:endParaRPr>
          </a:p>
        </p:txBody>
      </p:sp>
      <p:sp>
        <p:nvSpPr>
          <p:cNvPr id="9421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8B93C50E-6C65-412B-8C79-FD94BF4DEC44}" type="slidenum">
              <a:rPr lang="en-US" altLang="de-DE" sz="1300">
                <a:cs typeface="Times New Roman" panose="02020603050405020304" pitchFamily="18" charset="0"/>
              </a:rPr>
              <a:pPr algn="r" eaLnBrk="1" hangingPunct="1">
                <a:spcBef>
                  <a:spcPct val="0"/>
                </a:spcBef>
              </a:pPr>
              <a:t>38</a:t>
            </a:fld>
            <a:endParaRPr lang="en-US" altLang="de-DE" sz="1300">
              <a:cs typeface="Times New Roman" panose="02020603050405020304" pitchFamily="18" charset="0"/>
            </a:endParaRPr>
          </a:p>
        </p:txBody>
      </p:sp>
      <p:sp>
        <p:nvSpPr>
          <p:cNvPr id="94212" name="Rectangle 2"/>
          <p:cNvSpPr>
            <a:spLocks noGrp="1" noRot="1" noChangeAspect="1" noChangeArrowheads="1" noTextEdit="1"/>
          </p:cNvSpPr>
          <p:nvPr>
            <p:ph type="sldImg"/>
          </p:nvPr>
        </p:nvSpPr>
        <p:spPr>
          <a:xfrm>
            <a:off x="139700" y="768350"/>
            <a:ext cx="6821488" cy="3836988"/>
          </a:xfrm>
          <a:ln/>
        </p:spPr>
      </p:sp>
      <p:sp>
        <p:nvSpPr>
          <p:cNvPr id="825348" name="Rectangle 3"/>
          <p:cNvSpPr>
            <a:spLocks noGrp="1" noChangeArrowheads="1"/>
          </p:cNvSpPr>
          <p:nvPr>
            <p:ph type="body" idx="1"/>
          </p:nvPr>
        </p:nvSpPr>
        <p:spPr/>
        <p:txBody>
          <a:bodyPr lIns="99032" tIns="49516" rIns="99032" bIns="49516"/>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249415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5EB783F-39E2-4CBC-A485-1383A4168269}" type="slidenum">
              <a:rPr lang="en-US" altLang="de-DE" sz="1300" smtClean="0">
                <a:cs typeface="Times New Roman" panose="02020603050405020304" pitchFamily="18" charset="0"/>
              </a:rPr>
              <a:pPr>
                <a:spcBef>
                  <a:spcPct val="0"/>
                </a:spcBef>
              </a:pPr>
              <a:t>39</a:t>
            </a:fld>
            <a:endParaRPr lang="en-US" altLang="de-DE" sz="1300">
              <a:cs typeface="Times New Roman" panose="02020603050405020304" pitchFamily="18" charset="0"/>
            </a:endParaRPr>
          </a:p>
        </p:txBody>
      </p:sp>
      <p:sp>
        <p:nvSpPr>
          <p:cNvPr id="9625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E9D95182-701F-4C64-8ED1-ACD02133B5EE}" type="slidenum">
              <a:rPr lang="en-US" altLang="de-DE" sz="1300">
                <a:cs typeface="Times New Roman" panose="02020603050405020304" pitchFamily="18" charset="0"/>
              </a:rPr>
              <a:pPr algn="r" eaLnBrk="1" hangingPunct="1">
                <a:spcBef>
                  <a:spcPct val="0"/>
                </a:spcBef>
              </a:pPr>
              <a:t>39</a:t>
            </a:fld>
            <a:endParaRPr lang="en-US" altLang="de-DE" sz="1300">
              <a:cs typeface="Times New Roman" panose="02020603050405020304" pitchFamily="18" charset="0"/>
            </a:endParaRPr>
          </a:p>
        </p:txBody>
      </p:sp>
      <p:sp>
        <p:nvSpPr>
          <p:cNvPr id="96260" name="Rectangle 2"/>
          <p:cNvSpPr>
            <a:spLocks noGrp="1" noRot="1" noChangeAspect="1" noChangeArrowheads="1" noTextEdit="1"/>
          </p:cNvSpPr>
          <p:nvPr>
            <p:ph type="sldImg"/>
          </p:nvPr>
        </p:nvSpPr>
        <p:spPr>
          <a:xfrm>
            <a:off x="138113" y="768350"/>
            <a:ext cx="6823075" cy="3836988"/>
          </a:xfrm>
          <a:ln/>
        </p:spPr>
      </p:sp>
      <p:sp>
        <p:nvSpPr>
          <p:cNvPr id="827396"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0925034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5D00353-F18A-4EA2-BA62-629E8D05D53D}" type="slidenum">
              <a:rPr lang="en-US" altLang="de-DE" sz="1300" smtClean="0">
                <a:cs typeface="Times New Roman" panose="02020603050405020304" pitchFamily="18" charset="0"/>
              </a:rPr>
              <a:pPr>
                <a:spcBef>
                  <a:spcPct val="0"/>
                </a:spcBef>
              </a:pPr>
              <a:t>40</a:t>
            </a:fld>
            <a:endParaRPr lang="en-US" altLang="de-DE" sz="1300">
              <a:cs typeface="Times New Roman" panose="02020603050405020304" pitchFamily="18" charset="0"/>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53760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8439448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6B6FB22-226A-45CA-9EF2-B963D28F693E}" type="slidenum">
              <a:rPr lang="en-US" altLang="de-DE" sz="1300" smtClean="0">
                <a:cs typeface="Times New Roman" panose="02020603050405020304" pitchFamily="18" charset="0"/>
              </a:rPr>
              <a:pPr>
                <a:spcBef>
                  <a:spcPct val="0"/>
                </a:spcBef>
              </a:pPr>
              <a:t>41</a:t>
            </a:fld>
            <a:endParaRPr lang="en-US" altLang="de-DE" sz="1300">
              <a:cs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53862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2977628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0E3DF92-19F6-4B5E-958A-26F0860570A1}" type="slidenum">
              <a:rPr lang="en-US" altLang="de-DE" sz="1300" smtClean="0">
                <a:cs typeface="Times New Roman" panose="02020603050405020304" pitchFamily="18" charset="0"/>
              </a:rPr>
              <a:pPr>
                <a:spcBef>
                  <a:spcPct val="0"/>
                </a:spcBef>
              </a:pPr>
              <a:t>42</a:t>
            </a:fld>
            <a:endParaRPr lang="en-US" altLang="de-DE" sz="1300">
              <a:cs typeface="Times New Roman" panose="02020603050405020304" pitchFamily="18" charset="0"/>
            </a:endParaRPr>
          </a:p>
        </p:txBody>
      </p:sp>
      <p:sp>
        <p:nvSpPr>
          <p:cNvPr id="102403" name="Rectangle 1026"/>
          <p:cNvSpPr>
            <a:spLocks noGrp="1" noRot="1" noChangeAspect="1" noChangeArrowheads="1" noTextEdit="1"/>
          </p:cNvSpPr>
          <p:nvPr>
            <p:ph type="sldImg"/>
          </p:nvPr>
        </p:nvSpPr>
        <p:spPr>
          <a:xfrm>
            <a:off x="138113" y="768350"/>
            <a:ext cx="6823075" cy="3836988"/>
          </a:xfrm>
          <a:ln/>
        </p:spPr>
      </p:sp>
      <p:sp>
        <p:nvSpPr>
          <p:cNvPr id="53965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697376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2CB930F-F47C-4688-B4B3-6EF2AD24A6F8}" type="slidenum">
              <a:rPr lang="en-US" altLang="de-DE" sz="1300" smtClean="0">
                <a:cs typeface="Times New Roman" panose="02020603050405020304" pitchFamily="18" charset="0"/>
              </a:rPr>
              <a:pPr>
                <a:spcBef>
                  <a:spcPct val="0"/>
                </a:spcBef>
              </a:pPr>
              <a:t>43</a:t>
            </a:fld>
            <a:endParaRPr lang="en-US" altLang="de-DE" sz="1300">
              <a:cs typeface="Times New Roman" panose="02020603050405020304" pitchFamily="18" charset="0"/>
            </a:endParaRPr>
          </a:p>
        </p:txBody>
      </p:sp>
      <p:sp>
        <p:nvSpPr>
          <p:cNvPr id="104451" name="Rectangle 1026"/>
          <p:cNvSpPr>
            <a:spLocks noGrp="1" noRot="1" noChangeAspect="1" noChangeArrowheads="1" noTextEdit="1"/>
          </p:cNvSpPr>
          <p:nvPr>
            <p:ph type="sldImg"/>
          </p:nvPr>
        </p:nvSpPr>
        <p:spPr>
          <a:xfrm>
            <a:off x="138113" y="768350"/>
            <a:ext cx="6823075" cy="3836988"/>
          </a:xfrm>
          <a:ln/>
        </p:spPr>
      </p:sp>
      <p:sp>
        <p:nvSpPr>
          <p:cNvPr id="54067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888524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46150" rtl="0" eaLnBrk="1" fontAlgn="base" latinLnBrk="0" hangingPunct="1">
              <a:lnSpc>
                <a:spcPct val="100000"/>
              </a:lnSpc>
              <a:spcBef>
                <a:spcPct val="0"/>
              </a:spcBef>
              <a:spcAft>
                <a:spcPct val="0"/>
              </a:spcAft>
              <a:buClrTx/>
              <a:buSzTx/>
              <a:buFontTx/>
              <a:buNone/>
              <a:tabLst/>
              <a:defRPr/>
            </a:pPr>
            <a:fld id="{CD971C50-DE63-4B0E-BB1D-2AA9298F5403}"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Times New Roman" panose="02020603050405020304" pitchFamily="18" charset="0"/>
              </a:rPr>
              <a:pPr marL="0" marR="0" lvl="0" indent="0" algn="r" defTabSz="946150" rtl="0" eaLnBrk="1" fontAlgn="base" latinLnBrk="0" hangingPunct="1">
                <a:lnSpc>
                  <a:spcPct val="100000"/>
                </a:lnSpc>
                <a:spcBef>
                  <a:spcPct val="0"/>
                </a:spcBef>
                <a:spcAft>
                  <a:spcPct val="0"/>
                </a:spcAft>
                <a:buClrTx/>
                <a:buSzTx/>
                <a:buFontTx/>
                <a:buNone/>
                <a:tabLst/>
                <a:defRPr/>
              </a:pPr>
              <a:t>44</a:t>
            </a:fld>
            <a:endPar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endParaRPr>
          </a:p>
        </p:txBody>
      </p:sp>
      <p:sp>
        <p:nvSpPr>
          <p:cNvPr id="105475" name="Rectangle 2"/>
          <p:cNvSpPr>
            <a:spLocks noGrp="1" noRot="1" noChangeAspect="1" noChangeArrowheads="1" noTextEdit="1"/>
          </p:cNvSpPr>
          <p:nvPr>
            <p:ph type="sldImg"/>
          </p:nvPr>
        </p:nvSpPr>
        <p:spPr>
          <a:xfrm>
            <a:off x="38100" y="742950"/>
            <a:ext cx="6594475" cy="3709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81660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46150" rtl="0" eaLnBrk="1" fontAlgn="base" latinLnBrk="0" hangingPunct="1">
              <a:lnSpc>
                <a:spcPct val="100000"/>
              </a:lnSpc>
              <a:spcBef>
                <a:spcPct val="0"/>
              </a:spcBef>
              <a:spcAft>
                <a:spcPct val="0"/>
              </a:spcAft>
              <a:buClrTx/>
              <a:buSzTx/>
              <a:buFontTx/>
              <a:buNone/>
              <a:tabLst/>
              <a:defRPr/>
            </a:pPr>
            <a:fld id="{CD971C50-DE63-4B0E-BB1D-2AA9298F5403}"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Times New Roman" panose="02020603050405020304" pitchFamily="18" charset="0"/>
              </a:rPr>
              <a:pPr marL="0" marR="0" lvl="0" indent="0" algn="r" defTabSz="946150" rtl="0" eaLnBrk="1" fontAlgn="base" latinLnBrk="0" hangingPunct="1">
                <a:lnSpc>
                  <a:spcPct val="100000"/>
                </a:lnSpc>
                <a:spcBef>
                  <a:spcPct val="0"/>
                </a:spcBef>
                <a:spcAft>
                  <a:spcPct val="0"/>
                </a:spcAft>
                <a:buClrTx/>
                <a:buSzTx/>
                <a:buFontTx/>
                <a:buNone/>
                <a:tabLst/>
                <a:defRPr/>
              </a:pPr>
              <a:t>45</a:t>
            </a:fld>
            <a:endPar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endParaRPr>
          </a:p>
        </p:txBody>
      </p:sp>
      <p:sp>
        <p:nvSpPr>
          <p:cNvPr id="105475" name="Rectangle 2"/>
          <p:cNvSpPr>
            <a:spLocks noGrp="1" noRot="1" noChangeAspect="1" noChangeArrowheads="1" noTextEdit="1"/>
          </p:cNvSpPr>
          <p:nvPr>
            <p:ph type="sldImg"/>
          </p:nvPr>
        </p:nvSpPr>
        <p:spPr>
          <a:xfrm>
            <a:off x="38100" y="742950"/>
            <a:ext cx="6594475" cy="3709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18898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AEC53E6-03EA-4481-979F-B4D3C9FA2DA0}" type="slidenum">
              <a:rPr lang="en-US" altLang="de-DE" sz="1300" smtClean="0">
                <a:cs typeface="Times New Roman" panose="02020603050405020304" pitchFamily="18" charset="0"/>
              </a:rPr>
              <a:pPr>
                <a:spcBef>
                  <a:spcPct val="0"/>
                </a:spcBef>
              </a:pPr>
              <a:t>46</a:t>
            </a:fld>
            <a:endParaRPr lang="en-US" altLang="de-DE" sz="1300">
              <a:cs typeface="Times New Roman" panose="02020603050405020304" pitchFamily="18" charset="0"/>
            </a:endParaRPr>
          </a:p>
        </p:txBody>
      </p:sp>
      <p:sp>
        <p:nvSpPr>
          <p:cNvPr id="110595" name="Rectangle 1026"/>
          <p:cNvSpPr>
            <a:spLocks noGrp="1" noRot="1" noChangeAspect="1" noChangeArrowheads="1" noTextEdit="1"/>
          </p:cNvSpPr>
          <p:nvPr>
            <p:ph type="sldImg"/>
          </p:nvPr>
        </p:nvSpPr>
        <p:spPr>
          <a:xfrm>
            <a:off x="138113" y="768350"/>
            <a:ext cx="6823075" cy="3836988"/>
          </a:xfrm>
          <a:ln/>
        </p:spPr>
      </p:sp>
      <p:sp>
        <p:nvSpPr>
          <p:cNvPr id="5447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926119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2DC73FC-F9BF-4634-A369-56ADC7A3562A}" type="slidenum">
              <a:rPr lang="en-US" altLang="de-DE" sz="1300" smtClean="0">
                <a:cs typeface="Times New Roman" panose="02020603050405020304" pitchFamily="18" charset="0"/>
              </a:rPr>
              <a:pPr>
                <a:spcBef>
                  <a:spcPct val="0"/>
                </a:spcBef>
              </a:pPr>
              <a:t>47</a:t>
            </a:fld>
            <a:endParaRPr lang="en-US" altLang="de-DE" sz="1300">
              <a:cs typeface="Times New Roman" panose="02020603050405020304" pitchFamily="18" charset="0"/>
            </a:endParaRPr>
          </a:p>
        </p:txBody>
      </p:sp>
      <p:sp>
        <p:nvSpPr>
          <p:cNvPr id="112643" name="Rectangle 1026"/>
          <p:cNvSpPr>
            <a:spLocks noGrp="1" noRot="1" noChangeAspect="1" noChangeArrowheads="1" noTextEdit="1"/>
          </p:cNvSpPr>
          <p:nvPr>
            <p:ph type="sldImg"/>
          </p:nvPr>
        </p:nvSpPr>
        <p:spPr>
          <a:xfrm>
            <a:off x="138113" y="768350"/>
            <a:ext cx="6823075" cy="3836988"/>
          </a:xfrm>
          <a:ln/>
        </p:spPr>
      </p:sp>
      <p:sp>
        <p:nvSpPr>
          <p:cNvPr id="5447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3203967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321941B-3AA7-43DB-8C05-C123AD9CC40D}" type="slidenum">
              <a:rPr lang="en-US" altLang="de-DE" sz="1300" smtClean="0">
                <a:cs typeface="Times New Roman" panose="02020603050405020304" pitchFamily="18" charset="0"/>
              </a:rPr>
              <a:pPr>
                <a:spcBef>
                  <a:spcPct val="0"/>
                </a:spcBef>
              </a:pPr>
              <a:t>48</a:t>
            </a:fld>
            <a:endParaRPr lang="en-US" altLang="de-DE" sz="13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549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473235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02ED998-044B-4C78-8791-6B14F570A2CE}" type="slidenum">
              <a:rPr lang="en-US" altLang="de-DE" sz="1300" smtClean="0">
                <a:cs typeface="Times New Roman" panose="02020603050405020304" pitchFamily="18" charset="0"/>
              </a:rPr>
              <a:pPr>
                <a:spcBef>
                  <a:spcPct val="0"/>
                </a:spcBef>
              </a:pPr>
              <a:t>49</a:t>
            </a:fld>
            <a:endParaRPr lang="en-US" altLang="de-DE" sz="1300">
              <a:cs typeface="Times New Roman" panose="02020603050405020304" pitchFamily="18"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5509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0791678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A5C8BD2-C9E0-4358-AA3A-5B25EB97261F}" type="slidenum">
              <a:rPr lang="en-US" altLang="de-DE" sz="1300" smtClean="0">
                <a:cs typeface="Times New Roman" panose="02020603050405020304" pitchFamily="18" charset="0"/>
              </a:rPr>
              <a:pPr>
                <a:spcBef>
                  <a:spcPct val="0"/>
                </a:spcBef>
              </a:pPr>
              <a:t>50</a:t>
            </a:fld>
            <a:endParaRPr lang="en-US" altLang="de-DE" sz="1300">
              <a:cs typeface="Times New Roman" panose="02020603050405020304" pitchFamily="18"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677891" name="Rectangle 3"/>
          <p:cNvSpPr>
            <a:spLocks noGrp="1" noChangeArrowheads="1"/>
          </p:cNvSpPr>
          <p:nvPr>
            <p:ph type="body" idx="1"/>
          </p:nvPr>
        </p:nvSpPr>
        <p:spPr/>
        <p:txBody>
          <a:bodyPr/>
          <a:lstStyle/>
          <a:p>
            <a:pPr>
              <a:defRPr/>
            </a:pPr>
            <a:endParaRPr lang="en-US" dirty="0">
              <a:ea typeface="ＭＳ Ｐゴシック" charset="0"/>
              <a:cs typeface="+mn-cs"/>
            </a:endParaRPr>
          </a:p>
        </p:txBody>
      </p:sp>
    </p:spTree>
    <p:extLst>
      <p:ext uri="{BB962C8B-B14F-4D97-AF65-F5344CB8AC3E}">
        <p14:creationId xmlns:p14="http://schemas.microsoft.com/office/powerpoint/2010/main" val="31252057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A5C8BD2-C9E0-4358-AA3A-5B25EB97261F}" type="slidenum">
              <a:rPr lang="en-US" altLang="de-DE" sz="1300" smtClean="0">
                <a:cs typeface="Times New Roman" panose="02020603050405020304" pitchFamily="18" charset="0"/>
              </a:rPr>
              <a:pPr>
                <a:spcBef>
                  <a:spcPct val="0"/>
                </a:spcBef>
              </a:pPr>
              <a:t>51</a:t>
            </a:fld>
            <a:endParaRPr lang="en-US" altLang="de-DE" sz="1300">
              <a:cs typeface="Times New Roman" panose="02020603050405020304" pitchFamily="18"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677891" name="Rectangle 3"/>
          <p:cNvSpPr>
            <a:spLocks noGrp="1" noChangeArrowheads="1"/>
          </p:cNvSpPr>
          <p:nvPr>
            <p:ph type="body" idx="1"/>
          </p:nvPr>
        </p:nvSpPr>
        <p:spPr/>
        <p:txBody>
          <a:bodyPr/>
          <a:lstStyle/>
          <a:p>
            <a:pPr>
              <a:defRPr/>
            </a:pPr>
            <a:endParaRPr lang="en-US" dirty="0">
              <a:ea typeface="ＭＳ Ｐゴシック" charset="0"/>
              <a:cs typeface="+mn-cs"/>
            </a:endParaRPr>
          </a:p>
        </p:txBody>
      </p:sp>
    </p:spTree>
    <p:extLst>
      <p:ext uri="{BB962C8B-B14F-4D97-AF65-F5344CB8AC3E}">
        <p14:creationId xmlns:p14="http://schemas.microsoft.com/office/powerpoint/2010/main" val="31252057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A5C8BD2-C9E0-4358-AA3A-5B25EB97261F}" type="slidenum">
              <a:rPr lang="en-US" altLang="de-DE" sz="1300" smtClean="0">
                <a:cs typeface="Times New Roman" panose="02020603050405020304" pitchFamily="18" charset="0"/>
              </a:rPr>
              <a:pPr>
                <a:spcBef>
                  <a:spcPct val="0"/>
                </a:spcBef>
              </a:pPr>
              <a:t>52</a:t>
            </a:fld>
            <a:endParaRPr lang="en-US" altLang="de-DE" sz="1300">
              <a:cs typeface="Times New Roman" panose="02020603050405020304" pitchFamily="18"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677891" name="Rectangle 3"/>
          <p:cNvSpPr>
            <a:spLocks noGrp="1" noChangeArrowheads="1"/>
          </p:cNvSpPr>
          <p:nvPr>
            <p:ph type="body" idx="1"/>
          </p:nvPr>
        </p:nvSpPr>
        <p:spPr/>
        <p:txBody>
          <a:bodyPr/>
          <a:lstStyle/>
          <a:p>
            <a:pPr>
              <a:defRPr/>
            </a:pPr>
            <a:endParaRPr lang="en-US" dirty="0">
              <a:ea typeface="ＭＳ Ｐゴシック" charset="0"/>
              <a:cs typeface="+mn-cs"/>
            </a:endParaRPr>
          </a:p>
        </p:txBody>
      </p:sp>
    </p:spTree>
    <p:extLst>
      <p:ext uri="{BB962C8B-B14F-4D97-AF65-F5344CB8AC3E}">
        <p14:creationId xmlns:p14="http://schemas.microsoft.com/office/powerpoint/2010/main" val="31252057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51C25FD-590D-42D8-998A-6C3037338CAD}" type="slidenum">
              <a:rPr lang="en-US" altLang="de-DE" sz="1300" smtClean="0">
                <a:cs typeface="Times New Roman" panose="02020603050405020304" pitchFamily="18" charset="0"/>
              </a:rPr>
              <a:pPr>
                <a:spcBef>
                  <a:spcPct val="0"/>
                </a:spcBef>
              </a:pPr>
              <a:t>53</a:t>
            </a:fld>
            <a:endParaRPr lang="en-US" altLang="de-DE" sz="1300">
              <a:cs typeface="Times New Roman" panose="02020603050405020304" pitchFamily="18" charset="0"/>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8028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670020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F99AD9E-8403-42F0-B633-A5F1F3FA556B}" type="slidenum">
              <a:rPr lang="en-US" altLang="de-DE" sz="1300" smtClean="0">
                <a:cs typeface="Times New Roman" panose="02020603050405020304" pitchFamily="18" charset="0"/>
              </a:rPr>
              <a:pPr>
                <a:spcBef>
                  <a:spcPct val="0"/>
                </a:spcBef>
              </a:pPr>
              <a:t>54</a:t>
            </a:fld>
            <a:endParaRPr lang="en-US" altLang="de-DE" sz="1300">
              <a:cs typeface="Times New Roman" panose="02020603050405020304" pitchFamily="18" charset="0"/>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6799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977326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56E5ECB-A195-45EE-A290-827DE8365094}" type="slidenum">
              <a:rPr lang="en-US" altLang="de-DE" sz="1300" smtClean="0">
                <a:cs typeface="Times New Roman" panose="02020603050405020304" pitchFamily="18" charset="0"/>
              </a:rPr>
              <a:pPr>
                <a:spcBef>
                  <a:spcPct val="0"/>
                </a:spcBef>
              </a:pPr>
              <a:t>55</a:t>
            </a:fld>
            <a:endParaRPr lang="en-US" altLang="de-DE" sz="1300">
              <a:cs typeface="Times New Roman" panose="02020603050405020304" pitchFamily="18" charset="0"/>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6819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662573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1D28B12-8EC0-498A-873F-8444E1C91E4D}" type="slidenum">
              <a:rPr lang="en-US" altLang="de-DE" sz="1300" smtClean="0">
                <a:cs typeface="Times New Roman" panose="02020603050405020304" pitchFamily="18" charset="0"/>
              </a:rPr>
              <a:pPr>
                <a:spcBef>
                  <a:spcPct val="0"/>
                </a:spcBef>
              </a:pPr>
              <a:t>56</a:t>
            </a:fld>
            <a:endParaRPr lang="en-US" altLang="de-DE" sz="1300">
              <a:cs typeface="Times New Roman" panose="02020603050405020304" pitchFamily="18" charset="0"/>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6840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408972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CBEBADA-6410-4416-9639-5877E6FD17AC}" type="slidenum">
              <a:rPr lang="en-US" altLang="de-DE" sz="1300" smtClean="0">
                <a:cs typeface="Times New Roman" panose="02020603050405020304" pitchFamily="18" charset="0"/>
              </a:rPr>
              <a:pPr>
                <a:spcBef>
                  <a:spcPct val="0"/>
                </a:spcBef>
              </a:pPr>
              <a:t>57</a:t>
            </a:fld>
            <a:endParaRPr lang="en-US" altLang="de-DE" sz="1300">
              <a:cs typeface="Times New Roman" panose="02020603050405020304" pitchFamily="18" charset="0"/>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6860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547665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5EF50FC-1221-45F4-8811-D902635A9412}" type="slidenum">
              <a:rPr lang="en-US" altLang="de-DE" sz="1300" smtClean="0">
                <a:cs typeface="Times New Roman" panose="02020603050405020304" pitchFamily="18" charset="0"/>
              </a:rPr>
              <a:pPr>
                <a:spcBef>
                  <a:spcPct val="0"/>
                </a:spcBef>
              </a:pPr>
              <a:t>58</a:t>
            </a:fld>
            <a:endParaRPr lang="en-US" altLang="de-DE" sz="1300">
              <a:cs typeface="Times New Roman" panose="02020603050405020304" pitchFamily="18" charset="0"/>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6881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559202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7796DEB-7369-407B-8481-A9E2FD968B3D}" type="slidenum">
              <a:rPr lang="en-US" altLang="de-DE" sz="1300" smtClean="0">
                <a:cs typeface="Times New Roman" panose="02020603050405020304" pitchFamily="18" charset="0"/>
              </a:rPr>
              <a:pPr>
                <a:spcBef>
                  <a:spcPct val="0"/>
                </a:spcBef>
              </a:pPr>
              <a:t>59</a:t>
            </a:fld>
            <a:endParaRPr lang="en-US" altLang="de-DE" sz="1300">
              <a:cs typeface="Times New Roman" panose="02020603050405020304" pitchFamily="18" charset="0"/>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6901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614033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C0531E3-7704-4F9A-91EA-247453F1DA0B}" type="slidenum">
              <a:rPr lang="en-US" altLang="de-DE" sz="1300" smtClean="0">
                <a:cs typeface="Times New Roman" panose="02020603050405020304" pitchFamily="18" charset="0"/>
              </a:rPr>
              <a:pPr>
                <a:spcBef>
                  <a:spcPct val="0"/>
                </a:spcBef>
              </a:pPr>
              <a:t>60</a:t>
            </a:fld>
            <a:endParaRPr lang="en-US" altLang="de-DE" sz="1300">
              <a:cs typeface="Times New Roman" panose="02020603050405020304" pitchFamily="18" charset="0"/>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6922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055581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C2ADB47-1E2E-4396-8103-504806B21268}" type="slidenum">
              <a:rPr lang="en-US" altLang="de-DE" sz="1300" smtClean="0">
                <a:cs typeface="Times New Roman" panose="02020603050405020304" pitchFamily="18" charset="0"/>
              </a:rPr>
              <a:pPr>
                <a:spcBef>
                  <a:spcPct val="0"/>
                </a:spcBef>
              </a:pPr>
              <a:t>61</a:t>
            </a:fld>
            <a:endParaRPr lang="en-US" altLang="de-DE" sz="1300">
              <a:cs typeface="Times New Roman" panose="02020603050405020304" pitchFamily="18" charset="0"/>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6942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865129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2CB812B-BBE3-4BAF-B147-8397F18B0EBD}" type="slidenum">
              <a:rPr lang="en-US" altLang="de-DE" sz="1300" smtClean="0">
                <a:cs typeface="Times New Roman" panose="02020603050405020304" pitchFamily="18" charset="0"/>
              </a:rPr>
              <a:pPr>
                <a:spcBef>
                  <a:spcPct val="0"/>
                </a:spcBef>
              </a:pPr>
              <a:t>62</a:t>
            </a:fld>
            <a:endParaRPr lang="en-US" altLang="de-DE" sz="1300">
              <a:cs typeface="Times New Roman" panose="02020603050405020304" pitchFamily="18" charset="0"/>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6963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127643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258545C-7D6A-4CC7-B4B4-4C317FF4153C}" type="slidenum">
              <a:rPr lang="en-US" altLang="de-DE" sz="1300" smtClean="0">
                <a:cs typeface="Times New Roman" panose="02020603050405020304" pitchFamily="18" charset="0"/>
              </a:rPr>
              <a:pPr>
                <a:spcBef>
                  <a:spcPct val="0"/>
                </a:spcBef>
              </a:pPr>
              <a:t>63</a:t>
            </a:fld>
            <a:endParaRPr lang="en-US" altLang="de-DE" sz="1300">
              <a:cs typeface="Times New Roman" panose="02020603050405020304" pitchFamily="18" charset="0"/>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6983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4163271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AF27101-5B80-4184-A97B-E00DB9FDD12B}" type="slidenum">
              <a:rPr lang="en-US" altLang="de-DE" sz="1300" smtClean="0">
                <a:cs typeface="Times New Roman" panose="02020603050405020304" pitchFamily="18" charset="0"/>
              </a:rPr>
              <a:pPr>
                <a:spcBef>
                  <a:spcPct val="0"/>
                </a:spcBef>
              </a:pPr>
              <a:t>64</a:t>
            </a:fld>
            <a:endParaRPr lang="en-US" altLang="de-DE" sz="1300">
              <a:cs typeface="Times New Roman" panose="02020603050405020304" pitchFamily="18" charset="0"/>
            </a:endParaRPr>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7004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185793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917185D-9932-4CCE-B9DA-FECBF7A44B3A}" type="slidenum">
              <a:rPr lang="en-US" altLang="de-DE" sz="1300" smtClean="0">
                <a:cs typeface="Times New Roman" panose="02020603050405020304" pitchFamily="18" charset="0"/>
              </a:rPr>
              <a:pPr>
                <a:spcBef>
                  <a:spcPct val="0"/>
                </a:spcBef>
              </a:pPr>
              <a:t>65</a:t>
            </a:fld>
            <a:endParaRPr lang="en-US" altLang="de-DE" sz="1300">
              <a:cs typeface="Times New Roman" panose="02020603050405020304" pitchFamily="18" charset="0"/>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7024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0040429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88AAC2-A11C-4B98-9B9E-A37712B35E36}" type="slidenum">
              <a:rPr lang="en-US" altLang="de-DE" sz="1300" smtClean="0">
                <a:cs typeface="Times New Roman" panose="02020603050405020304" pitchFamily="18" charset="0"/>
              </a:rPr>
              <a:pPr>
                <a:spcBef>
                  <a:spcPct val="0"/>
                </a:spcBef>
              </a:pPr>
              <a:t>66</a:t>
            </a:fld>
            <a:endParaRPr lang="en-US" altLang="de-DE"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7045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8798017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21B626-0478-4B5B-955A-8D75228403C6}" type="slidenum">
              <a:rPr lang="en-US" altLang="de-DE" sz="1300" smtClean="0">
                <a:cs typeface="Times New Roman" panose="02020603050405020304" pitchFamily="18" charset="0"/>
              </a:rPr>
              <a:pPr>
                <a:spcBef>
                  <a:spcPct val="0"/>
                </a:spcBef>
              </a:pPr>
              <a:t>67</a:t>
            </a:fld>
            <a:endParaRPr lang="en-US" altLang="de-DE" sz="1300">
              <a:cs typeface="Times New Roman" panose="02020603050405020304" pitchFamily="18" charset="0"/>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7065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052040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90CF4AB-344C-48DB-829F-1AEE33C87C02}" type="slidenum">
              <a:rPr lang="en-US" altLang="de-DE" sz="1300" smtClean="0">
                <a:cs typeface="Times New Roman" panose="02020603050405020304" pitchFamily="18" charset="0"/>
              </a:rPr>
              <a:pPr>
                <a:spcBef>
                  <a:spcPct val="0"/>
                </a:spcBef>
              </a:pPr>
              <a:t>68</a:t>
            </a:fld>
            <a:endParaRPr lang="en-US" altLang="de-DE" sz="1300">
              <a:cs typeface="Times New Roman" panose="02020603050405020304" pitchFamily="18"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7086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156384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112724E-D95F-4E2E-8543-D9CDC72D522A}" type="slidenum">
              <a:rPr lang="en-US" altLang="de-DE" sz="1300" smtClean="0">
                <a:cs typeface="Times New Roman" panose="02020603050405020304" pitchFamily="18" charset="0"/>
              </a:rPr>
              <a:pPr>
                <a:spcBef>
                  <a:spcPct val="0"/>
                </a:spcBef>
              </a:pPr>
              <a:t>69</a:t>
            </a:fld>
            <a:endParaRPr lang="en-US" altLang="de-DE" sz="1300">
              <a:cs typeface="Times New Roman" panose="02020603050405020304" pitchFamily="18" charset="0"/>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7106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1030804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1ACEF9F-7D07-45BE-8F3A-61F3DA752FC8}" type="slidenum">
              <a:rPr lang="en-US" altLang="de-DE" sz="1300" smtClean="0">
                <a:cs typeface="Times New Roman" panose="02020603050405020304" pitchFamily="18" charset="0"/>
              </a:rPr>
              <a:pPr>
                <a:spcBef>
                  <a:spcPct val="0"/>
                </a:spcBef>
              </a:pPr>
              <a:t>70</a:t>
            </a:fld>
            <a:endParaRPr lang="en-US" altLang="de-DE" sz="1300">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7127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5815688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CF4B9C-013E-4C00-AA2D-C23E55E7C80C}" type="slidenum">
              <a:rPr lang="en-US" altLang="de-DE" sz="1300" smtClean="0">
                <a:cs typeface="Times New Roman" panose="02020603050405020304" pitchFamily="18" charset="0"/>
              </a:rPr>
              <a:pPr>
                <a:spcBef>
                  <a:spcPct val="0"/>
                </a:spcBef>
              </a:pPr>
              <a:t>71</a:t>
            </a:fld>
            <a:endParaRPr lang="en-US" altLang="de-DE" sz="1300">
              <a:cs typeface="Times New Roman" panose="02020603050405020304" pitchFamily="18" charset="0"/>
            </a:endParaRPr>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7147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5271328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F39707C-6D80-4F4B-94E5-D4D4F3C34098}" type="slidenum">
              <a:rPr lang="en-US" altLang="de-DE" sz="1300" smtClean="0">
                <a:cs typeface="Times New Roman" panose="02020603050405020304" pitchFamily="18" charset="0"/>
              </a:rPr>
              <a:pPr>
                <a:spcBef>
                  <a:spcPct val="0"/>
                </a:spcBef>
              </a:pPr>
              <a:t>72</a:t>
            </a:fld>
            <a:endParaRPr lang="en-US" altLang="de-DE" sz="1300">
              <a:cs typeface="Times New Roman" panose="02020603050405020304" pitchFamily="18" charset="0"/>
            </a:endParaRPr>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7168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679873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6D057C2-8B64-4C37-973D-905C73C77474}" type="slidenum">
              <a:rPr lang="en-US" altLang="de-DE" sz="1300" smtClean="0">
                <a:cs typeface="Times New Roman" panose="02020603050405020304" pitchFamily="18" charset="0"/>
              </a:rPr>
              <a:pPr>
                <a:spcBef>
                  <a:spcPct val="0"/>
                </a:spcBef>
              </a:pPr>
              <a:t>73</a:t>
            </a:fld>
            <a:endParaRPr lang="en-US" altLang="de-DE" sz="1300">
              <a:cs typeface="Times New Roman" panose="02020603050405020304" pitchFamily="18" charset="0"/>
            </a:endParaRPr>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7188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8920998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2EF98F1-7991-4910-9DE2-C3F0F056452B}" type="slidenum">
              <a:rPr lang="en-US" altLang="de-DE" sz="1300" smtClean="0">
                <a:cs typeface="Times New Roman" panose="02020603050405020304" pitchFamily="18" charset="0"/>
              </a:rPr>
              <a:pPr>
                <a:spcBef>
                  <a:spcPct val="0"/>
                </a:spcBef>
              </a:pPr>
              <a:t>74</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7208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0303887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194F3AE-1089-459A-B0B4-0DC778516401}" type="slidenum">
              <a:rPr lang="en-US" altLang="de-DE" sz="1300" smtClean="0">
                <a:cs typeface="Times New Roman" panose="02020603050405020304" pitchFamily="18" charset="0"/>
              </a:rPr>
              <a:pPr>
                <a:spcBef>
                  <a:spcPct val="0"/>
                </a:spcBef>
              </a:pPr>
              <a:t>75</a:t>
            </a:fld>
            <a:endParaRPr lang="en-US" altLang="de-DE" sz="1300">
              <a:cs typeface="Times New Roman" panose="02020603050405020304" pitchFamily="18" charset="0"/>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7249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3699917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F6BF3BA-F2C0-4C88-8B48-B4B0D104E223}" type="slidenum">
              <a:rPr lang="en-US" altLang="de-DE" sz="1300" smtClean="0">
                <a:cs typeface="Times New Roman" panose="02020603050405020304" pitchFamily="18" charset="0"/>
              </a:rPr>
              <a:pPr>
                <a:spcBef>
                  <a:spcPct val="0"/>
                </a:spcBef>
              </a:pPr>
              <a:t>76</a:t>
            </a:fld>
            <a:endParaRPr lang="en-US" altLang="de-DE" sz="13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7270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347791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9EB74BB-B959-4B21-B81A-F4B20AD7394C}" type="slidenum">
              <a:rPr lang="en-US" altLang="de-DE" sz="1300" smtClean="0">
                <a:cs typeface="Times New Roman" panose="02020603050405020304" pitchFamily="18" charset="0"/>
              </a:rPr>
              <a:pPr>
                <a:spcBef>
                  <a:spcPct val="0"/>
                </a:spcBef>
              </a:pPr>
              <a:t>77</a:t>
            </a:fld>
            <a:endParaRPr lang="en-US" altLang="de-DE" sz="1300">
              <a:cs typeface="Times New Roman" panose="02020603050405020304" pitchFamily="18" charset="0"/>
            </a:endParaRPr>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72909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74237896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FDF7164-1BB4-4123-857E-35733AF71CA5}" type="slidenum">
              <a:rPr lang="en-US" altLang="de-DE" sz="1300" smtClean="0">
                <a:cs typeface="Times New Roman" panose="02020603050405020304" pitchFamily="18" charset="0"/>
              </a:rPr>
              <a:pPr>
                <a:spcBef>
                  <a:spcPct val="0"/>
                </a:spcBef>
              </a:pPr>
              <a:t>78</a:t>
            </a:fld>
            <a:endParaRPr lang="en-US" altLang="de-DE" sz="1300">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7311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9937354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F32CC6A-353C-4B02-8D8B-B1F49CE88EF4}" type="slidenum">
              <a:rPr lang="en-US" altLang="de-DE" sz="1300" smtClean="0">
                <a:cs typeface="Times New Roman" panose="02020603050405020304" pitchFamily="18" charset="0"/>
              </a:rPr>
              <a:pPr>
                <a:spcBef>
                  <a:spcPct val="0"/>
                </a:spcBef>
              </a:pPr>
              <a:t>79</a:t>
            </a:fld>
            <a:endParaRPr lang="en-US" altLang="de-DE" sz="1300">
              <a:cs typeface="Times New Roman" panose="02020603050405020304" pitchFamily="18" charset="0"/>
            </a:endParaRPr>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733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6644203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68030B2-0080-4056-8C10-CD64127C13EA}" type="slidenum">
              <a:rPr lang="en-US" altLang="de-DE" sz="1300" smtClean="0">
                <a:cs typeface="Times New Roman" panose="02020603050405020304" pitchFamily="18" charset="0"/>
              </a:rPr>
              <a:pPr>
                <a:spcBef>
                  <a:spcPct val="0"/>
                </a:spcBef>
              </a:pPr>
              <a:t>80</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7352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0510067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3C92981-4C1F-4DB5-8ACB-C784D7D180A3}" type="slidenum">
              <a:rPr lang="en-US" altLang="de-DE" sz="1300" smtClean="0">
                <a:cs typeface="Times New Roman" panose="02020603050405020304" pitchFamily="18" charset="0"/>
              </a:rPr>
              <a:pPr>
                <a:spcBef>
                  <a:spcPct val="0"/>
                </a:spcBef>
              </a:pPr>
              <a:t>81</a:t>
            </a:fld>
            <a:endParaRPr lang="en-US" altLang="de-DE" sz="1300">
              <a:cs typeface="Times New Roman" panose="02020603050405020304" pitchFamily="18" charset="0"/>
            </a:endParaRPr>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7372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2391625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143BD14-E47F-47BD-B083-1982520E3ED2}" type="slidenum">
              <a:rPr lang="en-US" altLang="de-DE" sz="1300" smtClean="0">
                <a:cs typeface="Times New Roman" panose="02020603050405020304" pitchFamily="18" charset="0"/>
              </a:rPr>
              <a:pPr>
                <a:spcBef>
                  <a:spcPct val="0"/>
                </a:spcBef>
              </a:pPr>
              <a:t>82</a:t>
            </a:fld>
            <a:endParaRPr lang="en-US" altLang="de-DE" sz="1300">
              <a:cs typeface="Times New Roman" panose="02020603050405020304" pitchFamily="18" charset="0"/>
            </a:endParaRPr>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7393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7755211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F72486E-B6C3-4C5B-8F76-1D92C86DC427}" type="slidenum">
              <a:rPr lang="en-US" altLang="de-DE" sz="1300" smtClean="0">
                <a:cs typeface="Times New Roman" panose="02020603050405020304" pitchFamily="18" charset="0"/>
              </a:rPr>
              <a:pPr>
                <a:spcBef>
                  <a:spcPct val="0"/>
                </a:spcBef>
              </a:pPr>
              <a:t>83</a:t>
            </a:fld>
            <a:endParaRPr lang="en-US" altLang="de-DE" sz="1300">
              <a:cs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7413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120995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A7FD46F-196E-4CBB-BCEC-AD5A165C4003}" type="slidenum">
              <a:rPr lang="en-US" altLang="de-DE" sz="1300" smtClean="0">
                <a:cs typeface="Times New Roman" panose="02020603050405020304" pitchFamily="18" charset="0"/>
              </a:rPr>
              <a:pPr>
                <a:spcBef>
                  <a:spcPct val="0"/>
                </a:spcBef>
              </a:pPr>
              <a:t>84</a:t>
            </a:fld>
            <a:endParaRPr lang="en-US" altLang="de-DE" sz="1300">
              <a:cs typeface="Times New Roman" panose="02020603050405020304" pitchFamily="18" charset="0"/>
            </a:endParaRPr>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7434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8767847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15297CC-C076-4E6E-B3D3-C0A6DDF672D7}" type="slidenum">
              <a:rPr lang="en-US" altLang="de-DE" sz="1300" smtClean="0">
                <a:cs typeface="Times New Roman" panose="02020603050405020304" pitchFamily="18" charset="0"/>
              </a:rPr>
              <a:pPr>
                <a:spcBef>
                  <a:spcPct val="0"/>
                </a:spcBef>
              </a:pPr>
              <a:t>85</a:t>
            </a:fld>
            <a:endParaRPr lang="en-US" altLang="de-DE" sz="13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7454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2729620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DC6B6BB-AAAE-4FDF-97BC-35033C699B3E}" type="slidenum">
              <a:rPr lang="en-US" altLang="de-DE" sz="1300" smtClean="0">
                <a:cs typeface="Times New Roman" panose="02020603050405020304" pitchFamily="18" charset="0"/>
              </a:rPr>
              <a:pPr>
                <a:spcBef>
                  <a:spcPct val="0"/>
                </a:spcBef>
              </a:pPr>
              <a:t>86</a:t>
            </a:fld>
            <a:endParaRPr lang="en-US" altLang="de-DE" sz="1300">
              <a:cs typeface="Times New Roman" panose="02020603050405020304" pitchFamily="18" charset="0"/>
            </a:endParaRPr>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7475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3401879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B37C865-0B96-4BF4-8A1B-73929D999DBF}" type="slidenum">
              <a:rPr lang="en-US" altLang="de-DE" sz="1300" smtClean="0">
                <a:cs typeface="Times New Roman" panose="02020603050405020304" pitchFamily="18" charset="0"/>
              </a:rPr>
              <a:pPr>
                <a:spcBef>
                  <a:spcPct val="0"/>
                </a:spcBef>
              </a:pPr>
              <a:t>87</a:t>
            </a:fld>
            <a:endParaRPr lang="en-US" altLang="de-DE" sz="1300">
              <a:cs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749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2645176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59D941E-C2C9-4261-97B4-C6E6EF81B142}" type="slidenum">
              <a:rPr lang="en-US" altLang="de-DE" sz="1300" smtClean="0">
                <a:cs typeface="Times New Roman" panose="02020603050405020304" pitchFamily="18" charset="0"/>
              </a:rPr>
              <a:pPr>
                <a:spcBef>
                  <a:spcPct val="0"/>
                </a:spcBef>
              </a:pPr>
              <a:t>88</a:t>
            </a:fld>
            <a:endParaRPr lang="en-US" altLang="de-DE" sz="1300">
              <a:cs typeface="Times New Roman" panose="02020603050405020304" pitchFamily="18" charset="0"/>
            </a:endParaRPr>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7516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0161482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834433B-0FB4-40AD-B79C-EEB901EE1995}" type="slidenum">
              <a:rPr lang="en-US" altLang="de-DE" sz="1300" smtClean="0">
                <a:cs typeface="Times New Roman" panose="02020603050405020304" pitchFamily="18" charset="0"/>
              </a:rPr>
              <a:pPr>
                <a:spcBef>
                  <a:spcPct val="0"/>
                </a:spcBef>
              </a:pPr>
              <a:t>89</a:t>
            </a:fld>
            <a:endParaRPr lang="en-US" altLang="de-DE" sz="1300">
              <a:cs typeface="Times New Roman" panose="02020603050405020304" pitchFamily="18" charset="0"/>
            </a:endParaRPr>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7536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6333425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36A2123-719A-4C24-BA76-10E88CAC7D47}" type="slidenum">
              <a:rPr lang="en-US" altLang="de-DE" sz="1300" smtClean="0">
                <a:cs typeface="Times New Roman" panose="02020603050405020304" pitchFamily="18" charset="0"/>
              </a:rPr>
              <a:pPr>
                <a:spcBef>
                  <a:spcPct val="0"/>
                </a:spcBef>
              </a:pPr>
              <a:t>90</a:t>
            </a:fld>
            <a:endParaRPr lang="en-US" altLang="de-DE" sz="1300">
              <a:cs typeface="Times New Roman" panose="02020603050405020304" pitchFamily="18" charset="0"/>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7557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1584328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107C16E-66F7-4261-8648-A72EAB40C066}" type="slidenum">
              <a:rPr lang="en-US" altLang="de-DE" sz="1300" smtClean="0">
                <a:cs typeface="Times New Roman" panose="02020603050405020304" pitchFamily="18" charset="0"/>
              </a:rPr>
              <a:pPr>
                <a:spcBef>
                  <a:spcPct val="0"/>
                </a:spcBef>
              </a:pPr>
              <a:t>91</a:t>
            </a:fld>
            <a:endParaRPr lang="en-US" altLang="de-DE" sz="1300">
              <a:cs typeface="Times New Roman" panose="02020603050405020304" pitchFamily="18" charset="0"/>
            </a:endParaRPr>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7577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8801282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548A968-A46E-4C5E-8170-09AE57E7D2FB}" type="slidenum">
              <a:rPr lang="en-US" altLang="de-DE" sz="1300" smtClean="0">
                <a:cs typeface="Times New Roman" panose="02020603050405020304" pitchFamily="18" charset="0"/>
              </a:rPr>
              <a:pPr>
                <a:spcBef>
                  <a:spcPct val="0"/>
                </a:spcBef>
              </a:pPr>
              <a:t>92</a:t>
            </a:fld>
            <a:endParaRPr lang="en-US" altLang="de-DE" sz="1300">
              <a:cs typeface="Times New Roman" panose="02020603050405020304" pitchFamily="18" charset="0"/>
            </a:endParaRPr>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7598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46559248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8D498B-ACC7-427E-A2E5-F68887930F25}" type="slidenum">
              <a:rPr lang="en-US" altLang="de-DE" sz="1300" smtClean="0">
                <a:cs typeface="Times New Roman" panose="02020603050405020304" pitchFamily="18" charset="0"/>
              </a:rPr>
              <a:pPr>
                <a:spcBef>
                  <a:spcPct val="0"/>
                </a:spcBef>
              </a:pPr>
              <a:t>93</a:t>
            </a:fld>
            <a:endParaRPr lang="en-US" altLang="de-DE" sz="1300">
              <a:cs typeface="Times New Roman" panose="02020603050405020304" pitchFamily="18" charset="0"/>
            </a:endParaRPr>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7618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9313104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8759F4F-9D59-4D70-A9B1-1425BC6BDAB7}" type="slidenum">
              <a:rPr lang="en-US" altLang="de-DE" sz="1300" smtClean="0">
                <a:cs typeface="Times New Roman" panose="02020603050405020304" pitchFamily="18" charset="0"/>
              </a:rPr>
              <a:pPr>
                <a:spcBef>
                  <a:spcPct val="0"/>
                </a:spcBef>
              </a:pPr>
              <a:t>94</a:t>
            </a:fld>
            <a:endParaRPr lang="en-US" altLang="de-DE" sz="1300">
              <a:cs typeface="Times New Roman" panose="02020603050405020304"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768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5802298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8759F4F-9D59-4D70-A9B1-1425BC6BDAB7}" type="slidenum">
              <a:rPr lang="en-US" altLang="de-DE" sz="1300" smtClean="0">
                <a:cs typeface="Times New Roman" panose="02020603050405020304" pitchFamily="18" charset="0"/>
              </a:rPr>
              <a:pPr>
                <a:spcBef>
                  <a:spcPct val="0"/>
                </a:spcBef>
              </a:pPr>
              <a:t>95</a:t>
            </a:fld>
            <a:endParaRPr lang="en-US" altLang="de-DE" sz="1300">
              <a:cs typeface="Times New Roman" panose="02020603050405020304"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768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5802298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8759F4F-9D59-4D70-A9B1-1425BC6BDAB7}" type="slidenum">
              <a:rPr lang="en-US" altLang="de-DE" sz="1300" smtClean="0">
                <a:cs typeface="Times New Roman" panose="02020603050405020304" pitchFamily="18" charset="0"/>
              </a:rPr>
              <a:pPr>
                <a:spcBef>
                  <a:spcPct val="0"/>
                </a:spcBef>
              </a:pPr>
              <a:t>96</a:t>
            </a:fld>
            <a:endParaRPr lang="en-US" altLang="de-DE" sz="1300">
              <a:cs typeface="Times New Roman" panose="02020603050405020304"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768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5802298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594CCCE-BF88-407E-9E76-F1F78FB4817E}" type="slidenum">
              <a:rPr lang="en-US" altLang="de-DE" sz="1300" smtClean="0">
                <a:cs typeface="Times New Roman" panose="02020603050405020304" pitchFamily="18" charset="0"/>
              </a:rPr>
              <a:pPr>
                <a:spcBef>
                  <a:spcPct val="0"/>
                </a:spcBef>
              </a:pPr>
              <a:t>97</a:t>
            </a:fld>
            <a:endParaRPr lang="en-US" altLang="de-DE" sz="1300">
              <a:cs typeface="Times New Roman" panose="02020603050405020304" pitchFamily="18" charset="0"/>
            </a:endParaRPr>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80486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72851801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10B5DAB-4838-4F4C-A87B-B57A226D96BC}" type="slidenum">
              <a:rPr lang="en-US" altLang="de-DE" sz="1300" smtClean="0">
                <a:cs typeface="Times New Roman" panose="02020603050405020304" pitchFamily="18" charset="0"/>
              </a:rPr>
              <a:pPr>
                <a:spcBef>
                  <a:spcPct val="0"/>
                </a:spcBef>
              </a:pPr>
              <a:t>98</a:t>
            </a:fld>
            <a:endParaRPr lang="en-US" altLang="de-DE" sz="1300">
              <a:cs typeface="Times New Roman" panose="02020603050405020304" pitchFamily="18" charset="0"/>
            </a:endParaRPr>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7720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7428250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F260AB8-9C06-4F1B-B8D7-709CC890F09E}" type="slidenum">
              <a:rPr lang="en-US" altLang="de-DE" sz="1300" smtClean="0">
                <a:cs typeface="Times New Roman" panose="02020603050405020304" pitchFamily="18" charset="0"/>
              </a:rPr>
              <a:pPr>
                <a:spcBef>
                  <a:spcPct val="0"/>
                </a:spcBef>
              </a:pPr>
              <a:t>99</a:t>
            </a:fld>
            <a:endParaRPr lang="en-US" altLang="de-DE" sz="1300">
              <a:cs typeface="Times New Roman" panose="02020603050405020304" pitchFamily="18" charset="0"/>
            </a:endParaRPr>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7741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0841602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A81F1F1-EF01-48E9-852D-39F23C00DE44}" type="slidenum">
              <a:rPr lang="en-US" altLang="de-DE" sz="1300" smtClean="0">
                <a:cs typeface="Times New Roman" panose="02020603050405020304" pitchFamily="18" charset="0"/>
              </a:rPr>
              <a:pPr>
                <a:spcBef>
                  <a:spcPct val="0"/>
                </a:spcBef>
              </a:pPr>
              <a:t>100</a:t>
            </a:fld>
            <a:endParaRPr lang="en-US" altLang="de-DE" sz="1300">
              <a:cs typeface="Times New Roman" panose="02020603050405020304" pitchFamily="18" charset="0"/>
            </a:endParaRPr>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7761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1385339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3F14EE-2922-4DFF-B1D3-BF46EFE75A13}" type="slidenum">
              <a:rPr lang="en-US" altLang="de-DE" sz="1300" smtClean="0">
                <a:cs typeface="Times New Roman" panose="02020603050405020304" pitchFamily="18" charset="0"/>
              </a:rPr>
              <a:pPr>
                <a:spcBef>
                  <a:spcPct val="0"/>
                </a:spcBef>
              </a:pPr>
              <a:t>101</a:t>
            </a:fld>
            <a:endParaRPr lang="en-US" altLang="de-DE" sz="1300">
              <a:cs typeface="Times New Roman" panose="02020603050405020304" pitchFamily="18" charset="0"/>
            </a:endParaRPr>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7782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2234088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980AAE1-5D3A-46EE-B97F-5437A7AE96D2}" type="slidenum">
              <a:rPr lang="en-US" altLang="de-DE" sz="1300" smtClean="0">
                <a:cs typeface="Times New Roman" panose="02020603050405020304" pitchFamily="18" charset="0"/>
              </a:rPr>
              <a:pPr>
                <a:spcBef>
                  <a:spcPct val="0"/>
                </a:spcBef>
              </a:pPr>
              <a:t>102</a:t>
            </a:fld>
            <a:endParaRPr lang="en-US" altLang="de-DE" sz="1300">
              <a:cs typeface="Times New Roman" panose="02020603050405020304" pitchFamily="18" charset="0"/>
            </a:endParaRPr>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7802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8336404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4188FF5-934A-4DA0-952C-B089B18C7CFB}" type="slidenum">
              <a:rPr lang="en-US" altLang="de-DE" sz="1300" smtClean="0">
                <a:cs typeface="Times New Roman" panose="02020603050405020304" pitchFamily="18" charset="0"/>
              </a:rPr>
              <a:pPr>
                <a:spcBef>
                  <a:spcPct val="0"/>
                </a:spcBef>
              </a:pPr>
              <a:t>103</a:t>
            </a:fld>
            <a:endParaRPr lang="en-US" altLang="de-DE" sz="1300">
              <a:cs typeface="Times New Roman" panose="02020603050405020304" pitchFamily="18" charset="0"/>
            </a:endParaRPr>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7823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5573020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2C5B855-D2B6-4393-AB06-3AF34FF83F25}" type="slidenum">
              <a:rPr lang="en-US" altLang="de-DE" sz="1300" smtClean="0">
                <a:cs typeface="Times New Roman" panose="02020603050405020304" pitchFamily="18" charset="0"/>
              </a:rPr>
              <a:pPr>
                <a:spcBef>
                  <a:spcPct val="0"/>
                </a:spcBef>
              </a:pPr>
              <a:t>104</a:t>
            </a:fld>
            <a:endParaRPr lang="en-US" altLang="de-DE" sz="1300">
              <a:cs typeface="Times New Roman" panose="02020603050405020304" pitchFamily="18" charset="0"/>
            </a:endParaRPr>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7843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98836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824651-D0EE-4B79-97F4-3278E2E065CD}" type="slidenum">
              <a:rPr lang="en-US" altLang="de-DE" sz="1300" smtClean="0">
                <a:cs typeface="Times New Roman" panose="02020603050405020304" pitchFamily="18" charset="0"/>
              </a:rPr>
              <a:pPr>
                <a:spcBef>
                  <a:spcPct val="0"/>
                </a:spcBef>
              </a:pPr>
              <a:t>105</a:t>
            </a:fld>
            <a:endParaRPr lang="en-US" altLang="de-DE" sz="1300">
              <a:cs typeface="Times New Roman" panose="02020603050405020304" pitchFamily="18" charset="0"/>
            </a:endParaRPr>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786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7047486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A85F4F2-5CE5-4741-8CB3-332F0D9AA59B}" type="slidenum">
              <a:rPr lang="en-US" altLang="de-DE" sz="1300" smtClean="0">
                <a:cs typeface="Times New Roman" panose="02020603050405020304" pitchFamily="18" charset="0"/>
              </a:rPr>
              <a:pPr>
                <a:spcBef>
                  <a:spcPct val="0"/>
                </a:spcBef>
              </a:pPr>
              <a:t>106</a:t>
            </a:fld>
            <a:endParaRPr lang="en-US" altLang="de-DE" sz="1300">
              <a:cs typeface="Times New Roman" panose="02020603050405020304" pitchFamily="18" charset="0"/>
            </a:endParaRPr>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7884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5454760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57DC8C5-D744-4A57-A7C0-B56F2804B204}" type="slidenum">
              <a:rPr lang="en-US" altLang="de-DE" sz="1300" smtClean="0">
                <a:cs typeface="Times New Roman" panose="02020603050405020304" pitchFamily="18" charset="0"/>
              </a:rPr>
              <a:pPr>
                <a:spcBef>
                  <a:spcPct val="0"/>
                </a:spcBef>
              </a:pPr>
              <a:t>107</a:t>
            </a:fld>
            <a:endParaRPr lang="en-US" altLang="de-DE" sz="1300">
              <a:cs typeface="Times New Roman" panose="02020603050405020304" pitchFamily="18" charset="0"/>
            </a:endParaRPr>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7905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5578506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4C067E2-BC4A-463D-A8FE-104558946FE4}" type="slidenum">
              <a:rPr lang="en-US" altLang="de-DE" sz="1300" smtClean="0">
                <a:cs typeface="Times New Roman" panose="02020603050405020304" pitchFamily="18" charset="0"/>
              </a:rPr>
              <a:pPr>
                <a:spcBef>
                  <a:spcPct val="0"/>
                </a:spcBef>
              </a:pPr>
              <a:t>108</a:t>
            </a:fld>
            <a:endParaRPr lang="en-US" altLang="de-DE" sz="1300">
              <a:cs typeface="Times New Roman" panose="02020603050405020304" pitchFamily="18" charset="0"/>
            </a:endParaRPr>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7925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1666936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13455CB-174B-4262-8764-3EB0ABAE79B5}" type="slidenum">
              <a:rPr lang="en-US" altLang="de-DE" sz="1300" smtClean="0">
                <a:cs typeface="Times New Roman" panose="02020603050405020304" pitchFamily="18" charset="0"/>
              </a:rPr>
              <a:pPr>
                <a:spcBef>
                  <a:spcPct val="0"/>
                </a:spcBef>
              </a:pPr>
              <a:t>109</a:t>
            </a:fld>
            <a:endParaRPr lang="en-US" altLang="de-DE" sz="1300">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7946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7121368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74FEB37-28A9-4934-9EC7-780D3DFD61B2}" type="slidenum">
              <a:rPr lang="en-US" altLang="de-DE" sz="1300" smtClean="0">
                <a:cs typeface="Times New Roman" panose="02020603050405020304" pitchFamily="18" charset="0"/>
              </a:rPr>
              <a:pPr>
                <a:spcBef>
                  <a:spcPct val="0"/>
                </a:spcBef>
              </a:pPr>
              <a:t>110</a:t>
            </a:fld>
            <a:endParaRPr lang="en-US" altLang="de-DE" sz="1300">
              <a:cs typeface="Times New Roman" panose="02020603050405020304" pitchFamily="18" charset="0"/>
            </a:endParaRPr>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7966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06748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CD2E19B-F3DD-43AD-BB56-CA8166528299}" type="slidenum">
              <a:rPr lang="en-US" altLang="de-DE" sz="1300" smtClean="0">
                <a:cs typeface="Times New Roman" panose="02020603050405020304" pitchFamily="18" charset="0"/>
              </a:rPr>
              <a:pPr>
                <a:spcBef>
                  <a:spcPct val="0"/>
                </a:spcBef>
              </a:pPr>
              <a:t>111</a:t>
            </a:fld>
            <a:endParaRPr lang="en-US" altLang="de-DE" sz="1300">
              <a:cs typeface="Times New Roman" panose="02020603050405020304" pitchFamily="18" charset="0"/>
            </a:endParaRPr>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7987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6757846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B435D4B-7404-4EEB-A2C8-10D93FC65B81}" type="slidenum">
              <a:rPr lang="en-US" altLang="de-DE" sz="1300" smtClean="0">
                <a:cs typeface="Times New Roman" panose="02020603050405020304" pitchFamily="18" charset="0"/>
              </a:rPr>
              <a:pPr>
                <a:spcBef>
                  <a:spcPct val="0"/>
                </a:spcBef>
              </a:pPr>
              <a:t>112</a:t>
            </a:fld>
            <a:endParaRPr lang="en-US" altLang="de-DE" sz="1300">
              <a:cs typeface="Times New Roman" panose="02020603050405020304" pitchFamily="18" charset="0"/>
            </a:endParaRPr>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8007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7584734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2DF32D-5A86-4D1B-939E-C087913C940A}" type="slidenum">
              <a:rPr lang="en-US" altLang="de-DE" sz="1300" smtClean="0">
                <a:cs typeface="Times New Roman" panose="02020603050405020304" pitchFamily="18" charset="0"/>
              </a:rPr>
              <a:pPr>
                <a:spcBef>
                  <a:spcPct val="0"/>
                </a:spcBef>
              </a:pPr>
              <a:t>113</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8157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2DF32D-5A86-4D1B-939E-C087913C940A}" type="slidenum">
              <a:rPr lang="en-US" altLang="de-DE" sz="1300" smtClean="0">
                <a:cs typeface="Times New Roman" panose="02020603050405020304" pitchFamily="18" charset="0"/>
              </a:rPr>
              <a:pPr>
                <a:spcBef>
                  <a:spcPct val="0"/>
                </a:spcBef>
              </a:pPr>
              <a:t>114</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8157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2DF32D-5A86-4D1B-939E-C087913C940A}" type="slidenum">
              <a:rPr lang="en-US" altLang="de-DE" sz="1300" smtClean="0">
                <a:cs typeface="Times New Roman" panose="02020603050405020304" pitchFamily="18" charset="0"/>
              </a:rPr>
              <a:pPr>
                <a:spcBef>
                  <a:spcPct val="0"/>
                </a:spcBef>
              </a:pPr>
              <a:t>115</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8157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2DF32D-5A86-4D1B-939E-C087913C940A}" type="slidenum">
              <a:rPr lang="en-US" altLang="de-DE" sz="1300" smtClean="0">
                <a:cs typeface="Times New Roman" panose="02020603050405020304" pitchFamily="18" charset="0"/>
              </a:rPr>
              <a:pPr>
                <a:spcBef>
                  <a:spcPct val="0"/>
                </a:spcBef>
              </a:pPr>
              <a:t>116</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8157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DAE2A27-FBEE-4AC9-9A94-2AC63FC53FC2}" type="slidenum">
              <a:rPr lang="en-US" altLang="de-DE" sz="1300" smtClean="0">
                <a:cs typeface="Times New Roman" panose="02020603050405020304" pitchFamily="18" charset="0"/>
              </a:rPr>
              <a:pPr>
                <a:spcBef>
                  <a:spcPct val="0"/>
                </a:spcBef>
              </a:pPr>
              <a:t>117</a:t>
            </a:fld>
            <a:endParaRPr lang="en-US" altLang="de-DE" sz="1300">
              <a:cs typeface="Times New Roman" panose="02020603050405020304" pitchFamily="18" charset="0"/>
            </a:endParaRPr>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6072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5735231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DAE2A27-FBEE-4AC9-9A94-2AC63FC53FC2}" type="slidenum">
              <a:rPr lang="en-US" altLang="de-DE" sz="1300" smtClean="0">
                <a:cs typeface="Times New Roman" panose="02020603050405020304" pitchFamily="18" charset="0"/>
              </a:rPr>
              <a:pPr>
                <a:spcBef>
                  <a:spcPct val="0"/>
                </a:spcBef>
              </a:pPr>
              <a:t>118</a:t>
            </a:fld>
            <a:endParaRPr lang="en-US" altLang="de-DE" sz="1300">
              <a:cs typeface="Times New Roman" panose="02020603050405020304" pitchFamily="18" charset="0"/>
            </a:endParaRPr>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6072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5735231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120</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121</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122</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4 - Einfühlung I</a:t>
            </a:r>
          </a:p>
        </p:txBody>
      </p:sp>
      <p:sp>
        <p:nvSpPr>
          <p:cNvPr id="4" name="Slide Number Placeholder 3"/>
          <p:cNvSpPr>
            <a:spLocks noGrp="1"/>
          </p:cNvSpPr>
          <p:nvPr>
            <p:ph type="sldNum" sz="quarter" idx="12"/>
          </p:nvPr>
        </p:nvSpPr>
        <p:spPr bwMode="gray"/>
        <p:txBody>
          <a:bodyPr/>
          <a:lstStyle/>
          <a:p>
            <a:pPr>
              <a:defRPr/>
            </a:pPr>
            <a:fld id="{81B416DF-CA24-41AF-B951-E70273A30521}"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4 - Einfühlung I</a:t>
            </a:r>
          </a:p>
        </p:txBody>
      </p:sp>
      <p:sp>
        <p:nvSpPr>
          <p:cNvPr id="6" name="Slide Number Placeholder 5"/>
          <p:cNvSpPr>
            <a:spLocks noGrp="1"/>
          </p:cNvSpPr>
          <p:nvPr>
            <p:ph type="sldNum" sz="quarter" idx="12"/>
          </p:nvPr>
        </p:nvSpPr>
        <p:spPr bwMode="gray"/>
        <p:txBody>
          <a:bodyPr>
            <a:noAutofit/>
          </a:bodyPr>
          <a:lstStyle/>
          <a:p>
            <a:pPr>
              <a:defRPr/>
            </a:pPr>
            <a:fld id="{D43AC22C-7317-4776-9BA8-332A4787E03E}"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4 - Einfühlung I</a:t>
            </a:r>
          </a:p>
        </p:txBody>
      </p:sp>
      <p:sp>
        <p:nvSpPr>
          <p:cNvPr id="7" name="Slide Number Placeholder 6"/>
          <p:cNvSpPr>
            <a:spLocks noGrp="1"/>
          </p:cNvSpPr>
          <p:nvPr>
            <p:ph type="sldNum" sz="quarter" idx="12"/>
          </p:nvPr>
        </p:nvSpPr>
        <p:spPr bwMode="gray"/>
        <p:txBody>
          <a:bodyPr/>
          <a:lstStyle/>
          <a:p>
            <a:pPr>
              <a:defRPr/>
            </a:pPr>
            <a:fld id="{EC6D36B9-A0B1-431D-81FF-646EC05C4528}"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4 - Einfühlung I</a:t>
            </a:r>
          </a:p>
        </p:txBody>
      </p:sp>
      <p:sp>
        <p:nvSpPr>
          <p:cNvPr id="7" name="Slide Number Placeholder 6"/>
          <p:cNvSpPr>
            <a:spLocks noGrp="1"/>
          </p:cNvSpPr>
          <p:nvPr>
            <p:ph type="sldNum" sz="quarter" idx="12"/>
          </p:nvPr>
        </p:nvSpPr>
        <p:spPr bwMode="gray"/>
        <p:txBody>
          <a:bodyPr/>
          <a:lstStyle/>
          <a:p>
            <a:pPr>
              <a:defRPr/>
            </a:pPr>
            <a:fld id="{81B416DF-CA24-41AF-B951-E70273A30521}"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4 - Einfühlung I</a:t>
            </a:r>
          </a:p>
        </p:txBody>
      </p:sp>
      <p:sp>
        <p:nvSpPr>
          <p:cNvPr id="7" name="Slide Number Placeholder 6"/>
          <p:cNvSpPr>
            <a:spLocks noGrp="1"/>
          </p:cNvSpPr>
          <p:nvPr>
            <p:ph type="sldNum" sz="quarter" idx="12"/>
          </p:nvPr>
        </p:nvSpPr>
        <p:spPr bwMode="gray"/>
        <p:txBody>
          <a:bodyPr/>
          <a:lstStyle/>
          <a:p>
            <a:pPr>
              <a:defRPr/>
            </a:pPr>
            <a:fld id="{81B416DF-CA24-41AF-B951-E70273A30521}"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4 - Einfühlung I</a:t>
            </a:r>
          </a:p>
        </p:txBody>
      </p:sp>
      <p:sp>
        <p:nvSpPr>
          <p:cNvPr id="5" name="Slide Number Placeholder 4"/>
          <p:cNvSpPr>
            <a:spLocks noGrp="1"/>
          </p:cNvSpPr>
          <p:nvPr>
            <p:ph type="sldNum" sz="quarter" idx="12"/>
          </p:nvPr>
        </p:nvSpPr>
        <p:spPr bwMode="gray"/>
        <p:txBody>
          <a:bodyPr/>
          <a:lstStyle/>
          <a:p>
            <a:pPr>
              <a:defRPr/>
            </a:pPr>
            <a:fld id="{432277A9-8655-4B2C-B5B8-C1036B739388}"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4 - Einfühlung I</a:t>
            </a:r>
          </a:p>
        </p:txBody>
      </p:sp>
      <p:sp>
        <p:nvSpPr>
          <p:cNvPr id="4" name="Slide Number Placeholder 3"/>
          <p:cNvSpPr>
            <a:spLocks noGrp="1"/>
          </p:cNvSpPr>
          <p:nvPr>
            <p:ph type="sldNum" sz="quarter" idx="12"/>
          </p:nvPr>
        </p:nvSpPr>
        <p:spPr bwMode="gray"/>
        <p:txBody>
          <a:bodyPr/>
          <a:lstStyle/>
          <a:p>
            <a:pPr>
              <a:defRPr/>
            </a:pPr>
            <a:fld id="{CEC7FB26-9FE3-4229-A449-63F58BF0BA1F}"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48256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95312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solidFill>
                  <a:srgbClr val="333333"/>
                </a:solidFill>
                <a:latin typeface="Calibri Ligh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099609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2355134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4 - Einfühlung 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6466559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Tree>
    <p:extLst>
      <p:ext uri="{BB962C8B-B14F-4D97-AF65-F5344CB8AC3E}">
        <p14:creationId xmlns:p14="http://schemas.microsoft.com/office/powerpoint/2010/main" val="5416192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7395515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5029961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379957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3676075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8774156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31495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44013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53879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solidFill>
                  <a:srgbClr val="333333"/>
                </a:solidFill>
                <a:latin typeface="Calibri Ligh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5238854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2775196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4 - Einfühlung 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3295332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Tree>
    <p:extLst>
      <p:ext uri="{BB962C8B-B14F-4D97-AF65-F5344CB8AC3E}">
        <p14:creationId xmlns:p14="http://schemas.microsoft.com/office/powerpoint/2010/main" val="6874391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1214074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5528661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9001705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724648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6378048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3090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4 - Einfühlung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81B416DF-CA24-41AF-B951-E70273A30521}"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126" r:id="rId1"/>
    <p:sldLayoutId id="2147484127" r:id="rId2"/>
    <p:sldLayoutId id="2147484128" r:id="rId3"/>
    <p:sldLayoutId id="2147484129" r:id="rId4"/>
    <p:sldLayoutId id="2147484130" r:id="rId5"/>
    <p:sldLayoutId id="2147484131" r:id="rId6"/>
    <p:sldLayoutId id="2147484132" r:id="rId7"/>
    <p:sldLayoutId id="2147484133" r:id="rId8"/>
    <p:sldLayoutId id="2147484134" r:id="rId9"/>
    <p:sldLayoutId id="2147484135" r:id="rId10"/>
    <p:sldLayoutId id="2147484136" r:id="rId11"/>
    <p:sldLayoutId id="214748413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rPr>
              <a:t>Metakognitives Training 4 - Einfühlung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182859585"/>
      </p:ext>
    </p:extLst>
  </p:cSld>
  <p:clrMap bg1="lt1" tx1="dk1" bg2="lt2" tx2="dk2" accent1="accent1" accent2="accent2" accent3="accent3" accent4="accent4" accent5="accent5" accent6="accent6" hlink="hlink" folHlink="folHlink"/>
  <p:sldLayoutIdLst>
    <p:sldLayoutId id="2147484139" r:id="rId1"/>
    <p:sldLayoutId id="2147484140" r:id="rId2"/>
    <p:sldLayoutId id="2147484141" r:id="rId3"/>
    <p:sldLayoutId id="2147484142" r:id="rId4"/>
    <p:sldLayoutId id="2147484143" r:id="rId5"/>
    <p:sldLayoutId id="2147484144" r:id="rId6"/>
    <p:sldLayoutId id="2147484145" r:id="rId7"/>
    <p:sldLayoutId id="2147484146" r:id="rId8"/>
    <p:sldLayoutId id="2147484147" r:id="rId9"/>
    <p:sldLayoutId id="2147484148" r:id="rId10"/>
    <p:sldLayoutId id="2147484149" r:id="rId11"/>
    <p:sldLayoutId id="214748415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rPr>
              <a:t>Metakognitives Training 4 - Einfühlung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038612391"/>
      </p:ext>
    </p:extLst>
  </p:cSld>
  <p:clrMap bg1="lt1" tx1="dk1" bg2="lt2" tx2="dk2" accent1="accent1" accent2="accent2" accent3="accent3" accent4="accent4" accent5="accent5" accent6="accent6" hlink="hlink" folHlink="folHlink"/>
  <p:sldLayoutIdLst>
    <p:sldLayoutId id="2147484152" r:id="rId1"/>
    <p:sldLayoutId id="2147484153" r:id="rId2"/>
    <p:sldLayoutId id="2147484154" r:id="rId3"/>
    <p:sldLayoutId id="2147484155" r:id="rId4"/>
    <p:sldLayoutId id="2147484156" r:id="rId5"/>
    <p:sldLayoutId id="2147484157" r:id="rId6"/>
    <p:sldLayoutId id="2147484158" r:id="rId7"/>
    <p:sldLayoutId id="2147484159" r:id="rId8"/>
    <p:sldLayoutId id="2147484160" r:id="rId9"/>
    <p:sldLayoutId id="2147484161" r:id="rId10"/>
    <p:sldLayoutId id="2147484162" r:id="rId11"/>
    <p:sldLayoutId id="214748416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2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3.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1.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53.jpeg"/><Relationship Id="rId7" Type="http://schemas.openxmlformats.org/officeDocument/2006/relationships/image" Target="../media/image50.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52.jpeg"/></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48.jpeg"/><Relationship Id="rId4" Type="http://schemas.openxmlformats.org/officeDocument/2006/relationships/image" Target="../media/image52.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57.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9.jpeg"/><Relationship Id="rId7"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1.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63.jpeg"/><Relationship Id="rId4" Type="http://schemas.openxmlformats.org/officeDocument/2006/relationships/image" Target="../media/image62.jpeg"/></Relationships>
</file>

<file path=ppt/slides/_rels/slide64.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65.jpeg"/><Relationship Id="rId7" Type="http://schemas.openxmlformats.org/officeDocument/2006/relationships/image" Target="../media/image60.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4.jpeg"/></Relationships>
</file>

<file path=ppt/slides/_rels/slide6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62.jpeg"/><Relationship Id="rId4" Type="http://schemas.openxmlformats.org/officeDocument/2006/relationships/image" Target="../media/image64.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71.jpeg"/><Relationship Id="rId7"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70.jpeg"/></Relationships>
</file>

<file path=ppt/slides/_rels/slide6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6.jpeg"/><Relationship Id="rId4" Type="http://schemas.openxmlformats.org/officeDocument/2006/relationships/image" Target="../media/image70.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6.jpeg"/><Relationship Id="rId7"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7.jpeg"/><Relationship Id="rId7"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6.jpeg"/></Relationships>
</file>

<file path=ppt/slides/_rels/slide7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2.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82.jpeg"/><Relationship Id="rId7" Type="http://schemas.openxmlformats.org/officeDocument/2006/relationships/image" Target="../media/image81.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83.jpeg"/><Relationship Id="rId7"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82.jpeg"/></Relationships>
</file>

<file path=ppt/slides/_rels/slide7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8.jpeg"/><Relationship Id="rId7" Type="http://schemas.openxmlformats.org/officeDocument/2006/relationships/image" Target="../media/image87.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80.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89.jpeg"/><Relationship Id="rId7" Type="http://schemas.openxmlformats.org/officeDocument/2006/relationships/image" Target="../media/image86.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8.jpeg"/></Relationships>
</file>

<file path=ppt/slides/_rels/slide8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4.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4.jpeg"/><Relationship Id="rId7" Type="http://schemas.openxmlformats.org/officeDocument/2006/relationships/image" Target="../media/image93.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image" Target="../media/image95.jpeg"/><Relationship Id="rId7" Type="http://schemas.openxmlformats.org/officeDocument/2006/relationships/image" Target="../media/image92.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94.jpeg"/></Relationships>
</file>

<file path=ppt/slides/_rels/slide8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100.jpeg"/><Relationship Id="rId7" Type="http://schemas.openxmlformats.org/officeDocument/2006/relationships/image" Target="../media/image99.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image" Target="../media/image101.jpeg"/><Relationship Id="rId7" Type="http://schemas.openxmlformats.org/officeDocument/2006/relationships/image" Target="../media/image98.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100.jpeg"/></Relationships>
</file>

<file path=ppt/slides/_rels/slide8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6.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6.jpeg"/><Relationship Id="rId7" Type="http://schemas.openxmlformats.org/officeDocument/2006/relationships/image" Target="../media/image105.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5.jpeg"/><Relationship Id="rId3" Type="http://schemas.openxmlformats.org/officeDocument/2006/relationships/image" Target="../media/image107.jpeg"/><Relationship Id="rId7" Type="http://schemas.openxmlformats.org/officeDocument/2006/relationships/image" Target="../media/image104.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6.jpeg"/></Relationships>
</file>

<file path=ppt/slides/_rels/slide9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09.jpeg"/><Relationship Id="rId4" Type="http://schemas.openxmlformats.org/officeDocument/2006/relationships/image" Target="../media/image110.jpeg"/></Relationships>
</file>

<file path=ppt/slides/_rels/slide10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09.jpeg"/><Relationship Id="rId4" Type="http://schemas.openxmlformats.org/officeDocument/2006/relationships/image" Target="../media/image11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4.xml"/><Relationship Id="rId1" Type="http://schemas.openxmlformats.org/officeDocument/2006/relationships/slideLayout" Target="../slideLayouts/slideLayout10.xml"/><Relationship Id="rId5" Type="http://schemas.openxmlformats.org/officeDocument/2006/relationships/image" Target="../media/image114.jpeg"/><Relationship Id="rId4" Type="http://schemas.openxmlformats.org/officeDocument/2006/relationships/image" Target="../media/image113.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5.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2.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9.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6.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0.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6.jpeg"/><Relationship Id="rId4" Type="http://schemas.openxmlformats.org/officeDocument/2006/relationships/image" Target="../media/image119.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6.jpeg"/><Relationship Id="rId4" Type="http://schemas.openxmlformats.org/officeDocument/2006/relationships/image" Target="../media/image119.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18.xml"/><Relationship Id="rId1" Type="http://schemas.openxmlformats.org/officeDocument/2006/relationships/slideLayout" Target="../slideLayouts/slideLayout29.xml"/><Relationship Id="rId4" Type="http://schemas.openxmlformats.org/officeDocument/2006/relationships/image" Target="../media/image121.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4 B – Einfühlung I</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12|25</a:t>
            </a:r>
            <a:endParaRPr lang="de-DE" dirty="0">
              <a:latin typeface="+mj-lt"/>
            </a:endParaRPr>
          </a:p>
          <a:p>
            <a:endParaRPr lang="de-DE" dirty="0">
              <a:latin typeface="+mj-lt"/>
            </a:endParaRPr>
          </a:p>
        </p:txBody>
      </p:sp>
    </p:spTree>
    <p:extLst>
      <p:ext uri="{BB962C8B-B14F-4D97-AF65-F5344CB8AC3E}">
        <p14:creationId xmlns:p14="http://schemas.microsoft.com/office/powerpoint/2010/main" val="3468005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a:t>
            </a:r>
            <a:endParaRPr lang="de-DE" altLang="de-DE" sz="2400" i="1" dirty="0">
              <a:solidFill>
                <a:srgbClr val="004992"/>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a:t>
            </a:fld>
            <a:endParaRPr lang="de-DE" altLang="de-DE">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a:t>
            </a:fld>
            <a:endParaRPr lang="de-DE" altLang="de-DE">
              <a:latin typeface="Calibri Light"/>
            </a:endParaRPr>
          </a:p>
        </p:txBody>
      </p:sp>
      <p:pic>
        <p:nvPicPr>
          <p:cNvPr id="9" name="Picture 5" descr="verschränkte Ar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2668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a:p>
            <a:pPr lvl="0" algn="ctr" defTabSz="914400" fontAlgn="base"/>
            <a:r>
              <a:rPr lang="de-DE" altLang="de-DE" sz="2400" b="1" dirty="0">
                <a:solidFill>
                  <a:srgbClr val="333333"/>
                </a:solidFill>
                <a:latin typeface="Calibri Light"/>
                <a:ea typeface="ＭＳ Ｐゴシック" panose="020B0600070205080204" pitchFamily="34" charset="-128"/>
              </a:rPr>
              <a:t>Was hilft bei der Beantwortung? </a:t>
            </a:r>
          </a:p>
        </p:txBody>
      </p:sp>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a:t>
            </a:fld>
            <a:endParaRPr lang="de-DE" altLang="de-DE">
              <a:latin typeface="Calibri Light"/>
            </a:endParaRPr>
          </a:p>
        </p:txBody>
      </p:sp>
      <p:pic>
        <p:nvPicPr>
          <p:cNvPr id="8" name="Picture 5" descr="verschränkte Ar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2443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a:p>
            <a:pPr lvl="0" algn="ctr" defTabSz="914400" fontAlgn="base"/>
            <a:r>
              <a:rPr lang="de-DE" altLang="de-DE" sz="2400" b="1" dirty="0">
                <a:solidFill>
                  <a:srgbClr val="333333"/>
                </a:solidFill>
                <a:latin typeface="Calibri Light"/>
                <a:ea typeface="ＭＳ Ｐゴシック" panose="020B0600070205080204" pitchFamily="34" charset="-128"/>
              </a:rPr>
              <a:t>Was hilft bei der Beantwortung? </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Vorwissen über </a:t>
            </a:r>
            <a:r>
              <a:rPr lang="de-DE" altLang="de-DE" sz="2000">
                <a:solidFill>
                  <a:srgbClr val="004992"/>
                </a:solidFill>
                <a:latin typeface="Calibri Light"/>
                <a:ea typeface="ＭＳ Ｐゴシック" panose="020B0600070205080204" pitchFamily="34" charset="-128"/>
              </a:rPr>
              <a:t>Person </a:t>
            </a:r>
            <a:r>
              <a:rPr lang="de-DE" altLang="de-DE" sz="200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a:solidFill>
                  <a:srgbClr val="333333"/>
                </a:solidFill>
                <a:latin typeface="Calibri Light"/>
                <a:ea typeface="ＭＳ Ｐゴシック" panose="020B0600070205080204" pitchFamily="34" charset="-128"/>
              </a:rPr>
              <a:t> </a:t>
            </a:r>
            <a:r>
              <a:rPr lang="de-DE" altLang="de-DE" sz="2000" dirty="0">
                <a:solidFill>
                  <a:srgbClr val="333333"/>
                </a:solidFill>
                <a:latin typeface="Calibri Light"/>
                <a:ea typeface="ＭＳ Ｐゴシック" panose="020B0600070205080204" pitchFamily="34" charset="-128"/>
              </a:rPr>
              <a:t>Neigt die Person zu Ängstlichkeit, Arroganz etc.?</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a:t>
            </a:fld>
            <a:endParaRPr lang="de-DE" altLang="de-DE">
              <a:latin typeface="Calibri Light"/>
            </a:endParaRPr>
          </a:p>
        </p:txBody>
      </p:sp>
    </p:spTree>
    <p:extLst>
      <p:ext uri="{BB962C8B-B14F-4D97-AF65-F5344CB8AC3E}">
        <p14:creationId xmlns:p14="http://schemas.microsoft.com/office/powerpoint/2010/main" val="4286176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a:p>
            <a:pPr lvl="0" algn="ctr" defTabSz="914400" fontAlgn="base"/>
            <a:r>
              <a:rPr lang="de-DE" altLang="de-DE" sz="2400" b="1" dirty="0">
                <a:solidFill>
                  <a:srgbClr val="333333"/>
                </a:solidFill>
                <a:latin typeface="Calibri Light"/>
                <a:ea typeface="ＭＳ Ｐゴシック" panose="020B0600070205080204" pitchFamily="34" charset="-128"/>
              </a:rPr>
              <a:t>Was hilft bei der Beantwortung? </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Vorwissen über </a:t>
            </a:r>
            <a:r>
              <a:rPr lang="de-DE" altLang="de-DE" sz="2000">
                <a:solidFill>
                  <a:srgbClr val="004992"/>
                </a:solidFill>
                <a:latin typeface="Calibri Light"/>
                <a:ea typeface="ＭＳ Ｐゴシック" panose="020B0600070205080204" pitchFamily="34" charset="-128"/>
              </a:rPr>
              <a:t>Person </a:t>
            </a:r>
            <a:r>
              <a:rPr lang="de-DE" altLang="de-DE" sz="200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a:solidFill>
                  <a:srgbClr val="333333"/>
                </a:solidFill>
                <a:latin typeface="Calibri Light"/>
                <a:ea typeface="ＭＳ Ｐゴシック" panose="020B0600070205080204" pitchFamily="34" charset="-128"/>
              </a:rPr>
              <a:t> </a:t>
            </a:r>
            <a:r>
              <a:rPr lang="de-DE" altLang="de-DE" sz="2000" dirty="0">
                <a:solidFill>
                  <a:srgbClr val="333333"/>
                </a:solidFill>
                <a:latin typeface="Calibri Light"/>
                <a:ea typeface="ＭＳ Ｐゴシック" panose="020B0600070205080204" pitchFamily="34" charset="-128"/>
              </a:rPr>
              <a:t>Neigt die Person zu Ängstlichkeit, Arroganz etc.?</a:t>
            </a:r>
          </a:p>
          <a:p>
            <a:pPr marL="342900" lvl="1" indent="-342900" defTabSz="914400" fontAlgn="base">
              <a:spcBef>
                <a:spcPts val="1999"/>
              </a:spcBef>
              <a:spcAft>
                <a:spcPts val="0"/>
              </a:spcAft>
              <a:buClr>
                <a:srgbClr val="000000"/>
              </a:buClr>
              <a:buFont typeface="WingDings"/>
              <a:buChar char=""/>
            </a:pPr>
            <a:r>
              <a:rPr lang="de-DE" altLang="de-DE" sz="2000">
                <a:solidFill>
                  <a:srgbClr val="004992"/>
                </a:solidFill>
                <a:latin typeface="Calibri Light"/>
                <a:ea typeface="ＭＳ Ｐゴシック" panose="020B0600070205080204" pitchFamily="34" charset="-128"/>
              </a:rPr>
              <a:t>Umgebung/Situation </a:t>
            </a:r>
            <a:r>
              <a:rPr lang="de-DE" altLang="de-DE" sz="200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a:solidFill>
                  <a:srgbClr val="333333"/>
                </a:solidFill>
                <a:latin typeface="Calibri Light"/>
                <a:ea typeface="ＭＳ Ｐゴシック" panose="020B0600070205080204" pitchFamily="34" charset="-128"/>
              </a:rPr>
              <a:t> </a:t>
            </a:r>
            <a:r>
              <a:rPr lang="de-DE" altLang="de-DE" sz="2000" dirty="0">
                <a:solidFill>
                  <a:srgbClr val="333333"/>
                </a:solidFill>
                <a:latin typeface="Calibri Light"/>
                <a:ea typeface="ＭＳ Ｐゴシック" panose="020B0600070205080204" pitchFamily="34" charset="-128"/>
              </a:rPr>
              <a:t>Wenn jemand im Winter die Arme verschränkt, ist ihm/ihr wahrscheinlich kalt!</a:t>
            </a:r>
            <a:endParaRPr lang="de-DE" altLang="de-DE" sz="2400" dirty="0">
              <a:solidFill>
                <a:srgbClr val="AA9C8F"/>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a:t>
            </a:fld>
            <a:endParaRPr lang="de-DE" altLang="de-DE">
              <a:latin typeface="Calibri Light"/>
            </a:endParaRPr>
          </a:p>
        </p:txBody>
      </p:sp>
    </p:spTree>
    <p:extLst>
      <p:ext uri="{BB962C8B-B14F-4D97-AF65-F5344CB8AC3E}">
        <p14:creationId xmlns:p14="http://schemas.microsoft.com/office/powerpoint/2010/main" val="3325640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a:p>
            <a:pPr lvl="0" algn="ctr" defTabSz="914400" fontAlgn="base"/>
            <a:r>
              <a:rPr lang="de-DE" altLang="de-DE" sz="2400" b="1" dirty="0">
                <a:solidFill>
                  <a:srgbClr val="333333"/>
                </a:solidFill>
                <a:latin typeface="Calibri Light"/>
                <a:ea typeface="ＭＳ Ｐゴシック" panose="020B0600070205080204" pitchFamily="34" charset="-128"/>
              </a:rPr>
              <a:t>Was hilft bei der Beantwortung? </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Vorwissen über Person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rPr>
              <a:t> Neigt die Person zu Ängstlichkeit, Arroganz etc.?</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Umgebung/Situation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rPr>
              <a:t> Wenn jemand im Winter die Arme verschränkt, ist ihm/ihr wahrscheinlich kalt!</a:t>
            </a:r>
          </a:p>
          <a:p>
            <a:pPr marL="342900" lvl="1" indent="-342900" defTabSz="914400" fontAlgn="base">
              <a:spcBef>
                <a:spcPts val="1999"/>
              </a:spcBef>
              <a:spcAft>
                <a:spcPts val="0"/>
              </a:spcAft>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Selbstbeobachtung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sym typeface="Wingdings" panose="05000000000000000000" pitchFamily="2" charset="2"/>
              </a:rPr>
              <a:t> Wann verschränke ich selbst die Arme? (</a:t>
            </a:r>
            <a:r>
              <a:rPr lang="de-DE" altLang="de-DE" sz="2000" dirty="0">
                <a:solidFill>
                  <a:srgbClr val="004992"/>
                </a:solidFill>
                <a:latin typeface="Calibri Light"/>
                <a:ea typeface="ＭＳ Ｐゴシック" panose="020B0600070205080204" pitchFamily="34" charset="-128"/>
                <a:sym typeface="Wingdings" panose="05000000000000000000" pitchFamily="2" charset="2"/>
              </a:rPr>
              <a:t>Aber: Vorsicht! </a:t>
            </a:r>
            <a:r>
              <a:rPr lang="de-DE" altLang="de-DE" sz="2000" dirty="0">
                <a:solidFill>
                  <a:srgbClr val="333333"/>
                </a:solidFill>
                <a:latin typeface="Calibri Light"/>
                <a:ea typeface="ＭＳ Ｐゴシック" panose="020B0600070205080204" pitchFamily="34" charset="-128"/>
                <a:sym typeface="Wingdings" panose="05000000000000000000" pitchFamily="2" charset="2"/>
              </a:rPr>
              <a:t>Man kann nicht immer von sich auf andere schließen!)</a:t>
            </a:r>
            <a:endParaRPr lang="de-DE" altLang="de-DE" sz="2400" dirty="0">
              <a:solidFill>
                <a:srgbClr val="AA9C8F"/>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a:t>
            </a:fld>
            <a:endParaRPr lang="de-DE" altLang="de-DE">
              <a:latin typeface="Calibri Light"/>
            </a:endParaRPr>
          </a:p>
        </p:txBody>
      </p:sp>
    </p:spTree>
    <p:extLst>
      <p:ext uri="{BB962C8B-B14F-4D97-AF65-F5344CB8AC3E}">
        <p14:creationId xmlns:p14="http://schemas.microsoft.com/office/powerpoint/2010/main" val="2028903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Wie fühle ich mich in jemand anderen hinein ...?</a:t>
            </a:r>
            <a:endParaRPr lang="en-US" sz="3600" dirty="0"/>
          </a:p>
        </p:txBody>
      </p:sp>
      <p:sp>
        <p:nvSpPr>
          <p:cNvPr id="7" name="Content Placeholder 6"/>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Beispiel: Eine Person verschränkt die Arme.</a:t>
            </a:r>
            <a:br>
              <a:rPr lang="de-DE" altLang="de-DE" sz="2400" dirty="0">
                <a:solidFill>
                  <a:srgbClr val="AA9C8F"/>
                </a:solidFill>
                <a:latin typeface="Calibri Light"/>
                <a:ea typeface="ＭＳ Ｐゴシック" panose="020B0600070205080204" pitchFamily="34" charset="-128"/>
              </a:rPr>
            </a:br>
            <a:r>
              <a:rPr lang="de-DE" altLang="de-DE" sz="2400" i="1" dirty="0">
                <a:solidFill>
                  <a:srgbClr val="004992"/>
                </a:solidFill>
                <a:latin typeface="Calibri Light"/>
                <a:ea typeface="ＭＳ Ｐゴシック" panose="020B0600070205080204" pitchFamily="34" charset="-128"/>
              </a:rPr>
              <a:t>Weshalb?</a:t>
            </a:r>
          </a:p>
          <a:p>
            <a:pPr lvl="0" algn="ctr" defTabSz="914400" fontAlgn="base"/>
            <a:r>
              <a:rPr lang="de-DE" altLang="de-DE" sz="2400" b="1" dirty="0">
                <a:solidFill>
                  <a:srgbClr val="333333"/>
                </a:solidFill>
                <a:latin typeface="Calibri Light"/>
                <a:ea typeface="ＭＳ Ｐゴシック" panose="020B0600070205080204" pitchFamily="34" charset="-128"/>
              </a:rPr>
              <a:t>Was hilft bei der Beantwortung? </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Vorwissen über Person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rPr>
              <a:t> Neigt die Person zu Ängstlichkeit, Arroganz etc.?</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rPr>
              <a:t>Umgebung/Situation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rPr>
              <a:t> Wenn jemand im Winter die Arme verschränkt, ist ihm/ihr wahrscheinlich kalt!</a:t>
            </a:r>
          </a:p>
          <a:p>
            <a:pPr marL="342900" lvl="1" indent="-342900" defTabSz="914400" fontAlgn="base">
              <a:spcBef>
                <a:spcPts val="1999"/>
              </a:spcBef>
              <a:spcAft>
                <a:spcPts val="0"/>
              </a:spcAft>
              <a:buClr>
                <a:srgbClr val="004992"/>
              </a:buClr>
              <a:buFont typeface="WingDings"/>
              <a:buChar char=""/>
            </a:pPr>
            <a:r>
              <a:rPr lang="de-DE" altLang="de-DE" sz="2000" dirty="0">
                <a:solidFill>
                  <a:srgbClr val="004992"/>
                </a:solidFill>
                <a:latin typeface="Calibri Light"/>
                <a:ea typeface="ＭＳ Ｐゴシック" panose="020B0600070205080204" pitchFamily="34" charset="-128"/>
              </a:rPr>
              <a:t>Selbstbeobachtung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sym typeface="Wingdings" panose="05000000000000000000" pitchFamily="2" charset="2"/>
              </a:rPr>
              <a:t> Wann verschränke ich selbst die Arme? (</a:t>
            </a:r>
            <a:r>
              <a:rPr lang="de-DE" altLang="de-DE" sz="2000" dirty="0">
                <a:solidFill>
                  <a:srgbClr val="004992"/>
                </a:solidFill>
                <a:latin typeface="Calibri Light"/>
                <a:ea typeface="ＭＳ Ｐゴシック" panose="020B0600070205080204" pitchFamily="34" charset="-128"/>
                <a:sym typeface="Wingdings" panose="05000000000000000000" pitchFamily="2" charset="2"/>
              </a:rPr>
              <a:t>Aber: Vorsicht! </a:t>
            </a:r>
            <a:r>
              <a:rPr lang="de-DE" altLang="de-DE" sz="2000" dirty="0">
                <a:solidFill>
                  <a:srgbClr val="333333"/>
                </a:solidFill>
                <a:latin typeface="Calibri Light"/>
                <a:ea typeface="ＭＳ Ｐゴシック" panose="020B0600070205080204" pitchFamily="34" charset="-128"/>
                <a:sym typeface="Wingdings" panose="05000000000000000000" pitchFamily="2" charset="2"/>
              </a:rPr>
              <a:t>Man kann nicht immer von sich auf andere schließen!)</a:t>
            </a:r>
          </a:p>
          <a:p>
            <a:pPr marL="342900" lvl="1" indent="-342900" defTabSz="914400" fontAlgn="base">
              <a:spcBef>
                <a:spcPts val="1999"/>
              </a:spcBef>
              <a:spcAft>
                <a:spcPts val="0"/>
              </a:spcAft>
              <a:buClr>
                <a:srgbClr val="000000"/>
              </a:buClr>
              <a:buFont typeface="WingDings"/>
              <a:buChar char=""/>
            </a:pPr>
            <a:r>
              <a:rPr lang="de-DE" altLang="de-DE" sz="2000" dirty="0">
                <a:solidFill>
                  <a:srgbClr val="004992"/>
                </a:solidFill>
                <a:latin typeface="Calibri Light"/>
                <a:ea typeface="ＭＳ Ｐゴシック" panose="020B0600070205080204" pitchFamily="34" charset="-128"/>
                <a:sym typeface="Wingdings" panose="05000000000000000000" pitchFamily="2" charset="2"/>
              </a:rPr>
              <a:t>Gesichtsausdruck (Mimik) </a:t>
            </a:r>
            <a:r>
              <a:rPr lang="de-DE" altLang="de-DE" sz="20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000" dirty="0">
                <a:solidFill>
                  <a:srgbClr val="333333"/>
                </a:solidFill>
                <a:latin typeface="Calibri Light"/>
                <a:ea typeface="ＭＳ Ｐゴシック" panose="020B0600070205080204" pitchFamily="34" charset="-128"/>
                <a:sym typeface="Wingdings" panose="05000000000000000000" pitchFamily="2" charset="2"/>
              </a:rPr>
              <a:t> Blickt andere Person grimmig, freundlich etc.?</a:t>
            </a:r>
            <a:endParaRPr lang="de-DE" altLang="de-DE" sz="2000" dirty="0">
              <a:solidFill>
                <a:srgbClr val="333333"/>
              </a:solidFill>
              <a:latin typeface="Calibri Light"/>
              <a:ea typeface="ＭＳ Ｐゴシック" panose="020B0600070205080204" pitchFamily="34" charset="-128"/>
            </a:endParaRPr>
          </a:p>
          <a:p>
            <a:pPr lvl="0" defTabSz="914400" fontAlgn="base"/>
            <a:endParaRPr lang="de-DE" altLang="de-DE" sz="2400" dirty="0">
              <a:solidFill>
                <a:srgbClr val="AA9C8F"/>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a:t>
            </a:fld>
            <a:endParaRPr lang="de-DE" altLang="de-DE">
              <a:latin typeface="Calibri Light"/>
            </a:endParaRPr>
          </a:p>
        </p:txBody>
      </p:sp>
    </p:spTree>
    <p:extLst>
      <p:ext uri="{BB962C8B-B14F-4D97-AF65-F5344CB8AC3E}">
        <p14:creationId xmlns:p14="http://schemas.microsoft.com/office/powerpoint/2010/main" val="3904615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Studien zeigen, dass viele (aber nicht alle!) Menschen mit psychischen Erkrankungen (v.a. Psychose):</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Probleme damit haben, den Gefühlsausdruck anderer Menschen einzuschätzen (z.B. Freude, Trauer).</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D43AC22C-7317-4776-9BA8-332A4787E03E}" type="slidenum">
              <a:rPr lang="de-DE" altLang="de-DE" smtClean="0">
                <a:latin typeface="Calibri Light"/>
              </a:rPr>
              <a:pPr>
                <a:defRPr/>
              </a:pPr>
              <a:t>9</a:t>
            </a:fld>
            <a:endParaRPr lang="de-DE" altLang="de-DE">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Studien zeigen, dass viele (aber nicht alle!) Menschen mit psychischen Erkrankungen (v.a. Psychose):</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Probleme damit haben, den Gefühlsausdruck anderer Menschen einzuschätzen (z.B. Freude, Trauer).</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Schwierigkeiten haben zu erkennen, warum andere Menschen auf eine bestimmte Art und Weise handeln.</a:t>
            </a:r>
            <a:endParaRPr lang="en-US" altLang="de-DE" sz="2400" dirty="0">
              <a:solidFill>
                <a:srgbClr val="004992"/>
              </a:solidFill>
              <a:latin typeface="Calibri Light"/>
              <a:ea typeface="ＭＳ Ｐゴシック" panose="020B0600070205080204" pitchFamily="34" charset="-128"/>
            </a:endParaRP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D43AC22C-7317-4776-9BA8-332A4787E03E}" type="slidenum">
              <a:rPr lang="de-DE" altLang="de-DE" smtClean="0">
                <a:latin typeface="Calibri Light"/>
              </a:rPr>
              <a:pPr>
                <a:defRPr/>
              </a:pPr>
              <a:t>10</a:t>
            </a:fld>
            <a:endParaRPr lang="de-DE" altLang="de-DE">
              <a:latin typeface="Calibri Light"/>
            </a:endParaRPr>
          </a:p>
        </p:txBody>
      </p:sp>
    </p:spTree>
    <p:extLst>
      <p:ext uri="{BB962C8B-B14F-4D97-AF65-F5344CB8AC3E}">
        <p14:creationId xmlns:p14="http://schemas.microsoft.com/office/powerpoint/2010/main" val="1625549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08955" y="2204864"/>
            <a:ext cx="11340000" cy="4248000"/>
          </a:xfrm>
        </p:spPr>
        <p:txBody>
          <a:bodyPr/>
          <a:lstStyle/>
          <a:p>
            <a:pPr lvl="0" defTabSz="914400" fontAlgn="base">
              <a:defRPr/>
            </a:pPr>
            <a:r>
              <a:rPr lang="de-DE" sz="2400" dirty="0">
                <a:solidFill>
                  <a:srgbClr val="333333"/>
                </a:solidFill>
                <a:latin typeface="Calibri Light"/>
                <a:ea typeface="ＭＳ Ｐゴシック" panose="020B0600070205080204" pitchFamily="34" charset="-128"/>
              </a:rPr>
              <a:t>Gefühle von Bedrohung oder Stress führen zu einer verzerrten Wahrnehmung anderer Menschen:</a:t>
            </a:r>
          </a:p>
          <a:p>
            <a:pPr marL="342900" lvl="0" indent="-342900" defTabSz="914400" fontAlgn="base">
              <a:buClr>
                <a:srgbClr val="333333"/>
              </a:buClr>
              <a:buFont typeface="WingDings"/>
              <a:buChar char=""/>
              <a:defRPr/>
            </a:pPr>
            <a:r>
              <a:rPr lang="de-DE" sz="2400" dirty="0">
                <a:solidFill>
                  <a:srgbClr val="333333"/>
                </a:solidFill>
                <a:latin typeface="Calibri Light"/>
                <a:ea typeface="ＭＳ Ｐゴシック" panose="020B0600070205080204" pitchFamily="34" charset="-128"/>
              </a:rPr>
              <a:t>Ein neutraler Gesichtsausdruck wird als kalter, abschätziger Blick fehlinterpretiert.</a:t>
            </a:r>
          </a:p>
          <a:p>
            <a:pPr marL="342900" lvl="0" indent="-342900" defTabSz="914400" fontAlgn="base">
              <a:buClr>
                <a:srgbClr val="333333"/>
              </a:buClr>
              <a:buFont typeface="WingDings"/>
              <a:buChar char=""/>
              <a:defRPr/>
            </a:pPr>
            <a:r>
              <a:rPr lang="de-DE" sz="2400" dirty="0">
                <a:solidFill>
                  <a:srgbClr val="333333"/>
                </a:solidFill>
                <a:latin typeface="Calibri Light"/>
                <a:ea typeface="ＭＳ Ｐゴシック" panose="020B0600070205080204" pitchFamily="34" charset="-128"/>
              </a:rPr>
              <a:t>Aufmunternde Worte von Freunden werden als bloßes Gerede wahrgenommen.</a:t>
            </a:r>
          </a:p>
          <a:p>
            <a:pPr marL="342900" lvl="0" indent="-342900" defTabSz="914400" fontAlgn="base">
              <a:buClr>
                <a:srgbClr val="333333"/>
              </a:buClr>
              <a:buFont typeface="WingDings"/>
              <a:buChar char=""/>
              <a:defRPr/>
            </a:pPr>
            <a:r>
              <a:rPr lang="de-DE" sz="2400" dirty="0">
                <a:solidFill>
                  <a:srgbClr val="333333"/>
                </a:solidFill>
                <a:latin typeface="Calibri Light"/>
                <a:ea typeface="ＭＳ Ｐゴシック" panose="020B0600070205080204" pitchFamily="34" charset="-128"/>
              </a:rPr>
              <a:t>Das nervöse Gesicht eines Fahrgastes in der S-Bahn wird als Gefahrensignal fehlinterpretiert (z.B. drohender Anschlag).</a:t>
            </a:r>
          </a:p>
          <a:p>
            <a:pPr lvl="0" defTabSz="914400" fontAlgn="base">
              <a:buClr>
                <a:srgbClr val="336699"/>
              </a:buClr>
              <a:defRPr/>
            </a:pPr>
            <a:endParaRPr 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37890" name="Rectangle 2"/>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
        <p:nvSpPr>
          <p:cNvPr id="5" name="Rechteck 1"/>
          <p:cNvSpPr>
            <a:spLocks noChangeArrowheads="1"/>
          </p:cNvSpPr>
          <p:nvPr/>
        </p:nvSpPr>
        <p:spPr bwMode="auto">
          <a:xfrm>
            <a:off x="408955" y="6083532"/>
            <a:ext cx="11376000" cy="369332"/>
          </a:xfrm>
          <a:prstGeom prst="rect">
            <a:avLst/>
          </a:prstGeom>
          <a:noFill/>
          <a:ln w="9525">
            <a:noFill/>
            <a:miter lim="800000"/>
            <a:headEnd/>
            <a:tailEnd/>
          </a:ln>
        </p:spPr>
        <p:txBody>
          <a:bodyPr>
            <a:spAutoFit/>
          </a:bodyPr>
          <a:lstStyle/>
          <a:p>
            <a:pPr marL="360363" indent="-360363" algn="ctr">
              <a:spcBef>
                <a:spcPct val="20000"/>
              </a:spcBef>
              <a:buClr>
                <a:srgbClr val="336699"/>
              </a:buClr>
              <a:defRPr/>
            </a:pPr>
            <a:r>
              <a:rPr lang="de-DE" altLang="de-DE" dirty="0">
                <a:solidFill>
                  <a:srgbClr val="004992"/>
                </a:solidFill>
                <a:latin typeface="Calibri Light"/>
                <a:ea typeface="MS PGothic" pitchFamily="34" charset="-128"/>
              </a:rPr>
              <a:t>Möchte vielleicht jemand eine kurze persönliche Erfahrung einbringen?</a:t>
            </a:r>
          </a:p>
        </p:txBody>
      </p:sp>
      <p:sp>
        <p:nvSpPr>
          <p:cNvPr id="6" name="Title 5"/>
          <p:cNvSpPr>
            <a:spLocks noGrp="1"/>
          </p:cNvSpPr>
          <p:nvPr>
            <p:ph type="title"/>
          </p:nvPr>
        </p:nvSpPr>
        <p:spPr/>
        <p:txBody>
          <a:bodyPr/>
          <a:lstStyle/>
          <a:p>
            <a:r>
              <a:rPr lang="de-DE" sz="3600" dirty="0"/>
              <a:t>Wie Probleme der Emotionserkennung Fehleinschätzungen während der Psychose begünstigen – Beispiele</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a:t>
            </a:fld>
            <a:endParaRPr lang="de-DE" altLang="de-DE">
              <a:latin typeface="Calibri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Aufgabengruppe</a:t>
            </a:r>
            <a:r>
              <a:rPr lang="en-US" sz="3600" dirty="0">
                <a:latin typeface="Calibri Light"/>
              </a:rPr>
              <a:t> 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12</a:t>
            </a:fld>
            <a:endParaRPr lang="de-DE" altLang="de-DE">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t>Nennen</a:t>
            </a:r>
            <a:r>
              <a:rPr lang="en-US" sz="3600" dirty="0"/>
              <a:t> </a:t>
            </a:r>
            <a:r>
              <a:rPr lang="en-US" sz="3600" dirty="0" err="1"/>
              <a:t>Sie</a:t>
            </a:r>
            <a:r>
              <a:rPr lang="en-US" sz="3600" dirty="0"/>
              <a:t> </a:t>
            </a:r>
            <a:r>
              <a:rPr lang="en-US" sz="3600" dirty="0" err="1"/>
              <a:t>einige</a:t>
            </a:r>
            <a:r>
              <a:rPr lang="en-US" sz="3600" dirty="0"/>
              <a:t> </a:t>
            </a:r>
            <a:r>
              <a:rPr lang="en-US" sz="3600" dirty="0" err="1"/>
              <a:t>Gefühle</a:t>
            </a:r>
            <a:r>
              <a:rPr lang="en-US" sz="3600" dirty="0"/>
              <a:t>/</a:t>
            </a:r>
            <a:r>
              <a:rPr lang="en-US" sz="3600" dirty="0" err="1"/>
              <a:t>Empfindungen</a:t>
            </a:r>
            <a:endParaRPr lang="en-US" sz="3600" dirty="0"/>
          </a:p>
        </p:txBody>
      </p:sp>
      <p:sp>
        <p:nvSpPr>
          <p:cNvPr id="5" name="Content Placeholder 4"/>
          <p:cNvSpPr>
            <a:spLocks noGrp="1"/>
          </p:cNvSpPr>
          <p:nvPr>
            <p:ph idx="1"/>
          </p:nvPr>
        </p:nvSpPr>
        <p:spPr/>
        <p:txBody>
          <a:bodyPr/>
          <a:lstStyle/>
          <a:p>
            <a:r>
              <a:rPr lang="en-US"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13</a:t>
            </a:fld>
            <a:endParaRPr lang="de-DE" alt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Nennen Sie einige Gefühle/Empfindungen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latin typeface="Calibri Light"/>
                <a:ea typeface="ＭＳ Ｐゴシック" panose="020B0600070205080204" pitchFamily="34" charset="-128"/>
              </a:rPr>
              <a:t> Freude</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Überraschung</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Angst</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Traurigkeit</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Wut/Ärger</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Abscheu/Ekel</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 Schmerz</a:t>
            </a:r>
            <a:endParaRPr lang="en-GB" alt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14</a:t>
            </a:fld>
            <a:endParaRPr lang="de-DE" alt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latin typeface="Calibri Light"/>
              </a:rPr>
              <a:t>Verschiedene</a:t>
            </a:r>
            <a:r>
              <a:rPr lang="en-US" sz="3600" dirty="0">
                <a:latin typeface="Calibri Light"/>
              </a:rPr>
              <a:t> </a:t>
            </a:r>
            <a:r>
              <a:rPr lang="en-US" sz="3600" dirty="0" err="1">
                <a:latin typeface="Calibri Light"/>
              </a:rPr>
              <a:t>Gefühle</a:t>
            </a:r>
            <a:r>
              <a:rPr lang="en-US" sz="3600" dirty="0">
                <a:latin typeface="Calibri Light"/>
              </a:rPr>
              <a:t>/</a:t>
            </a:r>
            <a:r>
              <a:rPr lang="en-US" sz="3600" dirty="0" err="1">
                <a:latin typeface="Calibri Light"/>
              </a:rPr>
              <a:t>Empfindungen</a:t>
            </a:r>
            <a:br>
              <a:rPr lang="en-US" sz="3600" dirty="0">
                <a:latin typeface="Calibri Light"/>
              </a:rPr>
            </a:br>
            <a:r>
              <a:rPr lang="de-DE" altLang="de-DE" dirty="0">
                <a:solidFill>
                  <a:srgbClr val="004992"/>
                </a:solidFill>
              </a:rPr>
              <a:t>Manchmal ist es einfach zu erschließen, was in jemandem vorgeht, v.a. wenn man weitere Informationen hat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15</a:t>
            </a:fld>
            <a:endParaRPr lang="de-DE" altLang="de-DE">
              <a:latin typeface="Calibri Light"/>
            </a:endParaRPr>
          </a:p>
        </p:txBody>
      </p:sp>
      <p:pic>
        <p:nvPicPr>
          <p:cNvPr id="18" name="Picture 36" descr="In pain! - signither - flickr - cc - zugeschnit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2" descr="super anger grrr von meghantosh (flickr) attribution and weitergab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1" descr="underthehat - flickr - When a friend dies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0" descr="loungerie - flickr - flickr marriage - cclince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8" descr="j03 - flickr - suprise!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descr="bartimaeus - flickr - Oh my God! - cclicens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9"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extLst>
      <p:ext uri="{BB962C8B-B14F-4D97-AF65-F5344CB8AC3E}">
        <p14:creationId xmlns:p14="http://schemas.microsoft.com/office/powerpoint/2010/main" val="1329362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aption_22"/>
          <p:cNvSpPr txBox="1">
            <a:spLocks noChangeArrowheads="1"/>
          </p:cNvSpPr>
          <p:nvPr/>
        </p:nvSpPr>
        <p:spPr bwMode="auto">
          <a:xfrm>
            <a:off x="5257800" y="4597042"/>
            <a:ext cx="16459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Überraschung</a:t>
            </a:r>
            <a:endParaRPr lang="en-GB" altLang="de-DE" sz="2000" dirty="0">
              <a:solidFill>
                <a:srgbClr val="004992"/>
              </a:solidFill>
              <a:latin typeface="Calibri Light"/>
            </a:endParaRPr>
          </a:p>
        </p:txBody>
      </p:sp>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latin typeface="Calibri Light"/>
              </a:rPr>
              <a:t>Verschiedene</a:t>
            </a:r>
            <a:r>
              <a:rPr lang="en-US" sz="3600" dirty="0">
                <a:latin typeface="Calibri Light"/>
              </a:rPr>
              <a:t> </a:t>
            </a:r>
            <a:r>
              <a:rPr lang="en-US" sz="3600" dirty="0" err="1">
                <a:latin typeface="Calibri Light"/>
              </a:rPr>
              <a:t>Gefühle</a:t>
            </a:r>
            <a:r>
              <a:rPr lang="en-US" sz="3600" dirty="0">
                <a:latin typeface="Calibri Light"/>
              </a:rPr>
              <a:t>/</a:t>
            </a:r>
            <a:r>
              <a:rPr lang="en-US" sz="3600" dirty="0" err="1">
                <a:latin typeface="Calibri Light"/>
              </a:rPr>
              <a:t>Empfindungen</a:t>
            </a:r>
            <a:br>
              <a:rPr lang="en-US" sz="3600" dirty="0">
                <a:latin typeface="Calibri Light"/>
              </a:rPr>
            </a:br>
            <a:r>
              <a:rPr lang="de-DE" altLang="de-DE" dirty="0">
                <a:solidFill>
                  <a:srgbClr val="004992"/>
                </a:solidFill>
              </a:rPr>
              <a:t>Manchmal ist es einfach zu erschließen, was in jemandem vorgeht, v.a. wenn man weitere Informationen hat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16</a:t>
            </a:fld>
            <a:endParaRPr lang="de-DE" altLang="de-DE">
              <a:latin typeface="Calibri Light"/>
            </a:endParaRPr>
          </a:p>
        </p:txBody>
      </p:sp>
      <p:pic>
        <p:nvPicPr>
          <p:cNvPr id="18" name="Picture 36" descr="In pain! - signither - flickr - cc - zugeschnit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2" descr="super anger grrr von meghantosh (flickr) attribution and weitergab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1" descr="underthehat - flickr - When a friend dies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0" descr="loungerie - flickr - flickr marriage - cclince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8" descr="j03 - flickr - suprise!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descr="bartimaeus - flickr - Oh my God! - cclicens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Ekel</a:t>
            </a:r>
            <a:endParaRPr lang="en-GB" altLang="de-DE" sz="2000" dirty="0">
              <a:solidFill>
                <a:srgbClr val="004992"/>
              </a:solidFill>
              <a:latin typeface="Calibri Light"/>
            </a:endParaRPr>
          </a:p>
        </p:txBody>
      </p:sp>
      <p:sp>
        <p:nvSpPr>
          <p:cNvPr id="27"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Freude</a:t>
            </a:r>
            <a:endParaRPr lang="en-GB" altLang="de-DE" sz="2000" dirty="0">
              <a:solidFill>
                <a:srgbClr val="004992"/>
              </a:solidFill>
              <a:latin typeface="Calibri Light"/>
            </a:endParaRPr>
          </a:p>
        </p:txBody>
      </p:sp>
      <p:sp>
        <p:nvSpPr>
          <p:cNvPr id="28"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Wut/Ärger</a:t>
            </a:r>
            <a:endParaRPr lang="en-GB" altLang="de-DE" sz="2000" dirty="0">
              <a:solidFill>
                <a:srgbClr val="004992"/>
              </a:solidFill>
              <a:latin typeface="Calibri Light"/>
            </a:endParaRPr>
          </a:p>
        </p:txBody>
      </p:sp>
      <p:sp>
        <p:nvSpPr>
          <p:cNvPr id="29"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Trauer</a:t>
            </a:r>
            <a:endParaRPr lang="en-GB" altLang="de-DE" sz="2000" dirty="0">
              <a:solidFill>
                <a:srgbClr val="004992"/>
              </a:solidFill>
              <a:latin typeface="Calibri Light"/>
            </a:endParaRPr>
          </a:p>
        </p:txBody>
      </p:sp>
      <p:sp>
        <p:nvSpPr>
          <p:cNvPr id="33" name="Caption_18"/>
          <p:cNvSpPr txBox="1">
            <a:spLocks noChangeArrowheads="1"/>
          </p:cNvSpPr>
          <p:nvPr/>
        </p:nvSpPr>
        <p:spPr bwMode="auto">
          <a:xfrm>
            <a:off x="9109710" y="4600277"/>
            <a:ext cx="176022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Schmerz</a:t>
            </a:r>
            <a:endParaRPr lang="en-GB" altLang="de-DE" sz="2000" dirty="0">
              <a:solidFill>
                <a:srgbClr val="004992"/>
              </a:solidFill>
              <a:latin typeface="Calibri Light"/>
            </a:endParaRPr>
          </a:p>
        </p:txBody>
      </p:sp>
    </p:spTree>
    <p:extLst>
      <p:ext uri="{BB962C8B-B14F-4D97-AF65-F5344CB8AC3E}">
        <p14:creationId xmlns:p14="http://schemas.microsoft.com/office/powerpoint/2010/main" val="2386480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408955" y="1813842"/>
            <a:ext cx="11376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50180"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4"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5"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6"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50187"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50188"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50189"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50190"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50191"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
        <p:nvSpPr>
          <p:cNvPr id="50192" name="Text Box 17"/>
          <p:cNvSpPr txBox="1">
            <a:spLocks noChangeArrowheads="1"/>
          </p:cNvSpPr>
          <p:nvPr/>
        </p:nvSpPr>
        <p:spPr bwMode="auto">
          <a:xfrm>
            <a:off x="6080759" y="2203704"/>
            <a:ext cx="5669280" cy="2659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latin typeface="Calibri Light"/>
              </a:rPr>
              <a:t>Schwieriger wird es, wenn man weder die Person kennt noch andere Anhaltspunkte besitzt!</a:t>
            </a:r>
          </a:p>
          <a:p>
            <a:pPr eaLnBrk="1" hangingPunct="1">
              <a:lnSpc>
                <a:spcPct val="105000"/>
              </a:lnSpc>
              <a:spcBef>
                <a:spcPts val="1999"/>
              </a:spcBef>
              <a:spcAft>
                <a:spcPts val="0"/>
              </a:spcAft>
              <a:buClrTx/>
              <a:buNone/>
            </a:pPr>
            <a:r>
              <a:rPr lang="de-DE" altLang="de-DE" sz="2400" dirty="0">
                <a:solidFill>
                  <a:srgbClr val="004992"/>
                </a:solidFill>
                <a:latin typeface="Calibri Light"/>
              </a:rPr>
              <a:t>Versuchen Sie, die Gesichtsausdrücke von Bild 1 bis 6 bestimmten Gefühlen zuzuordnen.</a:t>
            </a:r>
            <a:endParaRPr lang="en-GB"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17</a:t>
            </a:fld>
            <a:endParaRPr lang="de-DE" altLang="de-DE">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408955" y="1813842"/>
            <a:ext cx="11376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50180"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4"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5"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6"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50187"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50188"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50189"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50190"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50191"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18</a:t>
            </a:fld>
            <a:endParaRPr lang="de-DE" altLang="de-DE">
              <a:latin typeface="Calibri Light"/>
            </a:endParaRPr>
          </a:p>
        </p:txBody>
      </p:sp>
      <p:sp>
        <p:nvSpPr>
          <p:cNvPr id="18" name="Text Box 4"/>
          <p:cNvSpPr txBox="1">
            <a:spLocks noChangeArrowheads="1"/>
          </p:cNvSpPr>
          <p:nvPr/>
        </p:nvSpPr>
        <p:spPr bwMode="auto">
          <a:xfrm>
            <a:off x="6080760" y="2203704"/>
            <a:ext cx="5669280" cy="3685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latin typeface="Calibri Light"/>
              </a:rPr>
              <a:t> Freude</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latin typeface="Calibri Light"/>
              </a:rPr>
              <a:t> Überraschung</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latin typeface="Calibri Light"/>
              </a:rPr>
              <a:t> Angst</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latin typeface="Calibri Light"/>
              </a:rPr>
              <a:t> Traurigkeit</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latin typeface="Calibri Light"/>
              </a:rPr>
              <a:t> Wut</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latin typeface="Calibri Light"/>
              </a:rPr>
              <a:t> Abscheu</a:t>
            </a:r>
          </a:p>
        </p:txBody>
      </p:sp>
    </p:spTree>
    <p:extLst>
      <p:ext uri="{BB962C8B-B14F-4D97-AF65-F5344CB8AC3E}">
        <p14:creationId xmlns:p14="http://schemas.microsoft.com/office/powerpoint/2010/main" val="4059805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3"/>
          <p:cNvSpPr txBox="1">
            <a:spLocks noChangeArrowheads="1"/>
          </p:cNvSpPr>
          <p:nvPr/>
        </p:nvSpPr>
        <p:spPr bwMode="auto">
          <a:xfrm>
            <a:off x="411480" y="2203704"/>
            <a:ext cx="11338560"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buClrTx/>
              <a:buFontTx/>
              <a:buNone/>
            </a:pPr>
            <a:r>
              <a:rPr lang="de-DE" altLang="de-DE" sz="2400" dirty="0">
                <a:latin typeface="Calibri Light"/>
              </a:rPr>
              <a:t>Wer von diesen 4 Herren ist ein Schauspieler, Sportler, Psychotherapeut oder Serienmörder? Wie sicher sind Sie sich?</a:t>
            </a:r>
            <a:endParaRPr lang="en-GB" altLang="de-DE" sz="2400"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latin typeface="Calibri Light"/>
              </a:rPr>
              <a:t>Lassen Gesichter oder Mimik auf den Charakter oder sogar Berufe schließen?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19</a:t>
            </a:fld>
            <a:endParaRPr lang="de-DE" altLang="de-DE">
              <a:latin typeface="Calibri Light"/>
            </a:endParaRPr>
          </a:p>
        </p:txBody>
      </p:sp>
      <p:pic>
        <p:nvPicPr>
          <p:cNvPr id="10"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t>Hätten</a:t>
            </a:r>
            <a:r>
              <a:rPr lang="en-US" sz="3600" dirty="0"/>
              <a:t> </a:t>
            </a:r>
            <a:r>
              <a:rPr lang="en-US" sz="3600" dirty="0" err="1"/>
              <a:t>Sie</a:t>
            </a:r>
            <a:r>
              <a:rPr lang="en-US" sz="3600" dirty="0"/>
              <a:t> </a:t>
            </a:r>
            <a:r>
              <a:rPr lang="en-US" sz="3600" dirty="0" err="1"/>
              <a:t>es</a:t>
            </a:r>
            <a:r>
              <a:rPr lang="en-US" sz="3600" dirty="0"/>
              <a:t> </a:t>
            </a:r>
            <a:r>
              <a:rPr lang="en-US" sz="3600" dirty="0" err="1"/>
              <a:t>gewusst</a:t>
            </a:r>
            <a:r>
              <a:rPr lang="en-US" sz="3600" dirty="0"/>
              <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20</a:t>
            </a:fld>
            <a:endParaRPr lang="de-DE" altLang="de-DE">
              <a:latin typeface="Calibri Light"/>
            </a:endParaRPr>
          </a:p>
        </p:txBody>
      </p:sp>
      <p:sp>
        <p:nvSpPr>
          <p:cNvPr id="54275" name="Text Box 3"/>
          <p:cNvSpPr txBox="1">
            <a:spLocks noChangeArrowheads="1"/>
          </p:cNvSpPr>
          <p:nvPr/>
        </p:nvSpPr>
        <p:spPr bwMode="auto">
          <a:xfrm>
            <a:off x="411480" y="2203704"/>
            <a:ext cx="11338560"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latin typeface="Calibri Light"/>
              </a:rPr>
              <a:t>Vielfach sind unsere Klischeevorstellungen nicht auf den Einzelfall anwendbar, z.B. sind nicht alle Schauspieler schön, sehen nicht alle Mörder brutal aus usw.!</a:t>
            </a:r>
            <a:endParaRPr lang="en-GB" altLang="de-DE" sz="2400" dirty="0">
              <a:latin typeface="Calibri Light"/>
            </a:endParaRPr>
          </a:p>
        </p:txBody>
      </p:sp>
      <p:pic>
        <p:nvPicPr>
          <p:cNvPr id="54276"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9"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54276"/>
          <p:cNvSpPr txBox="1">
            <a:spLocks noChangeArrowheads="1"/>
          </p:cNvSpPr>
          <p:nvPr/>
        </p:nvSpPr>
        <p:spPr bwMode="auto">
          <a:xfrm>
            <a:off x="4021204" y="5963859"/>
            <a:ext cx="18116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Ted Bundy:</a:t>
            </a:r>
          </a:p>
          <a:p>
            <a:pPr algn="ctr" eaLnBrk="1" hangingPunct="1">
              <a:spcBef>
                <a:spcPts val="0"/>
              </a:spcBef>
              <a:spcAft>
                <a:spcPts val="0"/>
              </a:spcAft>
              <a:buClrTx/>
              <a:buNone/>
            </a:pPr>
            <a:r>
              <a:rPr lang="de-DE" altLang="de-DE" sz="1800" dirty="0">
                <a:latin typeface="Calibri Light"/>
              </a:rPr>
              <a:t>Serienmörder</a:t>
            </a:r>
            <a:endParaRPr lang="en-GB" altLang="de-DE" sz="1800" dirty="0">
              <a:latin typeface="Calibri Light"/>
            </a:endParaRPr>
          </a:p>
        </p:txBody>
      </p:sp>
      <p:sp>
        <p:nvSpPr>
          <p:cNvPr id="12" name="Caption_54279"/>
          <p:cNvSpPr txBox="1">
            <a:spLocks noChangeArrowheads="1"/>
          </p:cNvSpPr>
          <p:nvPr/>
        </p:nvSpPr>
        <p:spPr bwMode="auto">
          <a:xfrm>
            <a:off x="408955" y="5963859"/>
            <a:ext cx="2606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Eddie „Eagle“</a:t>
            </a:r>
            <a:r>
              <a:rPr lang="de-DE" altLang="ja-JP" sz="1800" dirty="0">
                <a:latin typeface="Calibri Light"/>
              </a:rPr>
              <a:t> Edwards:</a:t>
            </a:r>
          </a:p>
          <a:p>
            <a:pPr algn="ctr" eaLnBrk="1" hangingPunct="1">
              <a:spcBef>
                <a:spcPts val="0"/>
              </a:spcBef>
              <a:spcAft>
                <a:spcPts val="0"/>
              </a:spcAft>
              <a:buClrTx/>
              <a:buNone/>
            </a:pPr>
            <a:r>
              <a:rPr lang="de-DE" altLang="de-DE" sz="1800" dirty="0">
                <a:latin typeface="Calibri Light"/>
              </a:rPr>
              <a:t>Skispringer</a:t>
            </a:r>
            <a:endParaRPr lang="en-GB" altLang="de-DE" sz="1800" dirty="0">
              <a:latin typeface="Calibri Light"/>
            </a:endParaRPr>
          </a:p>
        </p:txBody>
      </p:sp>
      <p:sp>
        <p:nvSpPr>
          <p:cNvPr id="14" name="Caption_10"/>
          <p:cNvSpPr txBox="1">
            <a:spLocks noChangeArrowheads="1"/>
          </p:cNvSpPr>
          <p:nvPr/>
        </p:nvSpPr>
        <p:spPr bwMode="auto">
          <a:xfrm>
            <a:off x="4821875" y="6610190"/>
            <a:ext cx="2103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800" i="1" dirty="0">
                <a:latin typeface="Calibri Light"/>
              </a:rPr>
              <a:t>.</a:t>
            </a:r>
          </a:p>
        </p:txBody>
      </p:sp>
      <p:sp>
        <p:nvSpPr>
          <p:cNvPr id="15" name="Caption_54278"/>
          <p:cNvSpPr txBox="1">
            <a:spLocks noChangeArrowheads="1"/>
          </p:cNvSpPr>
          <p:nvPr/>
        </p:nvSpPr>
        <p:spPr bwMode="auto">
          <a:xfrm>
            <a:off x="6839069" y="5963859"/>
            <a:ext cx="197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Harald Effenberg:</a:t>
            </a:r>
          </a:p>
          <a:p>
            <a:pPr algn="ctr" eaLnBrk="1" hangingPunct="1">
              <a:spcBef>
                <a:spcPts val="0"/>
              </a:spcBef>
              <a:spcAft>
                <a:spcPts val="0"/>
              </a:spcAft>
              <a:buClrTx/>
              <a:buNone/>
            </a:pPr>
            <a:r>
              <a:rPr lang="de-DE" altLang="de-DE" sz="1800" dirty="0">
                <a:latin typeface="Calibri Light"/>
              </a:rPr>
              <a:t>Schauspieler</a:t>
            </a:r>
            <a:endParaRPr lang="en-GB" altLang="de-DE" sz="1800" dirty="0">
              <a:latin typeface="Calibri Light"/>
            </a:endParaRPr>
          </a:p>
        </p:txBody>
      </p:sp>
      <p:sp>
        <p:nvSpPr>
          <p:cNvPr id="16" name="Caption_54277"/>
          <p:cNvSpPr txBox="1">
            <a:spLocks noChangeArrowheads="1"/>
          </p:cNvSpPr>
          <p:nvPr/>
        </p:nvSpPr>
        <p:spPr bwMode="auto">
          <a:xfrm>
            <a:off x="9820681"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Alfred Adler:</a:t>
            </a:r>
          </a:p>
          <a:p>
            <a:pPr algn="ctr" eaLnBrk="1" hangingPunct="1">
              <a:spcBef>
                <a:spcPts val="0"/>
              </a:spcBef>
              <a:spcAft>
                <a:spcPts val="0"/>
              </a:spcAft>
              <a:buClrTx/>
              <a:buNone/>
            </a:pPr>
            <a:r>
              <a:rPr lang="de-DE" altLang="de-DE" sz="1800" dirty="0">
                <a:latin typeface="Calibri Light"/>
              </a:rPr>
              <a:t>Psychotherapeut</a:t>
            </a:r>
            <a:endParaRPr lang="en-GB" altLang="de-DE" sz="1800" dirty="0">
              <a:latin typeface="Calibri Light"/>
            </a:endParaRPr>
          </a:p>
        </p:txBody>
      </p:sp>
    </p:spTree>
    <p:extLst>
      <p:ext uri="{BB962C8B-B14F-4D97-AF65-F5344CB8AC3E}">
        <p14:creationId xmlns:p14="http://schemas.microsoft.com/office/powerpoint/2010/main" val="439988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32132" name="Group 4"/>
          <p:cNvGraphicFramePr>
            <a:graphicFrameLocks noGrp="1"/>
          </p:cNvGraphicFramePr>
          <p:nvPr>
            <p:extLst>
              <p:ext uri="{D42A27DB-BD31-4B8C-83A1-F6EECF244321}">
                <p14:modId xmlns:p14="http://schemas.microsoft.com/office/powerpoint/2010/main" val="523286063"/>
              </p:ext>
            </p:extLst>
          </p:nvPr>
        </p:nvGraphicFramePr>
        <p:xfrm>
          <a:off x="408955" y="2203704"/>
          <a:ext cx="11376001" cy="41148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Gestik/Mimik</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Wie kommt diese Haltung/Geste hier und anderswo an?</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Körperkontakt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Kuss zur Begrüßung</a:t>
                      </a:r>
                      <a:endParaRPr kumimoji="0" lang="de-DE" sz="1800" b="1"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8385" name="Rectangle 19"/>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58387" name="Picture 23" descr="Homies In Heaven - flickr - Untitled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8" name="Picture 24" descr="wilbanks - flickr - HPIM1731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21</a:t>
            </a:fld>
            <a:endParaRPr lang="de-DE" altLang="de-DE">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28080" name="Group 48"/>
          <p:cNvGraphicFramePr>
            <a:graphicFrameLocks noGrp="1"/>
          </p:cNvGraphicFramePr>
          <p:nvPr>
            <p:extLst>
              <p:ext uri="{D42A27DB-BD31-4B8C-83A1-F6EECF244321}">
                <p14:modId xmlns:p14="http://schemas.microsoft.com/office/powerpoint/2010/main" val="145980872"/>
              </p:ext>
            </p:extLst>
          </p:nvPr>
        </p:nvGraphicFramePr>
        <p:xfrm>
          <a:off x="408955" y="2203704"/>
          <a:ext cx="11376001" cy="41148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Gestik/Mimik</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Wie kommt diese Haltung/Geste hier und anderswo an?</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Nordamerika</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Europa</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O.K.</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gut so</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Frankreich</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Belgien</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Tunesien</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Null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wertlos</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Geld</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einigen Ländern</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abfällige Geste für homosexuelle Menschen</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Körperkontakt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Kuss zur Begrüßung</a:t>
                      </a:r>
                      <a:endParaRPr kumimoji="0" lang="de-DE" sz="1800" b="1"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0434" name="Rectangle 22"/>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22</a:t>
            </a:fld>
            <a:endParaRPr lang="de-DE" altLang="de-DE">
              <a:latin typeface="Calibri Light"/>
            </a:endParaRPr>
          </a:p>
        </p:txBody>
      </p:sp>
      <p:pic>
        <p:nvPicPr>
          <p:cNvPr id="11" name="Picture 23" descr="Homies In Heaven - flickr - Untitled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28080" name="Group 48"/>
          <p:cNvGraphicFramePr>
            <a:graphicFrameLocks noGrp="1"/>
          </p:cNvGraphicFramePr>
          <p:nvPr>
            <p:extLst>
              <p:ext uri="{D42A27DB-BD31-4B8C-83A1-F6EECF244321}">
                <p14:modId xmlns:p14="http://schemas.microsoft.com/office/powerpoint/2010/main" val="660411911"/>
              </p:ext>
            </p:extLst>
          </p:nvPr>
        </p:nvGraphicFramePr>
        <p:xfrm>
          <a:off x="408955" y="2203704"/>
          <a:ext cx="11376001" cy="41148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Gestik/Mimik</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Wie kommt diese Haltung/Geste hier und anderswo an?</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Nordamerika</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Europa</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O.K.</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gut so</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Frankreich</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Belgien</a:t>
                      </a: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800" b="1"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Tunesien</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Null</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wertlos</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Geld</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einigen Ländern</a:t>
                      </a: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abfällige Geste für homosexuelle Menschen</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Körperkontakt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Kuss zur Begrüßung</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defRPr/>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Je nach (Sub-)Kultur bzw. Generation wird ein inniger Körperkontakt bei der Begrüßung als übergriffig (z.B. ältere Menschen in Deutschland) oder normal erachtet (z.B. Jugendliche, mediterrane Länder). Während sich heterosexuelle Männer in Deutschland selten zur Begrüßung küssen, ist dies in anderen Kulturen oder manchen linken Gruppen („sozialistischer Bruderkuss“) normal</a:t>
                      </a:r>
                      <a:r>
                        <a:rPr kumimoji="0" lang="de-DE" altLang="ja-JP"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endPar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2482" name="Rectangle 22"/>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Andere Länder, andere Sitten!</a:t>
            </a:r>
            <a:br>
              <a:rPr lang="de-DE" sz="3600" dirty="0">
                <a:latin typeface="Calibri Light"/>
              </a:rPr>
            </a:br>
            <a:r>
              <a:rPr lang="de-DE" dirty="0">
                <a:latin typeface="Calibri Light"/>
              </a:rPr>
              <a:t>Häufige Fehlinterpretationen von Gestik und Mimik</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23</a:t>
            </a:fld>
            <a:endParaRPr lang="de-DE" altLang="de-DE">
              <a:latin typeface="Calibri Light"/>
            </a:endParaRPr>
          </a:p>
        </p:txBody>
      </p:sp>
      <p:pic>
        <p:nvPicPr>
          <p:cNvPr id="11" name="Picture 23" descr="Homies In Heaven - flickr - Untitled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408955" y="1813842"/>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31130" name="Group 26"/>
          <p:cNvGraphicFramePr>
            <a:graphicFrameLocks noGrp="1"/>
          </p:cNvGraphicFramePr>
          <p:nvPr>
            <p:extLst>
              <p:ext uri="{D42A27DB-BD31-4B8C-83A1-F6EECF244321}">
                <p14:modId xmlns:p14="http://schemas.microsoft.com/office/powerpoint/2010/main" val="2229396767"/>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Gestik/Mimik</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Mögliche Missverständnisse</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Kleidung</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Missverständnisse Jugendliche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sym typeface="Wingdings" pitchFamily="2" charset="2"/>
                        </a:rPr>
                        <a:t></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64526" name="Rectangle 20"/>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64528" name="Picture 31" descr="Miniskirt chicks-Kanaka`s paradise life - 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Häufige Fehlinterpretationen von Gestik und Mimik</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24</a:t>
            </a:fld>
            <a:endParaRPr lang="de-DE" altLang="de-DE">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408955" y="1813842"/>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31130" name="Group 26"/>
          <p:cNvGraphicFramePr>
            <a:graphicFrameLocks noGrp="1"/>
          </p:cNvGraphicFramePr>
          <p:nvPr>
            <p:extLst>
              <p:ext uri="{D42A27DB-BD31-4B8C-83A1-F6EECF244321}">
                <p14:modId xmlns:p14="http://schemas.microsoft.com/office/powerpoint/2010/main" val="4258243051"/>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Gestik/Mimik</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Mögliche Missverständnisse</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Kleidung</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Missverständnisse Jugendliche </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sym typeface="Wingdings" pitchFamily="2" charset="2"/>
                        </a:rPr>
                        <a:t></a:t>
                      </a:r>
                      <a:r>
                        <a:rPr kumimoji="0" lang="de-DE"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Erwachsene!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Kurze Röcke oder körperbetonte Kleidung sind in Westeuropa bei jüngeren Leuten normal, werden von älteren Menschen oder Menschen anderer Kulturen oft als unangemessen und aufreizend empfunden.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66574" name="Rectangle 20"/>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Häufige Fehlinterpretationen von Gestik und Mimik</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25</a:t>
            </a:fld>
            <a:endParaRPr lang="de-DE" altLang="de-DE">
              <a:latin typeface="Calibri Light"/>
            </a:endParaRPr>
          </a:p>
        </p:txBody>
      </p:sp>
      <p:pic>
        <p:nvPicPr>
          <p:cNvPr id="10" name="Picture 31" descr="Miniskirt chicks-Kanaka`s paradise life - 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t>Aufgabengruppe</a:t>
            </a:r>
            <a:r>
              <a:rPr lang="en-US" sz="3600" dirty="0"/>
              <a:t> 2</a:t>
            </a:r>
          </a:p>
        </p:txBody>
      </p:sp>
      <p:sp>
        <p:nvSpPr>
          <p:cNvPr id="68610" name="Rectangle 2"/>
          <p:cNvSpPr>
            <a:spLocks noGrp="1" noChangeArrowheads="1"/>
          </p:cNvSpPr>
          <p:nvPr>
            <p:ph idx="1"/>
          </p:nvPr>
        </p:nvSpPr>
        <p:spPr/>
        <p:txBody>
          <a:bodyPr/>
          <a:lstStyle/>
          <a:p>
            <a:pPr lvl="0" defTabSz="914377"/>
            <a:r>
              <a:rPr lang="de-DE" sz="2400" dirty="0">
                <a:solidFill>
                  <a:srgbClr val="333333"/>
                </a:solidFill>
                <a:latin typeface="Calibri Light"/>
                <a:ea typeface="+mj-ea"/>
                <a:cs typeface="+mj-cs"/>
              </a:rPr>
              <a:t>Es wird Ihnen ein Bild oder </a:t>
            </a:r>
            <a:r>
              <a:rPr lang="de-DE" sz="2400">
                <a:solidFill>
                  <a:srgbClr val="333333"/>
                </a:solidFill>
                <a:latin typeface="Calibri Light"/>
                <a:ea typeface="+mj-ea"/>
                <a:cs typeface="+mj-cs"/>
              </a:rPr>
              <a:t>ein Bildausschnitt </a:t>
            </a:r>
            <a:r>
              <a:rPr lang="de-DE" sz="2400" dirty="0">
                <a:solidFill>
                  <a:srgbClr val="333333"/>
                </a:solidFill>
                <a:latin typeface="Calibri Light"/>
                <a:ea typeface="+mj-ea"/>
                <a:cs typeface="+mj-cs"/>
              </a:rPr>
              <a:t>gezeigt, bei dem zu entscheiden ist, was in den gezeigten Personen bzw. der gezeigten Person vorgeht.</a:t>
            </a:r>
          </a:p>
          <a:p>
            <a:pPr lvl="0" defTabSz="914377"/>
            <a:r>
              <a:rPr lang="de-DE" sz="2400" dirty="0">
                <a:solidFill>
                  <a:srgbClr val="333333"/>
                </a:solidFill>
                <a:latin typeface="Calibri Light"/>
                <a:ea typeface="+mj-ea"/>
                <a:cs typeface="+mj-cs"/>
              </a:rPr>
              <a:t>Bitte diskutieren Sie in der Gruppe auch, wie sicher Sie sich mit Ihrer Einschätzung sind!</a:t>
            </a:r>
            <a:endParaRPr lang="en-US" sz="2400" dirty="0">
              <a:solidFill>
                <a:srgbClr val="333333"/>
              </a:solidFill>
              <a:latin typeface="Calibri Light"/>
              <a:ea typeface="+mj-ea"/>
              <a:cs typeface="+mj-cs"/>
            </a:endParaRPr>
          </a:p>
          <a:p>
            <a:pPr eaLnBrk="1" hangingPunct="1"/>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Ausschnitt!</a:t>
            </a:r>
            <a:endParaRPr lang="en-GB" altLang="de-DE" sz="2400" i="1" dirty="0">
              <a:latin typeface="Calibri Light"/>
            </a:endParaRPr>
          </a:p>
        </p:txBody>
      </p:sp>
      <p:pic>
        <p:nvPicPr>
          <p:cNvPr id="7065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2"/>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lvl1pPr marL="342900" indent="-342900"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Straßenmusikant</a:t>
            </a:r>
          </a:p>
          <a:p>
            <a:pPr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Mann wird auf Fuß getreten</a:t>
            </a:r>
          </a:p>
          <a:p>
            <a:pPr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Straßenkampf</a:t>
            </a:r>
          </a:p>
          <a:p>
            <a:pPr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Mann erfährt schlimme Nachricht</a:t>
            </a:r>
            <a:endParaRPr lang="en-GB" sz="2400"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27</a:t>
            </a:fld>
            <a:endParaRPr lang="de-DE" altLang="de-DE">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3"/>
          <p:cNvSpPr txBox="1">
            <a:spLocks noChangeArrowheads="1"/>
          </p:cNvSpPr>
          <p:nvPr/>
        </p:nvSpPr>
        <p:spPr bwMode="auto">
          <a:xfrm>
            <a:off x="411480" y="2203704"/>
            <a:ext cx="457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Leidenschaft!</a:t>
            </a:r>
            <a:endParaRPr lang="en-GB" altLang="de-DE" sz="2400" dirty="0">
              <a:solidFill>
                <a:srgbClr val="004992"/>
              </a:solidFill>
              <a:latin typeface="Calibri Light"/>
            </a:endParaRPr>
          </a:p>
        </p:txBody>
      </p:sp>
      <p:pic>
        <p:nvPicPr>
          <p:cNvPr id="72707" name="Picture 4" descr="Roland Vollmar fotocommunity Stre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2"/>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lvl1pPr marL="342900" indent="-342900"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lnSpc>
                <a:spcPct val="105000"/>
              </a:lnSpc>
              <a:spcBef>
                <a:spcPts val="1999"/>
              </a:spcBef>
              <a:spcAft>
                <a:spcPts val="0"/>
              </a:spcAft>
              <a:buClr>
                <a:srgbClr val="004992"/>
              </a:buClr>
              <a:buFont typeface="WingDings"/>
              <a:buAutoNum type="arabicPeriod"/>
              <a:defRPr/>
            </a:pPr>
            <a:r>
              <a:rPr lang="de-DE" sz="2400" dirty="0">
                <a:solidFill>
                  <a:srgbClr val="004992"/>
                </a:solidFill>
                <a:latin typeface="Calibri Light"/>
              </a:rPr>
              <a:t>Straßenmusikant</a:t>
            </a:r>
          </a:p>
          <a:p>
            <a:pPr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Mann wird auf Fuß getreten</a:t>
            </a:r>
          </a:p>
          <a:p>
            <a:pPr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Straßenkampf</a:t>
            </a:r>
          </a:p>
          <a:p>
            <a:pPr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Mann erfährt schlimme Nachricht</a:t>
            </a:r>
            <a:endParaRPr lang="en-GB"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28</a:t>
            </a:fld>
            <a:endParaRPr lang="de-DE" altLang="de-DE">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5" name="Text Box 3"/>
          <p:cNvSpPr txBox="1">
            <a:spLocks noChangeArrowheads="1"/>
          </p:cNvSpPr>
          <p:nvPr/>
        </p:nvSpPr>
        <p:spPr bwMode="auto">
          <a:xfrm>
            <a:off x="408955" y="4510088"/>
            <a:ext cx="588586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74756" name="Text Box 4"/>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sp>
        <p:nvSpPr>
          <p:cNvPr id="74757" name="Text Box 5"/>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82600" indent="-482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Frau beim Zahnarzt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In der Geisterbahn</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Frau im Kreißsaal</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Fröhlicher Abend mit Freundinnen</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29</a:t>
            </a:fld>
            <a:endParaRPr lang="de-DE" altLang="de-DE">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3" name="Text Box 3"/>
          <p:cNvSpPr txBox="1">
            <a:spLocks noChangeArrowheads="1"/>
          </p:cNvSpPr>
          <p:nvPr/>
        </p:nvSpPr>
        <p:spPr bwMode="auto">
          <a:xfrm>
            <a:off x="3573864" y="4941888"/>
            <a:ext cx="588586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76804" name="Text Box 4"/>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Freude!</a:t>
            </a:r>
            <a:endParaRPr lang="en-GB" altLang="de-DE" sz="2400" dirty="0">
              <a:solidFill>
                <a:srgbClr val="004992"/>
              </a:solidFill>
              <a:latin typeface="Calibri Light"/>
            </a:endParaRPr>
          </a:p>
        </p:txBody>
      </p:sp>
      <p:sp>
        <p:nvSpPr>
          <p:cNvPr id="76805" name="Text Box 5"/>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82600" indent="-482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Frau beim Zahnarzt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In der Geisterbahn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Frau im Kreißsaal</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Fröhlicher Abend mit Freundinnen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30</a:t>
            </a:fld>
            <a:endParaRPr lang="de-DE" altLang="de-DE">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6080760" y="2203704"/>
            <a:ext cx="5669280" cy="2785058"/>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tabLst>
                <a:tab pos="450850" algn="l"/>
              </a:tabLst>
              <a:defRPr/>
            </a:pPr>
            <a:r>
              <a:rPr lang="de-DE" sz="2400" dirty="0">
                <a:latin typeface="Calibri Light"/>
              </a:rPr>
              <a:t>Junge schreit verzweifelt um Hilfe nach Erdbeben</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 Protestkundgebung (Uganda)</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Spieler schwenkt israelische Flagge</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 Sänger im Gospelchor</a:t>
            </a:r>
          </a:p>
        </p:txBody>
      </p:sp>
      <p:pic>
        <p:nvPicPr>
          <p:cNvPr id="78851"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Ausschnitt!</a:t>
            </a:r>
            <a:endParaRPr lang="en-GB" altLang="de-DE" sz="2400" i="1"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31</a:t>
            </a:fld>
            <a:endParaRPr lang="de-DE" altLang="de-DE">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3"/>
          <p:cNvSpPr txBox="1">
            <a:spLocks noChangeArrowheads="1"/>
          </p:cNvSpPr>
          <p:nvPr/>
        </p:nvSpPr>
        <p:spPr bwMode="auto">
          <a:xfrm>
            <a:off x="6080760" y="2203704"/>
            <a:ext cx="5669280" cy="2785058"/>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000000"/>
              </a:buClr>
              <a:buFont typeface="WingDings"/>
              <a:buAutoNum type="arabicPeriod"/>
              <a:tabLst>
                <a:tab pos="450850" algn="l"/>
              </a:tabLst>
              <a:defRPr/>
            </a:pPr>
            <a:r>
              <a:rPr lang="de-DE" sz="2400" dirty="0">
                <a:latin typeface="Calibri Light"/>
              </a:rPr>
              <a:t>Junge schreit verzweifelt um Hilfe nach Erdbeben</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 Protestkundgebung (Uganda)</a:t>
            </a:r>
          </a:p>
          <a:p>
            <a:pPr marL="342900" indent="-342900" eaLnBrk="1" hangingPunct="1">
              <a:lnSpc>
                <a:spcPct val="105000"/>
              </a:lnSpc>
              <a:spcBef>
                <a:spcPts val="1999"/>
              </a:spcBef>
              <a:spcAft>
                <a:spcPts val="0"/>
              </a:spcAft>
              <a:buClr>
                <a:srgbClr val="004992"/>
              </a:buClr>
              <a:buFont typeface="WingDings"/>
              <a:buAutoNum type="arabicPeriod"/>
              <a:defRPr/>
            </a:pPr>
            <a:r>
              <a:rPr lang="de-DE" sz="2400" dirty="0">
                <a:solidFill>
                  <a:srgbClr val="004992"/>
                </a:solidFill>
                <a:latin typeface="Calibri Light"/>
              </a:rPr>
              <a:t>Spieler schwenkt israelische Flagge</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 Sänger im Gospelchor</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32</a:t>
            </a:fld>
            <a:endParaRPr lang="de-DE" altLang="de-DE">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1028"/>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82947"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Text Box 13"/>
          <p:cNvSpPr txBox="1">
            <a:spLocks noChangeArrowheads="1"/>
          </p:cNvSpPr>
          <p:nvPr/>
        </p:nvSpPr>
        <p:spPr bwMode="auto">
          <a:xfrm>
            <a:off x="6080760" y="2203704"/>
            <a:ext cx="5669280" cy="342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Junge Frau ruft ihrem inhaftierten Freund etwas zu</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Preishandel auf einem Wochenmarkt </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Begeisterter Fan</a:t>
            </a:r>
            <a:r>
              <a:rPr lang="de-DE" altLang="de-DE" sz="2400" dirty="0">
                <a:solidFill>
                  <a:srgbClr val="006699"/>
                </a:solidFill>
                <a:latin typeface="Calibri Light"/>
              </a:rPr>
              <a:t> </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Sängerin bei einer Talent-Show</a:t>
            </a:r>
          </a:p>
          <a:p>
            <a:pPr marL="0" indent="0" eaLnBrk="1" hangingPunct="1">
              <a:lnSpc>
                <a:spcPct val="105000"/>
              </a:lnSpc>
              <a:spcBef>
                <a:spcPts val="1999"/>
              </a:spcBef>
              <a:spcAft>
                <a:spcPts val="0"/>
              </a:spcAft>
              <a:buClrTx/>
              <a:buNone/>
            </a:pPr>
            <a:endParaRPr lang="de-DE" altLang="de-DE" sz="2400"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33</a:t>
            </a:fld>
            <a:endParaRPr lang="de-DE" altLang="de-DE">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5"/>
          <p:cNvSpPr txBox="1">
            <a:spLocks noChangeArrowheads="1"/>
          </p:cNvSpPr>
          <p:nvPr/>
        </p:nvSpPr>
        <p:spPr bwMode="auto">
          <a:xfrm>
            <a:off x="411479"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Erregung!</a:t>
            </a:r>
            <a:endParaRPr lang="en-GB" altLang="de-DE" sz="2400" dirty="0">
              <a:solidFill>
                <a:srgbClr val="004992"/>
              </a:solidFill>
              <a:latin typeface="Calibri Light"/>
            </a:endParaRPr>
          </a:p>
        </p:txBody>
      </p:sp>
      <p:pic>
        <p:nvPicPr>
          <p:cNvPr id="84995"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6" name="Text Box 13"/>
          <p:cNvSpPr txBox="1">
            <a:spLocks noChangeArrowheads="1"/>
          </p:cNvSpPr>
          <p:nvPr/>
        </p:nvSpPr>
        <p:spPr bwMode="auto">
          <a:xfrm>
            <a:off x="6080760" y="2203704"/>
            <a:ext cx="5669280" cy="3445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Junge Frau ruft ihrem inhaftierten Freund etwas zu</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Preishandel auf einem Wochenmarkt </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Hysterischer Fan (Tokio Hotel)</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Sängerin bei einer Talent-Show</a:t>
            </a:r>
          </a:p>
          <a:p>
            <a:pPr marL="0" indent="0" eaLnBrk="1" hangingPunct="1">
              <a:lnSpc>
                <a:spcPct val="105000"/>
              </a:lnSpc>
              <a:spcBef>
                <a:spcPts val="1999"/>
              </a:spcBef>
              <a:spcAft>
                <a:spcPts val="0"/>
              </a:spcAft>
              <a:buClrTx/>
              <a:buNone/>
            </a:pPr>
            <a:endParaRPr lang="de-DE"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34</a:t>
            </a:fld>
            <a:endParaRPr lang="de-DE" altLang="de-DE">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4" descr="Bastian Beuttel - fotocommunity - private moments_8 - personal approvo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Text Box 5"/>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tabLst>
                <a:tab pos="450850" algn="l"/>
              </a:tabLst>
              <a:defRPr/>
            </a:pPr>
            <a:r>
              <a:rPr lang="de-DE" sz="2400" dirty="0">
                <a:latin typeface="Calibri Light"/>
              </a:rPr>
              <a:t>Sportler des Dopings überführt</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Spieler vergibt todsichere Chance</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 Auf dem Klo</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 Mann bei Andacht</a:t>
            </a:r>
            <a:endParaRPr lang="en-GB" sz="2400" dirty="0">
              <a:latin typeface="Calibri Light"/>
            </a:endParaRPr>
          </a:p>
        </p:txBody>
      </p:sp>
      <p:sp>
        <p:nvSpPr>
          <p:cNvPr id="87045" name="Text Box 1028"/>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35</a:t>
            </a:fld>
            <a:endParaRPr lang="de-DE" altLang="de-DE">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6" descr="hacki_2%20gro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000000"/>
              </a:buClr>
              <a:buFont typeface="WingDings"/>
              <a:buAutoNum type="arabicPeriod"/>
              <a:tabLst>
                <a:tab pos="450850" algn="l"/>
              </a:tabLst>
              <a:defRPr/>
            </a:pPr>
            <a:r>
              <a:rPr lang="de-DE" sz="2400" dirty="0">
                <a:latin typeface="Calibri Light"/>
              </a:rPr>
              <a:t>Sportler des Dopings überführt</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Spieler vergibt todsichere Chance</a:t>
            </a:r>
          </a:p>
          <a:p>
            <a:pPr marL="342900" indent="-342900" eaLnBrk="1" hangingPunct="1">
              <a:lnSpc>
                <a:spcPct val="105000"/>
              </a:lnSpc>
              <a:spcBef>
                <a:spcPts val="1999"/>
              </a:spcBef>
              <a:spcAft>
                <a:spcPts val="0"/>
              </a:spcAft>
              <a:buClr>
                <a:srgbClr val="004992"/>
              </a:buClr>
              <a:buFont typeface="WingDings"/>
              <a:buAutoNum type="arabicPeriod"/>
              <a:defRPr/>
            </a:pPr>
            <a:r>
              <a:rPr lang="de-DE" sz="2400" dirty="0">
                <a:solidFill>
                  <a:srgbClr val="004992"/>
                </a:solidFill>
                <a:latin typeface="Calibri Light"/>
              </a:rPr>
              <a:t> Auf dem Klo</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 Mann bei Andacht</a:t>
            </a:r>
            <a:endParaRPr lang="en-GB"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36</a:t>
            </a:fld>
            <a:endParaRPr lang="de-DE" altLang="de-DE">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Metakognitives Training 4 - Einfühlung 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37</a:t>
            </a:fld>
            <a:endParaRPr lang="de-DE" dirty="0">
              <a:solidFill>
                <a:srgbClr val="333333"/>
              </a:solidFill>
            </a:endParaRPr>
          </a:p>
        </p:txBody>
      </p:sp>
      <p:sp>
        <p:nvSpPr>
          <p:cNvPr id="16" name="Textfeld 15"/>
          <p:cNvSpPr txBox="1"/>
          <p:nvPr/>
        </p:nvSpPr>
        <p:spPr>
          <a:xfrm>
            <a:off x="3558224" y="5115160"/>
            <a:ext cx="5761584" cy="1569660"/>
          </a:xfrm>
          <a:prstGeom prst="rect">
            <a:avLst/>
          </a:prstGeom>
          <a:noFill/>
        </p:spPr>
        <p:txBody>
          <a:bodyPr wrap="square" rtlCol="0">
            <a:spAutoFit/>
          </a:bodyPr>
          <a:lstStyle/>
          <a:p>
            <a:pPr marL="182558"/>
            <a:r>
              <a:rPr lang="de-DE" dirty="0">
                <a:solidFill>
                  <a:prstClr val="white"/>
                </a:solidFill>
                <a:latin typeface="Verdana" panose="020B0604030504040204" pitchFamily="34" charset="0"/>
              </a:rPr>
              <a:t>... viele wichtige Erinnerungen gehen ebenfalls verloren </a:t>
            </a:r>
            <a:br>
              <a:rPr lang="de-DE" dirty="0">
                <a:solidFill>
                  <a:prstClr val="white"/>
                </a:solidFill>
                <a:latin typeface="Verdana" panose="020B0604030504040204" pitchFamily="34" charset="0"/>
              </a:rPr>
            </a:br>
            <a:r>
              <a:rPr lang="de-DE" dirty="0">
                <a:solidFill>
                  <a:prstClr val="white"/>
                </a:solidFill>
                <a:latin typeface="Verdana" panose="020B0604030504040204" pitchFamily="34" charset="0"/>
              </a:rPr>
              <a:t>(Termine, Urlaubserinnerungen, Schulwissen ...).</a:t>
            </a:r>
            <a:endParaRPr lang="de-DE" b="1" dirty="0">
              <a:solidFill>
                <a:prstClr val="white"/>
              </a:solidFill>
              <a:latin typeface="Verdana" panose="020B0604030504040204" pitchFamily="34" charset="0"/>
            </a:endParaRPr>
          </a:p>
          <a:p>
            <a:pPr algn="ctr"/>
            <a:endParaRPr lang="de-DE" sz="2400" dirty="0">
              <a:solidFill>
                <a:prstClr val="white"/>
              </a:solidFill>
              <a:latin typeface="Verdana" panose="020B0604030504040204" pitchFamily="34" charset="0"/>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i="1" spc="-5" dirty="0">
                <a:solidFill>
                  <a:srgbClr val="333333"/>
                </a:solidFill>
                <a:latin typeface="Calibri Light"/>
                <a:cs typeface="Verdana"/>
              </a:rPr>
              <a:t>[</a:t>
            </a:r>
            <a:r>
              <a:rPr lang="en-US" i="1" spc="-5" dirty="0" err="1">
                <a:solidFill>
                  <a:srgbClr val="333333"/>
                </a:solidFill>
                <a:latin typeface="Calibri Light"/>
                <a:cs typeface="Verdana"/>
              </a:rPr>
              <a:t>für</a:t>
            </a:r>
            <a:r>
              <a:rPr lang="en-US" i="1" spc="-5" dirty="0">
                <a:solidFill>
                  <a:srgbClr val="333333"/>
                </a:solidFill>
                <a:latin typeface="Calibri Light"/>
                <a:cs typeface="Verdana"/>
              </a:rPr>
              <a:t> die Trainer:</a:t>
            </a:r>
            <a:endParaRPr dirty="0">
              <a:solidFill>
                <a:srgbClr val="333333"/>
              </a:solidFill>
              <a:latin typeface="Calibri Light"/>
              <a:cs typeface="Verdana"/>
            </a:endParaRPr>
          </a:p>
          <a:p>
            <a:pPr marL="12700" marR="5080">
              <a:spcBef>
                <a:spcPts val="800"/>
              </a:spcBef>
            </a:pPr>
            <a:r>
              <a:rPr lang="de-DE" dirty="0">
                <a:solidFill>
                  <a:srgbClr val="333333"/>
                </a:solidFill>
                <a:latin typeface="Calibri Light"/>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a:solidFill>
                  <a:srgbClr val="333333"/>
                </a:solidFill>
                <a:latin typeface="Verdana" panose="020B0604030504040204" pitchFamily="34" charset="0"/>
              </a:endParaRPr>
            </a:p>
          </p:txBody>
        </p:sp>
      </p:grpSp>
    </p:spTree>
    <p:extLst>
      <p:ext uri="{BB962C8B-B14F-4D97-AF65-F5344CB8AC3E}">
        <p14:creationId xmlns:p14="http://schemas.microsoft.com/office/powerpoint/2010/main" val="41677859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93187"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8" name="Text Box 8"/>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Erschöpfter Marathonläufer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Bewusstloser Mann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Im Gebet versunkener Mönch</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Dschinghis Khan (mongolischer Herrscher)</a:t>
            </a:r>
            <a:endParaRPr lang="en-GB" altLang="de-DE" sz="240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38</a:t>
            </a:fld>
            <a:endParaRPr lang="de-DE" altLang="de-DE">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6"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5" name="Text Box 8"/>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Erschöpfter Marathonläufer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Bewusstloser Mann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Im Gebet versunkener Mönch</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Dschinghis Khan (mongolischer Herrscher)</a:t>
            </a:r>
            <a:endParaRPr lang="en-GB"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39</a:t>
            </a:fld>
            <a:endParaRPr lang="de-DE" altLang="de-DE">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97284"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0"/>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 Ärgerlicher Polizist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 Dirigent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 Musiker im Trauerzug</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 Schaffner</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40</a:t>
            </a:fld>
            <a:endParaRPr lang="de-DE" altLang="de-DE">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1" name="Text Box 10"/>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 Ärgerlicher Polizist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 Dirigent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 Musiker im Trauerzug (New Orleans)</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 Schaffner</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41</a:t>
            </a:fld>
            <a:endParaRPr lang="de-DE" altLang="de-DE">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2"/>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0850" indent="-45085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Mann beschwert sich über Parkticket</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Dirigent stellt sein Orchester vor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Schauspieler nimmt tosenden Applaus entgegen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Ballettprobe in Straßenkleidung</a:t>
            </a:r>
            <a:endParaRPr lang="en-GB" altLang="de-DE" sz="2400">
              <a:latin typeface="Calibri Light"/>
            </a:endParaRPr>
          </a:p>
        </p:txBody>
      </p:sp>
      <p:sp>
        <p:nvSpPr>
          <p:cNvPr id="101379"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pic>
        <p:nvPicPr>
          <p:cNvPr id="101380"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dirty="0">
                <a:latin typeface="Calibri Light"/>
              </a:rPr>
              <a:t>Was fühlt bzw. macht diese Person? Wie sicher sind Sie sich mit Ihrer Einschätzung?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42</a:t>
            </a:fld>
            <a:endParaRPr lang="de-DE" altLang="de-DE">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Ärger!</a:t>
            </a:r>
            <a:endParaRPr lang="en-GB" altLang="de-DE" sz="2400" dirty="0">
              <a:solidFill>
                <a:srgbClr val="004992"/>
              </a:solidFill>
              <a:latin typeface="Calibri Light"/>
            </a:endParaRPr>
          </a:p>
        </p:txBody>
      </p:sp>
      <p:pic>
        <p:nvPicPr>
          <p:cNvPr id="103427"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28" name="Text Box 2"/>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0850" indent="-45085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Mann beschwert sich über Parkticket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Dirigent stellt sein Orchester vor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Schauspieler nimmt tosenden Applaus entgegen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Ballettprobe in Straßenkleidung</a:t>
            </a:r>
            <a:endParaRPr lang="en-GB"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43</a:t>
            </a:fld>
            <a:endParaRPr lang="de-DE" altLang="de-DE">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1</a:t>
            </a:r>
          </a:p>
        </p:txBody>
      </p:sp>
      <p:sp>
        <p:nvSpPr>
          <p:cNvPr id="18"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2</a:t>
            </a:r>
          </a:p>
        </p:txBody>
      </p:sp>
      <p:sp>
        <p:nvSpPr>
          <p:cNvPr id="19"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3</a:t>
            </a:r>
          </a:p>
        </p:txBody>
      </p:sp>
      <p:sp>
        <p:nvSpPr>
          <p:cNvPr id="20"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4</a:t>
            </a:r>
          </a:p>
        </p:txBody>
      </p:sp>
      <p:sp>
        <p:nvSpPr>
          <p:cNvPr id="21"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5</a:t>
            </a:r>
          </a:p>
        </p:txBody>
      </p:sp>
      <p:sp>
        <p:nvSpPr>
          <p:cNvPr id="22"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6</a:t>
            </a:r>
          </a:p>
        </p:txBody>
      </p:sp>
      <p:sp>
        <p:nvSpPr>
          <p:cNvPr id="23"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7</a:t>
            </a:r>
          </a:p>
        </p:txBody>
      </p:sp>
      <p:pic>
        <p:nvPicPr>
          <p:cNvPr id="17"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9" name="Text Box 11"/>
          <p:cNvSpPr txBox="1">
            <a:spLocks noChangeArrowheads="1"/>
          </p:cNvSpPr>
          <p:nvPr/>
        </p:nvSpPr>
        <p:spPr bwMode="auto">
          <a:xfrm>
            <a:off x="6080759" y="2203704"/>
            <a:ext cx="5669280" cy="433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Völlerei</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Wollust</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Habgier</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Stolz</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Trägheit</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lang="de-DE" altLang="de-DE" sz="2400" dirty="0">
                <a:solidFill>
                  <a:srgbClr val="333333"/>
                </a:solidFill>
                <a:latin typeface="Calibri Light"/>
                <a:ea typeface="+mn-ea"/>
              </a:rPr>
              <a:t>Neid</a:t>
            </a:r>
            <a:endPar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Zorn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Die </a:t>
            </a:r>
            <a:r>
              <a:rPr lang="en-US" sz="3600" dirty="0" err="1">
                <a:latin typeface="Calibri Light"/>
              </a:rPr>
              <a:t>sieben</a:t>
            </a:r>
            <a:r>
              <a:rPr lang="en-US" sz="3600" dirty="0">
                <a:latin typeface="Calibri Light"/>
              </a:rPr>
              <a:t> </a:t>
            </a:r>
            <a:r>
              <a:rPr lang="en-US" sz="3600" dirty="0" err="1">
                <a:latin typeface="Calibri Light"/>
              </a:rPr>
              <a:t>Todsünden</a:t>
            </a:r>
            <a:endParaRPr lang="en-US" sz="3600" dirty="0">
              <a:latin typeface="Calibri Light"/>
            </a:endParaRPr>
          </a:p>
        </p:txBody>
      </p:sp>
      <p:sp>
        <p:nvSpPr>
          <p:cNvPr id="3" name="Footer Placeholder 2"/>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err="1">
                <a:ln>
                  <a:noFill/>
                </a:ln>
                <a:solidFill>
                  <a:srgbClr val="333333"/>
                </a:solidFill>
                <a:effectLst/>
                <a:uLnTx/>
                <a:uFillTx/>
                <a:latin typeface="Calibri Light"/>
                <a:ea typeface="+mn-ea"/>
                <a:cs typeface="Times New Roman" panose="02020603050405020304" pitchFamily="18" charset="0"/>
              </a:rPr>
              <a:t>Metakognitives</a:t>
            </a:r>
            <a:r>
              <a:rPr kumimoji="0" lang="en-US" sz="10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 Training 4 - Einfühlung I</a:t>
            </a:r>
            <a:endParaRPr kumimoji="0" lang="de-DE" sz="10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276170A-0BC3-4188-AA4D-71EFE971D348}"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Times New Roman" panose="02020603050405020304" pitchFamily="18" charset="0"/>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Times New Roman" panose="02020603050405020304"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1</a:t>
            </a:r>
          </a:p>
        </p:txBody>
      </p:sp>
      <p:sp>
        <p:nvSpPr>
          <p:cNvPr id="18"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2</a:t>
            </a:r>
          </a:p>
        </p:txBody>
      </p:sp>
      <p:sp>
        <p:nvSpPr>
          <p:cNvPr id="19"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3</a:t>
            </a:r>
          </a:p>
        </p:txBody>
      </p:sp>
      <p:sp>
        <p:nvSpPr>
          <p:cNvPr id="20"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4</a:t>
            </a:r>
          </a:p>
        </p:txBody>
      </p:sp>
      <p:sp>
        <p:nvSpPr>
          <p:cNvPr id="21"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5</a:t>
            </a:r>
          </a:p>
        </p:txBody>
      </p:sp>
      <p:sp>
        <p:nvSpPr>
          <p:cNvPr id="22"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6</a:t>
            </a:r>
          </a:p>
        </p:txBody>
      </p:sp>
      <p:sp>
        <p:nvSpPr>
          <p:cNvPr id="23"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de-DE" altLang="de-DE" sz="1800" b="0" i="0" u="none" strike="noStrike" kern="1200" cap="none" spc="0"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7</a:t>
            </a:r>
          </a:p>
        </p:txBody>
      </p:sp>
      <p:pic>
        <p:nvPicPr>
          <p:cNvPr id="17"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9" name="Text Box 11"/>
          <p:cNvSpPr txBox="1">
            <a:spLocks noChangeArrowheads="1"/>
          </p:cNvSpPr>
          <p:nvPr/>
        </p:nvSpPr>
        <p:spPr bwMode="auto">
          <a:xfrm>
            <a:off x="6080759" y="2203704"/>
            <a:ext cx="5669280" cy="433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Wollust</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Völlerei</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Habgier</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Trägheit</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Zorn</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lang="de-DE" altLang="de-DE" sz="2400" dirty="0">
                <a:solidFill>
                  <a:srgbClr val="333333"/>
                </a:solidFill>
                <a:latin typeface="Calibri Light"/>
                <a:ea typeface="+mn-ea"/>
              </a:rPr>
              <a:t>Neid</a:t>
            </a:r>
            <a:endPar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de-DE" altLang="de-DE" sz="24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Stolz</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Die </a:t>
            </a:r>
            <a:r>
              <a:rPr lang="en-US" sz="3600" dirty="0" err="1">
                <a:latin typeface="Calibri Light"/>
              </a:rPr>
              <a:t>sieben</a:t>
            </a:r>
            <a:r>
              <a:rPr lang="en-US" sz="3600" dirty="0">
                <a:latin typeface="Calibri Light"/>
              </a:rPr>
              <a:t> </a:t>
            </a:r>
            <a:r>
              <a:rPr lang="en-US" sz="3600" dirty="0" err="1">
                <a:latin typeface="Calibri Light"/>
              </a:rPr>
              <a:t>Todsünden</a:t>
            </a:r>
            <a:endParaRPr lang="en-US" sz="3600" dirty="0">
              <a:latin typeface="Calibri Light"/>
            </a:endParaRPr>
          </a:p>
        </p:txBody>
      </p:sp>
      <p:sp>
        <p:nvSpPr>
          <p:cNvPr id="3" name="Footer Placeholder 2"/>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err="1">
                <a:ln>
                  <a:noFill/>
                </a:ln>
                <a:solidFill>
                  <a:srgbClr val="333333"/>
                </a:solidFill>
                <a:effectLst/>
                <a:uLnTx/>
                <a:uFillTx/>
                <a:latin typeface="Calibri Light"/>
                <a:ea typeface="+mn-ea"/>
                <a:cs typeface="Times New Roman" panose="02020603050405020304" pitchFamily="18" charset="0"/>
              </a:rPr>
              <a:t>Metakognitives</a:t>
            </a:r>
            <a:r>
              <a:rPr kumimoji="0" lang="en-US" sz="10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 Training 4 - Einfühlung I</a:t>
            </a:r>
            <a:endParaRPr kumimoji="0" lang="de-DE" sz="10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276170A-0BC3-4188-AA4D-71EFE971D348}"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Times New Roman" panose="02020603050405020304" pitchFamily="18" charset="0"/>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Times New Roman" panose="02020603050405020304" pitchFamily="18" charset="0"/>
            </a:endParaRPr>
          </a:p>
        </p:txBody>
      </p:sp>
    </p:spTree>
    <p:extLst>
      <p:ext uri="{BB962C8B-B14F-4D97-AF65-F5344CB8AC3E}">
        <p14:creationId xmlns:p14="http://schemas.microsoft.com/office/powerpoint/2010/main" val="21939137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6080760" y="2203704"/>
            <a:ext cx="5669280" cy="4220643"/>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defRPr/>
            </a:pPr>
            <a:r>
              <a:rPr lang="de-DE" sz="2400">
                <a:latin typeface="Calibri Light"/>
              </a:rPr>
              <a:t>Lachende </a:t>
            </a:r>
            <a:r>
              <a:rPr lang="de-DE" sz="2400" dirty="0">
                <a:latin typeface="Calibri Light"/>
              </a:rPr>
              <a:t>Frau</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Frau hat gerade erfahren, dass das Flugzeug ihres Mannes vermisst wird</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Frau ist schadenfroh über Missgeschick einer anderen</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Frau erfährt, dass Sie durch eine Prüfung gefallen ist</a:t>
            </a:r>
          </a:p>
          <a:p>
            <a:pPr eaLnBrk="1" hangingPunct="1">
              <a:lnSpc>
                <a:spcPct val="105000"/>
              </a:lnSpc>
              <a:spcBef>
                <a:spcPts val="1999"/>
              </a:spcBef>
              <a:spcAft>
                <a:spcPts val="0"/>
              </a:spcAft>
              <a:defRPr/>
            </a:pPr>
            <a:endParaRPr lang="en-GB" sz="2400" dirty="0">
              <a:latin typeface="Calibri Light"/>
            </a:endParaRPr>
          </a:p>
        </p:txBody>
      </p:sp>
      <p:pic>
        <p:nvPicPr>
          <p:cNvPr id="109571" name="Picture 5" descr="Andre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2"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46</a:t>
            </a:fld>
            <a:endParaRPr lang="de-DE" altLang="de-DE">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 Box 2"/>
          <p:cNvSpPr txBox="1">
            <a:spLocks noChangeArrowheads="1"/>
          </p:cNvSpPr>
          <p:nvPr/>
        </p:nvSpPr>
        <p:spPr bwMode="auto">
          <a:xfrm>
            <a:off x="411479"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dirty="0">
                <a:solidFill>
                  <a:srgbClr val="004992"/>
                </a:solidFill>
                <a:latin typeface="Calibri Light"/>
              </a:rPr>
              <a:t>Freude!</a:t>
            </a:r>
            <a:endParaRPr lang="en-GB" altLang="de-DE" sz="2400" dirty="0">
              <a:solidFill>
                <a:srgbClr val="004992"/>
              </a:solidFill>
              <a:latin typeface="Calibri Light"/>
            </a:endParaRPr>
          </a:p>
        </p:txBody>
      </p:sp>
      <p:pic>
        <p:nvPicPr>
          <p:cNvPr id="111619" name="Picture 7" descr="mojanca0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p:cNvSpPr txBox="1">
            <a:spLocks noChangeArrowheads="1"/>
          </p:cNvSpPr>
          <p:nvPr/>
        </p:nvSpPr>
        <p:spPr bwMode="auto">
          <a:xfrm>
            <a:off x="6080760" y="2203704"/>
            <a:ext cx="5669280" cy="4220643"/>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004992"/>
              </a:buClr>
              <a:buFont typeface="WingDings"/>
              <a:buAutoNum type="arabicPeriod"/>
              <a:defRPr/>
            </a:pPr>
            <a:r>
              <a:rPr lang="de-DE" sz="2400" dirty="0">
                <a:solidFill>
                  <a:srgbClr val="004992"/>
                </a:solidFill>
                <a:latin typeface="Calibri Light"/>
              </a:rPr>
              <a:t>Lachende Frau</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Frau hat gerade erfahren, dass das Flugzeug ihres Mannes vermisst wird</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Frau ist schadenfroh über Missgeschick einer anderen</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Frau erfährt, dass Sie durch eine Prüfung gefallen ist</a:t>
            </a:r>
          </a:p>
          <a:p>
            <a:pPr eaLnBrk="1" hangingPunct="1">
              <a:lnSpc>
                <a:spcPct val="105000"/>
              </a:lnSpc>
              <a:spcBef>
                <a:spcPts val="1999"/>
              </a:spcBef>
              <a:spcAft>
                <a:spcPts val="0"/>
              </a:spcAft>
              <a:defRPr/>
            </a:pPr>
            <a:endParaRPr lang="en-GB"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47</a:t>
            </a:fld>
            <a:endParaRPr lang="de-DE" altLang="de-DE">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Ausschnitt!</a:t>
            </a:r>
            <a:endParaRPr lang="en-GB" altLang="de-DE" sz="2400" i="1">
              <a:latin typeface="Calibri Light"/>
            </a:endParaRPr>
          </a:p>
        </p:txBody>
      </p:sp>
      <p:sp>
        <p:nvSpPr>
          <p:cNvPr id="49155" name="Text Box 4"/>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Spieler kann sein Glückstor kaum fassen</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Ärger über Schiedsrichterentscheidung </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Enttäuschung über verschossenes Tor</a:t>
            </a:r>
          </a:p>
          <a:p>
            <a:pPr marL="342900" indent="-342900" eaLnBrk="1" hangingPunct="1">
              <a:lnSpc>
                <a:spcPct val="105000"/>
              </a:lnSpc>
              <a:spcBef>
                <a:spcPts val="1999"/>
              </a:spcBef>
              <a:spcAft>
                <a:spcPts val="0"/>
              </a:spcAft>
              <a:buClr>
                <a:srgbClr val="333333"/>
              </a:buClr>
              <a:buFont typeface="WingDings"/>
              <a:buAutoNum type="arabicPeriod"/>
              <a:defRPr/>
            </a:pPr>
            <a:r>
              <a:rPr lang="de-DE" sz="2400" dirty="0">
                <a:latin typeface="Calibri Light"/>
              </a:rPr>
              <a:t> Ersatzspieler langweilt sich</a:t>
            </a:r>
            <a:endParaRPr lang="en-GB" sz="2400" dirty="0">
              <a:latin typeface="Calibri Light"/>
            </a:endParaRPr>
          </a:p>
        </p:txBody>
      </p:sp>
      <p:pic>
        <p:nvPicPr>
          <p:cNvPr id="113668"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sz="3600">
                <a:latin typeface="Calibri Light"/>
              </a:rPr>
              <a:t>Was fühlt bzw. macht diese Person? Wie sicher sind Sie sich mit Ihrer Einschätzung?</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48</a:t>
            </a:fld>
            <a:endParaRPr lang="de-DE" altLang="de-DE">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dirty="0">
                <a:solidFill>
                  <a:schemeClr val="accent1"/>
                </a:solidFill>
                <a:latin typeface="Calibri Light"/>
              </a:rPr>
              <a:t>Wut!</a:t>
            </a:r>
            <a:endParaRPr lang="en-GB" altLang="de-DE" sz="2400" dirty="0">
              <a:solidFill>
                <a:schemeClr val="accent1"/>
              </a:solidFill>
              <a:latin typeface="Calibri Light"/>
            </a:endParaRPr>
          </a:p>
        </p:txBody>
      </p:sp>
      <p:pic>
        <p:nvPicPr>
          <p:cNvPr id="115715"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Spieler kann sein Glückstor kaum fassen</a:t>
            </a:r>
          </a:p>
          <a:p>
            <a:pPr marL="342900" indent="-342900" eaLnBrk="1" hangingPunct="1">
              <a:lnSpc>
                <a:spcPct val="105000"/>
              </a:lnSpc>
              <a:spcBef>
                <a:spcPts val="1999"/>
              </a:spcBef>
              <a:spcAft>
                <a:spcPts val="0"/>
              </a:spcAft>
              <a:buClr>
                <a:srgbClr val="004992"/>
              </a:buClr>
              <a:buFont typeface="WingDings"/>
              <a:buAutoNum type="arabicPeriod"/>
              <a:defRPr/>
            </a:pPr>
            <a:r>
              <a:rPr lang="de-DE" sz="2400" dirty="0">
                <a:solidFill>
                  <a:srgbClr val="004992"/>
                </a:solidFill>
                <a:latin typeface="Calibri Light"/>
              </a:rPr>
              <a:t>Ärger über Schiedsrichterentscheidung</a:t>
            </a:r>
            <a:r>
              <a:rPr lang="de-DE" sz="2400" dirty="0">
                <a:solidFill>
                  <a:srgbClr val="336699"/>
                </a:solidFill>
                <a:latin typeface="Calibri Light"/>
              </a:rPr>
              <a:t> </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Enttäuschung über verschossenes Tor</a:t>
            </a:r>
          </a:p>
          <a:p>
            <a:pPr marL="342900" indent="-342900" eaLnBrk="1" hangingPunct="1">
              <a:lnSpc>
                <a:spcPct val="105000"/>
              </a:lnSpc>
              <a:spcBef>
                <a:spcPts val="1999"/>
              </a:spcBef>
              <a:spcAft>
                <a:spcPts val="0"/>
              </a:spcAft>
              <a:buClr>
                <a:srgbClr val="000000"/>
              </a:buClr>
              <a:buFont typeface="WingDings"/>
              <a:buAutoNum type="arabicPeriod"/>
              <a:defRPr/>
            </a:pPr>
            <a:r>
              <a:rPr lang="de-DE" sz="2400" dirty="0">
                <a:latin typeface="Calibri Light"/>
              </a:rPr>
              <a:t> Ersatzspieler langweilt sich</a:t>
            </a:r>
            <a:endParaRPr lang="en-GB"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49</a:t>
            </a:fld>
            <a:endParaRPr lang="de-DE" altLang="de-DE">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8" name="Rectangle 2"/>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en-US" sz="3600" dirty="0" err="1"/>
              <a:t>Erstes</a:t>
            </a:r>
            <a:r>
              <a:rPr lang="en-US" sz="3600" dirty="0"/>
              <a:t> </a:t>
            </a:r>
            <a:r>
              <a:rPr lang="en-US" sz="3600" dirty="0" err="1"/>
              <a:t>Fazit</a:t>
            </a:r>
            <a:r>
              <a:rPr lang="en-US" sz="3600" dirty="0"/>
              <a:t>!</a:t>
            </a:r>
          </a:p>
        </p:txBody>
      </p:sp>
      <p:sp>
        <p:nvSpPr>
          <p:cNvPr id="121860" name="Rectangle 4"/>
          <p:cNvSpPr>
            <a:spLocks noGrp="1" noChangeArrowheads="1"/>
          </p:cNvSpPr>
          <p:nvPr>
            <p:ph idx="1"/>
          </p:nvPr>
        </p:nvSpPr>
        <p:spPr/>
        <p:txBody>
          <a:bodyPr/>
          <a:lstStyle/>
          <a:p>
            <a:pPr marL="342900" indent="-342900" defTabSz="914400" fontAlgn="base">
              <a:buClr>
                <a:srgbClr val="000000"/>
              </a:buClr>
              <a:buFont typeface="WingDings"/>
              <a:buChar char=""/>
            </a:pPr>
            <a:r>
              <a:rPr lang="de-DE" altLang="de-DE" sz="2400" dirty="0">
                <a:solidFill>
                  <a:srgbClr val="333333"/>
                </a:solidFill>
                <a:latin typeface="Calibri Light"/>
                <a:ea typeface="ＭＳ Ｐゴシック" panose="020B0600070205080204" pitchFamily="34" charset="-128"/>
              </a:rPr>
              <a:t>Gesichtsausdrücke und Gesten können, wie gesehen, nicht immer eindeutig interpretiert werden!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50</a:t>
            </a:fld>
            <a:endParaRPr lang="de-DE" altLang="de-DE">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8" name="Rectangle 2"/>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en-US" sz="3600" dirty="0" err="1"/>
              <a:t>Erstes</a:t>
            </a:r>
            <a:r>
              <a:rPr lang="en-US" sz="3600" dirty="0"/>
              <a:t> </a:t>
            </a:r>
            <a:r>
              <a:rPr lang="en-US" sz="3600" dirty="0" err="1"/>
              <a:t>Fazit</a:t>
            </a:r>
            <a:r>
              <a:rPr lang="en-US" sz="3600" dirty="0"/>
              <a:t>!</a:t>
            </a:r>
          </a:p>
        </p:txBody>
      </p:sp>
      <p:sp>
        <p:nvSpPr>
          <p:cNvPr id="121860" name="Rectangle 4"/>
          <p:cNvSpPr>
            <a:spLocks noGrp="1" noChangeArrowheads="1"/>
          </p:cNvSpPr>
          <p:nvPr>
            <p:ph idx="1"/>
          </p:nvPr>
        </p:nvSpPr>
        <p:spPr/>
        <p:txBody>
          <a:bodyPr/>
          <a:lstStyle/>
          <a:p>
            <a:pPr marL="342900" indent="-342900" defTabSz="914400" fontAlgn="base">
              <a:buClr>
                <a:srgbClr val="000000"/>
              </a:buClr>
              <a:buFont typeface="WingDings"/>
              <a:buChar char=""/>
            </a:pPr>
            <a:r>
              <a:rPr lang="de-DE" altLang="de-DE" sz="2400" dirty="0">
                <a:solidFill>
                  <a:srgbClr val="333333"/>
                </a:solidFill>
                <a:latin typeface="Calibri Light"/>
                <a:ea typeface="ＭＳ Ｐゴシック" panose="020B0600070205080204" pitchFamily="34" charset="-128"/>
              </a:rPr>
              <a:t>Gesichtsausdrücke und Gesten können, wie gesehen, nicht immer eindeutig interpretiert werden!</a:t>
            </a:r>
          </a:p>
          <a:p>
            <a:pPr marL="342900" indent="-342900" defTabSz="914400" fontAlgn="base">
              <a:buClr>
                <a:srgbClr val="000000"/>
              </a:buClr>
              <a:buFont typeface="WingDings"/>
              <a:buChar char=""/>
            </a:pPr>
            <a:r>
              <a:rPr lang="de-DE" altLang="de-DE" sz="2400" dirty="0">
                <a:solidFill>
                  <a:srgbClr val="333333"/>
                </a:solidFill>
                <a:latin typeface="Calibri Light"/>
                <a:ea typeface="ＭＳ Ｐゴシック" panose="020B0600070205080204" pitchFamily="34" charset="-128"/>
              </a:rPr>
              <a:t>Viele Menschen haben von Natur aus oder krankheitsbedingt (z.B. Parkinson) eine nur schwach ausgeprägte Mimik, die nicht zweifelsfrei auf die Gefühlswelt schließen lässt.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51</a:t>
            </a:fld>
            <a:endParaRPr lang="de-DE" altLang="de-DE">
              <a:latin typeface="Calibri Light"/>
            </a:endParaRPr>
          </a:p>
        </p:txBody>
      </p:sp>
    </p:spTree>
    <p:extLst>
      <p:ext uri="{BB962C8B-B14F-4D97-AF65-F5344CB8AC3E}">
        <p14:creationId xmlns:p14="http://schemas.microsoft.com/office/powerpoint/2010/main" val="2239448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8" name="Rectangle 2"/>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en-US" sz="3600" dirty="0" err="1"/>
              <a:t>Erstes</a:t>
            </a:r>
            <a:r>
              <a:rPr lang="en-US" sz="3600" dirty="0"/>
              <a:t> </a:t>
            </a:r>
            <a:r>
              <a:rPr lang="en-US" sz="3600" dirty="0" err="1"/>
              <a:t>Fazit</a:t>
            </a:r>
            <a:r>
              <a:rPr lang="en-US" sz="3600" dirty="0"/>
              <a:t>!</a:t>
            </a:r>
          </a:p>
        </p:txBody>
      </p:sp>
      <p:sp>
        <p:nvSpPr>
          <p:cNvPr id="121860" name="Rectangle 4"/>
          <p:cNvSpPr>
            <a:spLocks noGrp="1" noChangeArrowheads="1"/>
          </p:cNvSpPr>
          <p:nvPr>
            <p:ph idx="1"/>
          </p:nvPr>
        </p:nvSpPr>
        <p:spPr/>
        <p:txBody>
          <a:bodyPr/>
          <a:lstStyle/>
          <a:p>
            <a:pPr marL="342900" indent="-342900" defTabSz="914400" fontAlgn="base">
              <a:buClr>
                <a:srgbClr val="000000"/>
              </a:buClr>
              <a:buFont typeface="WingDings"/>
              <a:buChar char=""/>
            </a:pPr>
            <a:r>
              <a:rPr lang="de-DE" altLang="de-DE" sz="2400">
                <a:solidFill>
                  <a:srgbClr val="333333"/>
                </a:solidFill>
                <a:latin typeface="Calibri Light"/>
                <a:ea typeface="ＭＳ Ｐゴシック" panose="020B0600070205080204" pitchFamily="34" charset="-128"/>
              </a:rPr>
              <a:t>Gesichtsausdrücke und Gesten können, wie gesehen, nicht immer eindeutig interpretiert werden!</a:t>
            </a:r>
          </a:p>
          <a:p>
            <a:pPr marL="342900" indent="-342900" defTabSz="914400" fontAlgn="base">
              <a:buClr>
                <a:srgbClr val="000000"/>
              </a:buClr>
              <a:buFont typeface="WingDings"/>
              <a:buChar char=""/>
            </a:pPr>
            <a:r>
              <a:rPr lang="de-DE" altLang="de-DE" sz="2400">
                <a:solidFill>
                  <a:srgbClr val="333333"/>
                </a:solidFill>
                <a:latin typeface="Calibri Light"/>
                <a:ea typeface="ＭＳ Ｐゴシック" panose="020B0600070205080204" pitchFamily="34" charset="-128"/>
              </a:rPr>
              <a:t>Viele </a:t>
            </a:r>
            <a:r>
              <a:rPr lang="de-DE" altLang="de-DE" sz="2400" dirty="0">
                <a:solidFill>
                  <a:srgbClr val="333333"/>
                </a:solidFill>
                <a:latin typeface="Calibri Light"/>
                <a:ea typeface="ＭＳ Ｐゴシック" panose="020B0600070205080204" pitchFamily="34" charset="-128"/>
              </a:rPr>
              <a:t>Menschen haben von Natur aus oder krankheitsbedingt (z.B. Parkinson) eine nur schwach ausgeprägte Mimik, die nicht zweifelsfrei auf die Gefühlswelt schließen lässt.</a:t>
            </a:r>
          </a:p>
          <a:p>
            <a:pPr marL="342900" indent="-342900" defTabSz="914400" fontAlgn="base">
              <a:buClr>
                <a:srgbClr val="000000"/>
              </a:buClr>
              <a:buFont typeface="WingDings"/>
              <a:buChar char=""/>
            </a:pPr>
            <a:r>
              <a:rPr lang="de-DE" altLang="de-DE" sz="2400">
                <a:solidFill>
                  <a:srgbClr val="333333"/>
                </a:solidFill>
                <a:latin typeface="Calibri Light"/>
                <a:ea typeface="ＭＳ Ｐゴシック" panose="020B0600070205080204" pitchFamily="34" charset="-128"/>
              </a:rPr>
              <a:t>Weitere </a:t>
            </a:r>
            <a:r>
              <a:rPr lang="de-DE" altLang="de-DE" sz="2400" dirty="0">
                <a:solidFill>
                  <a:srgbClr val="333333"/>
                </a:solidFill>
                <a:latin typeface="Calibri Light"/>
                <a:ea typeface="ＭＳ Ｐゴシック" panose="020B0600070205080204" pitchFamily="34" charset="-128"/>
              </a:rPr>
              <a:t>Informationen (Situation, Vorwissen über Person, direkte Nachfrage) sollten hinzugezogen werden, bevor Gesichtsausdrücke und Gesten sicherer interpretiert werden können.</a:t>
            </a:r>
          </a:p>
          <a:p>
            <a:pPr eaLnBrk="1" hangingPunct="1"/>
            <a:endParaRPr lang="de-DE" altLang="de-DE" sz="2400" dirty="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52</a:t>
            </a:fld>
            <a:endParaRPr lang="de-DE" altLang="de-DE">
              <a:latin typeface="Calibri Light"/>
            </a:endParaRPr>
          </a:p>
        </p:txBody>
      </p:sp>
    </p:spTree>
    <p:extLst>
      <p:ext uri="{BB962C8B-B14F-4D97-AF65-F5344CB8AC3E}">
        <p14:creationId xmlns:p14="http://schemas.microsoft.com/office/powerpoint/2010/main" val="41867701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t>Aufgabengruppe</a:t>
            </a:r>
            <a:r>
              <a:rPr lang="en-US" sz="3600" dirty="0"/>
              <a:t> 3</a:t>
            </a:r>
          </a:p>
        </p:txBody>
      </p:sp>
      <p:sp>
        <p:nvSpPr>
          <p:cNvPr id="123906" name="Rectangle 2"/>
          <p:cNvSpPr>
            <a:spLocks noGrp="1" noChangeArrowheads="1"/>
          </p:cNvSpPr>
          <p:nvPr>
            <p:ph idx="1"/>
          </p:nvPr>
        </p:nvSpPr>
        <p:spPr/>
        <p:txBody>
          <a:bodyPr/>
          <a:lstStyle/>
          <a:p>
            <a:pPr marL="342900" lvl="0" indent="-342900" defTabSz="914400" fontAlgn="base">
              <a:buClr>
                <a:srgbClr val="000000"/>
              </a:buClr>
              <a:buFont typeface="WingDings"/>
              <a:buChar char=""/>
              <a:tabLst>
                <a:tab pos="354013" algn="l"/>
                <a:tab pos="361950" algn="l"/>
              </a:tabLst>
              <a:defRPr/>
            </a:pPr>
            <a:r>
              <a:rPr lang="de-DE" sz="2400">
                <a:solidFill>
                  <a:srgbClr val="333333"/>
                </a:solidFill>
                <a:latin typeface="Calibri Light"/>
                <a:ea typeface="ＭＳ Ｐゴシック" panose="020B0600070205080204" pitchFamily="34" charset="-128"/>
              </a:rPr>
              <a:t> Ihnen wird eine Bildergeschichte gezeigt.</a:t>
            </a:r>
          </a:p>
          <a:p>
            <a:pPr marL="342900" lvl="0" indent="-342900" defTabSz="914400" fontAlgn="base">
              <a:buClr>
                <a:srgbClr val="000000"/>
              </a:buClr>
              <a:buFont typeface="WingDings"/>
              <a:buChar char=""/>
              <a:tabLst>
                <a:tab pos="361950" algn="l"/>
              </a:tabLst>
              <a:defRPr/>
            </a:pPr>
            <a:r>
              <a:rPr lang="de-DE" sz="2400">
                <a:solidFill>
                  <a:srgbClr val="333333"/>
                </a:solidFill>
                <a:latin typeface="Calibri Light"/>
                <a:ea typeface="ＭＳ Ｐゴシック" panose="020B0600070205080204" pitchFamily="34" charset="-128"/>
              </a:rPr>
              <a:t>Die </a:t>
            </a:r>
            <a:r>
              <a:rPr lang="de-DE" sz="2400" dirty="0">
                <a:solidFill>
                  <a:srgbClr val="333333"/>
                </a:solidFill>
                <a:latin typeface="Calibri Light"/>
                <a:ea typeface="ＭＳ Ｐゴシック" panose="020B0600070205080204" pitchFamily="34" charset="-128"/>
              </a:rPr>
              <a:t>Bilder 1-3 werden in zeitlich umgekehrter Reihenfolge präsentiert, also </a:t>
            </a:r>
            <a:r>
              <a:rPr lang="en-US" sz="2400" dirty="0" err="1">
                <a:solidFill>
                  <a:srgbClr val="333333"/>
                </a:solidFill>
                <a:latin typeface="Calibri Light"/>
                <a:ea typeface="ＭＳ Ｐゴシック" panose="020B0600070205080204" pitchFamily="34" charset="-128"/>
              </a:rPr>
              <a:t>Bild</a:t>
            </a:r>
            <a:r>
              <a:rPr lang="en-US" sz="2400" dirty="0">
                <a:solidFill>
                  <a:srgbClr val="333333"/>
                </a:solidFill>
                <a:latin typeface="Calibri Light"/>
                <a:ea typeface="ＭＳ Ｐゴシック" panose="020B0600070205080204" pitchFamily="34" charset="-128"/>
              </a:rPr>
              <a:t> 3 </a:t>
            </a:r>
            <a:r>
              <a:rPr lang="en-US" sz="2400" dirty="0" err="1">
                <a:solidFill>
                  <a:srgbClr val="333333"/>
                </a:solidFill>
                <a:latin typeface="Calibri Light"/>
                <a:ea typeface="ＭＳ Ｐゴシック" panose="020B0600070205080204" pitchFamily="34" charset="-128"/>
              </a:rPr>
              <a:t>als</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erstes</a:t>
            </a:r>
            <a:r>
              <a:rPr lang="en-US" sz="2400" dirty="0">
                <a:solidFill>
                  <a:srgbClr val="333333"/>
                </a:solidFill>
                <a:latin typeface="Calibri Light"/>
                <a:ea typeface="ＭＳ Ｐゴシック" panose="020B0600070205080204" pitchFamily="34" charset="-128"/>
              </a:rPr>
              <a:t>.</a:t>
            </a:r>
          </a:p>
          <a:p>
            <a:pPr marL="342900" lvl="0" indent="-342900" defTabSz="914400" fontAlgn="base">
              <a:buClr>
                <a:srgbClr val="000000"/>
              </a:buClr>
              <a:buFont typeface="WingDings"/>
              <a:buChar char=""/>
              <a:tabLst>
                <a:tab pos="361950" algn="l"/>
              </a:tabLst>
              <a:defRPr/>
            </a:pPr>
            <a:r>
              <a:rPr lang="de-DE" sz="2400">
                <a:solidFill>
                  <a:srgbClr val="333333"/>
                </a:solidFill>
                <a:latin typeface="Calibri Light"/>
                <a:ea typeface="ＭＳ Ｐゴシック" panose="020B0600070205080204" pitchFamily="34" charset="-128"/>
              </a:rPr>
              <a:t>Nach </a:t>
            </a:r>
            <a:r>
              <a:rPr lang="de-DE" sz="2400" dirty="0">
                <a:solidFill>
                  <a:srgbClr val="333333"/>
                </a:solidFill>
                <a:latin typeface="Calibri Light"/>
                <a:ea typeface="ＭＳ Ｐゴシック" panose="020B0600070205080204" pitchFamily="34" charset="-128"/>
              </a:rPr>
              <a:t>jedem (neuen) Bild werden Sie gefragt, welches von 3 Auswahlmöglichkeiten die Geschichte logisch fortsetzt.</a:t>
            </a:r>
            <a:r>
              <a:rPr lang="de-DE" sz="2400" i="1" dirty="0">
                <a:solidFill>
                  <a:srgbClr val="333333"/>
                </a:solidFill>
                <a:latin typeface="Calibri Light"/>
                <a:ea typeface="ＭＳ Ｐゴシック" panose="020B0600070205080204" pitchFamily="34" charset="-128"/>
              </a:rPr>
              <a:t>.</a:t>
            </a:r>
          </a:p>
          <a:p>
            <a:pPr eaLnBrk="1" hangingPunct="1"/>
            <a:endParaRPr lang="de-DE" altLang="de-DE" sz="2400" dirty="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53</a:t>
            </a:fld>
            <a:endParaRPr lang="de-DE" altLang="de-DE">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a:noFill/>
        </p:spPr>
        <p:txBody>
          <a:bodyPr vert="horz" lIns="0" tIns="0" rIns="0" bIns="0" rtlCol="0" anchor="t">
            <a:spAutoFit/>
          </a:bodyPr>
          <a:lstStyle/>
          <a:p>
            <a:pPr defTabSz="914377">
              <a:spcBef>
                <a:spcPts val="0"/>
              </a:spcBef>
            </a:pPr>
            <a:r>
              <a:rPr lang="de-DE" sz="3600" dirty="0">
                <a:latin typeface="Calibri Light"/>
              </a:rPr>
              <a:t>Welche Absicht hat der Mann?</a:t>
            </a:r>
            <a:endParaRPr lang="en-US" sz="3600" b="1" dirty="0">
              <a:solidFill>
                <a:srgbClr val="FF0000"/>
              </a:solidFill>
              <a:latin typeface="Calibri Light"/>
            </a:endParaRPr>
          </a:p>
        </p:txBody>
      </p:sp>
      <p:pic>
        <p:nvPicPr>
          <p:cNvPr id="125954" name="Picture 2" descr="16-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25957" name="Picture 5" descr="16-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25955" name="Picture 3" descr="1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5956" name="Picture 4"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5959"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p>
        </p:txBody>
      </p:sp>
      <p:sp>
        <p:nvSpPr>
          <p:cNvPr id="125960" name="Caption_12595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25961" name="Caption_12595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25962" name="Caption_12595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54</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28002" name="Picture 2" descr="16-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28003" name="Picture 3" descr="16-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28007" name="Picture 7" descr="16-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28005" name="Picture 5" descr="1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8006" name="Picture 6" descr="1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8008"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28009" name="Caption_12800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28010" name="Caption_1280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28011" name="Caption_12800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28012"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55</a:t>
            </a:fld>
            <a:endParaRPr lang="de-DE" altLang="de-DE">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30050" name="Picture 2" descr="16-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30051" name="Picture 3" descr="16-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0052" name="Picture 4" descr="16-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30056" name="Picture 8" descr="16-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30054" name="Picture 6" descr="16-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0055" name="Picture 7" descr="1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0057" name="Caption_13005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30058" name="Caption_13005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30059"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30060"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30061"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30062"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56</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pic>
        <p:nvPicPr>
          <p:cNvPr id="132099" name="Picture 3" descr="16-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32100" name="Picture 4" descr="16-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2101" name="Picture 5" descr="16-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32102"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32103"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32104"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pic>
        <p:nvPicPr>
          <p:cNvPr id="132105" name="Picture 9"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2106" name="Caption_132105"/>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57</a:t>
            </a:fld>
            <a:endParaRPr lang="de-DE" altLang="de-DE">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34146" name="Picture 2" descr="17-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4149" name="Picture 5" descr="17-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34147" name="Picture 3" descr="1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4148" name="Picture 4" descr="1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4151"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34152" name="Caption_13414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34153" name="Caption_13414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34154" name="Caption_1341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58</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36194" name="Picture 2" descr="17-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36195" name="Picture 3" descr="17-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36202" name="Picture 11" descr="17-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sp>
        <p:nvSpPr>
          <p:cNvPr id="136197" name="Caption_1362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36198" name="Caption_13620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36199" name="Caption_13620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pic>
        <p:nvPicPr>
          <p:cNvPr id="136200" name="Picture 9" descr="1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6201" name="Picture 10" descr="1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6203"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36204"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59</a:t>
            </a:fld>
            <a:endParaRPr lang="de-DE" altLang="de-DE">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die Frau vor?</a:t>
            </a:r>
            <a:endParaRPr lang="en-US" sz="3600">
              <a:latin typeface="Calibri Light"/>
            </a:endParaRPr>
          </a:p>
        </p:txBody>
      </p:sp>
      <p:pic>
        <p:nvPicPr>
          <p:cNvPr id="138242" name="Picture 2" descr="17-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38243" name="Picture 3" descr="17-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8244" name="Picture 4" descr="17-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38248" name="Picture 8" descr="17-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38246" name="Picture 6" descr="1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8247" name="Picture 7" descr="1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8249" name="Caption_13824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p>
        </p:txBody>
      </p:sp>
      <p:sp>
        <p:nvSpPr>
          <p:cNvPr id="138250" name="Caption_13824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p>
        </p:txBody>
      </p:sp>
      <p:sp>
        <p:nvSpPr>
          <p:cNvPr id="138251" name="Caption_13824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38252"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38253"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38254"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60</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4c!</a:t>
            </a:r>
            <a:endParaRPr lang="en-US" sz="3600">
              <a:latin typeface="Calibri Light"/>
            </a:endParaRPr>
          </a:p>
        </p:txBody>
      </p:sp>
      <p:pic>
        <p:nvPicPr>
          <p:cNvPr id="140291" name="Picture 3" descr="17-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40292" name="Picture 4" descr="17-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0293" name="Picture 5" descr="17-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40294" name="Picture 6" descr="17-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5100568" y="4957064"/>
            <a:ext cx="1960384" cy="1371600"/>
          </a:xfrm>
          <a:noFill/>
          <a:ln>
            <a:solidFill>
              <a:schemeClr val="tx1"/>
            </a:solidFill>
            <a:miter lim="800000"/>
            <a:headEnd/>
            <a:tailEnd/>
          </a:ln>
        </p:spPr>
      </p:pic>
      <p:sp>
        <p:nvSpPr>
          <p:cNvPr id="140295" name="Caption_140294"/>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p>
        </p:txBody>
      </p:sp>
      <p:sp>
        <p:nvSpPr>
          <p:cNvPr id="140296"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140297"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40298"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61</a:t>
            </a:fld>
            <a:endParaRPr lang="de-DE" altLang="de-DE">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2339" name="Picture 3" descr="19-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42342" name="Picture 6" descr="19-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2340" name="Picture 4" descr="19-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sp>
        <p:nvSpPr>
          <p:cNvPr id="142343"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42345" name="Caption_14233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42346" name="Caption_14233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42347" name="Caption_14234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62</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44387" name="Picture 3" descr="19-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44386" name="Picture 2" descr="19-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44394" name="Picture 10" descr="19-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ln>
            <a:solidFill>
              <a:schemeClr val="tx1"/>
            </a:solidFill>
            <a:miter lim="800000"/>
            <a:headEnd/>
            <a:tailEnd/>
          </a:ln>
        </p:spPr>
      </p:pic>
      <p:sp>
        <p:nvSpPr>
          <p:cNvPr id="144389" name="Caption_14439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144390" name="Caption_1443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44391" name="Caption_14439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pic>
        <p:nvPicPr>
          <p:cNvPr id="144392" name="Picture 8"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4393" name="Picture 9" descr="1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4395"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44396"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63</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46434" name="Picture 2" descr="19-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46436" name="Picture 4" descr="19-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6435" name="Picture 3" descr="19-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46443" name="Picture 11" descr="19-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ln>
            <a:solidFill>
              <a:schemeClr val="tx1"/>
            </a:solidFill>
            <a:miter lim="800000"/>
            <a:headEnd/>
            <a:tailEnd/>
          </a:ln>
        </p:spPr>
      </p:pic>
      <p:sp>
        <p:nvSpPr>
          <p:cNvPr id="146438" name="Caption_1464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46439" name="Caption_1464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46440" name="Caption_1464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pic>
        <p:nvPicPr>
          <p:cNvPr id="146441" name="Picture 9" descr="1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6442" name="Picture 10" descr="1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6444"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46445"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46446"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64</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4a!</a:t>
            </a:r>
            <a:endParaRPr lang="en-US" sz="3600">
              <a:latin typeface="Calibri Light"/>
            </a:endParaRPr>
          </a:p>
        </p:txBody>
      </p:sp>
      <p:pic>
        <p:nvPicPr>
          <p:cNvPr id="148483" name="Picture 3" descr="19-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48485" name="Picture 5" descr="19-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8484" name="Picture 4" descr="19-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48486" name="Caption_148487"/>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pic>
        <p:nvPicPr>
          <p:cNvPr id="148487" name="Picture 9"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8488"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48489"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48490"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65</a:t>
            </a:fld>
            <a:endParaRPr lang="de-DE" altLang="de-DE">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50530" name="Picture 2" descr="20-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0533" name="Picture 5" descr="20-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50531" name="Picture 3" descr="2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0532" name="Picture 4"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0535" name="Caption_15053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50536" name="Caption_15053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50537" name="Caption_15053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50538"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66</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52578" name="Picture 2" descr="20-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52579" name="Picture 3" descr="20-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52583" name="Picture 7" descr="20-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52581" name="Picture 5" descr="2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2582" name="Picture 6" descr="2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2584" name="Caption_15258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152585" name="Caption_15258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52586" name="Caption_15258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52587" name="Text Box 12"/>
          <p:cNvSpPr txBox="1">
            <a:spLocks noChangeArrowheads="1"/>
          </p:cNvSpPr>
          <p:nvPr/>
        </p:nvSpPr>
        <p:spPr bwMode="auto">
          <a:xfrm>
            <a:off x="8106829" y="3392489"/>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52588" name="Text Box 13"/>
          <p:cNvSpPr txBox="1">
            <a:spLocks noChangeArrowheads="1"/>
          </p:cNvSpPr>
          <p:nvPr/>
        </p:nvSpPr>
        <p:spPr bwMode="auto">
          <a:xfrm>
            <a:off x="3503997" y="3392489"/>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67</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54626" name="Picture 2" descr="20-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54627" name="Picture 3" descr="20-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4628" name="Picture 4" descr="20-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54632" name="Picture 8" descr="20-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ln>
            <a:solidFill>
              <a:schemeClr val="tx1"/>
            </a:solidFill>
            <a:miter lim="800000"/>
            <a:headEnd/>
            <a:tailEnd/>
          </a:ln>
        </p:spPr>
      </p:pic>
      <p:pic>
        <p:nvPicPr>
          <p:cNvPr id="154630" name="Picture 6" descr="20-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4631" name="Picture 7" descr="20-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4633" name="Caption_15463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154634" name="Caption_15463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54635" name="Caption_15463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54636"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54637"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54638"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68</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pic>
        <p:nvPicPr>
          <p:cNvPr id="156675" name="Picture 3" descr="20-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56676" name="Picture 4" descr="20-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6677" name="Picture 5" descr="20-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56678" name="Picture 6"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6679" name="Caption_15667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56680"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56681"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56682"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69</a:t>
            </a:fld>
            <a:endParaRPr lang="de-DE" altLang="de-DE">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58722" name="Picture 2" descr="21-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8725" name="Picture 5" descr="21-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58723" name="Picture 3" descr="2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8724" name="Picture 4" descr="2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8727" name="Caption_15872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58728" name="Caption_15872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58729" name="Caption_15872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58730"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70</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60770" name="Picture 2" descr="21-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60771" name="Picture 3" descr="21-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60775" name="Picture 7" descr="21-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60773" name="Picture 5"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0774" name="Picture 6" descr="2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0776" name="Caption_16077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60777" name="Caption_16077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60778" name="Caption_16077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60779"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60780"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71</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62818" name="Picture 2" descr="21-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62819" name="Picture 3" descr="21-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62820" name="Picture 4" descr="21-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62824" name="Picture 8" descr="21-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62822" name="Picture 6" descr="21-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2823" name="Picture 7" descr="21-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2825" name="Caption_16282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62826" name="Caption_16282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62827" name="Caption_16282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62828"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62829"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62830"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72</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4a!</a:t>
            </a:r>
            <a:endParaRPr lang="en-US" sz="3600">
              <a:latin typeface="Calibri Light"/>
            </a:endParaRPr>
          </a:p>
        </p:txBody>
      </p:sp>
      <p:pic>
        <p:nvPicPr>
          <p:cNvPr id="164867" name="Picture 3" descr="21-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64868" name="Picture 4" descr="21-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64869" name="Picture 5" descr="21-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64870"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64871"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64872"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pic>
        <p:nvPicPr>
          <p:cNvPr id="164873" name="Picture 9"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4874" name="Caption_16487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73</a:t>
            </a:fld>
            <a:endParaRPr lang="de-DE" altLang="de-DE">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66914" name="Picture 2" descr="22-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66917" name="Picture 5" descr="22-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66915" name="Picture 3" descr="2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6916" name="Picture 4" descr="2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6919" name="Caption_1669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66920" name="Caption_1669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66921" name="Caption_1669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66922"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74</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68962" name="Picture 2" descr="22-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68963" name="Picture 3" descr="22-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68967" name="Picture 7" descr="22-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68965" name="Picture 5" descr="2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8966" name="Picture 6" descr="2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8968" name="Caption_1689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68969" name="Caption_1689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68970" name="Caption_1689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68971"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68972"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75</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71010" name="Picture 2" descr="22-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71011" name="Picture 3" descr="22-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1012" name="Picture 4" descr="22-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71016" name="Picture 8" descr="22-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1014" name="Picture 6" descr="2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1015" name="Picture 7" descr="2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1017" name="Caption_17101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4a?</a:t>
            </a:r>
            <a:endParaRPr lang="en-US" altLang="de-DE" sz="2400" dirty="0">
              <a:latin typeface="Calibri Light"/>
            </a:endParaRPr>
          </a:p>
        </p:txBody>
      </p:sp>
      <p:sp>
        <p:nvSpPr>
          <p:cNvPr id="171018" name="Caption_17101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71019" name="Caption_1710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71020"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71021"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71022"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76</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4c!</a:t>
            </a:r>
            <a:endParaRPr lang="en-US" sz="3600">
              <a:latin typeface="Calibri Light"/>
            </a:endParaRPr>
          </a:p>
        </p:txBody>
      </p:sp>
      <p:pic>
        <p:nvPicPr>
          <p:cNvPr id="173059" name="Picture 3" descr="22-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73060" name="Picture 4" descr="22-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3061" name="Picture 5" descr="22-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73062" name="Picture 8" descr="22-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5100568" y="4957064"/>
            <a:ext cx="1960384" cy="1371600"/>
          </a:xfrm>
          <a:noFill/>
          <a:ln>
            <a:solidFill>
              <a:schemeClr val="tx1"/>
            </a:solidFill>
            <a:miter lim="800000"/>
            <a:headEnd/>
            <a:tailEnd/>
          </a:ln>
        </p:spPr>
      </p:pic>
      <p:sp>
        <p:nvSpPr>
          <p:cNvPr id="173063" name="Caption_17306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73064"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73065"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73066"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77</a:t>
            </a:fld>
            <a:endParaRPr lang="de-DE" altLang="de-DE">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75106" name="Picture 2" descr="23-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5109" name="Picture 5" descr="23-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5107" name="Picture 3" descr="2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5108" name="Picture 4"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5111" name="Caption_175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75112" name="Caption_17510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75113" name="Caption_17510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75114"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78</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77154" name="Picture 2" descr="23-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77155" name="Picture 3" descr="23-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77159" name="Picture 7" descr="23-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7157" name="Picture 5" descr="2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7158" name="Picture 6" descr="2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7160" name="Caption_17715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77161" name="Caption_17715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77162" name="Caption_17715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77163"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77164"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79</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79202" name="Picture 2" descr="23-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79203" name="Picture 3" descr="23-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9204" name="Picture 4" descr="23-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79208" name="Picture 8" descr="23-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9206" name="Picture 6" descr="2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9207" name="Picture 7" descr="2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9209" name="Caption_17920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79210" name="Caption_17920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79211" name="Caption_17920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79212"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79213"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79214"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80</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pic>
        <p:nvPicPr>
          <p:cNvPr id="181251" name="Picture 3" descr="23-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81252" name="Picture 4" descr="23-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1253" name="Picture 5" descr="23-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81254" name="Picture 6"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1255" name="Caption_181254"/>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1256"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81257"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81258"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81</a:t>
            </a:fld>
            <a:endParaRPr lang="de-DE" altLang="de-DE">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83301" name="Picture 5" descr="24-a"/>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83298" name="Picture 2" descr="24-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3299" name="Picture 3" descr="24-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3300" name="Picture 4" descr="24-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3303" name="Caption_18330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83304" name="Caption_18330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3305" name="Caption_18329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83306"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82</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85346" name="Picture 2" descr="24-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85351" name="Picture 7" descr="24-a"/>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85347" name="Picture 3" descr="24-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85349" name="Picture 5" descr="24-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5350" name="Picture 6" descr="24-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5352" name="Caption_18535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85353" name="Caption_18535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5354" name="Caption_1853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85355"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85356"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83</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Mann vor?</a:t>
            </a:r>
            <a:endParaRPr lang="en-US" sz="3600">
              <a:latin typeface="Calibri Light"/>
            </a:endParaRPr>
          </a:p>
        </p:txBody>
      </p:sp>
      <p:pic>
        <p:nvPicPr>
          <p:cNvPr id="187394" name="Picture 2" descr="24-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87395" name="Picture 3" descr="24-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7400" name="Picture 8" descr="24-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87396" name="Picture 4" descr="24-3"/>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87398" name="Picture 6" descr="24-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7399" name="Picture 7" descr="24-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7401" name="Caption_1874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87402" name="Caption_18739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87403" name="Caption_18739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87404"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87405"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87406"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84</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4a!</a:t>
            </a:r>
            <a:endParaRPr lang="en-US" sz="3600">
              <a:latin typeface="Calibri Light"/>
            </a:endParaRPr>
          </a:p>
        </p:txBody>
      </p:sp>
      <p:pic>
        <p:nvPicPr>
          <p:cNvPr id="189443" name="Picture 3" descr="24-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89444" name="Picture 4" descr="24-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9446" name="Picture 6" descr="24-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5100568" y="4957064"/>
            <a:ext cx="1960384" cy="1371600"/>
          </a:xfrm>
          <a:noFill/>
          <a:ln>
            <a:solidFill>
              <a:schemeClr val="tx1"/>
            </a:solidFill>
            <a:miter lim="800000"/>
            <a:headEnd/>
            <a:tailEnd/>
          </a:ln>
        </p:spPr>
      </p:pic>
      <p:pic>
        <p:nvPicPr>
          <p:cNvPr id="189445" name="Picture 5" descr="24-3"/>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89447" name="Caption_18944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89448"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89449"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89450"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85</a:t>
            </a:fld>
            <a:endParaRPr lang="de-DE" altLang="de-DE">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91490" name="Picture 2" descr="27-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91493" name="Picture 5" descr="27-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91491" name="Picture 3" descr="2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1492" name="Picture 4"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1495" name="Caption_19149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1496" name="Caption_19149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91497" name="Caption_19149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91498"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86</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93538" name="Picture 2" descr="27-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93539" name="Picture 3" descr="27-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93543" name="Picture 7" descr="27-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93541" name="Picture 5" descr="2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3542" name="Picture 6" descr="2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3544" name="Caption_1935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3545" name="Caption_1935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93546" name="Caption_1935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93547"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3548"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87</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95586" name="Picture 2" descr="27-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95587" name="Picture 3" descr="27-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95588" name="Picture 4" descr="27-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95592" name="Picture 8" descr="27-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95590" name="Picture 6" descr="2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5591" name="Picture 7" descr="2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5593" name="Caption_19559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5594" name="Caption_19559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95595" name="Caption_1955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95596"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5597"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5598"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88</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4b!</a:t>
            </a:r>
            <a:endParaRPr lang="en-US" sz="3600">
              <a:latin typeface="Calibri Light"/>
            </a:endParaRPr>
          </a:p>
        </p:txBody>
      </p:sp>
      <p:pic>
        <p:nvPicPr>
          <p:cNvPr id="197635" name="Picture 3" descr="27-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97636" name="Picture 4" descr="27-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97637" name="Picture 5" descr="27-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97638" name="Picture 6"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7639" name="Caption_19763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97640"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197641"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7642"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89</a:t>
            </a:fld>
            <a:endParaRPr lang="de-DE" altLang="de-DE">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199682" name="Picture 2" descr="28-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99685" name="Picture 5" descr="28-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99683" name="Picture 3" descr="2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9684" name="Picture 4" descr="2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9687" name="Caption_19968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199688" name="Caption_19968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199689" name="Caption_19968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199690"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90</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201730" name="Picture 2" descr="28-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201731" name="Picture 3" descr="28-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201735" name="Picture 7" descr="28-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201733" name="Picture 5" descr="2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1734" name="Picture 6" descr="2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1736" name="Caption_2017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01737" name="Caption_2017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1738" name="Caption_2017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01739"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1740"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91</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Mann?</a:t>
            </a:r>
            <a:endParaRPr lang="en-US" sz="3600">
              <a:latin typeface="Calibri Light"/>
            </a:endParaRPr>
          </a:p>
        </p:txBody>
      </p:sp>
      <p:pic>
        <p:nvPicPr>
          <p:cNvPr id="203779" name="Picture 3" descr="28-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203780" name="Picture 4" descr="28-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203781" name="Picture 5" descr="28-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203784" name="Picture 8" descr="28-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203782" name="Picture 6" descr="2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3783" name="Picture 7" descr="2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3785" name="Caption_20378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4a?</a:t>
            </a:r>
            <a:endParaRPr lang="en-US" altLang="de-DE" sz="2400">
              <a:latin typeface="Calibri Light"/>
            </a:endParaRPr>
          </a:p>
        </p:txBody>
      </p:sp>
      <p:sp>
        <p:nvSpPr>
          <p:cNvPr id="203786" name="Caption_20378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4b?</a:t>
            </a:r>
            <a:endParaRPr lang="en-US" altLang="de-DE" sz="2400">
              <a:latin typeface="Calibri Light"/>
            </a:endParaRPr>
          </a:p>
        </p:txBody>
      </p:sp>
      <p:sp>
        <p:nvSpPr>
          <p:cNvPr id="203787" name="Caption_20378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03789"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3790"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3791"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92</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de-DE" altLang="de-DE" sz="2000" dirty="0">
                <a:latin typeface="Calibri Light"/>
              </a:rPr>
              <a:t>Wie geht die obige Geschichte weiter?</a:t>
            </a:r>
          </a:p>
          <a:p>
            <a:pPr algn="ctr" eaLnBrk="1" hangingPunct="1">
              <a:spcBef>
                <a:spcPts val="1200"/>
              </a:spcBef>
              <a:buClrTx/>
              <a:buFontTx/>
              <a:buNone/>
            </a:pPr>
            <a:r>
              <a:rPr lang="de-DE" altLang="de-DE" sz="2000" dirty="0">
                <a:latin typeface="Calibri Light"/>
              </a:rPr>
              <a:t>Diskutieren Sie die Plausibilität der folgenden Antwortmöglichkeiten:</a:t>
            </a:r>
            <a:endParaRPr lang="en-US" altLang="de-DE" sz="2000" i="1" dirty="0">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Die korrekte Antwort ist 4c!</a:t>
            </a:r>
            <a:endParaRPr lang="en-US" sz="3600">
              <a:latin typeface="Calibri Light"/>
            </a:endParaRPr>
          </a:p>
        </p:txBody>
      </p:sp>
      <p:pic>
        <p:nvPicPr>
          <p:cNvPr id="205827" name="Picture 3" descr="28-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205828" name="Picture 4" descr="28-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205829" name="Picture 5" descr="28-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205830" name="Picture 6" descr="28-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5100568" y="4957064"/>
            <a:ext cx="1960384" cy="1371600"/>
          </a:xfrm>
          <a:noFill/>
          <a:ln>
            <a:solidFill>
              <a:schemeClr val="tx1"/>
            </a:solidFill>
            <a:miter lim="800000"/>
            <a:headEnd/>
            <a:tailEnd/>
          </a:ln>
        </p:spPr>
      </p:pic>
      <p:sp>
        <p:nvSpPr>
          <p:cNvPr id="205831" name="Caption_205830"/>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4c</a:t>
            </a:r>
            <a:endParaRPr lang="en-US" altLang="de-DE" sz="2400">
              <a:latin typeface="Calibri Light"/>
            </a:endParaRPr>
          </a:p>
        </p:txBody>
      </p:sp>
      <p:sp>
        <p:nvSpPr>
          <p:cNvPr id="205832"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5833"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5834"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93</a:t>
            </a:fld>
            <a:endParaRPr lang="de-DE" altLang="de-DE">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9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Zusammenfassung</a:t>
            </a:r>
            <a:endParaRPr lang="de-DE" sz="3600" dirty="0">
              <a:latin typeface="Calibri Light"/>
            </a:endParaRPr>
          </a:p>
        </p:txBody>
      </p:sp>
      <p:sp>
        <p:nvSpPr>
          <p:cNvPr id="211971"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Um Schlüsse über andere Menschen zu ziehen, sollten wir diese gut kennen bzw. genau beobachtet haben.</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D43AC22C-7317-4776-9BA8-332A4787E03E}" type="slidenum">
              <a:rPr lang="de-DE" altLang="de-DE" smtClean="0">
                <a:latin typeface="Calibri Light"/>
              </a:rPr>
              <a:pPr>
                <a:defRPr/>
              </a:pPr>
              <a:t>94</a:t>
            </a:fld>
            <a:endParaRPr lang="de-DE" altLang="de-DE">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9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Zusammenfassung</a:t>
            </a:r>
            <a:endParaRPr lang="de-DE" sz="3600" dirty="0">
              <a:latin typeface="Calibri Light"/>
            </a:endParaRPr>
          </a:p>
        </p:txBody>
      </p:sp>
      <p:sp>
        <p:nvSpPr>
          <p:cNvPr id="211971"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Um Schlüsse über andere Menschen zu ziehen, sollten wir diese gut kennen bzw. genau beobachtet haben.</a:t>
            </a:r>
          </a:p>
          <a:p>
            <a:pPr marL="342900" indent="-342900" eaLnBrk="1" hangingPunct="1">
              <a:buClr>
                <a:srgbClr val="333333"/>
              </a:buClr>
              <a:buFont typeface="WingDings"/>
              <a:buChar char=""/>
            </a:pPr>
            <a:r>
              <a:rPr lang="de-DE" altLang="de-DE" sz="2400" dirty="0">
                <a:solidFill>
                  <a:srgbClr val="333333"/>
                </a:solidFill>
                <a:latin typeface="Calibri Light"/>
              </a:rPr>
              <a:t>Um komplexe Situationen zu bewerten, wie die eben gezeigten, ist es wichtig, die gesamte vorhandene Information auszuschöpfen. </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D43AC22C-7317-4776-9BA8-332A4787E03E}" type="slidenum">
              <a:rPr lang="de-DE" altLang="de-DE" smtClean="0">
                <a:latin typeface="Calibri Light"/>
              </a:rPr>
              <a:pPr>
                <a:defRPr/>
              </a:pPr>
              <a:t>95</a:t>
            </a:fld>
            <a:endParaRPr lang="de-DE" altLang="de-DE">
              <a:latin typeface="Calibri Light"/>
            </a:endParaRPr>
          </a:p>
        </p:txBody>
      </p:sp>
    </p:spTree>
    <p:extLst>
      <p:ext uri="{BB962C8B-B14F-4D97-AF65-F5344CB8AC3E}">
        <p14:creationId xmlns:p14="http://schemas.microsoft.com/office/powerpoint/2010/main" val="170951694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9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Zusammenfassung</a:t>
            </a:r>
            <a:endParaRPr lang="de-DE" sz="3600" dirty="0">
              <a:latin typeface="Calibri Light"/>
            </a:endParaRPr>
          </a:p>
        </p:txBody>
      </p:sp>
      <p:sp>
        <p:nvSpPr>
          <p:cNvPr id="211971" name="Rectangle 3"/>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333333"/>
                </a:solidFill>
                <a:latin typeface="Calibri Light"/>
              </a:rPr>
              <a:t>Um Schlüsse über andere Menschen zu ziehen, sollten wir diese gut kennen bzw. genau beobachtet haben.</a:t>
            </a:r>
          </a:p>
          <a:p>
            <a:pPr marL="342900" indent="-342900" eaLnBrk="1" hangingPunct="1">
              <a:buClr>
                <a:srgbClr val="333333"/>
              </a:buClr>
              <a:buFont typeface="WingDings"/>
              <a:buChar char=""/>
            </a:pPr>
            <a:r>
              <a:rPr lang="de-DE" altLang="de-DE" sz="2400">
                <a:solidFill>
                  <a:srgbClr val="333333"/>
                </a:solidFill>
                <a:latin typeface="Calibri Light"/>
              </a:rPr>
              <a:t>Um </a:t>
            </a:r>
            <a:r>
              <a:rPr lang="de-DE" altLang="de-DE" sz="2400" dirty="0">
                <a:solidFill>
                  <a:srgbClr val="333333"/>
                </a:solidFill>
                <a:latin typeface="Calibri Light"/>
              </a:rPr>
              <a:t>komplexe Situationen zu bewerten, wie die eben gezeigten, ist es wichtig, die gesamte vorhandene Information auszuschöpfen. </a:t>
            </a:r>
          </a:p>
          <a:p>
            <a:pPr marL="342900" indent="-342900" eaLnBrk="1" hangingPunct="1">
              <a:buClr>
                <a:srgbClr val="333333"/>
              </a:buClr>
              <a:buFont typeface="WingDings"/>
              <a:buChar char=""/>
            </a:pPr>
            <a:r>
              <a:rPr lang="de-DE" altLang="de-DE" sz="2400">
                <a:solidFill>
                  <a:srgbClr val="333333"/>
                </a:solidFill>
                <a:latin typeface="Calibri Light"/>
              </a:rPr>
              <a:t>Je </a:t>
            </a:r>
            <a:r>
              <a:rPr lang="de-DE" altLang="de-DE" sz="2400" dirty="0">
                <a:solidFill>
                  <a:srgbClr val="333333"/>
                </a:solidFill>
                <a:latin typeface="Calibri Light"/>
              </a:rPr>
              <a:t>mehr Informationen berücksichtigt werden, desto wahrscheinlicher ist eine richtige Beurteilung.</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D43AC22C-7317-4776-9BA8-332A4787E03E}" type="slidenum">
              <a:rPr lang="de-DE" altLang="de-DE" smtClean="0">
                <a:latin typeface="Calibri Light"/>
              </a:rPr>
              <a:pPr>
                <a:defRPr/>
              </a:pPr>
              <a:t>96</a:t>
            </a:fld>
            <a:endParaRPr lang="de-DE" altLang="de-DE">
              <a:latin typeface="Calibri Light"/>
            </a:endParaRPr>
          </a:p>
        </p:txBody>
      </p:sp>
    </p:spTree>
    <p:extLst>
      <p:ext uri="{BB962C8B-B14F-4D97-AF65-F5344CB8AC3E}">
        <p14:creationId xmlns:p14="http://schemas.microsoft.com/office/powerpoint/2010/main" val="19787979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t>Aufgabengruppe</a:t>
            </a:r>
            <a:r>
              <a:rPr lang="en-US" sz="3600" dirty="0"/>
              <a:t> 4</a:t>
            </a:r>
          </a:p>
        </p:txBody>
      </p:sp>
      <p:sp>
        <p:nvSpPr>
          <p:cNvPr id="214018" name="Rectangle 2"/>
          <p:cNvSpPr>
            <a:spLocks noGrp="1" noChangeArrowheads="1"/>
          </p:cNvSpPr>
          <p:nvPr>
            <p:ph idx="1"/>
          </p:nvPr>
        </p:nvSpPr>
        <p:spPr/>
        <p:txBody>
          <a:bodyPr/>
          <a:lstStyle/>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ＭＳ Ｐゴシック" panose="020B0600070205080204" pitchFamily="34" charset="-128"/>
              </a:rPr>
              <a:t>Ihnen wird eine Bildergeschichte gezeigt.</a:t>
            </a:r>
          </a:p>
          <a:p>
            <a:pPr marL="342900" lvl="0" indent="-342900" defTabSz="914400" fontAlgn="base">
              <a:buClr>
                <a:srgbClr val="333333"/>
              </a:buClr>
              <a:buFont typeface="WingDings"/>
              <a:buChar char=""/>
              <a:tabLst>
                <a:tab pos="361950" algn="l"/>
              </a:tabLst>
              <a:defRPr/>
            </a:pPr>
            <a:r>
              <a:rPr lang="de-DE" sz="2400" dirty="0">
                <a:solidFill>
                  <a:srgbClr val="333333"/>
                </a:solidFill>
                <a:latin typeface="Calibri Light"/>
                <a:ea typeface="ＭＳ Ｐゴシック" panose="020B0600070205080204" pitchFamily="34" charset="-128"/>
              </a:rPr>
              <a:t>Dieses Mal werden die Bilder in der richtigen Reihenfolge präsentiert.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ＭＳ Ｐゴシック" panose="020B0600070205080204" pitchFamily="34" charset="-128"/>
              </a:rPr>
              <a:t>Ihre</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Aufgabe</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ist</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es</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herauszufinden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wie</a:t>
            </a:r>
            <a:r>
              <a:rPr lang="en-US" sz="2400" dirty="0">
                <a:solidFill>
                  <a:srgbClr val="333333"/>
                </a:solidFill>
                <a:latin typeface="Calibri Light"/>
                <a:ea typeface="ＭＳ Ｐゴシック" panose="020B0600070205080204" pitchFamily="34" charset="-128"/>
              </a:rPr>
              <a:t> die Geschichte </a:t>
            </a:r>
            <a:r>
              <a:rPr lang="en-US" sz="2400" dirty="0" err="1">
                <a:solidFill>
                  <a:srgbClr val="333333"/>
                </a:solidFill>
                <a:latin typeface="Calibri Light"/>
                <a:ea typeface="ＭＳ Ｐゴシック" panose="020B0600070205080204" pitchFamily="34" charset="-128"/>
              </a:rPr>
              <a:t>ausgeht</a:t>
            </a:r>
            <a:r>
              <a:rPr lang="en-US" sz="2400" dirty="0">
                <a:solidFill>
                  <a:srgbClr val="333333"/>
                </a:solidFill>
                <a:latin typeface="Calibri Light"/>
                <a:ea typeface="ＭＳ Ｐゴシック" panose="020B0600070205080204" pitchFamily="34" charset="-128"/>
              </a:rPr>
              <a:t>.</a:t>
            </a:r>
          </a:p>
          <a:p>
            <a:pPr marL="342900" lvl="0" indent="-342900" defTabSz="914400" fontAlgn="base">
              <a:buClr>
                <a:srgbClr val="333333"/>
              </a:buClr>
              <a:buFont typeface="WingDings"/>
              <a:buChar char=""/>
              <a:tabLst>
                <a:tab pos="361950" algn="l"/>
              </a:tabLst>
              <a:defRPr/>
            </a:pPr>
            <a:r>
              <a:rPr lang="en-US" sz="2400" dirty="0" err="1">
                <a:solidFill>
                  <a:srgbClr val="333333"/>
                </a:solidFill>
                <a:latin typeface="Calibri Light"/>
                <a:ea typeface="ＭＳ Ｐゴシック" panose="020B0600070205080204" pitchFamily="34" charset="-128"/>
              </a:rPr>
              <a:t>Hierzu</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werden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Ihnen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drei</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Antwortmöglichkeiten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angeboten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Bitte</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diskutieren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Sie</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welcher</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Ausgang</a:t>
            </a:r>
            <a:r>
              <a:rPr lang="en-US" sz="2400" dirty="0">
                <a:solidFill>
                  <a:srgbClr val="333333"/>
                </a:solidFill>
                <a:latin typeface="Calibri Light"/>
                <a:ea typeface="ＭＳ Ｐゴシック" panose="020B0600070205080204" pitchFamily="34" charset="-128"/>
              </a:rPr>
              <a:t> am </a:t>
            </a:r>
            <a:r>
              <a:rPr lang="en-US" sz="2400" dirty="0" err="1">
                <a:solidFill>
                  <a:srgbClr val="333333"/>
                </a:solidFill>
                <a:latin typeface="Calibri Light"/>
                <a:ea typeface="ＭＳ Ｐゴシック" panose="020B0600070205080204" pitchFamily="34" charset="-128"/>
              </a:rPr>
              <a:t>wahrscheinlichsten</a:t>
            </a:r>
            <a:r>
              <a:rPr lang="en-US" sz="2400" dirty="0">
                <a:solidFill>
                  <a:srgbClr val="333333"/>
                </a:solidFill>
                <a:latin typeface="Calibri Light"/>
                <a:ea typeface="ＭＳ Ｐゴシック" panose="020B0600070205080204" pitchFamily="34" charset="-128"/>
              </a:rPr>
              <a:t> </a:t>
            </a:r>
            <a:r>
              <a:rPr lang="en-US" sz="2400" dirty="0" err="1">
                <a:solidFill>
                  <a:srgbClr val="333333"/>
                </a:solidFill>
                <a:latin typeface="Calibri Light"/>
                <a:ea typeface="ＭＳ Ｐゴシック" panose="020B0600070205080204" pitchFamily="34" charset="-128"/>
              </a:rPr>
              <a:t>ist</a:t>
            </a:r>
            <a:r>
              <a:rPr lang="en-US" sz="2400" dirty="0">
                <a:solidFill>
                  <a:srgbClr val="333333"/>
                </a:solidFill>
                <a:latin typeface="Calibri Light"/>
                <a:ea typeface="ＭＳ Ｐゴシック" panose="020B0600070205080204" pitchFamily="34" charset="-128"/>
              </a:rPr>
              <a:t>.</a:t>
            </a:r>
          </a:p>
          <a:p>
            <a:pPr eaLnBrk="1" hangingPunct="1"/>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97</a:t>
            </a:fld>
            <a:endParaRPr lang="de-DE" altLang="de-DE">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Picture 2" descr="Geschichte 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107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 im roten Pullover?</a:t>
            </a:r>
          </a:p>
        </p:txBody>
      </p:sp>
      <p:sp>
        <p:nvSpPr>
          <p:cNvPr id="216068"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ignoriert</a:t>
            </a:r>
            <a:r>
              <a:rPr lang="en-CA" altLang="de-DE" sz="2000" dirty="0">
                <a:latin typeface="Calibri Light"/>
              </a:rPr>
              <a:t> </a:t>
            </a:r>
            <a:r>
              <a:rPr lang="en-CA" altLang="de-DE" sz="2000" dirty="0" err="1">
                <a:latin typeface="Calibri Light"/>
              </a:rPr>
              <a:t>seinen</a:t>
            </a:r>
            <a:r>
              <a:rPr lang="en-CA" altLang="de-DE" sz="2000" dirty="0">
                <a:latin typeface="Calibri Light"/>
              </a:rPr>
              <a:t> Freund.</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seinem</a:t>
            </a:r>
            <a:r>
              <a:rPr lang="en-CA" altLang="de-DE" sz="2000" dirty="0">
                <a:latin typeface="Calibri Light"/>
              </a:rPr>
              <a:t> Freund </a:t>
            </a:r>
            <a:r>
              <a:rPr lang="en-CA" altLang="de-DE" sz="2000" dirty="0" err="1">
                <a:latin typeface="Calibri Light"/>
              </a:rPr>
              <a:t>zu</a:t>
            </a:r>
            <a:r>
              <a:rPr lang="en-CA" altLang="de-DE" sz="2000" dirty="0">
                <a:latin typeface="Calibri Light"/>
              </a:rPr>
              <a:t> </a:t>
            </a:r>
            <a:r>
              <a:rPr lang="en-CA" altLang="de-DE" sz="2000" dirty="0" err="1">
                <a:latin typeface="Calibri Light"/>
              </a:rPr>
              <a:t>helfen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lernen</a:t>
            </a:r>
            <a:r>
              <a:rPr lang="en-CA" altLang="de-DE" sz="2000" dirty="0">
                <a:latin typeface="Calibri Light"/>
              </a:rPr>
              <a:t>, </a:t>
            </a:r>
            <a:r>
              <a:rPr lang="en-CA" altLang="de-DE" sz="2000" dirty="0" err="1">
                <a:latin typeface="Calibri Light"/>
              </a:rPr>
              <a:t>wie</a:t>
            </a:r>
            <a:r>
              <a:rPr lang="en-CA" altLang="de-DE" sz="2000" dirty="0">
                <a:latin typeface="Calibri Light"/>
              </a:rPr>
              <a:t> man </a:t>
            </a:r>
            <a:r>
              <a:rPr lang="en-CA" altLang="de-DE" sz="2000" dirty="0" err="1">
                <a:latin typeface="Calibri Light"/>
              </a:rPr>
              <a:t>Obstbäume</a:t>
            </a:r>
            <a:r>
              <a:rPr lang="en-CA" altLang="de-DE" sz="2000" dirty="0">
                <a:latin typeface="Calibri Light"/>
              </a:rPr>
              <a:t> </a:t>
            </a:r>
            <a:r>
              <a:rPr lang="en-CA" altLang="de-DE" sz="2000" dirty="0" err="1">
                <a:latin typeface="Calibri Light"/>
              </a:rPr>
              <a:t>anbaut</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98</a:t>
            </a:fld>
            <a:endParaRPr lang="de-DE" altLang="de-DE">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312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 im roten Pullover?</a:t>
            </a:r>
          </a:p>
        </p:txBody>
      </p:sp>
      <p:sp>
        <p:nvSpPr>
          <p:cNvPr id="218117" name="Rectangle 5"/>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18118"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ignoriert</a:t>
            </a:r>
            <a:r>
              <a:rPr lang="en-CA" altLang="de-DE" sz="2000" dirty="0">
                <a:latin typeface="Calibri Light"/>
              </a:rPr>
              <a:t> </a:t>
            </a:r>
            <a:r>
              <a:rPr lang="en-CA" altLang="de-DE" sz="2000" dirty="0" err="1">
                <a:latin typeface="Calibri Light"/>
              </a:rPr>
              <a:t>seinen</a:t>
            </a:r>
            <a:r>
              <a:rPr lang="en-CA" altLang="de-DE" sz="2000" dirty="0">
                <a:latin typeface="Calibri Light"/>
              </a:rPr>
              <a:t> Freund.</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seinem</a:t>
            </a:r>
            <a:r>
              <a:rPr lang="en-CA" altLang="de-DE" sz="2000" dirty="0">
                <a:latin typeface="Calibri Light"/>
              </a:rPr>
              <a:t> Freund </a:t>
            </a:r>
            <a:r>
              <a:rPr lang="en-CA" altLang="de-DE" sz="2000" dirty="0" err="1">
                <a:latin typeface="Calibri Light"/>
              </a:rPr>
              <a:t>zu</a:t>
            </a:r>
            <a:r>
              <a:rPr lang="en-CA" altLang="de-DE" sz="2000" dirty="0">
                <a:latin typeface="Calibri Light"/>
              </a:rPr>
              <a:t> </a:t>
            </a:r>
            <a:r>
              <a:rPr lang="en-CA" altLang="de-DE" sz="2000" dirty="0" err="1">
                <a:latin typeface="Calibri Light"/>
              </a:rPr>
              <a:t>helfen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lernen</a:t>
            </a:r>
            <a:r>
              <a:rPr lang="en-CA" altLang="de-DE" sz="2000" dirty="0">
                <a:latin typeface="Calibri Light"/>
              </a:rPr>
              <a:t>, </a:t>
            </a:r>
            <a:r>
              <a:rPr lang="en-CA" altLang="de-DE" sz="2000" dirty="0" err="1">
                <a:latin typeface="Calibri Light"/>
              </a:rPr>
              <a:t>wie</a:t>
            </a:r>
            <a:r>
              <a:rPr lang="en-CA" altLang="de-DE" sz="2000" dirty="0">
                <a:latin typeface="Calibri Light"/>
              </a:rPr>
              <a:t> man </a:t>
            </a:r>
            <a:r>
              <a:rPr lang="en-CA" altLang="de-DE" sz="2000" dirty="0" err="1">
                <a:latin typeface="Calibri Light"/>
              </a:rPr>
              <a:t>Obstbäume</a:t>
            </a:r>
            <a:r>
              <a:rPr lang="en-CA" altLang="de-DE" sz="2000" dirty="0">
                <a:latin typeface="Calibri Light"/>
              </a:rPr>
              <a:t> </a:t>
            </a:r>
            <a:r>
              <a:rPr lang="en-CA" altLang="de-DE" sz="2000" dirty="0" err="1">
                <a:latin typeface="Calibri Light"/>
              </a:rPr>
              <a:t>anbaut</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99</a:t>
            </a:fld>
            <a:endParaRPr lang="de-DE" altLang="de-DE">
              <a:latin typeface="Calibri Light"/>
            </a:endParaRPr>
          </a:p>
        </p:txBody>
      </p:sp>
      <p:pic>
        <p:nvPicPr>
          <p:cNvPr id="9" name="Picture 2" descr="Geschichte 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descr="Geschichte 1b"/>
          <p:cNvPicPr>
            <a:picLocks noChangeAspect="1" noChangeArrowheads="1"/>
          </p:cNvPicPr>
          <p:nvPr/>
        </p:nvPicPr>
        <p:blipFill>
          <a:blip r:embed="rId4">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2" descr="Geschichte 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163" name="Picture 3" descr="Geschichte 1c"/>
          <p:cNvPicPr>
            <a:picLocks noChangeAspect="1" noChangeArrowheads="1"/>
          </p:cNvPicPr>
          <p:nvPr/>
        </p:nvPicPr>
        <p:blipFill>
          <a:blip r:embed="rId4">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5172"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 im roten Pullover?</a:t>
            </a:r>
          </a:p>
        </p:txBody>
      </p:sp>
      <p:pic>
        <p:nvPicPr>
          <p:cNvPr id="220165" name="Picture 5" descr="Geschichte 1b"/>
          <p:cNvPicPr>
            <a:picLocks noChangeAspect="1" noChangeArrowheads="1"/>
          </p:cNvPicPr>
          <p:nvPr/>
        </p:nvPicPr>
        <p:blipFill>
          <a:blip r:embed="rId5">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0166" name="Rectangle 6"/>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0167" name="Rectangle 7"/>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ignoriert</a:t>
            </a:r>
            <a:r>
              <a:rPr lang="en-CA" altLang="de-DE" sz="2000" dirty="0">
                <a:latin typeface="Calibri Light"/>
              </a:rPr>
              <a:t> </a:t>
            </a:r>
            <a:r>
              <a:rPr lang="en-CA" altLang="de-DE" sz="2000" dirty="0" err="1">
                <a:latin typeface="Calibri Light"/>
              </a:rPr>
              <a:t>seinen</a:t>
            </a:r>
            <a:r>
              <a:rPr lang="en-CA" altLang="de-DE" sz="2000" dirty="0">
                <a:latin typeface="Calibri Light"/>
              </a:rPr>
              <a:t> Freund.</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seinem</a:t>
            </a:r>
            <a:r>
              <a:rPr lang="en-CA" altLang="de-DE" sz="2000" dirty="0">
                <a:latin typeface="Calibri Light"/>
              </a:rPr>
              <a:t> Freund </a:t>
            </a:r>
            <a:r>
              <a:rPr lang="en-CA" altLang="de-DE" sz="2000" dirty="0" err="1">
                <a:latin typeface="Calibri Light"/>
              </a:rPr>
              <a:t>zu</a:t>
            </a:r>
            <a:r>
              <a:rPr lang="en-CA" altLang="de-DE" sz="2000" dirty="0">
                <a:latin typeface="Calibri Light"/>
              </a:rPr>
              <a:t> </a:t>
            </a:r>
            <a:r>
              <a:rPr lang="en-CA" altLang="de-DE" sz="2000" dirty="0" err="1">
                <a:latin typeface="Calibri Light"/>
              </a:rPr>
              <a:t>helfen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lernen</a:t>
            </a:r>
            <a:r>
              <a:rPr lang="en-CA" altLang="de-DE" sz="2000" dirty="0">
                <a:latin typeface="Calibri Light"/>
              </a:rPr>
              <a:t>, </a:t>
            </a:r>
            <a:r>
              <a:rPr lang="en-CA" altLang="de-DE" sz="2000" dirty="0" err="1">
                <a:latin typeface="Calibri Light"/>
              </a:rPr>
              <a:t>wie</a:t>
            </a:r>
            <a:r>
              <a:rPr lang="en-CA" altLang="de-DE" sz="2000" dirty="0">
                <a:latin typeface="Calibri Light"/>
              </a:rPr>
              <a:t> man </a:t>
            </a:r>
            <a:r>
              <a:rPr lang="en-CA" altLang="de-DE" sz="2000" dirty="0" err="1">
                <a:latin typeface="Calibri Light"/>
              </a:rPr>
              <a:t>Obstbäume</a:t>
            </a:r>
            <a:r>
              <a:rPr lang="en-CA" altLang="de-DE" sz="2000" dirty="0">
                <a:latin typeface="Calibri Light"/>
              </a:rPr>
              <a:t> </a:t>
            </a:r>
            <a:r>
              <a:rPr lang="en-CA" altLang="de-DE" sz="2000" dirty="0" err="1">
                <a:latin typeface="Calibri Light"/>
              </a:rPr>
              <a:t>anbaut</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100</a:t>
            </a:fld>
            <a:endParaRPr lang="de-DE" altLang="de-DE">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Picture 2" descr="Geschichte 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1" name="Picture 3" descr="Geschichte 1c"/>
          <p:cNvPicPr>
            <a:picLocks noChangeAspect="1" noChangeArrowheads="1"/>
          </p:cNvPicPr>
          <p:nvPr/>
        </p:nvPicPr>
        <p:blipFill>
          <a:blip r:embed="rId4">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722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 im roten Pullover?</a:t>
            </a:r>
          </a:p>
        </p:txBody>
      </p:sp>
      <p:pic>
        <p:nvPicPr>
          <p:cNvPr id="222213" name="Picture 5" descr="Geschichte 1b"/>
          <p:cNvPicPr>
            <a:picLocks noChangeAspect="1" noChangeArrowheads="1"/>
          </p:cNvPicPr>
          <p:nvPr/>
        </p:nvPicPr>
        <p:blipFill>
          <a:blip r:embed="rId5">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4" name="Picture 6" descr="Geschichte 1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2215" name="Rectangle 7"/>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2216" name="Rectangle 8"/>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ignoriert</a:t>
            </a:r>
            <a:r>
              <a:rPr lang="en-CA" altLang="de-DE" sz="2000" dirty="0">
                <a:latin typeface="Calibri Light"/>
              </a:rPr>
              <a:t> </a:t>
            </a:r>
            <a:r>
              <a:rPr lang="en-CA" altLang="de-DE" sz="2000" dirty="0" err="1">
                <a:latin typeface="Calibri Light"/>
              </a:rPr>
              <a:t>seinen</a:t>
            </a:r>
            <a:r>
              <a:rPr lang="en-CA" altLang="de-DE" sz="2000" dirty="0">
                <a:latin typeface="Calibri Light"/>
              </a:rPr>
              <a:t> Freund.</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seinem</a:t>
            </a:r>
            <a:r>
              <a:rPr lang="en-CA" altLang="de-DE" sz="2000" dirty="0">
                <a:latin typeface="Calibri Light"/>
              </a:rPr>
              <a:t> Freund </a:t>
            </a:r>
            <a:r>
              <a:rPr lang="en-CA" altLang="de-DE" sz="2000" dirty="0" err="1">
                <a:latin typeface="Calibri Light"/>
              </a:rPr>
              <a:t>zu</a:t>
            </a:r>
            <a:r>
              <a:rPr lang="en-CA" altLang="de-DE" sz="2000" dirty="0">
                <a:latin typeface="Calibri Light"/>
              </a:rPr>
              <a:t> </a:t>
            </a:r>
            <a:r>
              <a:rPr lang="en-CA" altLang="de-DE" sz="2000" dirty="0" err="1">
                <a:latin typeface="Calibri Light"/>
              </a:rPr>
              <a:t>helfen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lernen</a:t>
            </a:r>
            <a:r>
              <a:rPr lang="en-CA" altLang="de-DE" sz="2000" dirty="0">
                <a:latin typeface="Calibri Light"/>
              </a:rPr>
              <a:t>, </a:t>
            </a:r>
            <a:r>
              <a:rPr lang="en-CA" altLang="de-DE" sz="2000" dirty="0" err="1">
                <a:latin typeface="Calibri Light"/>
              </a:rPr>
              <a:t>wie</a:t>
            </a:r>
            <a:r>
              <a:rPr lang="en-CA" altLang="de-DE" sz="2000" dirty="0">
                <a:latin typeface="Calibri Light"/>
              </a:rPr>
              <a:t> man </a:t>
            </a:r>
            <a:r>
              <a:rPr lang="en-CA" altLang="de-DE" sz="2000" dirty="0" err="1">
                <a:latin typeface="Calibri Light"/>
              </a:rPr>
              <a:t>Obstbäume</a:t>
            </a:r>
            <a:r>
              <a:rPr lang="en-CA" altLang="de-DE" sz="2000" dirty="0">
                <a:latin typeface="Calibri Light"/>
              </a:rPr>
              <a:t> </a:t>
            </a:r>
            <a:r>
              <a:rPr lang="en-CA" altLang="de-DE" sz="2000" dirty="0" err="1">
                <a:latin typeface="Calibri Light"/>
              </a:rPr>
              <a:t>anbaut</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101</a:t>
            </a:fld>
            <a:endParaRPr lang="de-DE" altLang="de-DE">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Welche Absicht hat der Junge im roten Pullover?</a:t>
            </a:r>
          </a:p>
        </p:txBody>
      </p:sp>
      <p:sp>
        <p:nvSpPr>
          <p:cNvPr id="224259" name="Rectangle 3"/>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4260"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ignoriert</a:t>
            </a:r>
            <a:r>
              <a:rPr lang="en-CA" altLang="de-DE" sz="2000" dirty="0">
                <a:latin typeface="Calibri Light"/>
              </a:rPr>
              <a:t> </a:t>
            </a:r>
            <a:r>
              <a:rPr lang="en-CA" altLang="de-DE" sz="2000" dirty="0" err="1">
                <a:latin typeface="Calibri Light"/>
              </a:rPr>
              <a:t>seinen</a:t>
            </a:r>
            <a:r>
              <a:rPr lang="en-CA" altLang="de-DE" sz="2000" dirty="0">
                <a:latin typeface="Calibri Light"/>
              </a:rPr>
              <a:t> Freund.</a:t>
            </a:r>
          </a:p>
          <a:p>
            <a:pPr marL="457200" indent="-457200" eaLnBrk="1" hangingPunct="1">
              <a:spcBef>
                <a:spcPts val="1200"/>
              </a:spcBef>
              <a:buClr>
                <a:srgbClr val="004992"/>
              </a:buClr>
              <a:buFont typeface="WingDings"/>
              <a:buAutoNum type="alphaUcPeriod"/>
            </a:pPr>
            <a:r>
              <a:rPr lang="en-CA" altLang="de-DE" sz="2000" dirty="0" err="1">
                <a:solidFill>
                  <a:srgbClr val="004992"/>
                </a:solidFill>
                <a:latin typeface="Calibri Light"/>
              </a:rPr>
              <a:t>Er</a:t>
            </a:r>
            <a:r>
              <a:rPr lang="en-CA" altLang="de-DE" sz="2000" dirty="0">
                <a:solidFill>
                  <a:srgbClr val="004992"/>
                </a:solidFill>
                <a:latin typeface="Calibri Light"/>
              </a:rPr>
              <a:t> hat </a:t>
            </a:r>
            <a:r>
              <a:rPr lang="en-CA" altLang="de-DE" sz="2000" dirty="0" err="1">
                <a:solidFill>
                  <a:srgbClr val="004992"/>
                </a:solidFill>
                <a:latin typeface="Calibri Light"/>
              </a:rPr>
              <a:t>vor</a:t>
            </a:r>
            <a:r>
              <a:rPr lang="en-CA" altLang="de-DE" sz="2000" dirty="0">
                <a:solidFill>
                  <a:srgbClr val="004992"/>
                </a:solidFill>
                <a:latin typeface="Calibri Light"/>
              </a:rPr>
              <a:t>, </a:t>
            </a:r>
            <a:r>
              <a:rPr lang="en-CA" altLang="de-DE" sz="2000" dirty="0" err="1">
                <a:solidFill>
                  <a:srgbClr val="004992"/>
                </a:solidFill>
                <a:latin typeface="Calibri Light"/>
              </a:rPr>
              <a:t>seinem</a:t>
            </a:r>
            <a:r>
              <a:rPr lang="en-CA" altLang="de-DE" sz="2000" dirty="0">
                <a:solidFill>
                  <a:srgbClr val="004992"/>
                </a:solidFill>
                <a:latin typeface="Calibri Light"/>
              </a:rPr>
              <a:t> Freund </a:t>
            </a:r>
            <a:r>
              <a:rPr lang="en-CA" altLang="de-DE" sz="2000" dirty="0" err="1">
                <a:solidFill>
                  <a:srgbClr val="004992"/>
                </a:solidFill>
                <a:latin typeface="Calibri Light"/>
              </a:rPr>
              <a:t>zu</a:t>
            </a:r>
            <a:r>
              <a:rPr lang="en-CA" altLang="de-DE" sz="2000" dirty="0">
                <a:solidFill>
                  <a:srgbClr val="004992"/>
                </a:solidFill>
                <a:latin typeface="Calibri Light"/>
              </a:rPr>
              <a:t> </a:t>
            </a:r>
            <a:r>
              <a:rPr lang="en-CA" altLang="de-DE" sz="2000" dirty="0" err="1">
                <a:solidFill>
                  <a:srgbClr val="004992"/>
                </a:solidFill>
                <a:latin typeface="Calibri Light"/>
              </a:rPr>
              <a:t>helfen</a:t>
            </a:r>
            <a:r>
              <a:rPr lang="en-CA" altLang="de-DE" sz="2000" dirty="0">
                <a:solidFill>
                  <a:srgbClr val="004992"/>
                </a:solidFill>
                <a:latin typeface="Calibri Light"/>
              </a:rPr>
              <a:t>.</a:t>
            </a:r>
          </a:p>
          <a:p>
            <a:pPr marL="457200" indent="-457200" eaLnBrk="1" hangingPunct="1">
              <a:spcBef>
                <a:spcPts val="1200"/>
              </a:spcBef>
              <a:buClr>
                <a:srgbClr val="000000"/>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lernen</a:t>
            </a:r>
            <a:r>
              <a:rPr lang="en-CA" altLang="de-DE" sz="2000" dirty="0">
                <a:latin typeface="Calibri Light"/>
              </a:rPr>
              <a:t>, </a:t>
            </a:r>
            <a:r>
              <a:rPr lang="en-CA" altLang="de-DE" sz="2000" dirty="0" err="1">
                <a:latin typeface="Calibri Light"/>
              </a:rPr>
              <a:t>wie</a:t>
            </a:r>
            <a:r>
              <a:rPr lang="en-CA" altLang="de-DE" sz="2000" dirty="0">
                <a:latin typeface="Calibri Light"/>
              </a:rPr>
              <a:t> man </a:t>
            </a:r>
            <a:r>
              <a:rPr lang="en-CA" altLang="de-DE" sz="2000" dirty="0" err="1">
                <a:latin typeface="Calibri Light"/>
              </a:rPr>
              <a:t>Obstbäume</a:t>
            </a:r>
            <a:r>
              <a:rPr lang="en-CA" altLang="de-DE" sz="2000" dirty="0">
                <a:latin typeface="Calibri Light"/>
              </a:rPr>
              <a:t> </a:t>
            </a:r>
            <a:r>
              <a:rPr lang="en-CA" altLang="de-DE" sz="2000" dirty="0" err="1">
                <a:latin typeface="Calibri Light"/>
              </a:rPr>
              <a:t>anbaut</a:t>
            </a:r>
            <a:r>
              <a:rPr lang="en-CA" altLang="de-DE" sz="2000" dirty="0">
                <a:latin typeface="Calibri Light"/>
              </a:rPr>
              <a:t>.</a:t>
            </a:r>
            <a:endParaRPr lang="en-US" altLang="de-DE" sz="2000" dirty="0">
              <a:latin typeface="Calibri Light"/>
            </a:endParaRPr>
          </a:p>
        </p:txBody>
      </p:sp>
      <p:pic>
        <p:nvPicPr>
          <p:cNvPr id="224261" name="Picture 5" descr="Geschichte 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4262" name="Picture 6" descr="Geschichte 1c"/>
          <p:cNvPicPr>
            <a:picLocks noChangeAspect="1" noChangeArrowheads="1"/>
          </p:cNvPicPr>
          <p:nvPr/>
        </p:nvPicPr>
        <p:blipFill>
          <a:blip r:embed="rId4">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4263" name="Picture 7" descr="Geschichte 1b"/>
          <p:cNvPicPr>
            <a:picLocks noChangeAspect="1" noChangeArrowheads="1"/>
          </p:cNvPicPr>
          <p:nvPr/>
        </p:nvPicPr>
        <p:blipFill>
          <a:blip r:embed="rId5">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4264" name="Picture 8" descr="Geschichte 1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102</a:t>
            </a:fld>
            <a:endParaRPr lang="de-DE" altLang="de-DE">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2" descr="Geschichte 2a"/>
          <p:cNvPicPr>
            <a:picLocks noChangeAspect="1" noChangeArrowheads="1"/>
          </p:cNvPicPr>
          <p:nvPr/>
        </p:nvPicPr>
        <p:blipFill>
          <a:blip r:embed="rId3">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131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Junge im roten Pullover vor?</a:t>
            </a:r>
          </a:p>
        </p:txBody>
      </p:sp>
      <p:sp>
        <p:nvSpPr>
          <p:cNvPr id="226308"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Blumen</a:t>
            </a:r>
            <a:r>
              <a:rPr lang="en-CA" altLang="de-DE" sz="2000" dirty="0">
                <a:latin typeface="Calibri Light"/>
              </a:rPr>
              <a:t> </a:t>
            </a:r>
            <a:r>
              <a:rPr lang="en-CA" altLang="de-DE" sz="2000" dirty="0" err="1">
                <a:latin typeface="Calibri Light"/>
              </a:rPr>
              <a:t>für</a:t>
            </a:r>
            <a:r>
              <a:rPr lang="en-CA" altLang="de-DE" sz="2000" dirty="0">
                <a:latin typeface="Calibri Light"/>
              </a:rPr>
              <a:t> seine </a:t>
            </a:r>
            <a:r>
              <a:rPr lang="en-CA" altLang="de-DE" sz="2000" dirty="0" err="1">
                <a:latin typeface="Calibri Light"/>
              </a:rPr>
              <a:t>Freundin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pflücken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eine</a:t>
            </a:r>
            <a:r>
              <a:rPr lang="en-CA" altLang="de-DE" sz="2000" dirty="0">
                <a:latin typeface="Calibri Light"/>
              </a:rPr>
              <a:t> </a:t>
            </a:r>
            <a:r>
              <a:rPr lang="en-CA" altLang="de-DE" sz="2000" dirty="0" err="1">
                <a:latin typeface="Calibri Light"/>
              </a:rPr>
              <a:t>Biene</a:t>
            </a:r>
            <a:r>
              <a:rPr lang="en-CA" altLang="de-DE" sz="2000" dirty="0">
                <a:latin typeface="Calibri Light"/>
              </a:rPr>
              <a:t> </a:t>
            </a:r>
            <a:r>
              <a:rPr lang="en-CA" altLang="de-DE" sz="2000" dirty="0" err="1">
                <a:latin typeface="Calibri Light"/>
              </a:rPr>
              <a:t>fangen</a:t>
            </a:r>
            <a:r>
              <a:rPr lang="en-CA" altLang="de-DE" sz="2000" dirty="0">
                <a:latin typeface="Calibri Light"/>
              </a:rPr>
              <a:t>, um </a:t>
            </a:r>
            <a:r>
              <a:rPr lang="en-CA" altLang="de-DE" sz="2000" dirty="0" err="1">
                <a:latin typeface="Calibri Light"/>
              </a:rPr>
              <a:t>Honig</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machen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will seiner </a:t>
            </a:r>
            <a:r>
              <a:rPr lang="en-CA" altLang="de-DE" sz="2000" dirty="0" err="1">
                <a:latin typeface="Calibri Light"/>
              </a:rPr>
              <a:t>Freundin</a:t>
            </a:r>
            <a:r>
              <a:rPr lang="en-CA" altLang="de-DE" sz="2000" dirty="0">
                <a:latin typeface="Calibri Light"/>
              </a:rPr>
              <a:t> </a:t>
            </a: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103</a:t>
            </a:fld>
            <a:endParaRPr lang="de-DE" altLang="de-DE">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Picture 2" descr="Geschichte 2a"/>
          <p:cNvPicPr>
            <a:picLocks noChangeAspect="1" noChangeArrowheads="1"/>
          </p:cNvPicPr>
          <p:nvPr/>
        </p:nvPicPr>
        <p:blipFill>
          <a:blip r:embed="rId3">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355" name="Picture 3" descr="Geschichte 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3364"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Junge im roten Pullover vor?</a:t>
            </a:r>
          </a:p>
        </p:txBody>
      </p:sp>
      <p:sp>
        <p:nvSpPr>
          <p:cNvPr id="228357" name="Rectangle 5"/>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Blumen</a:t>
            </a:r>
            <a:r>
              <a:rPr lang="en-CA" altLang="de-DE" sz="2000" dirty="0">
                <a:latin typeface="Calibri Light"/>
              </a:rPr>
              <a:t> </a:t>
            </a:r>
            <a:r>
              <a:rPr lang="en-CA" altLang="de-DE" sz="2000" dirty="0" err="1">
                <a:latin typeface="Calibri Light"/>
              </a:rPr>
              <a:t>für</a:t>
            </a:r>
            <a:r>
              <a:rPr lang="en-CA" altLang="de-DE" sz="2000" dirty="0">
                <a:latin typeface="Calibri Light"/>
              </a:rPr>
              <a:t> seine </a:t>
            </a:r>
            <a:r>
              <a:rPr lang="en-CA" altLang="de-DE" sz="2000" dirty="0" err="1">
                <a:latin typeface="Calibri Light"/>
              </a:rPr>
              <a:t>Freundin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pflücken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eine</a:t>
            </a:r>
            <a:r>
              <a:rPr lang="en-CA" altLang="de-DE" sz="2000" dirty="0">
                <a:latin typeface="Calibri Light"/>
              </a:rPr>
              <a:t> </a:t>
            </a:r>
            <a:r>
              <a:rPr lang="en-CA" altLang="de-DE" sz="2000" dirty="0" err="1">
                <a:latin typeface="Calibri Light"/>
              </a:rPr>
              <a:t>Biene</a:t>
            </a:r>
            <a:r>
              <a:rPr lang="en-CA" altLang="de-DE" sz="2000" dirty="0">
                <a:latin typeface="Calibri Light"/>
              </a:rPr>
              <a:t> </a:t>
            </a:r>
            <a:r>
              <a:rPr lang="en-CA" altLang="de-DE" sz="2000" dirty="0" err="1">
                <a:latin typeface="Calibri Light"/>
              </a:rPr>
              <a:t>fangen</a:t>
            </a:r>
            <a:r>
              <a:rPr lang="en-CA" altLang="de-DE" sz="2000" dirty="0">
                <a:latin typeface="Calibri Light"/>
              </a:rPr>
              <a:t>, um </a:t>
            </a:r>
            <a:r>
              <a:rPr lang="en-CA" altLang="de-DE" sz="2000" dirty="0" err="1">
                <a:latin typeface="Calibri Light"/>
              </a:rPr>
              <a:t>Honig</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machen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will seiner </a:t>
            </a:r>
            <a:r>
              <a:rPr lang="en-CA" altLang="de-DE" sz="2000" dirty="0" err="1">
                <a:latin typeface="Calibri Light"/>
              </a:rPr>
              <a:t>Freundin</a:t>
            </a:r>
            <a:r>
              <a:rPr lang="en-CA" altLang="de-DE" sz="2000" dirty="0">
                <a:latin typeface="Calibri Light"/>
              </a:rPr>
              <a:t> </a:t>
            </a: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104</a:t>
            </a:fld>
            <a:endParaRPr lang="de-DE" altLang="de-DE">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402" name="Picture 2" descr="Geschichte 2a"/>
          <p:cNvPicPr>
            <a:picLocks noChangeAspect="1" noChangeArrowheads="1"/>
          </p:cNvPicPr>
          <p:nvPr/>
        </p:nvPicPr>
        <p:blipFill>
          <a:blip r:embed="rId3">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3" name="Picture 3" descr="Geschichte 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4" name="Picture 4" descr="Geschichte 2c"/>
          <p:cNvPicPr>
            <a:picLocks noChangeAspect="1" noChangeArrowheads="1"/>
          </p:cNvPicPr>
          <p:nvPr/>
        </p:nvPicPr>
        <p:blipFill>
          <a:blip r:embed="rId5">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541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Junge im roten Pullover vor?</a:t>
            </a:r>
          </a:p>
        </p:txBody>
      </p:sp>
      <p:sp>
        <p:nvSpPr>
          <p:cNvPr id="230406"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Blumen</a:t>
            </a:r>
            <a:r>
              <a:rPr lang="en-CA" altLang="de-DE" sz="2000" dirty="0">
                <a:latin typeface="Calibri Light"/>
              </a:rPr>
              <a:t> </a:t>
            </a:r>
            <a:r>
              <a:rPr lang="en-CA" altLang="de-DE" sz="2000" dirty="0" err="1">
                <a:latin typeface="Calibri Light"/>
              </a:rPr>
              <a:t>für</a:t>
            </a:r>
            <a:r>
              <a:rPr lang="en-CA" altLang="de-DE" sz="2000" dirty="0">
                <a:latin typeface="Calibri Light"/>
              </a:rPr>
              <a:t> seine </a:t>
            </a:r>
            <a:r>
              <a:rPr lang="en-CA" altLang="de-DE" sz="2000" dirty="0" err="1">
                <a:latin typeface="Calibri Light"/>
              </a:rPr>
              <a:t>Freundin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pflücken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eine</a:t>
            </a:r>
            <a:r>
              <a:rPr lang="en-CA" altLang="de-DE" sz="2000" dirty="0">
                <a:latin typeface="Calibri Light"/>
              </a:rPr>
              <a:t> </a:t>
            </a:r>
            <a:r>
              <a:rPr lang="en-CA" altLang="de-DE" sz="2000" dirty="0" err="1">
                <a:latin typeface="Calibri Light"/>
              </a:rPr>
              <a:t>Biene</a:t>
            </a:r>
            <a:r>
              <a:rPr lang="en-CA" altLang="de-DE" sz="2000" dirty="0">
                <a:latin typeface="Calibri Light"/>
              </a:rPr>
              <a:t> </a:t>
            </a:r>
            <a:r>
              <a:rPr lang="en-CA" altLang="de-DE" sz="2000" dirty="0" err="1">
                <a:latin typeface="Calibri Light"/>
              </a:rPr>
              <a:t>fangen</a:t>
            </a:r>
            <a:r>
              <a:rPr lang="en-CA" altLang="de-DE" sz="2000" dirty="0">
                <a:latin typeface="Calibri Light"/>
              </a:rPr>
              <a:t>, um </a:t>
            </a:r>
            <a:r>
              <a:rPr lang="en-CA" altLang="de-DE" sz="2000" dirty="0" err="1">
                <a:latin typeface="Calibri Light"/>
              </a:rPr>
              <a:t>Honig</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machen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will seiner </a:t>
            </a:r>
            <a:r>
              <a:rPr lang="en-CA" altLang="de-DE" sz="2000" dirty="0" err="1">
                <a:latin typeface="Calibri Light"/>
              </a:rPr>
              <a:t>Freundin</a:t>
            </a:r>
            <a:r>
              <a:rPr lang="en-CA" altLang="de-DE" sz="2000" dirty="0">
                <a:latin typeface="Calibri Light"/>
              </a:rPr>
              <a:t> </a:t>
            </a: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105</a:t>
            </a:fld>
            <a:endParaRPr lang="de-DE" altLang="de-DE">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Picture 2" descr="Geschichte 2c"/>
          <p:cNvPicPr>
            <a:picLocks noChangeAspect="1" noChangeArrowheads="1"/>
          </p:cNvPicPr>
          <p:nvPr/>
        </p:nvPicPr>
        <p:blipFill>
          <a:blip r:embed="rId3">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1" name="Picture 3" descr="Geschichte 2d"/>
          <p:cNvPicPr>
            <a:picLocks noChangeAspect="1" noChangeArrowheads="1"/>
          </p:cNvPicPr>
          <p:nvPr/>
        </p:nvPicPr>
        <p:blipFill>
          <a:blip r:embed="rId4">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746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Junge im roten Pullover vor?</a:t>
            </a:r>
          </a:p>
        </p:txBody>
      </p:sp>
      <p:sp>
        <p:nvSpPr>
          <p:cNvPr id="232453" name="Rectangle 7"/>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Blumen</a:t>
            </a:r>
            <a:r>
              <a:rPr lang="en-CA" altLang="de-DE" sz="2000" dirty="0">
                <a:latin typeface="Calibri Light"/>
              </a:rPr>
              <a:t> </a:t>
            </a:r>
            <a:r>
              <a:rPr lang="en-CA" altLang="de-DE" sz="2000" dirty="0" err="1">
                <a:latin typeface="Calibri Light"/>
              </a:rPr>
              <a:t>für</a:t>
            </a:r>
            <a:r>
              <a:rPr lang="en-CA" altLang="de-DE" sz="2000" dirty="0">
                <a:latin typeface="Calibri Light"/>
              </a:rPr>
              <a:t> seine </a:t>
            </a:r>
            <a:r>
              <a:rPr lang="en-CA" altLang="de-DE" sz="2000" dirty="0" err="1">
                <a:latin typeface="Calibri Light"/>
              </a:rPr>
              <a:t>Freundin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pflücken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eine</a:t>
            </a:r>
            <a:r>
              <a:rPr lang="en-CA" altLang="de-DE" sz="2000" dirty="0">
                <a:latin typeface="Calibri Light"/>
              </a:rPr>
              <a:t> </a:t>
            </a:r>
            <a:r>
              <a:rPr lang="en-CA" altLang="de-DE" sz="2000" dirty="0" err="1">
                <a:latin typeface="Calibri Light"/>
              </a:rPr>
              <a:t>Biene</a:t>
            </a:r>
            <a:r>
              <a:rPr lang="en-CA" altLang="de-DE" sz="2000" dirty="0">
                <a:latin typeface="Calibri Light"/>
              </a:rPr>
              <a:t> </a:t>
            </a:r>
            <a:r>
              <a:rPr lang="en-CA" altLang="de-DE" sz="2000" dirty="0" err="1">
                <a:latin typeface="Calibri Light"/>
              </a:rPr>
              <a:t>fangen</a:t>
            </a:r>
            <a:r>
              <a:rPr lang="en-CA" altLang="de-DE" sz="2000" dirty="0">
                <a:latin typeface="Calibri Light"/>
              </a:rPr>
              <a:t>, um </a:t>
            </a:r>
            <a:r>
              <a:rPr lang="en-CA" altLang="de-DE" sz="2000" dirty="0" err="1">
                <a:latin typeface="Calibri Light"/>
              </a:rPr>
              <a:t>Honig</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machen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Er</a:t>
            </a:r>
            <a:r>
              <a:rPr lang="en-CA" altLang="de-DE" sz="2000" dirty="0">
                <a:latin typeface="Calibri Light"/>
              </a:rPr>
              <a:t> will seiner </a:t>
            </a:r>
            <a:r>
              <a:rPr lang="en-CA" altLang="de-DE" sz="2000" dirty="0" err="1">
                <a:latin typeface="Calibri Light"/>
              </a:rPr>
              <a:t>Freundin</a:t>
            </a:r>
            <a:r>
              <a:rPr lang="en-CA" altLang="de-DE" sz="2000" dirty="0">
                <a:latin typeface="Calibri Light"/>
              </a:rPr>
              <a:t> </a:t>
            </a:r>
            <a:r>
              <a:rPr lang="en-CA" altLang="de-DE" sz="2000" dirty="0" err="1">
                <a:latin typeface="Calibri Light"/>
              </a:rPr>
              <a:t>einen</a:t>
            </a:r>
            <a:r>
              <a:rPr lang="en-CA" altLang="de-DE" sz="2000" dirty="0">
                <a:latin typeface="Calibri Light"/>
              </a:rPr>
              <a:t> </a:t>
            </a:r>
            <a:r>
              <a:rPr lang="en-CA" altLang="de-DE" sz="2000" dirty="0" err="1">
                <a:latin typeface="Calibri Light"/>
              </a:rPr>
              <a:t>Streich</a:t>
            </a:r>
            <a:r>
              <a:rPr lang="en-CA" altLang="de-DE" sz="2000" dirty="0">
                <a:latin typeface="Calibri Light"/>
              </a:rPr>
              <a:t> </a:t>
            </a:r>
            <a:r>
              <a:rPr lang="en-CA" altLang="de-DE" sz="2000" dirty="0" err="1">
                <a:latin typeface="Calibri Light"/>
              </a:rPr>
              <a:t>spielen</a:t>
            </a:r>
            <a:r>
              <a:rPr lang="en-CA" altLang="de-DE" sz="2000" dirty="0">
                <a:latin typeface="Calibri Light"/>
              </a:rPr>
              <a:t>.</a:t>
            </a:r>
            <a:endParaRPr lang="en-US" altLang="de-DE" sz="2000" dirty="0">
              <a:latin typeface="Calibri Light"/>
            </a:endParaRPr>
          </a:p>
        </p:txBody>
      </p:sp>
      <p:pic>
        <p:nvPicPr>
          <p:cNvPr id="232454" name="Picture 3" descr="Geschichte 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5" name="Picture 2" descr="Geschichte 2a"/>
          <p:cNvPicPr>
            <a:picLocks noChangeAspect="1" noChangeArrowheads="1"/>
          </p:cNvPicPr>
          <p:nvPr/>
        </p:nvPicPr>
        <p:blipFill>
          <a:blip r:embed="rId6">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106</a:t>
            </a:fld>
            <a:endParaRPr lang="de-DE" altLang="de-DE">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hat der Junge im roten Pullover vor?</a:t>
            </a:r>
          </a:p>
        </p:txBody>
      </p:sp>
      <p:sp>
        <p:nvSpPr>
          <p:cNvPr id="234499" name="Rectangle 7"/>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en-CA" altLang="de-DE" sz="2000" dirty="0" err="1">
                <a:latin typeface="Calibri Light"/>
              </a:rPr>
              <a:t>Er</a:t>
            </a:r>
            <a:r>
              <a:rPr lang="en-CA" altLang="de-DE" sz="2000" dirty="0">
                <a:latin typeface="Calibri Light"/>
              </a:rPr>
              <a:t> hat </a:t>
            </a:r>
            <a:r>
              <a:rPr lang="en-CA" altLang="de-DE" sz="2000" dirty="0" err="1">
                <a:latin typeface="Calibri Light"/>
              </a:rPr>
              <a:t>vor</a:t>
            </a:r>
            <a:r>
              <a:rPr lang="en-CA" altLang="de-DE" sz="2000" dirty="0">
                <a:latin typeface="Calibri Light"/>
              </a:rPr>
              <a:t>, </a:t>
            </a:r>
            <a:r>
              <a:rPr lang="en-CA" altLang="de-DE" sz="2000" dirty="0" err="1">
                <a:latin typeface="Calibri Light"/>
              </a:rPr>
              <a:t>Blumen</a:t>
            </a:r>
            <a:r>
              <a:rPr lang="en-CA" altLang="de-DE" sz="2000" dirty="0">
                <a:latin typeface="Calibri Light"/>
              </a:rPr>
              <a:t> </a:t>
            </a:r>
            <a:r>
              <a:rPr lang="en-CA" altLang="de-DE" sz="2000" dirty="0" err="1">
                <a:latin typeface="Calibri Light"/>
              </a:rPr>
              <a:t>für</a:t>
            </a:r>
            <a:r>
              <a:rPr lang="en-CA" altLang="de-DE" sz="2000" dirty="0">
                <a:latin typeface="Calibri Light"/>
              </a:rPr>
              <a:t> seine </a:t>
            </a:r>
            <a:r>
              <a:rPr lang="en-CA" altLang="de-DE" sz="2000" dirty="0" err="1">
                <a:latin typeface="Calibri Light"/>
              </a:rPr>
              <a:t>Freundin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pflücken</a:t>
            </a:r>
            <a:r>
              <a:rPr lang="en-CA" altLang="de-DE" sz="2000" dirty="0">
                <a:latin typeface="Calibri Light"/>
              </a:rPr>
              <a:t>.</a:t>
            </a:r>
          </a:p>
          <a:p>
            <a:pPr marL="457200" indent="-457200" eaLnBrk="1" hangingPunct="1">
              <a:spcBef>
                <a:spcPts val="1200"/>
              </a:spcBef>
              <a:buClr>
                <a:srgbClr val="000000"/>
              </a:buClr>
              <a:buFont typeface="WingDings"/>
              <a:buAutoNum type="alphaUcPeriod"/>
            </a:pPr>
            <a:r>
              <a:rPr lang="en-CA" altLang="de-DE" sz="2000" dirty="0" err="1">
                <a:latin typeface="Calibri Light"/>
              </a:rPr>
              <a:t>Er</a:t>
            </a:r>
            <a:r>
              <a:rPr lang="en-CA" altLang="de-DE" sz="2000" dirty="0">
                <a:latin typeface="Calibri Light"/>
              </a:rPr>
              <a:t> </a:t>
            </a:r>
            <a:r>
              <a:rPr lang="en-CA" altLang="de-DE" sz="2000" dirty="0" err="1">
                <a:latin typeface="Calibri Light"/>
              </a:rPr>
              <a:t>möchte</a:t>
            </a:r>
            <a:r>
              <a:rPr lang="en-CA" altLang="de-DE" sz="2000" dirty="0">
                <a:latin typeface="Calibri Light"/>
              </a:rPr>
              <a:t> </a:t>
            </a:r>
            <a:r>
              <a:rPr lang="en-CA" altLang="de-DE" sz="2000" dirty="0" err="1">
                <a:latin typeface="Calibri Light"/>
              </a:rPr>
              <a:t>eine</a:t>
            </a:r>
            <a:r>
              <a:rPr lang="en-CA" altLang="de-DE" sz="2000" dirty="0">
                <a:latin typeface="Calibri Light"/>
              </a:rPr>
              <a:t> </a:t>
            </a:r>
            <a:r>
              <a:rPr lang="en-CA" altLang="de-DE" sz="2000" dirty="0" err="1">
                <a:latin typeface="Calibri Light"/>
              </a:rPr>
              <a:t>Biene</a:t>
            </a:r>
            <a:r>
              <a:rPr lang="en-CA" altLang="de-DE" sz="2000" dirty="0">
                <a:latin typeface="Calibri Light"/>
              </a:rPr>
              <a:t> </a:t>
            </a:r>
            <a:r>
              <a:rPr lang="en-CA" altLang="de-DE" sz="2000" dirty="0" err="1">
                <a:latin typeface="Calibri Light"/>
              </a:rPr>
              <a:t>fangen</a:t>
            </a:r>
            <a:r>
              <a:rPr lang="en-CA" altLang="de-DE" sz="2000" dirty="0">
                <a:latin typeface="Calibri Light"/>
              </a:rPr>
              <a:t>, um </a:t>
            </a:r>
            <a:r>
              <a:rPr lang="en-CA" altLang="de-DE" sz="2000" dirty="0" err="1">
                <a:latin typeface="Calibri Light"/>
              </a:rPr>
              <a:t>Honig</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machen</a:t>
            </a:r>
            <a:r>
              <a:rPr lang="en-CA" altLang="de-DE" sz="2000" dirty="0">
                <a:latin typeface="Calibri Light"/>
              </a:rPr>
              <a:t>.</a:t>
            </a:r>
          </a:p>
          <a:p>
            <a:pPr marL="457200" indent="-457200" eaLnBrk="1" hangingPunct="1">
              <a:spcBef>
                <a:spcPts val="1200"/>
              </a:spcBef>
              <a:buClr>
                <a:srgbClr val="004992"/>
              </a:buClr>
              <a:buFont typeface="WingDings"/>
              <a:buAutoNum type="alphaUcPeriod"/>
            </a:pPr>
            <a:r>
              <a:rPr lang="en-CA" altLang="de-DE" sz="2000" dirty="0" err="1">
                <a:solidFill>
                  <a:srgbClr val="004992"/>
                </a:solidFill>
                <a:latin typeface="Calibri Light"/>
              </a:rPr>
              <a:t>Er</a:t>
            </a:r>
            <a:r>
              <a:rPr lang="en-CA" altLang="de-DE" sz="2000" dirty="0">
                <a:solidFill>
                  <a:srgbClr val="004992"/>
                </a:solidFill>
                <a:latin typeface="Calibri Light"/>
              </a:rPr>
              <a:t> will seiner </a:t>
            </a:r>
            <a:r>
              <a:rPr lang="en-CA" altLang="de-DE" sz="2000" dirty="0" err="1">
                <a:solidFill>
                  <a:srgbClr val="004992"/>
                </a:solidFill>
                <a:latin typeface="Calibri Light"/>
              </a:rPr>
              <a:t>Freundin</a:t>
            </a:r>
            <a:r>
              <a:rPr lang="en-CA" altLang="de-DE" sz="2000" dirty="0">
                <a:solidFill>
                  <a:srgbClr val="004992"/>
                </a:solidFill>
                <a:latin typeface="Calibri Light"/>
              </a:rPr>
              <a:t> </a:t>
            </a:r>
            <a:r>
              <a:rPr lang="en-CA" altLang="de-DE" sz="2000" dirty="0" err="1">
                <a:solidFill>
                  <a:srgbClr val="004992"/>
                </a:solidFill>
                <a:latin typeface="Calibri Light"/>
              </a:rPr>
              <a:t>einen</a:t>
            </a:r>
            <a:r>
              <a:rPr lang="en-CA" altLang="de-DE" sz="2000" dirty="0">
                <a:solidFill>
                  <a:srgbClr val="004992"/>
                </a:solidFill>
                <a:latin typeface="Calibri Light"/>
              </a:rPr>
              <a:t> </a:t>
            </a:r>
            <a:r>
              <a:rPr lang="en-CA" altLang="de-DE" sz="2000" dirty="0" err="1">
                <a:solidFill>
                  <a:srgbClr val="004992"/>
                </a:solidFill>
                <a:latin typeface="Calibri Light"/>
              </a:rPr>
              <a:t>Streich</a:t>
            </a:r>
            <a:r>
              <a:rPr lang="en-CA" altLang="de-DE" sz="2000" dirty="0">
                <a:solidFill>
                  <a:srgbClr val="004992"/>
                </a:solidFill>
                <a:latin typeface="Calibri Light"/>
              </a:rPr>
              <a:t> </a:t>
            </a:r>
            <a:r>
              <a:rPr lang="en-CA" altLang="de-DE" sz="2000" dirty="0" err="1">
                <a:solidFill>
                  <a:srgbClr val="004992"/>
                </a:solidFill>
                <a:latin typeface="Calibri Light"/>
              </a:rPr>
              <a:t>spielen</a:t>
            </a:r>
            <a:r>
              <a:rPr lang="en-CA" altLang="de-DE" sz="2000" dirty="0">
                <a:solidFill>
                  <a:srgbClr val="004992"/>
                </a:solidFill>
                <a:latin typeface="Calibri Light"/>
              </a:rPr>
              <a:t>.</a:t>
            </a:r>
            <a:endParaRPr lang="en-US" altLang="de-DE" sz="2000" dirty="0">
              <a:solidFill>
                <a:srgbClr val="004992"/>
              </a:solidFill>
              <a:latin typeface="Calibri Light"/>
            </a:endParaRPr>
          </a:p>
        </p:txBody>
      </p:sp>
      <p:pic>
        <p:nvPicPr>
          <p:cNvPr id="234500" name="Picture 3" descr="Geschichte 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4501" name="Picture 2" descr="Geschichte 2a"/>
          <p:cNvPicPr>
            <a:picLocks noChangeAspect="1" noChangeArrowheads="1"/>
          </p:cNvPicPr>
          <p:nvPr/>
        </p:nvPicPr>
        <p:blipFill>
          <a:blip r:embed="rId4">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4502" name="Picture 2" descr="Geschichte 2c"/>
          <p:cNvPicPr>
            <a:picLocks noChangeAspect="1" noChangeArrowheads="1"/>
          </p:cNvPicPr>
          <p:nvPr/>
        </p:nvPicPr>
        <p:blipFill>
          <a:blip r:embed="rId5">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4503" name="Picture 3" descr="Geschichte 2d"/>
          <p:cNvPicPr>
            <a:picLocks noChangeAspect="1" noChangeArrowheads="1"/>
          </p:cNvPicPr>
          <p:nvPr/>
        </p:nvPicPr>
        <p:blipFill>
          <a:blip r:embed="rId6">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107</a:t>
            </a:fld>
            <a:endParaRPr lang="de-DE" altLang="de-DE">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haben die beiden Jungen vor?</a:t>
            </a:r>
          </a:p>
        </p:txBody>
      </p:sp>
      <p:pic>
        <p:nvPicPr>
          <p:cNvPr id="236547" name="Picture 3" descr="Geschichte 6a"/>
          <p:cNvPicPr>
            <a:picLocks noChangeAspect="1" noChangeArrowheads="1"/>
          </p:cNvPicPr>
          <p:nvPr/>
        </p:nvPicPr>
        <p:blipFill>
          <a:blip r:embed="rId3">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6548"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die </a:t>
            </a:r>
            <a:r>
              <a:rPr lang="en-CA" altLang="de-DE" sz="2000" dirty="0" err="1">
                <a:latin typeface="Calibri Light"/>
              </a:rPr>
              <a:t>Verkäuferin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einer</a:t>
            </a:r>
            <a:r>
              <a:rPr lang="en-CA" altLang="de-DE" sz="2000" dirty="0">
                <a:latin typeface="Calibri Light"/>
              </a:rPr>
              <a:t> </a:t>
            </a:r>
            <a:r>
              <a:rPr lang="en-CA" altLang="de-DE" sz="2000" dirty="0" err="1">
                <a:latin typeface="Calibri Light"/>
              </a:rPr>
              <a:t>Verabredung</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möchten</a:t>
            </a:r>
            <a:r>
              <a:rPr lang="en-CA" altLang="de-DE" sz="2000" dirty="0">
                <a:latin typeface="Calibri Light"/>
              </a:rPr>
              <a:t> </a:t>
            </a:r>
            <a:r>
              <a:rPr lang="en-CA" altLang="de-DE" sz="2000" dirty="0" err="1">
                <a:latin typeface="Calibri Light"/>
              </a:rPr>
              <a:t>Süßigkeiten</a:t>
            </a:r>
            <a:r>
              <a:rPr lang="en-CA" altLang="de-DE" sz="2000" dirty="0">
                <a:latin typeface="Calibri Light"/>
              </a:rPr>
              <a:t> </a:t>
            </a:r>
            <a:r>
              <a:rPr lang="en-CA" altLang="de-DE" sz="2000" dirty="0" err="1">
                <a:latin typeface="Calibri Light"/>
              </a:rPr>
              <a:t>kaufen</a:t>
            </a:r>
            <a:r>
              <a:rPr lang="en-CA" altLang="de-DE" sz="2000" dirty="0">
                <a:latin typeface="Calibri Light"/>
              </a:rPr>
              <a:t>. </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den Laden </a:t>
            </a:r>
            <a:r>
              <a:rPr lang="en-CA" altLang="de-DE" sz="2000" dirty="0" err="1">
                <a:latin typeface="Calibri Light"/>
              </a:rPr>
              <a:t>ausrauben</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108</a:t>
            </a:fld>
            <a:endParaRPr lang="de-DE" altLang="de-DE">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3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haben die beiden Jungen vor?</a:t>
            </a:r>
          </a:p>
        </p:txBody>
      </p:sp>
      <p:pic>
        <p:nvPicPr>
          <p:cNvPr id="238595" name="Picture 3" descr="Geschichte 6a"/>
          <p:cNvPicPr>
            <a:picLocks noChangeAspect="1" noChangeArrowheads="1"/>
          </p:cNvPicPr>
          <p:nvPr/>
        </p:nvPicPr>
        <p:blipFill>
          <a:blip r:embed="rId3">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596" name="Picture 4" descr="Geschichte 6b"/>
          <p:cNvPicPr>
            <a:picLocks noChangeAspect="1" noChangeArrowheads="1"/>
          </p:cNvPicPr>
          <p:nvPr/>
        </p:nvPicPr>
        <p:blipFill>
          <a:blip r:embed="rId4">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8597" name="Rectangle 5"/>
          <p:cNvSpPr>
            <a:spLocks noChangeArrowheads="1"/>
          </p:cNvSpPr>
          <p:nvPr/>
        </p:nvSpPr>
        <p:spPr bwMode="auto">
          <a:xfrm>
            <a:off x="6480805" y="1813842"/>
            <a:ext cx="97392" cy="4752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38598"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die </a:t>
            </a:r>
            <a:r>
              <a:rPr lang="en-CA" altLang="de-DE" sz="2000" dirty="0" err="1">
                <a:latin typeface="Calibri Light"/>
              </a:rPr>
              <a:t>Verkäuferin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einer</a:t>
            </a:r>
            <a:r>
              <a:rPr lang="en-CA" altLang="de-DE" sz="2000" dirty="0">
                <a:latin typeface="Calibri Light"/>
              </a:rPr>
              <a:t> </a:t>
            </a:r>
            <a:r>
              <a:rPr lang="en-CA" altLang="de-DE" sz="2000" dirty="0" err="1">
                <a:latin typeface="Calibri Light"/>
              </a:rPr>
              <a:t>Verabredung</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möchten</a:t>
            </a:r>
            <a:r>
              <a:rPr lang="en-CA" altLang="de-DE" sz="2000" dirty="0">
                <a:latin typeface="Calibri Light"/>
              </a:rPr>
              <a:t> </a:t>
            </a:r>
            <a:r>
              <a:rPr lang="en-CA" altLang="de-DE" sz="2000" dirty="0" err="1">
                <a:latin typeface="Calibri Light"/>
              </a:rPr>
              <a:t>Süßigkeiten</a:t>
            </a:r>
            <a:r>
              <a:rPr lang="en-CA" altLang="de-DE" sz="2000" dirty="0">
                <a:latin typeface="Calibri Light"/>
              </a:rPr>
              <a:t> </a:t>
            </a:r>
            <a:r>
              <a:rPr lang="en-CA" altLang="de-DE" sz="2000" dirty="0" err="1">
                <a:latin typeface="Calibri Light"/>
              </a:rPr>
              <a:t>kaufen</a:t>
            </a:r>
            <a:r>
              <a:rPr lang="en-CA" altLang="de-DE" sz="2000" dirty="0">
                <a:latin typeface="Calibri Light"/>
              </a:rPr>
              <a:t>. </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den Laden </a:t>
            </a:r>
            <a:r>
              <a:rPr lang="en-CA" altLang="de-DE" sz="2000" dirty="0" err="1">
                <a:latin typeface="Calibri Light"/>
              </a:rPr>
              <a:t>ausrauben</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109</a:t>
            </a:fld>
            <a:endParaRPr lang="de-DE" altLang="de-DE">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haben die beiden Jungen vor?</a:t>
            </a:r>
          </a:p>
        </p:txBody>
      </p:sp>
      <p:pic>
        <p:nvPicPr>
          <p:cNvPr id="240643" name="Picture 5" descr="Geschichte 6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0644" name="Picture 3" descr="Geschichte 6a"/>
          <p:cNvPicPr>
            <a:picLocks noChangeAspect="1" noChangeArrowheads="1"/>
          </p:cNvPicPr>
          <p:nvPr/>
        </p:nvPicPr>
        <p:blipFill>
          <a:blip r:embed="rId4">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0645" name="Picture 4" descr="Geschichte 6b"/>
          <p:cNvPicPr>
            <a:picLocks noChangeAspect="1" noChangeArrowheads="1"/>
          </p:cNvPicPr>
          <p:nvPr/>
        </p:nvPicPr>
        <p:blipFill>
          <a:blip r:embed="rId5">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0646"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die </a:t>
            </a:r>
            <a:r>
              <a:rPr lang="en-CA" altLang="de-DE" sz="2000" dirty="0" err="1">
                <a:latin typeface="Calibri Light"/>
              </a:rPr>
              <a:t>Verkäuferin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einer</a:t>
            </a:r>
            <a:r>
              <a:rPr lang="en-CA" altLang="de-DE" sz="2000" dirty="0">
                <a:latin typeface="Calibri Light"/>
              </a:rPr>
              <a:t> </a:t>
            </a:r>
            <a:r>
              <a:rPr lang="en-CA" altLang="de-DE" sz="2000" dirty="0" err="1">
                <a:latin typeface="Calibri Light"/>
              </a:rPr>
              <a:t>Verabredung</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möchten</a:t>
            </a:r>
            <a:r>
              <a:rPr lang="en-CA" altLang="de-DE" sz="2000" dirty="0">
                <a:latin typeface="Calibri Light"/>
              </a:rPr>
              <a:t> </a:t>
            </a:r>
            <a:r>
              <a:rPr lang="en-CA" altLang="de-DE" sz="2000" dirty="0" err="1">
                <a:latin typeface="Calibri Light"/>
              </a:rPr>
              <a:t>Süßigkeiten</a:t>
            </a:r>
            <a:r>
              <a:rPr lang="en-CA" altLang="de-DE" sz="2000" dirty="0">
                <a:latin typeface="Calibri Light"/>
              </a:rPr>
              <a:t> </a:t>
            </a:r>
            <a:r>
              <a:rPr lang="en-CA" altLang="de-DE" sz="2000" dirty="0" err="1">
                <a:latin typeface="Calibri Light"/>
              </a:rPr>
              <a:t>kaufen</a:t>
            </a:r>
            <a:r>
              <a:rPr lang="en-CA" altLang="de-DE" sz="2000" dirty="0">
                <a:latin typeface="Calibri Light"/>
              </a:rPr>
              <a:t>. </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den Laden </a:t>
            </a:r>
            <a:r>
              <a:rPr lang="en-CA" altLang="de-DE" sz="2000" dirty="0" err="1">
                <a:latin typeface="Calibri Light"/>
              </a:rPr>
              <a:t>ausrauben</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110</a:t>
            </a:fld>
            <a:endParaRPr lang="de-DE" altLang="de-DE">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76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haben die beiden Jungen vor?</a:t>
            </a:r>
          </a:p>
        </p:txBody>
      </p:sp>
      <p:pic>
        <p:nvPicPr>
          <p:cNvPr id="242691" name="Picture 5" descr="Geschichte 6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2" name="Picture 6" descr="Geschichte 6d"/>
          <p:cNvPicPr>
            <a:picLocks noChangeAspect="1" noChangeArrowheads="1"/>
          </p:cNvPicPr>
          <p:nvPr/>
        </p:nvPicPr>
        <p:blipFill>
          <a:blip r:embed="rId4">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3" name="Rectangle 7"/>
          <p:cNvSpPr>
            <a:spLocks noChangeArrowheads="1"/>
          </p:cNvSpPr>
          <p:nvPr/>
        </p:nvSpPr>
        <p:spPr bwMode="auto">
          <a:xfrm>
            <a:off x="6480805" y="1813842"/>
            <a:ext cx="97392" cy="4752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242694" name="Picture 3" descr="Geschichte 6a"/>
          <p:cNvPicPr>
            <a:picLocks noChangeAspect="1" noChangeArrowheads="1"/>
          </p:cNvPicPr>
          <p:nvPr/>
        </p:nvPicPr>
        <p:blipFill>
          <a:blip r:embed="rId5">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5" name="Picture 4" descr="Geschichte 6b"/>
          <p:cNvPicPr>
            <a:picLocks noChangeAspect="1" noChangeArrowheads="1"/>
          </p:cNvPicPr>
          <p:nvPr/>
        </p:nvPicPr>
        <p:blipFill>
          <a:blip r:embed="rId6">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6"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die </a:t>
            </a:r>
            <a:r>
              <a:rPr lang="en-CA" altLang="de-DE" sz="2000" dirty="0" err="1">
                <a:latin typeface="Calibri Light"/>
              </a:rPr>
              <a:t>Verkäuferin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einer</a:t>
            </a:r>
            <a:r>
              <a:rPr lang="en-CA" altLang="de-DE" sz="2000" dirty="0">
                <a:latin typeface="Calibri Light"/>
              </a:rPr>
              <a:t> </a:t>
            </a:r>
            <a:r>
              <a:rPr lang="en-CA" altLang="de-DE" sz="2000" dirty="0" err="1">
                <a:latin typeface="Calibri Light"/>
              </a:rPr>
              <a:t>Verabredung</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möchten</a:t>
            </a:r>
            <a:r>
              <a:rPr lang="en-CA" altLang="de-DE" sz="2000" dirty="0">
                <a:latin typeface="Calibri Light"/>
              </a:rPr>
              <a:t> </a:t>
            </a:r>
            <a:r>
              <a:rPr lang="en-CA" altLang="de-DE" sz="2000" dirty="0" err="1">
                <a:latin typeface="Calibri Light"/>
              </a:rPr>
              <a:t>Süßigkeiten</a:t>
            </a:r>
            <a:r>
              <a:rPr lang="en-CA" altLang="de-DE" sz="2000" dirty="0">
                <a:latin typeface="Calibri Light"/>
              </a:rPr>
              <a:t> </a:t>
            </a:r>
            <a:r>
              <a:rPr lang="en-CA" altLang="de-DE" sz="2000" dirty="0" err="1">
                <a:latin typeface="Calibri Light"/>
              </a:rPr>
              <a:t>kaufen</a:t>
            </a:r>
            <a:r>
              <a:rPr lang="en-CA" altLang="de-DE" sz="2000" dirty="0">
                <a:latin typeface="Calibri Light"/>
              </a:rPr>
              <a:t>. </a:t>
            </a:r>
          </a:p>
          <a:p>
            <a:pPr marL="457200" indent="-457200" eaLnBrk="1" hangingPunct="1">
              <a:spcBef>
                <a:spcPts val="1200"/>
              </a:spcBef>
              <a:buClr>
                <a:srgbClr val="333333"/>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den Laden </a:t>
            </a:r>
            <a:r>
              <a:rPr lang="en-CA" altLang="de-DE" sz="2000" dirty="0" err="1">
                <a:latin typeface="Calibri Light"/>
              </a:rPr>
              <a:t>ausrauben</a:t>
            </a:r>
            <a:r>
              <a:rPr lang="en-CA" altLang="de-DE" sz="2000" dirty="0">
                <a:latin typeface="Calibri Light"/>
              </a:rPr>
              <a:t>.</a:t>
            </a:r>
            <a:endParaRPr lang="en-US" altLang="de-DE" sz="2000" dirty="0">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111</a:t>
            </a:fld>
            <a:endParaRPr lang="de-DE" altLang="de-DE">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Calibri Light"/>
              </a:rPr>
              <a:t>Was haben die beiden Jungen vor?</a:t>
            </a:r>
          </a:p>
        </p:txBody>
      </p:sp>
      <p:sp>
        <p:nvSpPr>
          <p:cNvPr id="244739" name="Rectangle 3"/>
          <p:cNvSpPr>
            <a:spLocks noChangeArrowheads="1"/>
          </p:cNvSpPr>
          <p:nvPr/>
        </p:nvSpPr>
        <p:spPr bwMode="auto">
          <a:xfrm>
            <a:off x="6480805" y="1813842"/>
            <a:ext cx="97392" cy="4752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244740" name="Picture 7" descr="Geschichte 6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41" name="Picture 8" descr="Geschichte 6d"/>
          <p:cNvPicPr>
            <a:picLocks noChangeAspect="1" noChangeArrowheads="1"/>
          </p:cNvPicPr>
          <p:nvPr/>
        </p:nvPicPr>
        <p:blipFill>
          <a:blip r:embed="rId4">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42" name="Picture 3" descr="Geschichte 6a"/>
          <p:cNvPicPr>
            <a:picLocks noChangeAspect="1" noChangeArrowheads="1"/>
          </p:cNvPicPr>
          <p:nvPr/>
        </p:nvPicPr>
        <p:blipFill>
          <a:blip r:embed="rId5">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43" name="Picture 4" descr="Geschichte 6b"/>
          <p:cNvPicPr>
            <a:picLocks noChangeAspect="1" noChangeArrowheads="1"/>
          </p:cNvPicPr>
          <p:nvPr/>
        </p:nvPicPr>
        <p:blipFill>
          <a:blip r:embed="rId6">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4744"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wollen</a:t>
            </a:r>
            <a:r>
              <a:rPr lang="en-CA" altLang="de-DE" sz="2000" dirty="0">
                <a:latin typeface="Calibri Light"/>
              </a:rPr>
              <a:t> die </a:t>
            </a:r>
            <a:r>
              <a:rPr lang="en-CA" altLang="de-DE" sz="2000" dirty="0" err="1">
                <a:latin typeface="Calibri Light"/>
              </a:rPr>
              <a:t>Verkäuferin</a:t>
            </a:r>
            <a:r>
              <a:rPr lang="en-CA" altLang="de-DE" sz="2000" dirty="0">
                <a:latin typeface="Calibri Light"/>
              </a:rPr>
              <a:t> </a:t>
            </a:r>
            <a:r>
              <a:rPr lang="en-CA" altLang="de-DE" sz="2000" dirty="0" err="1">
                <a:latin typeface="Calibri Light"/>
              </a:rPr>
              <a:t>zu</a:t>
            </a:r>
            <a:r>
              <a:rPr lang="en-CA" altLang="de-DE" sz="2000" dirty="0">
                <a:latin typeface="Calibri Light"/>
              </a:rPr>
              <a:t> </a:t>
            </a:r>
            <a:r>
              <a:rPr lang="en-CA" altLang="de-DE" sz="2000" dirty="0" err="1">
                <a:latin typeface="Calibri Light"/>
              </a:rPr>
              <a:t>einer</a:t>
            </a:r>
            <a:r>
              <a:rPr lang="en-CA" altLang="de-DE" sz="2000" dirty="0">
                <a:latin typeface="Calibri Light"/>
              </a:rPr>
              <a:t> </a:t>
            </a:r>
            <a:r>
              <a:rPr lang="en-CA" altLang="de-DE" sz="2000" dirty="0" err="1">
                <a:latin typeface="Calibri Light"/>
              </a:rPr>
              <a:t>Verabredung</a:t>
            </a:r>
            <a:r>
              <a:rPr lang="en-CA" altLang="de-DE" sz="2000" dirty="0">
                <a:latin typeface="Calibri Light"/>
              </a:rPr>
              <a:t> </a:t>
            </a:r>
            <a:r>
              <a:rPr lang="en-CA" altLang="de-DE" sz="2000" dirty="0" err="1">
                <a:latin typeface="Calibri Light"/>
              </a:rPr>
              <a:t>einladen</a:t>
            </a:r>
            <a:r>
              <a:rPr lang="en-CA" altLang="de-DE" sz="2000" dirty="0">
                <a:latin typeface="Calibri Light"/>
              </a:rPr>
              <a:t>.</a:t>
            </a:r>
          </a:p>
          <a:p>
            <a:pPr marL="457200" indent="-457200" eaLnBrk="1" hangingPunct="1">
              <a:spcBef>
                <a:spcPts val="1200"/>
              </a:spcBef>
              <a:buClr>
                <a:srgbClr val="000000"/>
              </a:buClr>
              <a:buFont typeface="WingDings"/>
              <a:buAutoNum type="alphaUcPeriod"/>
            </a:pPr>
            <a:r>
              <a:rPr lang="en-CA" altLang="de-DE" sz="2000" dirty="0" err="1">
                <a:latin typeface="Calibri Light"/>
              </a:rPr>
              <a:t>Sie</a:t>
            </a:r>
            <a:r>
              <a:rPr lang="en-CA" altLang="de-DE" sz="2000" dirty="0">
                <a:latin typeface="Calibri Light"/>
              </a:rPr>
              <a:t> </a:t>
            </a:r>
            <a:r>
              <a:rPr lang="en-CA" altLang="de-DE" sz="2000" dirty="0" err="1">
                <a:latin typeface="Calibri Light"/>
              </a:rPr>
              <a:t>möchten</a:t>
            </a:r>
            <a:r>
              <a:rPr lang="en-CA" altLang="de-DE" sz="2000" dirty="0">
                <a:latin typeface="Calibri Light"/>
              </a:rPr>
              <a:t> </a:t>
            </a:r>
            <a:r>
              <a:rPr lang="en-CA" altLang="de-DE" sz="2000" dirty="0" err="1">
                <a:latin typeface="Calibri Light"/>
              </a:rPr>
              <a:t>Süßigkeiten</a:t>
            </a:r>
            <a:r>
              <a:rPr lang="en-CA" altLang="de-DE" sz="2000" dirty="0">
                <a:latin typeface="Calibri Light"/>
              </a:rPr>
              <a:t> </a:t>
            </a:r>
            <a:r>
              <a:rPr lang="en-CA" altLang="de-DE" sz="2000" dirty="0" err="1">
                <a:latin typeface="Calibri Light"/>
              </a:rPr>
              <a:t>kaufen</a:t>
            </a:r>
            <a:r>
              <a:rPr lang="en-CA" altLang="de-DE" sz="2000" dirty="0">
                <a:latin typeface="Calibri Light"/>
              </a:rPr>
              <a:t>. </a:t>
            </a:r>
          </a:p>
          <a:p>
            <a:pPr marL="457200" indent="-457200" eaLnBrk="1" hangingPunct="1">
              <a:spcBef>
                <a:spcPts val="1200"/>
              </a:spcBef>
              <a:buClr>
                <a:srgbClr val="004992"/>
              </a:buClr>
              <a:buFont typeface="WingDings"/>
              <a:buAutoNum type="alphaUcPeriod"/>
            </a:pPr>
            <a:r>
              <a:rPr lang="en-CA" altLang="de-DE" sz="2000" dirty="0" err="1">
                <a:solidFill>
                  <a:srgbClr val="004992"/>
                </a:solidFill>
                <a:latin typeface="Calibri Light"/>
              </a:rPr>
              <a:t>Sie</a:t>
            </a:r>
            <a:r>
              <a:rPr lang="en-CA" altLang="de-DE" sz="2000" dirty="0">
                <a:solidFill>
                  <a:srgbClr val="004992"/>
                </a:solidFill>
                <a:latin typeface="Calibri Light"/>
              </a:rPr>
              <a:t> </a:t>
            </a:r>
            <a:r>
              <a:rPr lang="en-CA" altLang="de-DE" sz="2000" dirty="0" err="1">
                <a:solidFill>
                  <a:srgbClr val="004992"/>
                </a:solidFill>
                <a:latin typeface="Calibri Light"/>
              </a:rPr>
              <a:t>wollen</a:t>
            </a:r>
            <a:r>
              <a:rPr lang="en-CA" altLang="de-DE" sz="2000" dirty="0">
                <a:solidFill>
                  <a:srgbClr val="004992"/>
                </a:solidFill>
                <a:latin typeface="Calibri Light"/>
              </a:rPr>
              <a:t> den Laden </a:t>
            </a:r>
            <a:r>
              <a:rPr lang="en-CA" altLang="de-DE" sz="2000" dirty="0" err="1">
                <a:solidFill>
                  <a:srgbClr val="004992"/>
                </a:solidFill>
                <a:latin typeface="Calibri Light"/>
              </a:rPr>
              <a:t>ausrauben</a:t>
            </a:r>
            <a:r>
              <a:rPr lang="en-CA" altLang="de-DE" sz="2000" dirty="0">
                <a:solidFill>
                  <a:srgbClr val="004992"/>
                </a:solidFill>
                <a:latin typeface="Calibri Light"/>
              </a:rPr>
              <a:t>.</a:t>
            </a:r>
            <a:endParaRPr lang="en-US" altLang="de-DE" sz="20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latin typeface="Calibri Light"/>
              </a:rPr>
              <a:t>Metakognitives Training 4 - Einfühlung I</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112</a:t>
            </a:fld>
            <a:endParaRPr lang="de-DE" altLang="de-DE">
              <a:latin typeface="Calibri Ligh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ea typeface="ＭＳ Ｐゴシック" panose="020B0600070205080204" pitchFamily="34" charset="-128"/>
              </a:rPr>
              <a:t>Lernziele: </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Um Schlüsse über andere Menschen zu ziehen, sollten wir diese gut kennen bzw. genau beobachtet haben.</a:t>
            </a:r>
          </a:p>
        </p:txBody>
      </p:sp>
      <p:sp>
        <p:nvSpPr>
          <p:cNvPr id="25293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113</a:t>
            </a:fld>
            <a:endParaRPr lang="de-DE" altLang="de-DE">
              <a:latin typeface="Calibri Ligh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ea typeface="ＭＳ Ｐゴシック" panose="020B0600070205080204" pitchFamily="34" charset="-128"/>
              </a:rPr>
              <a:t>Lernziele: </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Um Schlüsse über andere Menschen zu ziehen, sollten wir diese gut kennen bzw. genau beobachtet haben.</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Gesichtsausdruck oder Gestik eines Menschen stellen wichtige Anhaltspunkte für dessen Gefühle dar. Man kann sich aber auch täuschen!</a:t>
            </a:r>
          </a:p>
        </p:txBody>
      </p:sp>
      <p:sp>
        <p:nvSpPr>
          <p:cNvPr id="25293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114</a:t>
            </a:fld>
            <a:endParaRPr lang="de-DE" altLang="de-DE">
              <a:latin typeface="Calibri Light"/>
            </a:endParaRPr>
          </a:p>
        </p:txBody>
      </p:sp>
    </p:spTree>
    <p:extLst>
      <p:ext uri="{BB962C8B-B14F-4D97-AF65-F5344CB8AC3E}">
        <p14:creationId xmlns:p14="http://schemas.microsoft.com/office/powerpoint/2010/main" val="404698539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ea typeface="ＭＳ Ｐゴシック" panose="020B0600070205080204" pitchFamily="34" charset="-128"/>
              </a:rPr>
              <a:t>Lernziele: </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Um Schlüsse über andere Menschen zu ziehen, sollten wir diese gut kennen bzw. genau beobachtet haben.</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Gesichtsausdruck oder Gestik eines Menschen stellen wichtige Anhaltspunkte für dessen Gefühle dar. Man kann sich aber auch täuschen!</a:t>
            </a:r>
          </a:p>
          <a:p>
            <a:pPr marL="342900" lvl="0" indent="-342900" defTabSz="914400" fontAlgn="base">
              <a:buClr>
                <a:srgbClr val="333333"/>
              </a:buClr>
              <a:buFont typeface="WingDings"/>
              <a:buChar char=""/>
              <a:tabLst>
                <a:tab pos="450850" algn="l"/>
              </a:tabLst>
              <a:defRPr/>
            </a:pPr>
            <a:r>
              <a:rPr lang="de-DE" sz="2000" dirty="0">
                <a:solidFill>
                  <a:srgbClr val="333333"/>
                </a:solidFill>
                <a:latin typeface="Calibri Light"/>
                <a:ea typeface="ＭＳ Ｐゴシック" panose="020B0600070205080204" pitchFamily="34" charset="-128"/>
              </a:rPr>
              <a:t>Um komplexe Situationen zu bewerten, ist es wichtig, die gesamte vorhandene Information auszuschöpfen. </a:t>
            </a:r>
          </a:p>
        </p:txBody>
      </p:sp>
      <p:sp>
        <p:nvSpPr>
          <p:cNvPr id="25293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115</a:t>
            </a:fld>
            <a:endParaRPr lang="de-DE" altLang="de-DE">
              <a:latin typeface="Calibri Light"/>
            </a:endParaRPr>
          </a:p>
        </p:txBody>
      </p:sp>
    </p:spTree>
    <p:extLst>
      <p:ext uri="{BB962C8B-B14F-4D97-AF65-F5344CB8AC3E}">
        <p14:creationId xmlns:p14="http://schemas.microsoft.com/office/powerpoint/2010/main" val="250479919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ea typeface="ＭＳ Ｐゴシック" panose="020B0600070205080204" pitchFamily="34" charset="-128"/>
              </a:rPr>
              <a:t>Lernziele: </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Um Schlüsse über andere Menschen zu ziehen, sollten wir diese gut kennen bzw. genau beobachtet haben.</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Gesichtsausdruck oder Gestik eines Menschen stellen wichtige Anhaltspunkte für dessen Gefühle dar. Man kann sich aber auch täuschen!</a:t>
            </a:r>
          </a:p>
          <a:p>
            <a:pPr marL="342900" lvl="0" indent="-342900" defTabSz="914400" fontAlgn="base">
              <a:buClr>
                <a:srgbClr val="333333"/>
              </a:buClr>
              <a:buFont typeface="WingDings"/>
              <a:buChar char=""/>
              <a:tabLst>
                <a:tab pos="450850" algn="l"/>
              </a:tabLst>
              <a:defRPr/>
            </a:pPr>
            <a:r>
              <a:rPr lang="de-DE" sz="2000" dirty="0">
                <a:solidFill>
                  <a:srgbClr val="333333"/>
                </a:solidFill>
                <a:latin typeface="Calibri Light"/>
                <a:ea typeface="ＭＳ Ｐゴシック" panose="020B0600070205080204" pitchFamily="34" charset="-128"/>
              </a:rPr>
              <a:t>Um komplexe Situationen zu bewerten, ist es wichtig, die gesamte vorhandene Information auszuschöpfen. </a:t>
            </a:r>
          </a:p>
          <a:p>
            <a:pPr marL="342900" lvl="0" indent="-342900" defTabSz="914400" fontAlgn="base">
              <a:buClr>
                <a:srgbClr val="333333"/>
              </a:buClr>
              <a:buFont typeface="WingDings"/>
              <a:buChar char=""/>
              <a:defRPr/>
            </a:pPr>
            <a:r>
              <a:rPr lang="de-DE" sz="2000" dirty="0">
                <a:solidFill>
                  <a:srgbClr val="333333"/>
                </a:solidFill>
                <a:latin typeface="Calibri Light"/>
                <a:ea typeface="ＭＳ Ｐゴシック" panose="020B0600070205080204" pitchFamily="34" charset="-128"/>
              </a:rPr>
              <a:t>Je mehr Informationen berücksichtigt werden, desto wahrscheinlicher ist die richtige Einschätzung eines Menschen.</a:t>
            </a:r>
          </a:p>
          <a:p>
            <a:endParaRPr lang="en-US" sz="2400" dirty="0">
              <a:solidFill>
                <a:srgbClr val="333333"/>
              </a:solidFill>
              <a:latin typeface="Calibri Light"/>
            </a:endParaRPr>
          </a:p>
        </p:txBody>
      </p:sp>
      <p:sp>
        <p:nvSpPr>
          <p:cNvPr id="25293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116</a:t>
            </a:fld>
            <a:endParaRPr lang="de-DE" altLang="de-DE">
              <a:latin typeface="Calibri Light"/>
            </a:endParaRPr>
          </a:p>
        </p:txBody>
      </p:sp>
    </p:spTree>
    <p:extLst>
      <p:ext uri="{BB962C8B-B14F-4D97-AF65-F5344CB8AC3E}">
        <p14:creationId xmlns:p14="http://schemas.microsoft.com/office/powerpoint/2010/main" val="254485185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Viele Menschen mit Psychose (aber nicht alle!) interpretieren die Gesichtsausdrücke und Handlungen anderer Menschen oft falsch oder über.</a:t>
            </a:r>
          </a:p>
          <a:p>
            <a:pPr lvl="0" defTabSz="914400" fontAlgn="base"/>
            <a:r>
              <a:rPr lang="de-DE" altLang="de-DE" dirty="0">
                <a:solidFill>
                  <a:srgbClr val="004992"/>
                </a:solidFill>
                <a:latin typeface="Calibri Light"/>
                <a:ea typeface="ＭＳ Ｐゴシック" panose="020B0600070205080204" pitchFamily="34" charset="-128"/>
              </a:rPr>
              <a:t>Beispiel: </a:t>
            </a:r>
            <a:r>
              <a:rPr lang="de-DE" altLang="de-DE" dirty="0">
                <a:solidFill>
                  <a:srgbClr val="333333"/>
                </a:solidFill>
                <a:latin typeface="Calibri Light"/>
                <a:ea typeface="ＭＳ Ｐゴシック" panose="020B0600070205080204" pitchFamily="34" charset="-128"/>
              </a:rPr>
              <a:t>Irene verkriecht sich für Tage im Zimmer, weil sie denkt, dass Nazis hinter ihr her seien.</a:t>
            </a:r>
          </a:p>
          <a:p>
            <a:pPr lvl="0" defTabSz="914400" fontAlgn="base"/>
            <a:r>
              <a:rPr lang="de-DE" altLang="de-DE" dirty="0">
                <a:solidFill>
                  <a:srgbClr val="004992"/>
                </a:solidFill>
                <a:latin typeface="Calibri Light"/>
                <a:ea typeface="ＭＳ Ｐゴシック" panose="020B0600070205080204" pitchFamily="34" charset="-128"/>
              </a:rPr>
              <a:t>Hintergrund: </a:t>
            </a:r>
            <a:r>
              <a:rPr lang="de-DE" altLang="de-DE" dirty="0">
                <a:solidFill>
                  <a:srgbClr val="333333"/>
                </a:solidFill>
                <a:latin typeface="Calibri Light"/>
                <a:ea typeface="ＭＳ Ｐゴシック" panose="020B0600070205080204" pitchFamily="34" charset="-128"/>
              </a:rPr>
              <a:t>Begegnung mit glatzköpfigem Mann auf der Straße, der sie finster anblickte.</a:t>
            </a:r>
          </a:p>
          <a:p>
            <a:pPr lvl="0" defTabSz="914400" fontAlgn="base"/>
            <a:r>
              <a:rPr lang="de-DE" altLang="de-DE" dirty="0">
                <a:solidFill>
                  <a:srgbClr val="004992"/>
                </a:solidFill>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Eventuell hat der Mann wirklich feindselig geguckt, aber das heißt noch lange nicht, dass er hinter ihr her ist! Achtung: Nicht jeder Mann mit Glatze und Bomberjacke ist ein Nazi. Woher sollte dieser ihre Adresse haben und was sollte er speziell gegen sie haben?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117</a:t>
            </a:fld>
            <a:endParaRPr lang="de-DE" altLang="de-DE">
              <a:latin typeface="Calibri Ligh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Viele Menschen mit Psychose (aber nicht alle!) interpretieren die Gesichtsausdrücke und Handlungen anderer Menschen oft falsch oder über.</a:t>
            </a:r>
          </a:p>
          <a:p>
            <a:pPr lvl="0" defTabSz="914400" fontAlgn="base"/>
            <a:r>
              <a:rPr lang="de-DE" altLang="de-DE" dirty="0">
                <a:solidFill>
                  <a:srgbClr val="004992"/>
                </a:solidFill>
                <a:latin typeface="Calibri Light"/>
                <a:ea typeface="ＭＳ Ｐゴシック" panose="020B0600070205080204" pitchFamily="34" charset="-128"/>
              </a:rPr>
              <a:t>Beispiel: </a:t>
            </a:r>
            <a:r>
              <a:rPr lang="de-DE" altLang="de-DE" dirty="0">
                <a:solidFill>
                  <a:srgbClr val="333333"/>
                </a:solidFill>
                <a:latin typeface="Calibri Light"/>
                <a:ea typeface="ＭＳ Ｐゴシック" panose="020B0600070205080204" pitchFamily="34" charset="-128"/>
              </a:rPr>
              <a:t>Irene verkriecht sich für Tage im Zimmer, weil sie denkt, dass Nazis hinter ihr her seien.</a:t>
            </a:r>
          </a:p>
          <a:p>
            <a:pPr lvl="0" defTabSz="914400" fontAlgn="base"/>
            <a:r>
              <a:rPr lang="de-DE" altLang="de-DE" dirty="0">
                <a:solidFill>
                  <a:srgbClr val="004992"/>
                </a:solidFill>
                <a:latin typeface="Calibri Light"/>
                <a:ea typeface="ＭＳ Ｐゴシック" panose="020B0600070205080204" pitchFamily="34" charset="-128"/>
              </a:rPr>
              <a:t>Hintergrund: </a:t>
            </a:r>
            <a:r>
              <a:rPr lang="de-DE" altLang="de-DE" dirty="0">
                <a:solidFill>
                  <a:srgbClr val="333333"/>
                </a:solidFill>
                <a:latin typeface="Calibri Light"/>
                <a:ea typeface="ＭＳ Ｐゴシック" panose="020B0600070205080204" pitchFamily="34" charset="-128"/>
              </a:rPr>
              <a:t>Begegnung mit glatzköpfigem Mann auf der Straße, der sie finster anblickte.</a:t>
            </a:r>
          </a:p>
          <a:p>
            <a:pPr lvl="0" defTabSz="914400" fontAlgn="base"/>
            <a:r>
              <a:rPr lang="de-DE" altLang="de-DE" dirty="0">
                <a:solidFill>
                  <a:srgbClr val="004992"/>
                </a:solidFill>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Eventuell hat der Mann wirklich feindselig geguckt, aber das heißt noch lange nicht, dass er hinter ihr her ist! Achtung: Nicht jeder Mann mit Glatze und Bomberjacke ist ein Nazi. Woher sollte dieser ihre Adresse haben und was sollte er speziell gegen sie haben?</a:t>
            </a:r>
          </a:p>
          <a:p>
            <a:pPr lvl="0" defTabSz="914400" fontAlgn="base"/>
            <a:r>
              <a:rPr lang="de-DE" altLang="de-DE" sz="2400" dirty="0">
                <a:solidFill>
                  <a:srgbClr val="333333"/>
                </a:solidFill>
                <a:latin typeface="Calibri Light"/>
                <a:ea typeface="ＭＳ Ｐゴシック" panose="020B0600070205080204" pitchFamily="34" charset="-128"/>
              </a:rPr>
              <a:t>Vieles liegt im Auge des Betrachters. Unsere Gefühle beeinflussen unsere Wahrnehmung. Insbesondere, wenn man Angst hat oder unter Stress steht, besteht die Neigung, die Umgebung als feindselig oder bedrohlich zu verkennen.</a:t>
            </a:r>
          </a:p>
          <a:p>
            <a:endParaRPr lang="en-US" sz="24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4 - Einfühlung I</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118</a:t>
            </a:fld>
            <a:endParaRPr lang="de-DE" altLang="de-DE">
              <a:latin typeface="Calibri Light"/>
            </a:endParaRPr>
          </a:p>
        </p:txBody>
      </p:sp>
    </p:spTree>
    <p:extLst>
      <p:ext uri="{BB962C8B-B14F-4D97-AF65-F5344CB8AC3E}">
        <p14:creationId xmlns:p14="http://schemas.microsoft.com/office/powerpoint/2010/main" val="262085297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solidFill>
                  <a:srgbClr val="333333"/>
                </a:solidFill>
              </a:rPr>
              <a:t>Metakognitives Training 4 - Einfühlung I</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119</a:t>
            </a:fld>
            <a:endParaRPr lang="de-DE" altLang="de-DE">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www.uke.de/mkt_app</a:t>
            </a:r>
            <a:endParaRPr lang="de-DE"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208640260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2411925399"/>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Produced for the MCT/</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Anfertigung</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für</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das MKT; ©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Arbeitsgruppe</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Neuropsychologie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Crossed arms</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/Verschränkte Arme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underthehat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When a friend dies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Context: Mourning (2 women in mourning, black &amp; white)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/Trauer Kontextbild (2 Frauen in Trauer s/w)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meghantosh</a:t>
                      </a:r>
                      <a:endParaRPr kumimoji="0" lang="de-DE"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super anger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grrr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Anger /</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Wut Kontextbild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loungerie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 marriage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happiness</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(wedding)/</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Freude Kontextbild (Hochzeit)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-bartimaeus-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Oh my God!</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j03</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Context: surprise (surprised woman)/ Überraschung Kontextbild (überraschte Frau)</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signither</a:t>
                      </a:r>
                      <a:endParaRPr kumimoji="0" lang="de-DE"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In pain!</a:t>
                      </a:r>
                      <a:endParaRPr kumimoji="0" lang="de-DE" sz="36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Context: pain (injured athlete)/Schmerz Kontextbild (verletzter Sportler)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Andrei State</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with 6 different facial expressions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/Mann mit 6 verschiedenen Gesichtsausdrücken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noncommerical</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and educational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nonprofit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Ted Bundy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Homepage Harald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Effenberg</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Metakognitives Training 4 - Einfühlung I</a:t>
            </a:r>
          </a:p>
        </p:txBody>
      </p:sp>
      <p:sp>
        <p:nvSpPr>
          <p:cNvPr id="3" name="Slide Number Placeholder 2"/>
          <p:cNvSpPr>
            <a:spLocks noGrp="1"/>
          </p:cNvSpPr>
          <p:nvPr>
            <p:ph type="sldNum" sz="quarter" idx="12"/>
          </p:nvPr>
        </p:nvSpPr>
        <p:spPr/>
        <p:txBody>
          <a:bodyPr/>
          <a:lstStyle/>
          <a:p>
            <a:pPr>
              <a:defRPr/>
            </a:pPr>
            <a:fld id="{CEC7FB26-9FE3-4229-A449-63F58BF0BA1F}" type="slidenum">
              <a:rPr lang="de-DE" altLang="de-DE" smtClean="0"/>
              <a:pPr>
                <a:defRPr/>
              </a:pPr>
              <a:t>120</a:t>
            </a:fld>
            <a:endParaRPr lang="de-DE" altLang="de-DE"/>
          </a:p>
        </p:txBody>
      </p:sp>
    </p:spTree>
    <p:extLst>
      <p:ext uri="{BB962C8B-B14F-4D97-AF65-F5344CB8AC3E}">
        <p14:creationId xmlns:p14="http://schemas.microsoft.com/office/powerpoint/2010/main" val="106194692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21044570"/>
              </p:ext>
            </p:extLst>
          </p:nvPr>
        </p:nvGraphicFramePr>
        <p:xfrm>
          <a:off x="408954" y="1988840"/>
          <a:ext cx="11375999" cy="438928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noncommerical</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and educational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nonprofit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Eddie </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Eagle</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Edwards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We presume that the photographer like the depicted Alfred Adler died more than 70 years ago and that the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pictrue</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is now in the public domain.</a:t>
                      </a:r>
                      <a:endParaRPr kumimoji="0" lang="en-GB"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Alfred Adler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Homies</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In Heaven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Hit Singles and #1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Jamz</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Hand gesture/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Handbewegung</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wilbanks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Socialist brother</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 kiss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/Sozialistischer Bruderkuss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Kanaka</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Life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Miniskirt Chicks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Women in mini skirts/ Frauen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im</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Minirock</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Roland Vollmar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Street musician/Straßenmusikant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Nico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Gaycken</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Cheerful women</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 night</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/Fröhlicher Frauenabend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Andreas Mümken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Das war mutig.....und die ganze Welt schaute zu...</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Athlete sways the israelian ensign /Sportler schwenkt die israelische Nationalflagge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a:ln>
                            <a:noFill/>
                          </a:ln>
                          <a:solidFill>
                            <a:srgbClr val="333333"/>
                          </a:solidFill>
                          <a:effectLst/>
                          <a:latin typeface="Calibri Light"/>
                          <a:ea typeface="ＭＳ Ｐゴシック" pitchFamily="34" charset="-128"/>
                        </a:rPr>
                        <a:t>philippe</a:t>
                      </a:r>
                      <a:r>
                        <a:rPr kumimoji="0" lang="en-US" sz="1000" b="0" i="0" u="none" strike="noStrike" cap="none" normalizeH="0" baseline="0" dirty="0">
                          <a:ln>
                            <a:noFill/>
                          </a:ln>
                          <a:solidFill>
                            <a:srgbClr val="333333"/>
                          </a:solidFill>
                          <a:effectLst/>
                          <a:latin typeface="Calibri Light"/>
                          <a:ea typeface="ＭＳ Ｐゴシック" pitchFamily="34" charset="-128"/>
                        </a:rPr>
                        <a:t> </a:t>
                      </a:r>
                      <a:r>
                        <a:rPr kumimoji="0" lang="en-US" sz="1000" b="0" i="0" u="none" strike="noStrike" cap="none" normalizeH="0" baseline="0" dirty="0" err="1">
                          <a:ln>
                            <a:noFill/>
                          </a:ln>
                          <a:solidFill>
                            <a:srgbClr val="333333"/>
                          </a:solidFill>
                          <a:effectLst/>
                          <a:latin typeface="Calibri Light"/>
                          <a:ea typeface="ＭＳ Ｐゴシック" pitchFamily="34" charset="-128"/>
                        </a:rPr>
                        <a:t>leroyer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Tokyo Hotel Groupie - 14Jul07, Paris (France)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Bastian Beuttel</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Man on toilet/Mann auf der Toilette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Metakognitives Training 4 - Einfühlung I</a:t>
            </a:r>
          </a:p>
        </p:txBody>
      </p:sp>
      <p:sp>
        <p:nvSpPr>
          <p:cNvPr id="3" name="Slide Number Placeholder 2"/>
          <p:cNvSpPr>
            <a:spLocks noGrp="1"/>
          </p:cNvSpPr>
          <p:nvPr>
            <p:ph type="sldNum" sz="quarter" idx="12"/>
          </p:nvPr>
        </p:nvSpPr>
        <p:spPr/>
        <p:txBody>
          <a:bodyPr/>
          <a:lstStyle/>
          <a:p>
            <a:pPr>
              <a:defRPr/>
            </a:pPr>
            <a:fld id="{CEC7FB26-9FE3-4229-A449-63F58BF0BA1F}" type="slidenum">
              <a:rPr lang="de-DE" altLang="de-DE" smtClean="0"/>
              <a:pPr>
                <a:defRPr/>
              </a:pPr>
              <a:t>121</a:t>
            </a:fld>
            <a:endParaRPr lang="de-DE" altLang="de-DE"/>
          </a:p>
        </p:txBody>
      </p:sp>
    </p:spTree>
    <p:extLst>
      <p:ext uri="{BB962C8B-B14F-4D97-AF65-F5344CB8AC3E}">
        <p14:creationId xmlns:p14="http://schemas.microsoft.com/office/powerpoint/2010/main" val="321683723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156618790"/>
              </p:ext>
            </p:extLst>
          </p:nvPr>
        </p:nvGraphicFramePr>
        <p:xfrm>
          <a:off x="408954" y="1988840"/>
          <a:ext cx="11375999" cy="45111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Frédéric de </a:t>
                      </a:r>
                      <a:r>
                        <a:rPr kumimoji="0" lang="fr-FR"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Villamil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Semi Marathon de Paris 2008 – Selection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dsb nola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The Black Men of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Labor</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&amp; The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Treme</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Brass Band</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Musician in a funeral procession (New Orleans)/Musiker im Trauerzug (New Orleans)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Vladimir Rolov</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Überall das Gleiche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Complaint about a parking ticket</a:t>
                      </a: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/Beschwerde über ein Parkticket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Maria B</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Different facial expressions (7 death sins)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/Verschiedene Gesichtsausdrücke (7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Privatbesitz</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Fun with the bride (laughing woman)</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/Spaß mit der Braut (lachende Frau)</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Andreas Mümken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Wie...keinen Elfer....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Athlete (angry about referee</a:t>
                      </a:r>
                      <a:r>
                        <a:rPr kumimoji="0" lang="en-GB" alt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 judgment)</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/Sportler (Ärger über Schiedsrichterentscheidung)</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Yves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Sarfati</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Several sequences in black and white: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fisherman, street musician, mountain climber, backery, message in a bottle, ladder, thirst, noise, dirt, camping / Verschiedene schwarz- weiße Bildersequenzen Angler, Straßenmusikant, Bergsteiger, Bäckerei, Flaschenpost, Leiter, Durst, Lärm, Schmutz, zelten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Martin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Brüne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PP</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Several </a:t>
                      </a:r>
                      <a:r>
                        <a:rPr kumimoji="0" lang="en-US"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coloured</a:t>
                      </a:r>
                      <a:r>
                        <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sequences:</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apple tree, bee, burglary/ Verschiedene farbige Bildersequenzen Apfelbaum, Biene, Diebstahl</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de-DE"/>
              <a:t>Metakognitives Training 4 - Einfühlung I</a:t>
            </a:r>
          </a:p>
        </p:txBody>
      </p:sp>
      <p:sp>
        <p:nvSpPr>
          <p:cNvPr id="3" name="Slide Number Placeholder 2"/>
          <p:cNvSpPr>
            <a:spLocks noGrp="1"/>
          </p:cNvSpPr>
          <p:nvPr>
            <p:ph type="sldNum" sz="quarter" idx="12"/>
          </p:nvPr>
        </p:nvSpPr>
        <p:spPr/>
        <p:txBody>
          <a:bodyPr/>
          <a:lstStyle/>
          <a:p>
            <a:pPr>
              <a:defRPr/>
            </a:pPr>
            <a:fld id="{CEC7FB26-9FE3-4229-A449-63F58BF0BA1F}" type="slidenum">
              <a:rPr lang="de-DE" altLang="de-DE" smtClean="0"/>
              <a:pPr>
                <a:defRPr/>
              </a:pPr>
              <a:t>122</a:t>
            </a:fld>
            <a:endParaRPr lang="de-DE" altLang="de-DE"/>
          </a:p>
        </p:txBody>
      </p:sp>
    </p:spTree>
    <p:extLst>
      <p:ext uri="{BB962C8B-B14F-4D97-AF65-F5344CB8AC3E}">
        <p14:creationId xmlns:p14="http://schemas.microsoft.com/office/powerpoint/2010/main" val="340839178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6473</Words>
  <Application>Microsoft Macintosh PowerPoint</Application>
  <PresentationFormat>Benutzerdefiniert</PresentationFormat>
  <Paragraphs>1223</Paragraphs>
  <Slides>122</Slides>
  <Notes>121</Notes>
  <HiddenSlides>0</HiddenSlides>
  <MMClips>0</MMClips>
  <ScaleCrop>false</ScaleCrop>
  <HeadingPairs>
    <vt:vector size="6" baseType="variant">
      <vt:variant>
        <vt:lpstr>Verwendete Schriftarten</vt:lpstr>
      </vt:variant>
      <vt:variant>
        <vt:i4>9</vt:i4>
      </vt:variant>
      <vt:variant>
        <vt:lpstr>Design</vt:lpstr>
      </vt:variant>
      <vt:variant>
        <vt:i4>3</vt:i4>
      </vt:variant>
      <vt:variant>
        <vt:lpstr>Folientitel</vt:lpstr>
      </vt:variant>
      <vt:variant>
        <vt:i4>122</vt:i4>
      </vt:variant>
    </vt:vector>
  </HeadingPairs>
  <TitlesOfParts>
    <vt:vector size="134" baseType="lpstr">
      <vt:lpstr>ＭＳ Ｐゴシック</vt:lpstr>
      <vt:lpstr>Arial</vt:lpstr>
      <vt:lpstr>Calibri</vt:lpstr>
      <vt:lpstr>Calibri Light</vt:lpstr>
      <vt:lpstr>Symbol</vt:lpstr>
      <vt:lpstr>Times New Roman</vt:lpstr>
      <vt:lpstr>Verdana</vt:lpstr>
      <vt:lpstr>Wingdings</vt:lpstr>
      <vt:lpstr>Wingdings</vt:lpstr>
      <vt:lpstr>UKE_PPT-Vorlage_16zu9</vt:lpstr>
      <vt:lpstr>1_UKE_PPT-Vorlage_16zu9</vt:lpstr>
      <vt:lpstr>2_UKE_PPT-Vorlage_16zu9</vt:lpstr>
      <vt:lpstr>MKT 4 B – Einfühlung I</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Wie fühle ich mich in jemand anderen hinein ...?</vt:lpstr>
      <vt:lpstr>Was soll das Ganze?</vt:lpstr>
      <vt:lpstr>Was soll das Ganze?</vt:lpstr>
      <vt:lpstr>Wie Probleme der Emotionserkennung Fehleinschätzungen während der Psychose begünstigen – Beispiele</vt:lpstr>
      <vt:lpstr>Aufgabengruppe 1</vt:lpstr>
      <vt:lpstr>Nennen Sie einige Gefühle/Empfindungen</vt:lpstr>
      <vt:lpstr>Nennen Sie einige Gefühle/Empfindungen</vt:lpstr>
      <vt:lpstr>Verschiedene Gefühle/Empfindungen Manchmal ist es einfach zu erschließen, was in jemandem vorgeht, v.a. wenn man weitere Informationen hat</vt:lpstr>
      <vt:lpstr>Verschiedene Gefühle/Empfindungen Manchmal ist es einfach zu erschließen, was in jemandem vorgeht, v.a. wenn man weitere Informationen hat</vt:lpstr>
      <vt:lpstr>PowerPoint-Präsentation</vt:lpstr>
      <vt:lpstr>PowerPoint-Präsentation</vt:lpstr>
      <vt:lpstr>Lassen Gesichter oder Mimik auf den Charakter oder sogar Berufe schließen?</vt:lpstr>
      <vt:lpstr>Hätten Sie es gewusst?</vt:lpstr>
      <vt:lpstr>Andere Länder, andere Sitten! Häufige Fehlinterpretationen von Gestik und Mimik</vt:lpstr>
      <vt:lpstr>Andere Länder, andere Sitten! Häufige Fehlinterpretationen von Gestik und Mimik</vt:lpstr>
      <vt:lpstr>Andere Länder, andere Sitten! Häufige Fehlinterpretationen von Gestik und Mimik</vt:lpstr>
      <vt:lpstr>Häufige Fehlinterpretationen von Gestik und Mimik</vt:lpstr>
      <vt:lpstr>Häufige Fehlinterpretationen von Gestik und Mimik</vt:lpstr>
      <vt:lpstr>Aufgabengruppe 2</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Optional: Videoclip</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Die sieben Todsünden</vt:lpstr>
      <vt:lpstr>Die sieben Todsünden</vt:lpstr>
      <vt:lpstr>Was fühlt bzw. macht diese Person? Wie sicher sind Sie sich mit Ihrer Einschätzung?</vt:lpstr>
      <vt:lpstr>PowerPoint-Präsentation</vt:lpstr>
      <vt:lpstr>Was fühlt bzw. macht diese Person? Wie sicher sind Sie sich mit Ihrer Einschätzung?</vt:lpstr>
      <vt:lpstr>PowerPoint-Präsentation</vt:lpstr>
      <vt:lpstr>Erstes Fazit!</vt:lpstr>
      <vt:lpstr>Erstes Fazit!</vt:lpstr>
      <vt:lpstr>Erstes Fazit!</vt:lpstr>
      <vt:lpstr>Aufgabengruppe 3</vt:lpstr>
      <vt:lpstr>Welche Absicht hat der Mann?</vt:lpstr>
      <vt:lpstr>Welche Absicht hat der Mann?</vt:lpstr>
      <vt:lpstr>Welche Absicht hat der Mann?</vt:lpstr>
      <vt:lpstr>Die korrekte Antwort ist 4b!</vt:lpstr>
      <vt:lpstr>Was hat die Frau vor?</vt:lpstr>
      <vt:lpstr>Was hat die Frau vor?</vt:lpstr>
      <vt:lpstr>Was hat die Frau vor?</vt:lpstr>
      <vt:lpstr>Die korrekte Antwort ist 4c!</vt:lpstr>
      <vt:lpstr>Welche Absicht hat der Mann?</vt:lpstr>
      <vt:lpstr>Welche Absicht hat der Mann?</vt:lpstr>
      <vt:lpstr>Welche Absicht hat der Mann?</vt:lpstr>
      <vt:lpstr>Die korrekte Antwort ist 4a!</vt:lpstr>
      <vt:lpstr>Was hat der Mann vor?</vt:lpstr>
      <vt:lpstr>Was hat der Mann vor?</vt:lpstr>
      <vt:lpstr>Was hat der Mann vor?</vt:lpstr>
      <vt:lpstr>Die korrekte Antwort ist 4b!</vt:lpstr>
      <vt:lpstr>Was hat der Mann vor?</vt:lpstr>
      <vt:lpstr>Was hat der Mann vor?</vt:lpstr>
      <vt:lpstr>Was hat der Mann vor?</vt:lpstr>
      <vt:lpstr>Die korrekte Antwort ist 4a!</vt:lpstr>
      <vt:lpstr>Welche Absicht hat der Mann?</vt:lpstr>
      <vt:lpstr>Welche Absicht hat der Mann?</vt:lpstr>
      <vt:lpstr>Welche Absicht hat der Mann?</vt:lpstr>
      <vt:lpstr>Die korrekte Antwort ist 4c!</vt:lpstr>
      <vt:lpstr>Welche Absicht hat der Mann?</vt:lpstr>
      <vt:lpstr>Welche Absicht hat der Mann?</vt:lpstr>
      <vt:lpstr>Welche Absicht hat der Mann?</vt:lpstr>
      <vt:lpstr>Die korrekte Antwort ist 4b!</vt:lpstr>
      <vt:lpstr>Was hat der Mann vor?</vt:lpstr>
      <vt:lpstr>Was hat der Mann vor?</vt:lpstr>
      <vt:lpstr>Was hat der Mann vor?</vt:lpstr>
      <vt:lpstr>Die korrekte Antwort ist 4a!</vt:lpstr>
      <vt:lpstr>Welche Absicht hat der Mann?</vt:lpstr>
      <vt:lpstr>Welche Absicht hat der Mann?</vt:lpstr>
      <vt:lpstr>Welche Absicht hat der Mann?</vt:lpstr>
      <vt:lpstr>Die korrekte Antwort ist 4b!</vt:lpstr>
      <vt:lpstr>Welche Absicht hat der Mann?</vt:lpstr>
      <vt:lpstr>Welche Absicht hat der Mann?</vt:lpstr>
      <vt:lpstr>Welche Absicht hat der Mann?</vt:lpstr>
      <vt:lpstr>Die korrekte Antwort ist 4c!</vt:lpstr>
      <vt:lpstr>Zusammenfassung</vt:lpstr>
      <vt:lpstr>Zusammenfassung</vt:lpstr>
      <vt:lpstr>Zusammenfassung</vt:lpstr>
      <vt:lpstr>Aufgabengruppe 4</vt:lpstr>
      <vt:lpstr>Welche Absicht hat der Junge im roten Pullover?</vt:lpstr>
      <vt:lpstr>Welche Absicht hat der Junge im roten Pullover?</vt:lpstr>
      <vt:lpstr>Welche Absicht hat der Junge im roten Pullover?</vt:lpstr>
      <vt:lpstr>Welche Absicht hat der Junge im roten Pullover?</vt:lpstr>
      <vt:lpstr>Welche Absicht hat der Junge im roten Pullover?</vt:lpstr>
      <vt:lpstr>Was hat der Junge im roten Pullover vor?</vt:lpstr>
      <vt:lpstr>Was hat der Junge im roten Pullover vor?</vt:lpstr>
      <vt:lpstr>Was hat der Junge im roten Pullover vor?</vt:lpstr>
      <vt:lpstr>Was hat der Junge im roten Pullover vor?</vt:lpstr>
      <vt:lpstr>Was hat der Junge im roten Pullover vor?</vt:lpstr>
      <vt:lpstr>Was haben die beiden Jungen vor?</vt:lpstr>
      <vt:lpstr>Was haben die beiden Jungen vor?</vt:lpstr>
      <vt:lpstr>Was haben die beiden Jungen vor?</vt:lpstr>
      <vt:lpstr>Was haben die beiden Jungen vor?</vt:lpstr>
      <vt:lpstr>Was haben die beiden Jungen vor?</vt:lpstr>
      <vt:lpstr>Übertragung auf den Alltag</vt:lpstr>
      <vt:lpstr>Übertragung auf den Alltag</vt:lpstr>
      <vt:lpstr>Übertragung auf den Alltag</vt:lpstr>
      <vt:lpstr>Übertragung auf den Alltag</vt:lpstr>
      <vt:lpstr>Was hat das mit Psychose zu tun?</vt:lpstr>
      <vt:lpstr>Was hat das mit Psychose zu tun?</vt:lpstr>
      <vt:lpstr>Vielen Dank für Ihre Aufmerksamkeit!</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Arne Sibilis</cp:lastModifiedBy>
  <cp:revision>477</cp:revision>
  <dcterms:created xsi:type="dcterms:W3CDTF">2004-07-26T08:39:44Z</dcterms:created>
  <dcterms:modified xsi:type="dcterms:W3CDTF">2025-12-09T09:51:02Z</dcterms:modified>
</cp:coreProperties>
</file>