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82" r:id="rId1"/>
  </p:sldMasterIdLst>
  <p:notesMasterIdLst>
    <p:notesMasterId r:id="rId157"/>
  </p:notesMasterIdLst>
  <p:handoutMasterIdLst>
    <p:handoutMasterId r:id="rId158"/>
  </p:handoutMasterIdLst>
  <p:sldIdLst>
    <p:sldId id="909" r:id="rId2"/>
    <p:sldId id="854" r:id="rId3"/>
    <p:sldId id="887" r:id="rId4"/>
    <p:sldId id="886" r:id="rId5"/>
    <p:sldId id="885" r:id="rId6"/>
    <p:sldId id="884" r:id="rId7"/>
    <p:sldId id="792" r:id="rId8"/>
    <p:sldId id="851" r:id="rId9"/>
    <p:sldId id="888" r:id="rId10"/>
    <p:sldId id="889" r:id="rId11"/>
    <p:sldId id="911" r:id="rId12"/>
    <p:sldId id="910" r:id="rId13"/>
    <p:sldId id="840" r:id="rId14"/>
    <p:sldId id="892" r:id="rId15"/>
    <p:sldId id="891" r:id="rId16"/>
    <p:sldId id="699" r:id="rId17"/>
    <p:sldId id="724" r:id="rId18"/>
    <p:sldId id="723" r:id="rId19"/>
    <p:sldId id="780" r:id="rId20"/>
    <p:sldId id="798" r:id="rId21"/>
    <p:sldId id="893" r:id="rId22"/>
    <p:sldId id="841" r:id="rId23"/>
    <p:sldId id="801" r:id="rId24"/>
    <p:sldId id="895" r:id="rId25"/>
    <p:sldId id="894" r:id="rId26"/>
    <p:sldId id="802" r:id="rId27"/>
    <p:sldId id="425" r:id="rId28"/>
    <p:sldId id="803" r:id="rId29"/>
    <p:sldId id="804" r:id="rId30"/>
    <p:sldId id="805" r:id="rId31"/>
    <p:sldId id="806" r:id="rId32"/>
    <p:sldId id="807" r:id="rId33"/>
    <p:sldId id="808" r:id="rId34"/>
    <p:sldId id="809" r:id="rId35"/>
    <p:sldId id="810" r:id="rId36"/>
    <p:sldId id="595" r:id="rId37"/>
    <p:sldId id="596" r:id="rId38"/>
    <p:sldId id="597" r:id="rId39"/>
    <p:sldId id="598" r:id="rId40"/>
    <p:sldId id="599" r:id="rId41"/>
    <p:sldId id="600" r:id="rId42"/>
    <p:sldId id="601" r:id="rId43"/>
    <p:sldId id="602" r:id="rId44"/>
    <p:sldId id="776" r:id="rId45"/>
    <p:sldId id="875" r:id="rId46"/>
    <p:sldId id="876" r:id="rId47"/>
    <p:sldId id="877" r:id="rId48"/>
    <p:sldId id="878" r:id="rId49"/>
    <p:sldId id="879" r:id="rId50"/>
    <p:sldId id="880" r:id="rId51"/>
    <p:sldId id="881" r:id="rId52"/>
    <p:sldId id="882" r:id="rId53"/>
    <p:sldId id="883" r:id="rId54"/>
    <p:sldId id="441" r:id="rId55"/>
    <p:sldId id="700" r:id="rId56"/>
    <p:sldId id="701" r:id="rId57"/>
    <p:sldId id="702" r:id="rId58"/>
    <p:sldId id="703" r:id="rId59"/>
    <p:sldId id="704" r:id="rId60"/>
    <p:sldId id="705" r:id="rId61"/>
    <p:sldId id="706" r:id="rId62"/>
    <p:sldId id="450" r:id="rId63"/>
    <p:sldId id="754" r:id="rId64"/>
    <p:sldId id="755" r:id="rId65"/>
    <p:sldId id="756" r:id="rId66"/>
    <p:sldId id="757" r:id="rId67"/>
    <p:sldId id="758" r:id="rId68"/>
    <p:sldId id="759" r:id="rId69"/>
    <p:sldId id="760" r:id="rId70"/>
    <p:sldId id="761" r:id="rId71"/>
    <p:sldId id="873" r:id="rId72"/>
    <p:sldId id="708" r:id="rId73"/>
    <p:sldId id="709" r:id="rId74"/>
    <p:sldId id="811" r:id="rId75"/>
    <p:sldId id="812" r:id="rId76"/>
    <p:sldId id="813" r:id="rId77"/>
    <p:sldId id="814" r:id="rId78"/>
    <p:sldId id="815" r:id="rId79"/>
    <p:sldId id="816" r:id="rId80"/>
    <p:sldId id="716" r:id="rId81"/>
    <p:sldId id="651" r:id="rId82"/>
    <p:sldId id="652" r:id="rId83"/>
    <p:sldId id="653" r:id="rId84"/>
    <p:sldId id="654" r:id="rId85"/>
    <p:sldId id="655" r:id="rId86"/>
    <p:sldId id="656" r:id="rId87"/>
    <p:sldId id="657" r:id="rId88"/>
    <p:sldId id="658" r:id="rId89"/>
    <p:sldId id="667" r:id="rId90"/>
    <p:sldId id="618" r:id="rId91"/>
    <p:sldId id="817" r:id="rId92"/>
    <p:sldId id="818" r:id="rId93"/>
    <p:sldId id="819" r:id="rId94"/>
    <p:sldId id="820" r:id="rId95"/>
    <p:sldId id="821" r:id="rId96"/>
    <p:sldId id="822" r:id="rId97"/>
    <p:sldId id="823" r:id="rId98"/>
    <p:sldId id="468" r:id="rId99"/>
    <p:sldId id="626" r:id="rId100"/>
    <p:sldId id="627" r:id="rId101"/>
    <p:sldId id="628" r:id="rId102"/>
    <p:sldId id="629" r:id="rId103"/>
    <p:sldId id="630" r:id="rId104"/>
    <p:sldId id="631" r:id="rId105"/>
    <p:sldId id="632" r:id="rId106"/>
    <p:sldId id="633" r:id="rId107"/>
    <p:sldId id="742" r:id="rId108"/>
    <p:sldId id="734" r:id="rId109"/>
    <p:sldId id="824" r:id="rId110"/>
    <p:sldId id="825" r:id="rId111"/>
    <p:sldId id="826" r:id="rId112"/>
    <p:sldId id="827" r:id="rId113"/>
    <p:sldId id="828" r:id="rId114"/>
    <p:sldId id="829" r:id="rId115"/>
    <p:sldId id="830" r:id="rId116"/>
    <p:sldId id="556" r:id="rId117"/>
    <p:sldId id="557" r:id="rId118"/>
    <p:sldId id="558" r:id="rId119"/>
    <p:sldId id="669" r:id="rId120"/>
    <p:sldId id="668" r:id="rId121"/>
    <p:sldId id="831" r:id="rId122"/>
    <p:sldId id="896" r:id="rId123"/>
    <p:sldId id="670" r:id="rId124"/>
    <p:sldId id="671" r:id="rId125"/>
    <p:sldId id="763" r:id="rId126"/>
    <p:sldId id="764" r:id="rId127"/>
    <p:sldId id="677" r:id="rId128"/>
    <p:sldId id="678" r:id="rId129"/>
    <p:sldId id="679" r:id="rId130"/>
    <p:sldId id="680" r:id="rId131"/>
    <p:sldId id="681" r:id="rId132"/>
    <p:sldId id="765" r:id="rId133"/>
    <p:sldId id="766" r:id="rId134"/>
    <p:sldId id="767" r:id="rId135"/>
    <p:sldId id="721" r:id="rId136"/>
    <p:sldId id="768" r:id="rId137"/>
    <p:sldId id="897" r:id="rId138"/>
    <p:sldId id="904" r:id="rId139"/>
    <p:sldId id="903" r:id="rId140"/>
    <p:sldId id="902" r:id="rId141"/>
    <p:sldId id="901" r:id="rId142"/>
    <p:sldId id="837" r:id="rId143"/>
    <p:sldId id="906" r:id="rId144"/>
    <p:sldId id="905" r:id="rId145"/>
    <p:sldId id="874" r:id="rId146"/>
    <p:sldId id="842" r:id="rId147"/>
    <p:sldId id="856" r:id="rId148"/>
    <p:sldId id="857" r:id="rId149"/>
    <p:sldId id="859" r:id="rId150"/>
    <p:sldId id="907" r:id="rId151"/>
    <p:sldId id="861" r:id="rId152"/>
    <p:sldId id="908" r:id="rId153"/>
    <p:sldId id="862" r:id="rId154"/>
    <p:sldId id="863" r:id="rId155"/>
    <p:sldId id="864" r:id="rId156"/>
  </p:sldIdLst>
  <p:sldSz cx="12195175" cy="6858000"/>
  <p:notesSz cx="6781800" cy="9926638"/>
  <p:embeddedFontLst>
    <p:embeddedFont>
      <p:font typeface="Calibri Light" panose="020F0302020204030204" pitchFamily="34" charset="0"/>
      <p:regular r:id="rId159"/>
      <p:italic r:id="rId160"/>
    </p:embeddedFont>
  </p:embeddedFontLst>
  <p:defaultTextStyle>
    <a:defPPr>
      <a:defRPr lang="de-DE"/>
    </a:defPPr>
    <a:lvl1pPr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981">
          <p15:clr>
            <a:srgbClr val="A4A3A4"/>
          </p15:clr>
        </p15:guide>
        <p15:guide id="2" pos="113">
          <p15:clr>
            <a:srgbClr val="A4A3A4"/>
          </p15:clr>
        </p15:guide>
        <p15:guide id="3" pos="151">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181" autoAdjust="0"/>
    <p:restoredTop sz="60836" autoAdjust="0"/>
  </p:normalViewPr>
  <p:slideViewPr>
    <p:cSldViewPr snapToGrid="0">
      <p:cViewPr varScale="1">
        <p:scale>
          <a:sx n="67" d="100"/>
          <a:sy n="67" d="100"/>
        </p:scale>
        <p:origin x="788" y="52"/>
      </p:cViewPr>
      <p:guideLst>
        <p:guide orient="horz" pos="981"/>
        <p:guide pos="113"/>
        <p:guide pos="15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7440"/>
    </p:cViewPr>
  </p:sorterViewPr>
  <p:notesViewPr>
    <p:cSldViewPr snapToGrid="0">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font" Target="fonts/font1.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font" Target="fonts/font2.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_rels/viewProps.xml.rels><?xml version="1.0" encoding="UTF-8" standalone="yes"?>
<Relationships xmlns="http://schemas.openxmlformats.org/package/2006/relationships"><Relationship Id="rId1" Type="http://schemas.openxmlformats.org/officeDocument/2006/relationships/slide" Target="slides/slide12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eaLnBrk="1" hangingPunct="1">
              <a:defRPr sz="1300"/>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eaLnBrk="1" hangingPunct="1">
              <a:defRPr sz="1300"/>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eaLnBrk="1" hangingPunct="1">
              <a:defRPr sz="1300"/>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eaLnBrk="1" hangingPunct="1">
              <a:defRPr sz="1300">
                <a:cs typeface="Times New Roman" panose="02020603050405020304" pitchFamily="18" charset="0"/>
              </a:defRPr>
            </a:lvl1pPr>
          </a:lstStyle>
          <a:p>
            <a:pPr>
              <a:defRPr/>
            </a:pPr>
            <a:fld id="{A0DE84FB-003F-44B9-8A97-D78F39CCC22D}" type="slidenum">
              <a:rPr lang="en-US" altLang="fr-FR"/>
              <a:pPr>
                <a:defRPr/>
              </a:pPr>
              <a:t>‹Nr.›</a:t>
            </a:fld>
            <a:endParaRPr lang="en-GB" altLang="fr-FR"/>
          </a:p>
        </p:txBody>
      </p:sp>
    </p:spTree>
    <p:extLst>
      <p:ext uri="{BB962C8B-B14F-4D97-AF65-F5344CB8AC3E}">
        <p14:creationId xmlns:p14="http://schemas.microsoft.com/office/powerpoint/2010/main" val="7419870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eaLnBrk="1" hangingPunct="1">
              <a:defRPr sz="1300"/>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eaLnBrk="1" hangingPunct="1">
              <a:defRPr sz="1300"/>
            </a:lvl1pPr>
          </a:lstStyle>
          <a:p>
            <a:pPr>
              <a:defRPr/>
            </a:pPr>
            <a:endParaRPr lang="de-DE"/>
          </a:p>
        </p:txBody>
      </p:sp>
      <p:sp>
        <p:nvSpPr>
          <p:cNvPr id="18436"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eaLnBrk="1" hangingPunct="1">
              <a:defRPr sz="1300"/>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eaLnBrk="1" hangingPunct="1">
              <a:defRPr sz="1300">
                <a:cs typeface="Times New Roman" panose="02020603050405020304" pitchFamily="18" charset="0"/>
              </a:defRPr>
            </a:lvl1pPr>
          </a:lstStyle>
          <a:p>
            <a:pPr>
              <a:defRPr/>
            </a:pPr>
            <a:fld id="{9F3050C8-EBB7-46ED-805C-B98FEEB661DD}" type="slidenum">
              <a:rPr lang="en-US" altLang="fr-FR"/>
              <a:pPr>
                <a:defRPr/>
              </a:pPr>
              <a:t>‹Nr.›</a:t>
            </a:fld>
            <a:endParaRPr lang="de-DE" altLang="fr-FR"/>
          </a:p>
        </p:txBody>
      </p:sp>
    </p:spTree>
    <p:extLst>
      <p:ext uri="{BB962C8B-B14F-4D97-AF65-F5344CB8AC3E}">
        <p14:creationId xmlns:p14="http://schemas.microsoft.com/office/powerpoint/2010/main" val="41102949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E002C00-B634-409C-B7BB-4E3FB4DC5E47}" type="slidenum">
              <a:rPr lang="de-DE" altLang="fr-FR">
                <a:latin typeface="Arial" panose="020B0604020202020204" pitchFamily="34" charset="0"/>
              </a:rPr>
              <a:pPr algn="r" eaLnBrk="1" hangingPunct="1">
                <a:spcBef>
                  <a:spcPct val="0"/>
                </a:spcBef>
              </a:pPr>
              <a:t>2</a:t>
            </a:fld>
            <a:endParaRPr lang="de-DE" altLang="fr-FR">
              <a:latin typeface="Arial" panose="020B0604020202020204" pitchFamily="34" charset="0"/>
            </a:endParaRPr>
          </a:p>
        </p:txBody>
      </p:sp>
      <p:sp>
        <p:nvSpPr>
          <p:cNvPr id="3174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7124693-2487-4713-9CA2-7EDB6DB86C1B}" type="slidenum">
              <a:rPr lang="ar-SA" altLang="fr-FR" sz="1300">
                <a:cs typeface="Times New Roman" panose="02020603050405020304" pitchFamily="18" charset="0"/>
              </a:rPr>
              <a:pPr algn="r" eaLnBrk="1" hangingPunct="1">
                <a:spcBef>
                  <a:spcPct val="0"/>
                </a:spcBef>
              </a:pPr>
              <a:t>2</a:t>
            </a:fld>
            <a:endParaRPr lang="de-DE" altLang="fr-FR" sz="1300">
              <a:cs typeface="Times New Roman" panose="02020603050405020304" pitchFamily="18" charset="0"/>
            </a:endParaRPr>
          </a:p>
        </p:txBody>
      </p:sp>
      <p:sp>
        <p:nvSpPr>
          <p:cNvPr id="31748" name="Rectangle 2"/>
          <p:cNvSpPr>
            <a:spLocks noGrp="1" noRot="1" noChangeAspect="1" noChangeArrowheads="1" noTextEdit="1"/>
          </p:cNvSpPr>
          <p:nvPr>
            <p:ph type="sldImg"/>
          </p:nvPr>
        </p:nvSpPr>
        <p:spPr>
          <a:xfrm>
            <a:off x="82550" y="744538"/>
            <a:ext cx="6618288" cy="3722687"/>
          </a:xfrm>
          <a:ln/>
        </p:spPr>
      </p:sp>
      <p:sp>
        <p:nvSpPr>
          <p:cNvPr id="317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276488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E002C00-B634-409C-B7BB-4E3FB4DC5E47}" type="slidenum">
              <a:rPr lang="de-DE" altLang="fr-FR">
                <a:latin typeface="Arial" panose="020B0604020202020204" pitchFamily="34" charset="0"/>
              </a:rPr>
              <a:pPr algn="r" eaLnBrk="1" hangingPunct="1">
                <a:spcBef>
                  <a:spcPct val="0"/>
                </a:spcBef>
              </a:pPr>
              <a:t>3</a:t>
            </a:fld>
            <a:endParaRPr lang="de-DE" altLang="fr-FR">
              <a:latin typeface="Arial" panose="020B0604020202020204" pitchFamily="34" charset="0"/>
            </a:endParaRPr>
          </a:p>
        </p:txBody>
      </p:sp>
      <p:sp>
        <p:nvSpPr>
          <p:cNvPr id="3174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7124693-2487-4713-9CA2-7EDB6DB86C1B}" type="slidenum">
              <a:rPr lang="ar-SA" altLang="fr-FR" sz="1300">
                <a:cs typeface="Times New Roman" panose="02020603050405020304" pitchFamily="18" charset="0"/>
              </a:rPr>
              <a:pPr algn="r" eaLnBrk="1" hangingPunct="1">
                <a:spcBef>
                  <a:spcPct val="0"/>
                </a:spcBef>
              </a:pPr>
              <a:t>3</a:t>
            </a:fld>
            <a:endParaRPr lang="de-DE" altLang="fr-FR" sz="1300">
              <a:cs typeface="Times New Roman" panose="02020603050405020304" pitchFamily="18" charset="0"/>
            </a:endParaRPr>
          </a:p>
        </p:txBody>
      </p:sp>
      <p:sp>
        <p:nvSpPr>
          <p:cNvPr id="31748" name="Rectangle 2"/>
          <p:cNvSpPr>
            <a:spLocks noGrp="1" noRot="1" noChangeAspect="1" noChangeArrowheads="1" noTextEdit="1"/>
          </p:cNvSpPr>
          <p:nvPr>
            <p:ph type="sldImg"/>
          </p:nvPr>
        </p:nvSpPr>
        <p:spPr>
          <a:xfrm>
            <a:off x="82550" y="744538"/>
            <a:ext cx="6618288" cy="3722687"/>
          </a:xfrm>
          <a:ln/>
        </p:spPr>
      </p:sp>
      <p:sp>
        <p:nvSpPr>
          <p:cNvPr id="317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276488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E002C00-B634-409C-B7BB-4E3FB4DC5E47}" type="slidenum">
              <a:rPr lang="de-DE" altLang="fr-FR">
                <a:latin typeface="Arial" panose="020B0604020202020204" pitchFamily="34" charset="0"/>
              </a:rPr>
              <a:pPr algn="r" eaLnBrk="1" hangingPunct="1">
                <a:spcBef>
                  <a:spcPct val="0"/>
                </a:spcBef>
              </a:pPr>
              <a:t>4</a:t>
            </a:fld>
            <a:endParaRPr lang="de-DE" altLang="fr-FR">
              <a:latin typeface="Arial" panose="020B0604020202020204" pitchFamily="34" charset="0"/>
            </a:endParaRPr>
          </a:p>
        </p:txBody>
      </p:sp>
      <p:sp>
        <p:nvSpPr>
          <p:cNvPr id="3174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7124693-2487-4713-9CA2-7EDB6DB86C1B}" type="slidenum">
              <a:rPr lang="ar-SA" altLang="fr-FR" sz="1300">
                <a:cs typeface="Times New Roman" panose="02020603050405020304" pitchFamily="18" charset="0"/>
              </a:rPr>
              <a:pPr algn="r" eaLnBrk="1" hangingPunct="1">
                <a:spcBef>
                  <a:spcPct val="0"/>
                </a:spcBef>
              </a:pPr>
              <a:t>4</a:t>
            </a:fld>
            <a:endParaRPr lang="de-DE" altLang="fr-FR" sz="1300">
              <a:cs typeface="Times New Roman" panose="02020603050405020304" pitchFamily="18" charset="0"/>
            </a:endParaRPr>
          </a:p>
        </p:txBody>
      </p:sp>
      <p:sp>
        <p:nvSpPr>
          <p:cNvPr id="31748" name="Rectangle 2"/>
          <p:cNvSpPr>
            <a:spLocks noGrp="1" noRot="1" noChangeAspect="1" noChangeArrowheads="1" noTextEdit="1"/>
          </p:cNvSpPr>
          <p:nvPr>
            <p:ph type="sldImg"/>
          </p:nvPr>
        </p:nvSpPr>
        <p:spPr>
          <a:xfrm>
            <a:off x="82550" y="744538"/>
            <a:ext cx="6618288" cy="3722687"/>
          </a:xfrm>
          <a:ln/>
        </p:spPr>
      </p:sp>
      <p:sp>
        <p:nvSpPr>
          <p:cNvPr id="317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276488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E002C00-B634-409C-B7BB-4E3FB4DC5E47}" type="slidenum">
              <a:rPr lang="de-DE" altLang="fr-FR">
                <a:latin typeface="Arial" panose="020B0604020202020204" pitchFamily="34" charset="0"/>
              </a:rPr>
              <a:pPr algn="r" eaLnBrk="1" hangingPunct="1">
                <a:spcBef>
                  <a:spcPct val="0"/>
                </a:spcBef>
              </a:pPr>
              <a:t>5</a:t>
            </a:fld>
            <a:endParaRPr lang="de-DE" altLang="fr-FR">
              <a:latin typeface="Arial" panose="020B0604020202020204" pitchFamily="34" charset="0"/>
            </a:endParaRPr>
          </a:p>
        </p:txBody>
      </p:sp>
      <p:sp>
        <p:nvSpPr>
          <p:cNvPr id="3174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7124693-2487-4713-9CA2-7EDB6DB86C1B}" type="slidenum">
              <a:rPr lang="ar-SA" altLang="fr-FR" sz="1300">
                <a:cs typeface="Times New Roman" panose="02020603050405020304" pitchFamily="18" charset="0"/>
              </a:rPr>
              <a:pPr algn="r" eaLnBrk="1" hangingPunct="1">
                <a:spcBef>
                  <a:spcPct val="0"/>
                </a:spcBef>
              </a:pPr>
              <a:t>5</a:t>
            </a:fld>
            <a:endParaRPr lang="de-DE" altLang="fr-FR" sz="1300">
              <a:cs typeface="Times New Roman" panose="02020603050405020304" pitchFamily="18" charset="0"/>
            </a:endParaRPr>
          </a:p>
        </p:txBody>
      </p:sp>
      <p:sp>
        <p:nvSpPr>
          <p:cNvPr id="31748" name="Rectangle 2"/>
          <p:cNvSpPr>
            <a:spLocks noGrp="1" noRot="1" noChangeAspect="1" noChangeArrowheads="1" noTextEdit="1"/>
          </p:cNvSpPr>
          <p:nvPr>
            <p:ph type="sldImg"/>
          </p:nvPr>
        </p:nvSpPr>
        <p:spPr>
          <a:xfrm>
            <a:off x="82550" y="744538"/>
            <a:ext cx="6618288" cy="3722687"/>
          </a:xfrm>
          <a:ln/>
        </p:spPr>
      </p:sp>
      <p:sp>
        <p:nvSpPr>
          <p:cNvPr id="317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276488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E002C00-B634-409C-B7BB-4E3FB4DC5E47}" type="slidenum">
              <a:rPr lang="de-DE" altLang="fr-FR">
                <a:latin typeface="Arial" panose="020B0604020202020204" pitchFamily="34" charset="0"/>
              </a:rPr>
              <a:pPr algn="r" eaLnBrk="1" hangingPunct="1">
                <a:spcBef>
                  <a:spcPct val="0"/>
                </a:spcBef>
              </a:pPr>
              <a:t>6</a:t>
            </a:fld>
            <a:endParaRPr lang="de-DE" altLang="fr-FR">
              <a:latin typeface="Arial" panose="020B0604020202020204" pitchFamily="34" charset="0"/>
            </a:endParaRPr>
          </a:p>
        </p:txBody>
      </p:sp>
      <p:sp>
        <p:nvSpPr>
          <p:cNvPr id="3174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7124693-2487-4713-9CA2-7EDB6DB86C1B}" type="slidenum">
              <a:rPr lang="ar-SA" altLang="fr-FR" sz="1300">
                <a:cs typeface="Times New Roman" panose="02020603050405020304" pitchFamily="18" charset="0"/>
              </a:rPr>
              <a:pPr algn="r" eaLnBrk="1" hangingPunct="1">
                <a:spcBef>
                  <a:spcPct val="0"/>
                </a:spcBef>
              </a:pPr>
              <a:t>6</a:t>
            </a:fld>
            <a:endParaRPr lang="de-DE" altLang="fr-FR" sz="1300">
              <a:cs typeface="Times New Roman" panose="02020603050405020304" pitchFamily="18" charset="0"/>
            </a:endParaRPr>
          </a:p>
        </p:txBody>
      </p:sp>
      <p:sp>
        <p:nvSpPr>
          <p:cNvPr id="31748" name="Rectangle 2"/>
          <p:cNvSpPr>
            <a:spLocks noGrp="1" noRot="1" noChangeAspect="1" noChangeArrowheads="1" noTextEdit="1"/>
          </p:cNvSpPr>
          <p:nvPr>
            <p:ph type="sldImg"/>
          </p:nvPr>
        </p:nvSpPr>
        <p:spPr>
          <a:xfrm>
            <a:off x="82550" y="744538"/>
            <a:ext cx="6618288" cy="3722687"/>
          </a:xfrm>
          <a:ln/>
        </p:spPr>
      </p:sp>
      <p:sp>
        <p:nvSpPr>
          <p:cNvPr id="317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276488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0CD9895-4C8E-4C38-9380-511832E3DFD4}" type="slidenum">
              <a:rPr lang="ar-SA" altLang="fr-FR" sz="1300" smtClean="0"/>
              <a:pPr>
                <a:spcBef>
                  <a:spcPct val="0"/>
                </a:spcBef>
              </a:pPr>
              <a:t>7</a:t>
            </a:fld>
            <a:endParaRPr lang="de-DE" altLang="fr-FR" sz="1300"/>
          </a:p>
        </p:txBody>
      </p:sp>
      <p:sp>
        <p:nvSpPr>
          <p:cNvPr id="33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fr-FR"/>
          </a:p>
        </p:txBody>
      </p:sp>
    </p:spTree>
    <p:extLst>
      <p:ext uri="{BB962C8B-B14F-4D97-AF65-F5344CB8AC3E}">
        <p14:creationId xmlns:p14="http://schemas.microsoft.com/office/powerpoint/2010/main" val="9887799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6473E3D-C94E-40F0-8F29-C7824DB36097}" type="slidenum">
              <a:rPr lang="de-DE" altLang="fr-FR">
                <a:latin typeface="Arial" panose="020B0604020202020204" pitchFamily="34" charset="0"/>
              </a:rPr>
              <a:pPr algn="r" eaLnBrk="1" hangingPunct="1">
                <a:spcBef>
                  <a:spcPct val="0"/>
                </a:spcBef>
              </a:pPr>
              <a:t>8</a:t>
            </a:fld>
            <a:endParaRPr lang="de-DE" altLang="fr-FR">
              <a:latin typeface="Arial" panose="020B0604020202020204" pitchFamily="34" charset="0"/>
            </a:endParaRPr>
          </a:p>
        </p:txBody>
      </p:sp>
      <p:sp>
        <p:nvSpPr>
          <p:cNvPr id="37891"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E52748B-BB1C-4451-8010-351C2E4917DA}" type="slidenum">
              <a:rPr lang="ar-SA" altLang="fr-FR" sz="1300">
                <a:cs typeface="Times New Roman" panose="02020603050405020304" pitchFamily="18" charset="0"/>
              </a:rPr>
              <a:pPr algn="r" eaLnBrk="1" hangingPunct="1">
                <a:spcBef>
                  <a:spcPct val="0"/>
                </a:spcBef>
              </a:pPr>
              <a:t>8</a:t>
            </a:fld>
            <a:endParaRPr lang="de-DE" altLang="fr-FR" sz="1300">
              <a:cs typeface="Times New Roman" panose="02020603050405020304" pitchFamily="18" charset="0"/>
            </a:endParaRPr>
          </a:p>
        </p:txBody>
      </p:sp>
      <p:sp>
        <p:nvSpPr>
          <p:cNvPr id="37892" name="Rectangle 2"/>
          <p:cNvSpPr>
            <a:spLocks noGrp="1" noRot="1" noChangeAspect="1" noChangeArrowheads="1" noTextEdit="1"/>
          </p:cNvSpPr>
          <p:nvPr>
            <p:ph type="sldImg"/>
          </p:nvPr>
        </p:nvSpPr>
        <p:spPr>
          <a:xfrm>
            <a:off x="82550" y="744538"/>
            <a:ext cx="6618288" cy="3722687"/>
          </a:xfrm>
          <a:ln/>
        </p:spPr>
      </p:sp>
      <p:sp>
        <p:nvSpPr>
          <p:cNvPr id="37893"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fr-FR"/>
          </a:p>
        </p:txBody>
      </p:sp>
    </p:spTree>
    <p:extLst>
      <p:ext uri="{BB962C8B-B14F-4D97-AF65-F5344CB8AC3E}">
        <p14:creationId xmlns:p14="http://schemas.microsoft.com/office/powerpoint/2010/main" val="103224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6473E3D-C94E-40F0-8F29-C7824DB36097}" type="slidenum">
              <a:rPr lang="de-DE" altLang="fr-FR">
                <a:latin typeface="Arial" panose="020B0604020202020204" pitchFamily="34" charset="0"/>
              </a:rPr>
              <a:pPr algn="r" eaLnBrk="1" hangingPunct="1">
                <a:spcBef>
                  <a:spcPct val="0"/>
                </a:spcBef>
              </a:pPr>
              <a:t>9</a:t>
            </a:fld>
            <a:endParaRPr lang="de-DE" altLang="fr-FR">
              <a:latin typeface="Arial" panose="020B0604020202020204" pitchFamily="34" charset="0"/>
            </a:endParaRPr>
          </a:p>
        </p:txBody>
      </p:sp>
      <p:sp>
        <p:nvSpPr>
          <p:cNvPr id="37891"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E52748B-BB1C-4451-8010-351C2E4917DA}" type="slidenum">
              <a:rPr lang="ar-SA" altLang="fr-FR" sz="1300">
                <a:cs typeface="Times New Roman" panose="02020603050405020304" pitchFamily="18" charset="0"/>
              </a:rPr>
              <a:pPr algn="r" eaLnBrk="1" hangingPunct="1">
                <a:spcBef>
                  <a:spcPct val="0"/>
                </a:spcBef>
              </a:pPr>
              <a:t>9</a:t>
            </a:fld>
            <a:endParaRPr lang="de-DE" altLang="fr-FR" sz="1300">
              <a:cs typeface="Times New Roman" panose="02020603050405020304" pitchFamily="18" charset="0"/>
            </a:endParaRPr>
          </a:p>
        </p:txBody>
      </p:sp>
      <p:sp>
        <p:nvSpPr>
          <p:cNvPr id="37892" name="Rectangle 2"/>
          <p:cNvSpPr>
            <a:spLocks noGrp="1" noRot="1" noChangeAspect="1" noChangeArrowheads="1" noTextEdit="1"/>
          </p:cNvSpPr>
          <p:nvPr>
            <p:ph type="sldImg"/>
          </p:nvPr>
        </p:nvSpPr>
        <p:spPr>
          <a:xfrm>
            <a:off x="82550" y="744538"/>
            <a:ext cx="6618288" cy="3722687"/>
          </a:xfrm>
          <a:ln/>
        </p:spPr>
      </p:sp>
      <p:sp>
        <p:nvSpPr>
          <p:cNvPr id="37893"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fr-FR"/>
          </a:p>
        </p:txBody>
      </p:sp>
    </p:spTree>
    <p:extLst>
      <p:ext uri="{BB962C8B-B14F-4D97-AF65-F5344CB8AC3E}">
        <p14:creationId xmlns:p14="http://schemas.microsoft.com/office/powerpoint/2010/main" val="103224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BF26B94-AD25-49F9-B593-22E8788E3CA5}" type="slidenum">
              <a:rPr lang="ar-SA" altLang="fr-FR" sz="1300" smtClean="0"/>
              <a:pPr>
                <a:spcBef>
                  <a:spcPct val="0"/>
                </a:spcBef>
              </a:pPr>
              <a:t>10</a:t>
            </a:fld>
            <a:endParaRPr lang="de-DE" altLang="fr-FR" sz="1300"/>
          </a:p>
        </p:txBody>
      </p:sp>
      <p:sp>
        <p:nvSpPr>
          <p:cNvPr id="44035" name="Rectangle 2"/>
          <p:cNvSpPr>
            <a:spLocks noGrp="1" noRot="1" noChangeAspect="1" noChangeArrowheads="1" noTextEdit="1"/>
          </p:cNvSpPr>
          <p:nvPr>
            <p:ph type="sldImg"/>
          </p:nvPr>
        </p:nvSpPr>
        <p:spPr>
          <a:xfrm>
            <a:off x="82550" y="744538"/>
            <a:ext cx="6618288" cy="3722687"/>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111101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BF26B94-AD25-49F9-B593-22E8788E3CA5}" type="slidenum">
              <a:rPr lang="ar-SA" altLang="fr-FR" sz="1300" smtClean="0"/>
              <a:pPr>
                <a:spcBef>
                  <a:spcPct val="0"/>
                </a:spcBef>
              </a:pPr>
              <a:t>11</a:t>
            </a:fld>
            <a:endParaRPr lang="de-DE" altLang="fr-FR" sz="1300"/>
          </a:p>
        </p:txBody>
      </p:sp>
      <p:sp>
        <p:nvSpPr>
          <p:cNvPr id="44035" name="Rectangle 2"/>
          <p:cNvSpPr>
            <a:spLocks noGrp="1" noRot="1" noChangeAspect="1" noChangeArrowheads="1" noTextEdit="1"/>
          </p:cNvSpPr>
          <p:nvPr>
            <p:ph type="sldImg"/>
          </p:nvPr>
        </p:nvSpPr>
        <p:spPr>
          <a:xfrm>
            <a:off x="82550" y="744538"/>
            <a:ext cx="6618288" cy="3722687"/>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733241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BF26B94-AD25-49F9-B593-22E8788E3CA5}" type="slidenum">
              <a:rPr lang="ar-SA" altLang="fr-FR" sz="1300" smtClean="0"/>
              <a:pPr>
                <a:spcBef>
                  <a:spcPct val="0"/>
                </a:spcBef>
              </a:pPr>
              <a:t>12</a:t>
            </a:fld>
            <a:endParaRPr lang="de-DE" altLang="fr-FR" sz="1300"/>
          </a:p>
        </p:txBody>
      </p:sp>
      <p:sp>
        <p:nvSpPr>
          <p:cNvPr id="44035" name="Rectangle 2"/>
          <p:cNvSpPr>
            <a:spLocks noGrp="1" noRot="1" noChangeAspect="1" noChangeArrowheads="1" noTextEdit="1"/>
          </p:cNvSpPr>
          <p:nvPr>
            <p:ph type="sldImg"/>
          </p:nvPr>
        </p:nvSpPr>
        <p:spPr>
          <a:xfrm>
            <a:off x="82550" y="744538"/>
            <a:ext cx="6618288" cy="3722687"/>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0129898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050C8-EBB7-46ED-805C-B98FEEB661DD}" type="slidenum">
              <a:rPr lang="en-US" altLang="fr-FR" smtClean="0"/>
              <a:pPr>
                <a:defRPr/>
              </a:pPr>
              <a:t>13</a:t>
            </a:fld>
            <a:endParaRPr lang="de-DE" altLang="fr-FR"/>
          </a:p>
        </p:txBody>
      </p:sp>
    </p:spTree>
    <p:extLst>
      <p:ext uri="{BB962C8B-B14F-4D97-AF65-F5344CB8AC3E}">
        <p14:creationId xmlns:p14="http://schemas.microsoft.com/office/powerpoint/2010/main" val="3380211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050C8-EBB7-46ED-805C-B98FEEB661DD}" type="slidenum">
              <a:rPr lang="en-US" altLang="fr-FR" smtClean="0"/>
              <a:pPr>
                <a:defRPr/>
              </a:pPr>
              <a:t>14</a:t>
            </a:fld>
            <a:endParaRPr lang="de-DE" altLang="fr-FR"/>
          </a:p>
        </p:txBody>
      </p:sp>
    </p:spTree>
    <p:extLst>
      <p:ext uri="{BB962C8B-B14F-4D97-AF65-F5344CB8AC3E}">
        <p14:creationId xmlns:p14="http://schemas.microsoft.com/office/powerpoint/2010/main" val="515409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050C8-EBB7-46ED-805C-B98FEEB661DD}" type="slidenum">
              <a:rPr lang="en-US" altLang="fr-FR" smtClean="0"/>
              <a:pPr>
                <a:defRPr/>
              </a:pPr>
              <a:t>15</a:t>
            </a:fld>
            <a:endParaRPr lang="de-DE" altLang="fr-FR"/>
          </a:p>
        </p:txBody>
      </p:sp>
    </p:spTree>
    <p:extLst>
      <p:ext uri="{BB962C8B-B14F-4D97-AF65-F5344CB8AC3E}">
        <p14:creationId xmlns:p14="http://schemas.microsoft.com/office/powerpoint/2010/main" val="470839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9513AE5-0544-4B7E-B243-E8CE35C78757}" type="slidenum">
              <a:rPr lang="ar-SA" altLang="fr-FR" sz="1300" smtClean="0"/>
              <a:pPr>
                <a:spcBef>
                  <a:spcPct val="0"/>
                </a:spcBef>
              </a:pPr>
              <a:t>16</a:t>
            </a:fld>
            <a:endParaRPr lang="de-DE" altLang="fr-FR" sz="1300"/>
          </a:p>
        </p:txBody>
      </p:sp>
      <p:sp>
        <p:nvSpPr>
          <p:cNvPr id="49155" name="Rectangle 2"/>
          <p:cNvSpPr>
            <a:spLocks noGrp="1" noRot="1" noChangeAspect="1" noChangeArrowheads="1" noTextEdit="1"/>
          </p:cNvSpPr>
          <p:nvPr>
            <p:ph type="sldImg"/>
          </p:nvPr>
        </p:nvSpPr>
        <p:spPr>
          <a:xfrm>
            <a:off x="82550" y="744538"/>
            <a:ext cx="6618288" cy="3722687"/>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961172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56FD2A8-843E-44ED-9D20-E0F91B1EB5D6}" type="slidenum">
              <a:rPr lang="ar-SA" altLang="fr-FR" sz="1300" smtClean="0"/>
              <a:pPr>
                <a:spcBef>
                  <a:spcPct val="0"/>
                </a:spcBef>
              </a:pPr>
              <a:t>17</a:t>
            </a:fld>
            <a:endParaRPr lang="de-DE" altLang="fr-FR" sz="1300"/>
          </a:p>
        </p:txBody>
      </p:sp>
      <p:sp>
        <p:nvSpPr>
          <p:cNvPr id="51203" name="Rectangle 2"/>
          <p:cNvSpPr>
            <a:spLocks noGrp="1" noRot="1" noChangeAspect="1" noChangeArrowheads="1" noTextEdit="1"/>
          </p:cNvSpPr>
          <p:nvPr>
            <p:ph type="sldImg"/>
          </p:nvPr>
        </p:nvSpPr>
        <p:spPr>
          <a:xfrm>
            <a:off x="84138" y="744538"/>
            <a:ext cx="6618287" cy="3722687"/>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5364049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7A8DA27-AD00-449F-A9EA-E6DD81C3A83D}" type="slidenum">
              <a:rPr lang="ar-SA" altLang="fr-FR" sz="1300" smtClean="0"/>
              <a:pPr>
                <a:spcBef>
                  <a:spcPct val="0"/>
                </a:spcBef>
              </a:pPr>
              <a:t>18</a:t>
            </a:fld>
            <a:endParaRPr lang="de-DE" altLang="fr-FR" sz="1300"/>
          </a:p>
        </p:txBody>
      </p:sp>
      <p:sp>
        <p:nvSpPr>
          <p:cNvPr id="53251" name="Rectangle 2"/>
          <p:cNvSpPr>
            <a:spLocks noGrp="1" noRot="1" noChangeAspect="1" noChangeArrowheads="1" noTextEdit="1"/>
          </p:cNvSpPr>
          <p:nvPr>
            <p:ph type="sldImg"/>
          </p:nvPr>
        </p:nvSpPr>
        <p:spPr>
          <a:xfrm>
            <a:off x="84138" y="744538"/>
            <a:ext cx="6618287" cy="3722687"/>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4606178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7D5C1D7-2303-4ED9-8429-9E431B01289E}" type="slidenum">
              <a:rPr lang="ar-SA" altLang="fr-FR" sz="1300" smtClean="0"/>
              <a:pPr>
                <a:spcBef>
                  <a:spcPct val="0"/>
                </a:spcBef>
              </a:pPr>
              <a:t>19</a:t>
            </a:fld>
            <a:endParaRPr lang="de-DE" altLang="fr-FR" sz="1300"/>
          </a:p>
        </p:txBody>
      </p:sp>
      <p:sp>
        <p:nvSpPr>
          <p:cNvPr id="55299" name="Rectangle 2"/>
          <p:cNvSpPr>
            <a:spLocks noGrp="1" noRot="1" noChangeAspect="1" noChangeArrowheads="1" noTextEdit="1"/>
          </p:cNvSpPr>
          <p:nvPr>
            <p:ph type="sldImg"/>
          </p:nvPr>
        </p:nvSpPr>
        <p:spPr>
          <a:xfrm>
            <a:off x="84138" y="744538"/>
            <a:ext cx="6618287" cy="3722687"/>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8861602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885F200-6C3D-415D-9CFB-FF8316D12798}" type="slidenum">
              <a:rPr lang="ar-SA" altLang="fr-FR" sz="1300" smtClean="0"/>
              <a:pPr>
                <a:spcBef>
                  <a:spcPct val="0"/>
                </a:spcBef>
              </a:pPr>
              <a:t>20</a:t>
            </a:fld>
            <a:endParaRPr lang="de-DE" altLang="fr-FR" sz="1300"/>
          </a:p>
        </p:txBody>
      </p:sp>
      <p:sp>
        <p:nvSpPr>
          <p:cNvPr id="59395" name="Rectangle 2"/>
          <p:cNvSpPr>
            <a:spLocks noGrp="1" noRot="1" noChangeAspect="1" noChangeArrowheads="1" noTextEdit="1"/>
          </p:cNvSpPr>
          <p:nvPr>
            <p:ph type="sldImg"/>
          </p:nvPr>
        </p:nvSpPr>
        <p:spPr>
          <a:xfrm>
            <a:off x="84138" y="744538"/>
            <a:ext cx="6618287" cy="3722687"/>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9888197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885F200-6C3D-415D-9CFB-FF8316D12798}" type="slidenum">
              <a:rPr lang="ar-SA" altLang="fr-FR" sz="1300" smtClean="0"/>
              <a:pPr>
                <a:spcBef>
                  <a:spcPct val="0"/>
                </a:spcBef>
              </a:pPr>
              <a:t>21</a:t>
            </a:fld>
            <a:endParaRPr lang="de-DE" altLang="fr-FR" sz="1300"/>
          </a:p>
        </p:txBody>
      </p:sp>
      <p:sp>
        <p:nvSpPr>
          <p:cNvPr id="59395" name="Rectangle 2"/>
          <p:cNvSpPr>
            <a:spLocks noGrp="1" noRot="1" noChangeAspect="1" noChangeArrowheads="1" noTextEdit="1"/>
          </p:cNvSpPr>
          <p:nvPr>
            <p:ph type="sldImg"/>
          </p:nvPr>
        </p:nvSpPr>
        <p:spPr>
          <a:xfrm>
            <a:off x="84138" y="744538"/>
            <a:ext cx="6618287" cy="3722687"/>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9888197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E7C0756-951A-4311-A067-CEAA3ECA428A}" type="slidenum">
              <a:rPr lang="ar-SA" altLang="fr-FR" sz="1300" smtClean="0"/>
              <a:pPr>
                <a:spcBef>
                  <a:spcPct val="0"/>
                </a:spcBef>
              </a:pPr>
              <a:t>22</a:t>
            </a:fld>
            <a:endParaRPr lang="de-DE" altLang="fr-FR" sz="1300"/>
          </a:p>
        </p:txBody>
      </p:sp>
      <p:sp>
        <p:nvSpPr>
          <p:cNvPr id="61443" name="Rectangle 2"/>
          <p:cNvSpPr>
            <a:spLocks noGrp="1" noRot="1" noChangeAspect="1" noChangeArrowheads="1" noTextEdit="1"/>
          </p:cNvSpPr>
          <p:nvPr>
            <p:ph type="sldImg"/>
          </p:nvPr>
        </p:nvSpPr>
        <p:spPr>
          <a:xfrm>
            <a:off x="84138" y="744538"/>
            <a:ext cx="6618287" cy="3722687"/>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0286276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5AAD2A8-0BC2-4BF1-BC80-8FE6FC86C224}" type="slidenum">
              <a:rPr lang="ar-SA" altLang="fr-FR" sz="1300" smtClean="0"/>
              <a:pPr>
                <a:spcBef>
                  <a:spcPct val="0"/>
                </a:spcBef>
              </a:pPr>
              <a:t>23</a:t>
            </a:fld>
            <a:endParaRPr lang="de-DE" altLang="fr-FR" sz="1300"/>
          </a:p>
        </p:txBody>
      </p:sp>
      <p:sp>
        <p:nvSpPr>
          <p:cNvPr id="67587" name="Rectangle 2"/>
          <p:cNvSpPr>
            <a:spLocks noGrp="1" noRot="1" noChangeAspect="1" noChangeArrowheads="1" noTextEdit="1"/>
          </p:cNvSpPr>
          <p:nvPr>
            <p:ph type="sldImg"/>
          </p:nvPr>
        </p:nvSpPr>
        <p:spPr>
          <a:xfrm>
            <a:off x="84138" y="744538"/>
            <a:ext cx="6618287" cy="3722687"/>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255709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5AAD2A8-0BC2-4BF1-BC80-8FE6FC86C224}" type="slidenum">
              <a:rPr lang="ar-SA" altLang="fr-FR" sz="1300" smtClean="0"/>
              <a:pPr>
                <a:spcBef>
                  <a:spcPct val="0"/>
                </a:spcBef>
              </a:pPr>
              <a:t>24</a:t>
            </a:fld>
            <a:endParaRPr lang="de-DE" altLang="fr-FR" sz="1300"/>
          </a:p>
        </p:txBody>
      </p:sp>
      <p:sp>
        <p:nvSpPr>
          <p:cNvPr id="67587" name="Rectangle 2"/>
          <p:cNvSpPr>
            <a:spLocks noGrp="1" noRot="1" noChangeAspect="1" noChangeArrowheads="1" noTextEdit="1"/>
          </p:cNvSpPr>
          <p:nvPr>
            <p:ph type="sldImg"/>
          </p:nvPr>
        </p:nvSpPr>
        <p:spPr>
          <a:xfrm>
            <a:off x="84138" y="744538"/>
            <a:ext cx="6618287" cy="3722687"/>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255709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5AAD2A8-0BC2-4BF1-BC80-8FE6FC86C224}" type="slidenum">
              <a:rPr lang="ar-SA" altLang="fr-FR" sz="1300" smtClean="0"/>
              <a:pPr>
                <a:spcBef>
                  <a:spcPct val="0"/>
                </a:spcBef>
              </a:pPr>
              <a:t>25</a:t>
            </a:fld>
            <a:endParaRPr lang="de-DE" altLang="fr-FR" sz="1300"/>
          </a:p>
        </p:txBody>
      </p:sp>
      <p:sp>
        <p:nvSpPr>
          <p:cNvPr id="67587" name="Rectangle 2"/>
          <p:cNvSpPr>
            <a:spLocks noGrp="1" noRot="1" noChangeAspect="1" noChangeArrowheads="1" noTextEdit="1"/>
          </p:cNvSpPr>
          <p:nvPr>
            <p:ph type="sldImg"/>
          </p:nvPr>
        </p:nvSpPr>
        <p:spPr>
          <a:xfrm>
            <a:off x="84138" y="744538"/>
            <a:ext cx="6618287" cy="3722687"/>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255709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358629E-1672-45D2-BF46-AE1822E98BC9}" type="slidenum">
              <a:rPr lang="ar-SA" altLang="fr-FR" sz="1300" smtClean="0"/>
              <a:pPr>
                <a:spcBef>
                  <a:spcPct val="0"/>
                </a:spcBef>
              </a:pPr>
              <a:t>26</a:t>
            </a:fld>
            <a:endParaRPr lang="de-DE" altLang="fr-FR" sz="1300"/>
          </a:p>
        </p:txBody>
      </p:sp>
      <p:sp>
        <p:nvSpPr>
          <p:cNvPr id="69635" name="Rectangle 2"/>
          <p:cNvSpPr>
            <a:spLocks noGrp="1" noRot="1" noChangeAspect="1" noChangeArrowheads="1" noTextEdit="1"/>
          </p:cNvSpPr>
          <p:nvPr>
            <p:ph type="sldImg"/>
          </p:nvPr>
        </p:nvSpPr>
        <p:spPr>
          <a:xfrm>
            <a:off x="84138" y="744538"/>
            <a:ext cx="6618287" cy="3722687"/>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9132503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75D9AA9-5869-4E27-8AF5-69473EF9D977}" type="slidenum">
              <a:rPr lang="ar-SA" altLang="fr-FR" sz="1300" smtClean="0"/>
              <a:pPr>
                <a:spcBef>
                  <a:spcPct val="0"/>
                </a:spcBef>
              </a:pPr>
              <a:t>27</a:t>
            </a:fld>
            <a:endParaRPr lang="de-DE" altLang="fr-FR" sz="1300"/>
          </a:p>
        </p:txBody>
      </p:sp>
      <p:sp>
        <p:nvSpPr>
          <p:cNvPr id="71683" name="Rectangle 2"/>
          <p:cNvSpPr>
            <a:spLocks noGrp="1" noRot="1" noChangeAspect="1" noChangeArrowheads="1" noTextEdit="1"/>
          </p:cNvSpPr>
          <p:nvPr>
            <p:ph type="sldImg"/>
          </p:nvPr>
        </p:nvSpPr>
        <p:spPr>
          <a:xfrm>
            <a:off x="82550" y="744538"/>
            <a:ext cx="6618288" cy="3722687"/>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053230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9967512-F88E-4006-B5B0-D8AF65CBB34C}" type="slidenum">
              <a:rPr lang="ar-SA" altLang="fr-FR" sz="1300" smtClean="0"/>
              <a:pPr>
                <a:spcBef>
                  <a:spcPct val="0"/>
                </a:spcBef>
              </a:pPr>
              <a:t>28</a:t>
            </a:fld>
            <a:endParaRPr lang="de-DE" altLang="fr-FR" sz="1300"/>
          </a:p>
        </p:txBody>
      </p:sp>
      <p:sp>
        <p:nvSpPr>
          <p:cNvPr id="73731" name="Rectangle 2"/>
          <p:cNvSpPr>
            <a:spLocks noGrp="1" noRot="1" noChangeAspect="1" noChangeArrowheads="1" noTextEdit="1"/>
          </p:cNvSpPr>
          <p:nvPr>
            <p:ph type="sldImg"/>
          </p:nvPr>
        </p:nvSpPr>
        <p:spPr>
          <a:xfrm>
            <a:off x="82550" y="744538"/>
            <a:ext cx="6618288" cy="3722687"/>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649879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ECE0B3B-F912-4F26-8536-3DBD12FB04A9}" type="slidenum">
              <a:rPr lang="ar-SA" altLang="fr-FR" sz="1300" smtClean="0"/>
              <a:pPr>
                <a:spcBef>
                  <a:spcPct val="0"/>
                </a:spcBef>
              </a:pPr>
              <a:t>29</a:t>
            </a:fld>
            <a:endParaRPr lang="de-DE" altLang="fr-FR" sz="1300"/>
          </a:p>
        </p:txBody>
      </p:sp>
      <p:sp>
        <p:nvSpPr>
          <p:cNvPr id="75779" name="Rectangle 2"/>
          <p:cNvSpPr>
            <a:spLocks noGrp="1" noRot="1" noChangeAspect="1" noChangeArrowheads="1" noTextEdit="1"/>
          </p:cNvSpPr>
          <p:nvPr>
            <p:ph type="sldImg"/>
          </p:nvPr>
        </p:nvSpPr>
        <p:spPr>
          <a:xfrm>
            <a:off x="82550" y="744538"/>
            <a:ext cx="6618288" cy="3722687"/>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8384840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AC136C7-F44B-415E-A345-F82BC91E9046}" type="slidenum">
              <a:rPr lang="ar-SA" altLang="fr-FR" sz="1300" smtClean="0"/>
              <a:pPr>
                <a:spcBef>
                  <a:spcPct val="0"/>
                </a:spcBef>
              </a:pPr>
              <a:t>30</a:t>
            </a:fld>
            <a:endParaRPr lang="de-DE" altLang="fr-FR" sz="1300"/>
          </a:p>
        </p:txBody>
      </p:sp>
      <p:sp>
        <p:nvSpPr>
          <p:cNvPr id="77827" name="Rectangle 2"/>
          <p:cNvSpPr>
            <a:spLocks noGrp="1" noRot="1" noChangeAspect="1" noChangeArrowheads="1" noTextEdit="1"/>
          </p:cNvSpPr>
          <p:nvPr>
            <p:ph type="sldImg"/>
          </p:nvPr>
        </p:nvSpPr>
        <p:spPr>
          <a:xfrm>
            <a:off x="82550" y="744538"/>
            <a:ext cx="6618288" cy="3722687"/>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885557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B77A092-CFE6-4B92-A04F-7A4908C836BE}" type="slidenum">
              <a:rPr lang="ar-SA" altLang="fr-FR" sz="1300" smtClean="0"/>
              <a:pPr>
                <a:spcBef>
                  <a:spcPct val="0"/>
                </a:spcBef>
              </a:pPr>
              <a:t>31</a:t>
            </a:fld>
            <a:endParaRPr lang="de-DE" altLang="fr-FR" sz="1300"/>
          </a:p>
        </p:txBody>
      </p:sp>
      <p:sp>
        <p:nvSpPr>
          <p:cNvPr id="79875" name="Rectangle 2"/>
          <p:cNvSpPr>
            <a:spLocks noGrp="1" noRot="1" noChangeAspect="1" noChangeArrowheads="1" noTextEdit="1"/>
          </p:cNvSpPr>
          <p:nvPr>
            <p:ph type="sldImg"/>
          </p:nvPr>
        </p:nvSpPr>
        <p:spPr>
          <a:xfrm>
            <a:off x="82550" y="744538"/>
            <a:ext cx="6618288" cy="3722687"/>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8241187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A18DA34-CA04-49F4-B3A4-FC2C59FC7552}" type="slidenum">
              <a:rPr lang="ar-SA" altLang="fr-FR" sz="1300" smtClean="0"/>
              <a:pPr>
                <a:spcBef>
                  <a:spcPct val="0"/>
                </a:spcBef>
              </a:pPr>
              <a:t>32</a:t>
            </a:fld>
            <a:endParaRPr lang="de-DE" altLang="fr-FR" sz="1300"/>
          </a:p>
        </p:txBody>
      </p:sp>
      <p:sp>
        <p:nvSpPr>
          <p:cNvPr id="81923" name="Rectangle 2"/>
          <p:cNvSpPr>
            <a:spLocks noGrp="1" noRot="1" noChangeAspect="1" noChangeArrowheads="1" noTextEdit="1"/>
          </p:cNvSpPr>
          <p:nvPr>
            <p:ph type="sldImg"/>
          </p:nvPr>
        </p:nvSpPr>
        <p:spPr>
          <a:xfrm>
            <a:off x="82550" y="744538"/>
            <a:ext cx="6618288" cy="3722687"/>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9987155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4E81120-A733-4E22-8419-B98D0E23FFFE}" type="slidenum">
              <a:rPr lang="ar-SA" altLang="fr-FR" sz="1300" smtClean="0"/>
              <a:pPr>
                <a:spcBef>
                  <a:spcPct val="0"/>
                </a:spcBef>
              </a:pPr>
              <a:t>33</a:t>
            </a:fld>
            <a:endParaRPr lang="de-DE" altLang="fr-FR" sz="1300"/>
          </a:p>
        </p:txBody>
      </p:sp>
      <p:sp>
        <p:nvSpPr>
          <p:cNvPr id="83971" name="Rectangle 2"/>
          <p:cNvSpPr>
            <a:spLocks noGrp="1" noRot="1" noChangeAspect="1" noChangeArrowheads="1" noTextEdit="1"/>
          </p:cNvSpPr>
          <p:nvPr>
            <p:ph type="sldImg"/>
          </p:nvPr>
        </p:nvSpPr>
        <p:spPr>
          <a:xfrm>
            <a:off x="82550" y="744538"/>
            <a:ext cx="6618288" cy="3722687"/>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3590976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5F61F13-DC2A-4531-9D7A-2308E88529C3}" type="slidenum">
              <a:rPr lang="ar-SA" altLang="fr-FR" sz="1300" smtClean="0"/>
              <a:pPr>
                <a:spcBef>
                  <a:spcPct val="0"/>
                </a:spcBef>
              </a:pPr>
              <a:t>34</a:t>
            </a:fld>
            <a:endParaRPr lang="de-DE" altLang="fr-FR" sz="1300"/>
          </a:p>
        </p:txBody>
      </p:sp>
      <p:sp>
        <p:nvSpPr>
          <p:cNvPr id="86019" name="Rectangle 2"/>
          <p:cNvSpPr>
            <a:spLocks noGrp="1" noRot="1" noChangeAspect="1" noChangeArrowheads="1" noTextEdit="1"/>
          </p:cNvSpPr>
          <p:nvPr>
            <p:ph type="sldImg"/>
          </p:nvPr>
        </p:nvSpPr>
        <p:spPr>
          <a:xfrm>
            <a:off x="82550" y="744538"/>
            <a:ext cx="6618288" cy="3722687"/>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182358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7EA1E14-539A-43D9-9EA5-6D47CCE7FDCE}" type="slidenum">
              <a:rPr lang="ar-SA" altLang="fr-FR" sz="1300" smtClean="0"/>
              <a:pPr>
                <a:spcBef>
                  <a:spcPct val="0"/>
                </a:spcBef>
              </a:pPr>
              <a:t>35</a:t>
            </a:fld>
            <a:endParaRPr lang="de-DE" altLang="fr-FR" sz="1300"/>
          </a:p>
        </p:txBody>
      </p:sp>
      <p:sp>
        <p:nvSpPr>
          <p:cNvPr id="88067" name="Rectangle 2"/>
          <p:cNvSpPr>
            <a:spLocks noGrp="1" noRot="1" noChangeAspect="1" noChangeArrowheads="1" noTextEdit="1"/>
          </p:cNvSpPr>
          <p:nvPr>
            <p:ph type="sldImg"/>
          </p:nvPr>
        </p:nvSpPr>
        <p:spPr>
          <a:xfrm>
            <a:off x="84138" y="744538"/>
            <a:ext cx="6618287" cy="3722687"/>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0161099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20D3A1B-5FE8-48BF-87D6-87463C66ECD4}" type="slidenum">
              <a:rPr lang="ar-SA" altLang="fr-FR" sz="1300" smtClean="0"/>
              <a:pPr>
                <a:spcBef>
                  <a:spcPct val="0"/>
                </a:spcBef>
              </a:pPr>
              <a:t>36</a:t>
            </a:fld>
            <a:endParaRPr lang="de-DE" altLang="fr-FR" sz="1300"/>
          </a:p>
        </p:txBody>
      </p:sp>
      <p:sp>
        <p:nvSpPr>
          <p:cNvPr id="90115" name="Rectangle 2"/>
          <p:cNvSpPr>
            <a:spLocks noGrp="1" noRot="1" noChangeAspect="1" noChangeArrowheads="1" noTextEdit="1"/>
          </p:cNvSpPr>
          <p:nvPr>
            <p:ph type="sldImg"/>
          </p:nvPr>
        </p:nvSpPr>
        <p:spPr>
          <a:xfrm>
            <a:off x="82550" y="744538"/>
            <a:ext cx="6618288" cy="3722687"/>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4274403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9140CEF-031B-4E48-9292-1A041B587D3A}" type="slidenum">
              <a:rPr lang="ar-SA" altLang="fr-FR" sz="1300" smtClean="0"/>
              <a:pPr>
                <a:spcBef>
                  <a:spcPct val="0"/>
                </a:spcBef>
              </a:pPr>
              <a:t>37</a:t>
            </a:fld>
            <a:endParaRPr lang="de-DE" altLang="fr-FR" sz="1300"/>
          </a:p>
        </p:txBody>
      </p:sp>
      <p:sp>
        <p:nvSpPr>
          <p:cNvPr id="92163" name="Rectangle 2"/>
          <p:cNvSpPr>
            <a:spLocks noGrp="1" noRot="1" noChangeAspect="1" noChangeArrowheads="1" noTextEdit="1"/>
          </p:cNvSpPr>
          <p:nvPr>
            <p:ph type="sldImg"/>
          </p:nvPr>
        </p:nvSpPr>
        <p:spPr>
          <a:xfrm>
            <a:off x="82550" y="744538"/>
            <a:ext cx="6618288" cy="3722687"/>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3789818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595FB6A-F2F9-4CB3-AF77-839712B4D0FD}" type="slidenum">
              <a:rPr lang="ar-SA" altLang="fr-FR" sz="1300" smtClean="0"/>
              <a:pPr>
                <a:spcBef>
                  <a:spcPct val="0"/>
                </a:spcBef>
              </a:pPr>
              <a:t>38</a:t>
            </a:fld>
            <a:endParaRPr lang="de-DE" altLang="fr-FR" sz="1300"/>
          </a:p>
        </p:txBody>
      </p:sp>
      <p:sp>
        <p:nvSpPr>
          <p:cNvPr id="94211" name="Rectangle 2"/>
          <p:cNvSpPr>
            <a:spLocks noGrp="1" noRot="1" noChangeAspect="1" noChangeArrowheads="1" noTextEdit="1"/>
          </p:cNvSpPr>
          <p:nvPr>
            <p:ph type="sldImg"/>
          </p:nvPr>
        </p:nvSpPr>
        <p:spPr>
          <a:xfrm>
            <a:off x="82550" y="744538"/>
            <a:ext cx="6618288" cy="3722687"/>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6240237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F17DB86-3ECA-424C-BB51-FB50171BA23F}" type="slidenum">
              <a:rPr lang="ar-SA" altLang="fr-FR" sz="1300" smtClean="0"/>
              <a:pPr>
                <a:spcBef>
                  <a:spcPct val="0"/>
                </a:spcBef>
              </a:pPr>
              <a:t>39</a:t>
            </a:fld>
            <a:endParaRPr lang="de-DE" altLang="fr-FR" sz="1300"/>
          </a:p>
        </p:txBody>
      </p:sp>
      <p:sp>
        <p:nvSpPr>
          <p:cNvPr id="96259" name="Rectangle 2"/>
          <p:cNvSpPr>
            <a:spLocks noGrp="1" noRot="1" noChangeAspect="1" noChangeArrowheads="1" noTextEdit="1"/>
          </p:cNvSpPr>
          <p:nvPr>
            <p:ph type="sldImg"/>
          </p:nvPr>
        </p:nvSpPr>
        <p:spPr>
          <a:xfrm>
            <a:off x="82550" y="744538"/>
            <a:ext cx="6618288" cy="3722687"/>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0455114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977BA91-B417-4DA3-9E56-F7948D76C981}" type="slidenum">
              <a:rPr lang="ar-SA" altLang="fr-FR" sz="1300" smtClean="0"/>
              <a:pPr>
                <a:spcBef>
                  <a:spcPct val="0"/>
                </a:spcBef>
              </a:pPr>
              <a:t>40</a:t>
            </a:fld>
            <a:endParaRPr lang="de-DE" altLang="fr-FR" sz="1300"/>
          </a:p>
        </p:txBody>
      </p:sp>
      <p:sp>
        <p:nvSpPr>
          <p:cNvPr id="98307" name="Rectangle 2"/>
          <p:cNvSpPr>
            <a:spLocks noGrp="1" noRot="1" noChangeAspect="1" noChangeArrowheads="1" noTextEdit="1"/>
          </p:cNvSpPr>
          <p:nvPr>
            <p:ph type="sldImg"/>
          </p:nvPr>
        </p:nvSpPr>
        <p:spPr>
          <a:xfrm>
            <a:off x="82550" y="744538"/>
            <a:ext cx="6618288" cy="3722687"/>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168772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C104DEC-8B04-447D-B393-73F3E59962A9}" type="slidenum">
              <a:rPr lang="ar-SA" altLang="fr-FR" sz="1300" smtClean="0"/>
              <a:pPr>
                <a:spcBef>
                  <a:spcPct val="0"/>
                </a:spcBef>
              </a:pPr>
              <a:t>41</a:t>
            </a:fld>
            <a:endParaRPr lang="de-DE" altLang="fr-FR" sz="1300"/>
          </a:p>
        </p:txBody>
      </p:sp>
      <p:sp>
        <p:nvSpPr>
          <p:cNvPr id="100355" name="Rectangle 2"/>
          <p:cNvSpPr>
            <a:spLocks noGrp="1" noRot="1" noChangeAspect="1" noChangeArrowheads="1" noTextEdit="1"/>
          </p:cNvSpPr>
          <p:nvPr>
            <p:ph type="sldImg"/>
          </p:nvPr>
        </p:nvSpPr>
        <p:spPr>
          <a:xfrm>
            <a:off x="82550" y="744538"/>
            <a:ext cx="6618288" cy="3722687"/>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5108022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7EED1F6-32AE-45D9-9050-E3EC5B070272}" type="slidenum">
              <a:rPr lang="ar-SA" altLang="fr-FR" sz="1300" smtClean="0"/>
              <a:pPr>
                <a:spcBef>
                  <a:spcPct val="0"/>
                </a:spcBef>
              </a:pPr>
              <a:t>42</a:t>
            </a:fld>
            <a:endParaRPr lang="de-DE" altLang="fr-FR" sz="1300"/>
          </a:p>
        </p:txBody>
      </p:sp>
      <p:sp>
        <p:nvSpPr>
          <p:cNvPr id="102403" name="Rectangle 2"/>
          <p:cNvSpPr>
            <a:spLocks noGrp="1" noRot="1" noChangeAspect="1" noChangeArrowheads="1" noTextEdit="1"/>
          </p:cNvSpPr>
          <p:nvPr>
            <p:ph type="sldImg"/>
          </p:nvPr>
        </p:nvSpPr>
        <p:spPr>
          <a:xfrm>
            <a:off x="82550" y="744538"/>
            <a:ext cx="6618288" cy="3722687"/>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6000043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0320DD4-E4D3-4048-975B-EFB209AD724A}" type="slidenum">
              <a:rPr lang="ar-SA" altLang="fr-FR" sz="1300" smtClean="0"/>
              <a:pPr>
                <a:spcBef>
                  <a:spcPct val="0"/>
                </a:spcBef>
              </a:pPr>
              <a:t>43</a:t>
            </a:fld>
            <a:endParaRPr lang="de-DE" altLang="fr-FR" sz="1300"/>
          </a:p>
        </p:txBody>
      </p:sp>
      <p:sp>
        <p:nvSpPr>
          <p:cNvPr id="104451" name="Rectangle 2"/>
          <p:cNvSpPr>
            <a:spLocks noGrp="1" noRot="1" noChangeAspect="1" noChangeArrowheads="1" noTextEdit="1"/>
          </p:cNvSpPr>
          <p:nvPr>
            <p:ph type="sldImg"/>
          </p:nvPr>
        </p:nvSpPr>
        <p:spPr>
          <a:xfrm>
            <a:off x="82550" y="744538"/>
            <a:ext cx="6618288" cy="3722687"/>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431042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AF2ACC4-DCBD-4CCA-AA0E-6FCD971D71ED}" type="slidenum">
              <a:rPr lang="ar-SA" altLang="fr-FR" sz="1300" smtClean="0"/>
              <a:pPr>
                <a:spcBef>
                  <a:spcPct val="0"/>
                </a:spcBef>
              </a:pPr>
              <a:t>44</a:t>
            </a:fld>
            <a:endParaRPr lang="de-DE" altLang="fr-FR" sz="1300"/>
          </a:p>
        </p:txBody>
      </p:sp>
      <p:sp>
        <p:nvSpPr>
          <p:cNvPr id="106499" name="Rectangle 2"/>
          <p:cNvSpPr>
            <a:spLocks noGrp="1" noRot="1" noChangeAspect="1" noChangeArrowheads="1" noTextEdit="1"/>
          </p:cNvSpPr>
          <p:nvPr>
            <p:ph type="sldImg"/>
          </p:nvPr>
        </p:nvSpPr>
        <p:spPr>
          <a:xfrm>
            <a:off x="82550" y="744538"/>
            <a:ext cx="6618288" cy="3722687"/>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2339575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20D3A1B-5FE8-48BF-87D6-87463C66ECD4}" type="slidenum">
              <a:rPr lang="ar-SA" altLang="fr-FR" sz="1300" smtClean="0"/>
              <a:pPr>
                <a:spcBef>
                  <a:spcPct val="0"/>
                </a:spcBef>
              </a:pPr>
              <a:t>45</a:t>
            </a:fld>
            <a:endParaRPr lang="de-DE" altLang="fr-FR" sz="1300"/>
          </a:p>
        </p:txBody>
      </p:sp>
      <p:sp>
        <p:nvSpPr>
          <p:cNvPr id="90115" name="Rectangle 2"/>
          <p:cNvSpPr>
            <a:spLocks noGrp="1" noRot="1" noChangeAspect="1" noChangeArrowheads="1" noTextEdit="1"/>
          </p:cNvSpPr>
          <p:nvPr>
            <p:ph type="sldImg"/>
          </p:nvPr>
        </p:nvSpPr>
        <p:spPr>
          <a:xfrm>
            <a:off x="82550" y="744538"/>
            <a:ext cx="6618288" cy="3722687"/>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4274403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9140CEF-031B-4E48-9292-1A041B587D3A}" type="slidenum">
              <a:rPr lang="ar-SA" altLang="fr-FR" sz="1300" smtClean="0"/>
              <a:pPr>
                <a:spcBef>
                  <a:spcPct val="0"/>
                </a:spcBef>
              </a:pPr>
              <a:t>46</a:t>
            </a:fld>
            <a:endParaRPr lang="de-DE" altLang="fr-FR" sz="1300"/>
          </a:p>
        </p:txBody>
      </p:sp>
      <p:sp>
        <p:nvSpPr>
          <p:cNvPr id="92163" name="Rectangle 2"/>
          <p:cNvSpPr>
            <a:spLocks noGrp="1" noRot="1" noChangeAspect="1" noChangeArrowheads="1" noTextEdit="1"/>
          </p:cNvSpPr>
          <p:nvPr>
            <p:ph type="sldImg"/>
          </p:nvPr>
        </p:nvSpPr>
        <p:spPr>
          <a:xfrm>
            <a:off x="82550" y="744538"/>
            <a:ext cx="6618288" cy="3722687"/>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3789818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595FB6A-F2F9-4CB3-AF77-839712B4D0FD}" type="slidenum">
              <a:rPr lang="ar-SA" altLang="fr-FR" sz="1300" smtClean="0"/>
              <a:pPr>
                <a:spcBef>
                  <a:spcPct val="0"/>
                </a:spcBef>
              </a:pPr>
              <a:t>47</a:t>
            </a:fld>
            <a:endParaRPr lang="de-DE" altLang="fr-FR" sz="1300"/>
          </a:p>
        </p:txBody>
      </p:sp>
      <p:sp>
        <p:nvSpPr>
          <p:cNvPr id="94211" name="Rectangle 2"/>
          <p:cNvSpPr>
            <a:spLocks noGrp="1" noRot="1" noChangeAspect="1" noChangeArrowheads="1" noTextEdit="1"/>
          </p:cNvSpPr>
          <p:nvPr>
            <p:ph type="sldImg"/>
          </p:nvPr>
        </p:nvSpPr>
        <p:spPr>
          <a:xfrm>
            <a:off x="82550" y="744538"/>
            <a:ext cx="6618288" cy="3722687"/>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6240237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F17DB86-3ECA-424C-BB51-FB50171BA23F}" type="slidenum">
              <a:rPr lang="ar-SA" altLang="fr-FR" sz="1300" smtClean="0"/>
              <a:pPr>
                <a:spcBef>
                  <a:spcPct val="0"/>
                </a:spcBef>
              </a:pPr>
              <a:t>48</a:t>
            </a:fld>
            <a:endParaRPr lang="de-DE" altLang="fr-FR" sz="1300"/>
          </a:p>
        </p:txBody>
      </p:sp>
      <p:sp>
        <p:nvSpPr>
          <p:cNvPr id="96259" name="Rectangle 2"/>
          <p:cNvSpPr>
            <a:spLocks noGrp="1" noRot="1" noChangeAspect="1" noChangeArrowheads="1" noTextEdit="1"/>
          </p:cNvSpPr>
          <p:nvPr>
            <p:ph type="sldImg"/>
          </p:nvPr>
        </p:nvSpPr>
        <p:spPr>
          <a:xfrm>
            <a:off x="82550" y="744538"/>
            <a:ext cx="6618288" cy="3722687"/>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0455114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977BA91-B417-4DA3-9E56-F7948D76C981}" type="slidenum">
              <a:rPr lang="ar-SA" altLang="fr-FR" sz="1300" smtClean="0"/>
              <a:pPr>
                <a:spcBef>
                  <a:spcPct val="0"/>
                </a:spcBef>
              </a:pPr>
              <a:t>49</a:t>
            </a:fld>
            <a:endParaRPr lang="de-DE" altLang="fr-FR" sz="1300"/>
          </a:p>
        </p:txBody>
      </p:sp>
      <p:sp>
        <p:nvSpPr>
          <p:cNvPr id="98307" name="Rectangle 2"/>
          <p:cNvSpPr>
            <a:spLocks noGrp="1" noRot="1" noChangeAspect="1" noChangeArrowheads="1" noTextEdit="1"/>
          </p:cNvSpPr>
          <p:nvPr>
            <p:ph type="sldImg"/>
          </p:nvPr>
        </p:nvSpPr>
        <p:spPr>
          <a:xfrm>
            <a:off x="82550" y="744538"/>
            <a:ext cx="6618288" cy="3722687"/>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168772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C104DEC-8B04-447D-B393-73F3E59962A9}" type="slidenum">
              <a:rPr lang="ar-SA" altLang="fr-FR" sz="1300" smtClean="0"/>
              <a:pPr>
                <a:spcBef>
                  <a:spcPct val="0"/>
                </a:spcBef>
              </a:pPr>
              <a:t>50</a:t>
            </a:fld>
            <a:endParaRPr lang="de-DE" altLang="fr-FR" sz="1300"/>
          </a:p>
        </p:txBody>
      </p:sp>
      <p:sp>
        <p:nvSpPr>
          <p:cNvPr id="100355" name="Rectangle 2"/>
          <p:cNvSpPr>
            <a:spLocks noGrp="1" noRot="1" noChangeAspect="1" noChangeArrowheads="1" noTextEdit="1"/>
          </p:cNvSpPr>
          <p:nvPr>
            <p:ph type="sldImg"/>
          </p:nvPr>
        </p:nvSpPr>
        <p:spPr>
          <a:xfrm>
            <a:off x="82550" y="744538"/>
            <a:ext cx="6618288" cy="3722687"/>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5108022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7EED1F6-32AE-45D9-9050-E3EC5B070272}" type="slidenum">
              <a:rPr lang="ar-SA" altLang="fr-FR" sz="1300" smtClean="0"/>
              <a:pPr>
                <a:spcBef>
                  <a:spcPct val="0"/>
                </a:spcBef>
              </a:pPr>
              <a:t>51</a:t>
            </a:fld>
            <a:endParaRPr lang="de-DE" altLang="fr-FR" sz="1300"/>
          </a:p>
        </p:txBody>
      </p:sp>
      <p:sp>
        <p:nvSpPr>
          <p:cNvPr id="102403" name="Rectangle 2"/>
          <p:cNvSpPr>
            <a:spLocks noGrp="1" noRot="1" noChangeAspect="1" noChangeArrowheads="1" noTextEdit="1"/>
          </p:cNvSpPr>
          <p:nvPr>
            <p:ph type="sldImg"/>
          </p:nvPr>
        </p:nvSpPr>
        <p:spPr>
          <a:xfrm>
            <a:off x="82550" y="744538"/>
            <a:ext cx="6618288" cy="3722687"/>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6000043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0320DD4-E4D3-4048-975B-EFB209AD724A}" type="slidenum">
              <a:rPr lang="ar-SA" altLang="fr-FR" sz="1300" smtClean="0"/>
              <a:pPr>
                <a:spcBef>
                  <a:spcPct val="0"/>
                </a:spcBef>
              </a:pPr>
              <a:t>52</a:t>
            </a:fld>
            <a:endParaRPr lang="de-DE" altLang="fr-FR" sz="1300"/>
          </a:p>
        </p:txBody>
      </p:sp>
      <p:sp>
        <p:nvSpPr>
          <p:cNvPr id="104451" name="Rectangle 2"/>
          <p:cNvSpPr>
            <a:spLocks noGrp="1" noRot="1" noChangeAspect="1" noChangeArrowheads="1" noTextEdit="1"/>
          </p:cNvSpPr>
          <p:nvPr>
            <p:ph type="sldImg"/>
          </p:nvPr>
        </p:nvSpPr>
        <p:spPr>
          <a:xfrm>
            <a:off x="82550" y="744538"/>
            <a:ext cx="6618288" cy="3722687"/>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4310426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AF2ACC4-DCBD-4CCA-AA0E-6FCD971D71ED}" type="slidenum">
              <a:rPr lang="ar-SA" altLang="fr-FR" sz="1300" smtClean="0"/>
              <a:pPr>
                <a:spcBef>
                  <a:spcPct val="0"/>
                </a:spcBef>
              </a:pPr>
              <a:t>53</a:t>
            </a:fld>
            <a:endParaRPr lang="de-DE" altLang="fr-FR" sz="1300"/>
          </a:p>
        </p:txBody>
      </p:sp>
      <p:sp>
        <p:nvSpPr>
          <p:cNvPr id="106499" name="Rectangle 2"/>
          <p:cNvSpPr>
            <a:spLocks noGrp="1" noRot="1" noChangeAspect="1" noChangeArrowheads="1" noTextEdit="1"/>
          </p:cNvSpPr>
          <p:nvPr>
            <p:ph type="sldImg"/>
          </p:nvPr>
        </p:nvSpPr>
        <p:spPr>
          <a:xfrm>
            <a:off x="82550" y="744538"/>
            <a:ext cx="6618288" cy="3722687"/>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2339575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A9497A5-FED0-4825-9352-44735D74F61E}" type="slidenum">
              <a:rPr lang="ar-SA" altLang="fr-FR" sz="1300" smtClean="0"/>
              <a:pPr>
                <a:spcBef>
                  <a:spcPct val="0"/>
                </a:spcBef>
              </a:pPr>
              <a:t>54</a:t>
            </a:fld>
            <a:endParaRPr lang="de-DE" altLang="fr-FR" sz="1300"/>
          </a:p>
        </p:txBody>
      </p:sp>
      <p:sp>
        <p:nvSpPr>
          <p:cNvPr id="108547" name="Rectangle 2"/>
          <p:cNvSpPr>
            <a:spLocks noGrp="1" noRot="1" noChangeAspect="1" noChangeArrowheads="1" noTextEdit="1"/>
          </p:cNvSpPr>
          <p:nvPr>
            <p:ph type="sldImg"/>
          </p:nvPr>
        </p:nvSpPr>
        <p:spPr>
          <a:xfrm>
            <a:off x="82550" y="744538"/>
            <a:ext cx="6618288" cy="3722687"/>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7896808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898A83-59FA-44FF-943D-7A448CA5ED64}" type="slidenum">
              <a:rPr lang="ar-SA" altLang="fr-FR" sz="1300" smtClean="0"/>
              <a:pPr>
                <a:spcBef>
                  <a:spcPct val="0"/>
                </a:spcBef>
              </a:pPr>
              <a:t>55</a:t>
            </a:fld>
            <a:endParaRPr lang="de-DE" altLang="fr-FR" sz="1300"/>
          </a:p>
        </p:txBody>
      </p:sp>
      <p:sp>
        <p:nvSpPr>
          <p:cNvPr id="110595" name="Rectangle 2"/>
          <p:cNvSpPr>
            <a:spLocks noGrp="1" noRot="1" noChangeAspect="1" noChangeArrowheads="1" noTextEdit="1"/>
          </p:cNvSpPr>
          <p:nvPr>
            <p:ph type="sldImg"/>
          </p:nvPr>
        </p:nvSpPr>
        <p:spPr>
          <a:xfrm>
            <a:off x="82550" y="744538"/>
            <a:ext cx="6618288" cy="3722687"/>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2526668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DDA7AF3-1004-4C23-8D9C-FCCB2904D9B0}" type="slidenum">
              <a:rPr lang="ar-SA" altLang="fr-FR" sz="1300" smtClean="0"/>
              <a:pPr>
                <a:spcBef>
                  <a:spcPct val="0"/>
                </a:spcBef>
              </a:pPr>
              <a:t>56</a:t>
            </a:fld>
            <a:endParaRPr lang="de-DE" altLang="fr-FR" sz="1300"/>
          </a:p>
        </p:txBody>
      </p:sp>
      <p:sp>
        <p:nvSpPr>
          <p:cNvPr id="112643" name="Rectangle 2"/>
          <p:cNvSpPr>
            <a:spLocks noGrp="1" noRot="1" noChangeAspect="1" noChangeArrowheads="1" noTextEdit="1"/>
          </p:cNvSpPr>
          <p:nvPr>
            <p:ph type="sldImg"/>
          </p:nvPr>
        </p:nvSpPr>
        <p:spPr>
          <a:xfrm>
            <a:off x="82550" y="744538"/>
            <a:ext cx="6618288" cy="3722687"/>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0965405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A135E77-6D05-4A48-B3B5-FA59D553F9DC}" type="slidenum">
              <a:rPr lang="ar-SA" altLang="fr-FR" sz="1300" smtClean="0"/>
              <a:pPr>
                <a:spcBef>
                  <a:spcPct val="0"/>
                </a:spcBef>
              </a:pPr>
              <a:t>57</a:t>
            </a:fld>
            <a:endParaRPr lang="de-DE" altLang="fr-FR" sz="1300"/>
          </a:p>
        </p:txBody>
      </p:sp>
      <p:sp>
        <p:nvSpPr>
          <p:cNvPr id="114691" name="Rectangle 2"/>
          <p:cNvSpPr>
            <a:spLocks noGrp="1" noRot="1" noChangeAspect="1" noChangeArrowheads="1" noTextEdit="1"/>
          </p:cNvSpPr>
          <p:nvPr>
            <p:ph type="sldImg"/>
          </p:nvPr>
        </p:nvSpPr>
        <p:spPr>
          <a:xfrm>
            <a:off x="82550" y="744538"/>
            <a:ext cx="6618288" cy="3722687"/>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9915357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BB1AB1-BB7A-491B-ACC5-E2BB32C11FA6}" type="slidenum">
              <a:rPr lang="ar-SA" altLang="fr-FR" sz="1300" smtClean="0"/>
              <a:pPr>
                <a:spcBef>
                  <a:spcPct val="0"/>
                </a:spcBef>
              </a:pPr>
              <a:t>58</a:t>
            </a:fld>
            <a:endParaRPr lang="de-DE" altLang="fr-FR" sz="1300"/>
          </a:p>
        </p:txBody>
      </p:sp>
      <p:sp>
        <p:nvSpPr>
          <p:cNvPr id="116739" name="Rectangle 2"/>
          <p:cNvSpPr>
            <a:spLocks noGrp="1" noRot="1" noChangeAspect="1" noChangeArrowheads="1" noTextEdit="1"/>
          </p:cNvSpPr>
          <p:nvPr>
            <p:ph type="sldImg"/>
          </p:nvPr>
        </p:nvSpPr>
        <p:spPr>
          <a:xfrm>
            <a:off x="82550" y="744538"/>
            <a:ext cx="6618288" cy="3722687"/>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5593504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2C24864-0CA7-449D-9E44-58449A8E136B}" type="slidenum">
              <a:rPr lang="ar-SA" altLang="fr-FR" sz="1300" smtClean="0"/>
              <a:pPr>
                <a:spcBef>
                  <a:spcPct val="0"/>
                </a:spcBef>
              </a:pPr>
              <a:t>59</a:t>
            </a:fld>
            <a:endParaRPr lang="de-DE" altLang="fr-FR" sz="1300"/>
          </a:p>
        </p:txBody>
      </p:sp>
      <p:sp>
        <p:nvSpPr>
          <p:cNvPr id="118787" name="Rectangle 2"/>
          <p:cNvSpPr>
            <a:spLocks noGrp="1" noRot="1" noChangeAspect="1" noChangeArrowheads="1" noTextEdit="1"/>
          </p:cNvSpPr>
          <p:nvPr>
            <p:ph type="sldImg"/>
          </p:nvPr>
        </p:nvSpPr>
        <p:spPr>
          <a:xfrm>
            <a:off x="82550" y="744538"/>
            <a:ext cx="6618288" cy="3722687"/>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9945775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DE72184-2E08-4B61-AD7D-7A0C5D4D41C2}" type="slidenum">
              <a:rPr lang="ar-SA" altLang="fr-FR" sz="1300" smtClean="0"/>
              <a:pPr>
                <a:spcBef>
                  <a:spcPct val="0"/>
                </a:spcBef>
              </a:pPr>
              <a:t>60</a:t>
            </a:fld>
            <a:endParaRPr lang="de-DE" altLang="fr-FR" sz="1300"/>
          </a:p>
        </p:txBody>
      </p:sp>
      <p:sp>
        <p:nvSpPr>
          <p:cNvPr id="120835" name="Rectangle 2"/>
          <p:cNvSpPr>
            <a:spLocks noGrp="1" noRot="1" noChangeAspect="1" noChangeArrowheads="1" noTextEdit="1"/>
          </p:cNvSpPr>
          <p:nvPr>
            <p:ph type="sldImg"/>
          </p:nvPr>
        </p:nvSpPr>
        <p:spPr>
          <a:xfrm>
            <a:off x="82550" y="744538"/>
            <a:ext cx="6618288" cy="3722687"/>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35379242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21F8C55-2542-414F-A440-DCE0E579F5D4}" type="slidenum">
              <a:rPr lang="ar-SA" altLang="fr-FR" sz="1300" smtClean="0"/>
              <a:pPr>
                <a:spcBef>
                  <a:spcPct val="0"/>
                </a:spcBef>
              </a:pPr>
              <a:t>61</a:t>
            </a:fld>
            <a:endParaRPr lang="de-DE" altLang="fr-FR" sz="1300"/>
          </a:p>
        </p:txBody>
      </p:sp>
      <p:sp>
        <p:nvSpPr>
          <p:cNvPr id="122883" name="Rectangle 2"/>
          <p:cNvSpPr>
            <a:spLocks noGrp="1" noRot="1" noChangeAspect="1" noChangeArrowheads="1" noTextEdit="1"/>
          </p:cNvSpPr>
          <p:nvPr>
            <p:ph type="sldImg"/>
          </p:nvPr>
        </p:nvSpPr>
        <p:spPr>
          <a:xfrm>
            <a:off x="82550" y="744538"/>
            <a:ext cx="6618288" cy="3722687"/>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2129788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8C2484B-B07B-47F7-A62A-84FEB7BD3A5D}" type="slidenum">
              <a:rPr lang="ar-SA" altLang="fr-FR" sz="1300" smtClean="0"/>
              <a:pPr>
                <a:spcBef>
                  <a:spcPct val="0"/>
                </a:spcBef>
              </a:pPr>
              <a:t>62</a:t>
            </a:fld>
            <a:endParaRPr lang="de-DE" altLang="fr-FR" sz="1300"/>
          </a:p>
        </p:txBody>
      </p:sp>
      <p:sp>
        <p:nvSpPr>
          <p:cNvPr id="124931" name="Rectangle 2"/>
          <p:cNvSpPr>
            <a:spLocks noGrp="1" noRot="1" noChangeAspect="1" noChangeArrowheads="1" noTextEdit="1"/>
          </p:cNvSpPr>
          <p:nvPr>
            <p:ph type="sldImg"/>
          </p:nvPr>
        </p:nvSpPr>
        <p:spPr>
          <a:xfrm>
            <a:off x="82550" y="744538"/>
            <a:ext cx="6618288" cy="3722687"/>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4060435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313869E-7E8D-406C-BCA6-72AA0FF0731B}" type="slidenum">
              <a:rPr lang="ar-SA" altLang="fr-FR" sz="1300" smtClean="0"/>
              <a:pPr>
                <a:spcBef>
                  <a:spcPct val="0"/>
                </a:spcBef>
              </a:pPr>
              <a:t>63</a:t>
            </a:fld>
            <a:endParaRPr lang="de-DE" altLang="fr-FR" sz="1300"/>
          </a:p>
        </p:txBody>
      </p:sp>
      <p:sp>
        <p:nvSpPr>
          <p:cNvPr id="126979" name="Rectangle 2"/>
          <p:cNvSpPr>
            <a:spLocks noGrp="1" noRot="1" noChangeAspect="1" noChangeArrowheads="1" noTextEdit="1"/>
          </p:cNvSpPr>
          <p:nvPr>
            <p:ph type="sldImg"/>
          </p:nvPr>
        </p:nvSpPr>
        <p:spPr>
          <a:xfrm>
            <a:off x="82550" y="744538"/>
            <a:ext cx="6618288" cy="3722687"/>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6886811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12BEEA7-544B-4003-BC18-C561C4661C3E}" type="slidenum">
              <a:rPr lang="ar-SA" altLang="fr-FR" sz="1300" smtClean="0"/>
              <a:pPr>
                <a:spcBef>
                  <a:spcPct val="0"/>
                </a:spcBef>
              </a:pPr>
              <a:t>64</a:t>
            </a:fld>
            <a:endParaRPr lang="de-DE" altLang="fr-FR" sz="1300"/>
          </a:p>
        </p:txBody>
      </p:sp>
      <p:sp>
        <p:nvSpPr>
          <p:cNvPr id="129027" name="Rectangle 2"/>
          <p:cNvSpPr>
            <a:spLocks noGrp="1" noRot="1" noChangeAspect="1" noChangeArrowheads="1" noTextEdit="1"/>
          </p:cNvSpPr>
          <p:nvPr>
            <p:ph type="sldImg"/>
          </p:nvPr>
        </p:nvSpPr>
        <p:spPr>
          <a:xfrm>
            <a:off x="82550" y="744538"/>
            <a:ext cx="6618288" cy="3722687"/>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57513912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0A4C9C-BB14-4016-8D2C-DB2416ECC5AB}" type="slidenum">
              <a:rPr lang="ar-SA" altLang="fr-FR" sz="1300" smtClean="0"/>
              <a:pPr>
                <a:spcBef>
                  <a:spcPct val="0"/>
                </a:spcBef>
              </a:pPr>
              <a:t>65</a:t>
            </a:fld>
            <a:endParaRPr lang="de-DE" altLang="fr-FR" sz="1300"/>
          </a:p>
        </p:txBody>
      </p:sp>
      <p:sp>
        <p:nvSpPr>
          <p:cNvPr id="131075" name="Rectangle 2"/>
          <p:cNvSpPr>
            <a:spLocks noGrp="1" noRot="1" noChangeAspect="1" noChangeArrowheads="1" noTextEdit="1"/>
          </p:cNvSpPr>
          <p:nvPr>
            <p:ph type="sldImg"/>
          </p:nvPr>
        </p:nvSpPr>
        <p:spPr>
          <a:xfrm>
            <a:off x="82550" y="744538"/>
            <a:ext cx="6618288" cy="3722687"/>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7297882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9DB3A27-E216-4491-8E07-F96AF1F7F7F0}" type="slidenum">
              <a:rPr lang="ar-SA" altLang="fr-FR" sz="1300" smtClean="0"/>
              <a:pPr>
                <a:spcBef>
                  <a:spcPct val="0"/>
                </a:spcBef>
              </a:pPr>
              <a:t>66</a:t>
            </a:fld>
            <a:endParaRPr lang="de-DE" altLang="fr-FR" sz="1300"/>
          </a:p>
        </p:txBody>
      </p:sp>
      <p:sp>
        <p:nvSpPr>
          <p:cNvPr id="133123" name="Rectangle 2"/>
          <p:cNvSpPr>
            <a:spLocks noGrp="1" noRot="1" noChangeAspect="1" noChangeArrowheads="1" noTextEdit="1"/>
          </p:cNvSpPr>
          <p:nvPr>
            <p:ph type="sldImg"/>
          </p:nvPr>
        </p:nvSpPr>
        <p:spPr>
          <a:xfrm>
            <a:off x="82550" y="744538"/>
            <a:ext cx="6618288" cy="3722687"/>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2384853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BB684A-CEA1-4FB2-B09D-5214A56F5842}" type="slidenum">
              <a:rPr lang="ar-SA" altLang="fr-FR" sz="1300" smtClean="0"/>
              <a:pPr>
                <a:spcBef>
                  <a:spcPct val="0"/>
                </a:spcBef>
              </a:pPr>
              <a:t>67</a:t>
            </a:fld>
            <a:endParaRPr lang="de-DE" altLang="fr-FR" sz="1300"/>
          </a:p>
        </p:txBody>
      </p:sp>
      <p:sp>
        <p:nvSpPr>
          <p:cNvPr id="135171" name="Rectangle 2"/>
          <p:cNvSpPr>
            <a:spLocks noGrp="1" noRot="1" noChangeAspect="1" noChangeArrowheads="1" noTextEdit="1"/>
          </p:cNvSpPr>
          <p:nvPr>
            <p:ph type="sldImg"/>
          </p:nvPr>
        </p:nvSpPr>
        <p:spPr>
          <a:xfrm>
            <a:off x="82550" y="744538"/>
            <a:ext cx="6618288" cy="3722687"/>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02954668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A7B4D9F-6EF0-4B49-AE20-383FBC458B4E}" type="slidenum">
              <a:rPr lang="ar-SA" altLang="fr-FR" sz="1300" smtClean="0"/>
              <a:pPr>
                <a:spcBef>
                  <a:spcPct val="0"/>
                </a:spcBef>
              </a:pPr>
              <a:t>68</a:t>
            </a:fld>
            <a:endParaRPr lang="de-DE" altLang="fr-FR" sz="1300"/>
          </a:p>
        </p:txBody>
      </p:sp>
      <p:sp>
        <p:nvSpPr>
          <p:cNvPr id="137219" name="Rectangle 2"/>
          <p:cNvSpPr>
            <a:spLocks noGrp="1" noRot="1" noChangeAspect="1" noChangeArrowheads="1" noTextEdit="1"/>
          </p:cNvSpPr>
          <p:nvPr>
            <p:ph type="sldImg"/>
          </p:nvPr>
        </p:nvSpPr>
        <p:spPr>
          <a:xfrm>
            <a:off x="82550" y="744538"/>
            <a:ext cx="6618288" cy="3722687"/>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20462944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B5A6628-9AF2-4148-AADE-12CEAC049AE3}" type="slidenum">
              <a:rPr lang="ar-SA" altLang="fr-FR" sz="1300" smtClean="0"/>
              <a:pPr>
                <a:spcBef>
                  <a:spcPct val="0"/>
                </a:spcBef>
              </a:pPr>
              <a:t>69</a:t>
            </a:fld>
            <a:endParaRPr lang="de-DE" altLang="fr-FR" sz="1300"/>
          </a:p>
        </p:txBody>
      </p:sp>
      <p:sp>
        <p:nvSpPr>
          <p:cNvPr id="139267" name="Rectangle 2"/>
          <p:cNvSpPr>
            <a:spLocks noGrp="1" noRot="1" noChangeAspect="1" noChangeArrowheads="1" noTextEdit="1"/>
          </p:cNvSpPr>
          <p:nvPr>
            <p:ph type="sldImg"/>
          </p:nvPr>
        </p:nvSpPr>
        <p:spPr>
          <a:xfrm>
            <a:off x="82550" y="744538"/>
            <a:ext cx="6618288" cy="3722687"/>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7437273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ADF6FEA-030D-46EE-BA42-7673C476CA17}" type="slidenum">
              <a:rPr lang="ar-SA" altLang="fr-FR" sz="1300" smtClean="0"/>
              <a:pPr>
                <a:spcBef>
                  <a:spcPct val="0"/>
                </a:spcBef>
              </a:pPr>
              <a:t>70</a:t>
            </a:fld>
            <a:endParaRPr lang="de-DE" altLang="fr-FR" sz="1300"/>
          </a:p>
        </p:txBody>
      </p:sp>
      <p:sp>
        <p:nvSpPr>
          <p:cNvPr id="141315" name="Rectangle 2"/>
          <p:cNvSpPr>
            <a:spLocks noGrp="1" noRot="1" noChangeAspect="1" noChangeArrowheads="1" noTextEdit="1"/>
          </p:cNvSpPr>
          <p:nvPr>
            <p:ph type="sldImg"/>
          </p:nvPr>
        </p:nvSpPr>
        <p:spPr>
          <a:xfrm>
            <a:off x="82550" y="744538"/>
            <a:ext cx="6618288" cy="3722687"/>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44851439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564DBBD-8E5D-44F1-8F16-CC603F0D7510}" type="slidenum">
              <a:rPr lang="ar-SA" altLang="fr-FR" sz="1300" smtClean="0"/>
              <a:pPr>
                <a:spcBef>
                  <a:spcPct val="0"/>
                </a:spcBef>
              </a:pPr>
              <a:t>72</a:t>
            </a:fld>
            <a:endParaRPr lang="de-DE" altLang="fr-FR" sz="1300"/>
          </a:p>
        </p:txBody>
      </p:sp>
      <p:sp>
        <p:nvSpPr>
          <p:cNvPr id="143363" name="Rectangle 2"/>
          <p:cNvSpPr>
            <a:spLocks noGrp="1" noRot="1" noChangeAspect="1" noChangeArrowheads="1" noTextEdit="1"/>
          </p:cNvSpPr>
          <p:nvPr>
            <p:ph type="sldImg"/>
          </p:nvPr>
        </p:nvSpPr>
        <p:spPr>
          <a:xfrm>
            <a:off x="82550" y="744538"/>
            <a:ext cx="6618288" cy="3722687"/>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55163200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5D4D545-C43C-4354-9A84-E5B8BB1DD152}" type="slidenum">
              <a:rPr lang="ar-SA" altLang="fr-FR" sz="1300" smtClean="0"/>
              <a:pPr>
                <a:spcBef>
                  <a:spcPct val="0"/>
                </a:spcBef>
              </a:pPr>
              <a:t>73</a:t>
            </a:fld>
            <a:endParaRPr lang="de-DE" altLang="fr-FR" sz="1300"/>
          </a:p>
        </p:txBody>
      </p:sp>
      <p:sp>
        <p:nvSpPr>
          <p:cNvPr id="145411" name="Rectangle 2"/>
          <p:cNvSpPr>
            <a:spLocks noGrp="1" noRot="1" noChangeAspect="1" noChangeArrowheads="1" noTextEdit="1"/>
          </p:cNvSpPr>
          <p:nvPr>
            <p:ph type="sldImg"/>
          </p:nvPr>
        </p:nvSpPr>
        <p:spPr>
          <a:xfrm>
            <a:off x="82550" y="744538"/>
            <a:ext cx="6618288" cy="3722687"/>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07511368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26D6683-B2F6-48D3-BF92-95CAF569C51C}" type="slidenum">
              <a:rPr lang="ar-SA" altLang="fr-FR" sz="1300" smtClean="0"/>
              <a:pPr>
                <a:spcBef>
                  <a:spcPct val="0"/>
                </a:spcBef>
              </a:pPr>
              <a:t>74</a:t>
            </a:fld>
            <a:endParaRPr lang="de-DE" altLang="fr-FR" sz="1300"/>
          </a:p>
        </p:txBody>
      </p:sp>
      <p:sp>
        <p:nvSpPr>
          <p:cNvPr id="147459" name="Rectangle 2"/>
          <p:cNvSpPr>
            <a:spLocks noGrp="1" noRot="1" noChangeAspect="1" noChangeArrowheads="1" noTextEdit="1"/>
          </p:cNvSpPr>
          <p:nvPr>
            <p:ph type="sldImg"/>
          </p:nvPr>
        </p:nvSpPr>
        <p:spPr>
          <a:xfrm>
            <a:off x="82550" y="744538"/>
            <a:ext cx="6618288" cy="3722687"/>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78564315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E95BB60-1B42-4683-9606-0F85C5DAD2BF}" type="slidenum">
              <a:rPr lang="ar-SA" altLang="fr-FR" sz="1300" smtClean="0"/>
              <a:pPr>
                <a:spcBef>
                  <a:spcPct val="0"/>
                </a:spcBef>
              </a:pPr>
              <a:t>75</a:t>
            </a:fld>
            <a:endParaRPr lang="de-DE" altLang="fr-FR" sz="1300"/>
          </a:p>
        </p:txBody>
      </p:sp>
      <p:sp>
        <p:nvSpPr>
          <p:cNvPr id="149507" name="Rectangle 2"/>
          <p:cNvSpPr>
            <a:spLocks noGrp="1" noRot="1" noChangeAspect="1" noChangeArrowheads="1" noTextEdit="1"/>
          </p:cNvSpPr>
          <p:nvPr>
            <p:ph type="sldImg"/>
          </p:nvPr>
        </p:nvSpPr>
        <p:spPr>
          <a:xfrm>
            <a:off x="82550" y="744538"/>
            <a:ext cx="6618288" cy="3722687"/>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6427862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F04E531-64BC-4470-BF82-B97189595A56}" type="slidenum">
              <a:rPr lang="ar-SA" altLang="fr-FR" sz="1300" smtClean="0"/>
              <a:pPr>
                <a:spcBef>
                  <a:spcPct val="0"/>
                </a:spcBef>
              </a:pPr>
              <a:t>76</a:t>
            </a:fld>
            <a:endParaRPr lang="de-DE" altLang="fr-FR" sz="1300"/>
          </a:p>
        </p:txBody>
      </p:sp>
      <p:sp>
        <p:nvSpPr>
          <p:cNvPr id="151555" name="Rectangle 2"/>
          <p:cNvSpPr>
            <a:spLocks noGrp="1" noRot="1" noChangeAspect="1" noChangeArrowheads="1" noTextEdit="1"/>
          </p:cNvSpPr>
          <p:nvPr>
            <p:ph type="sldImg"/>
          </p:nvPr>
        </p:nvSpPr>
        <p:spPr>
          <a:xfrm>
            <a:off x="82550" y="744538"/>
            <a:ext cx="6618288" cy="3722687"/>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09179909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9F2CC54-76EC-4A23-88B3-B9ABEC12C8B8}" type="slidenum">
              <a:rPr lang="ar-SA" altLang="fr-FR" sz="1300" smtClean="0"/>
              <a:pPr>
                <a:spcBef>
                  <a:spcPct val="0"/>
                </a:spcBef>
              </a:pPr>
              <a:t>77</a:t>
            </a:fld>
            <a:endParaRPr lang="de-DE" altLang="fr-FR" sz="1300"/>
          </a:p>
        </p:txBody>
      </p:sp>
      <p:sp>
        <p:nvSpPr>
          <p:cNvPr id="153603" name="Rectangle 2"/>
          <p:cNvSpPr>
            <a:spLocks noGrp="1" noRot="1" noChangeAspect="1" noChangeArrowheads="1" noTextEdit="1"/>
          </p:cNvSpPr>
          <p:nvPr>
            <p:ph type="sldImg"/>
          </p:nvPr>
        </p:nvSpPr>
        <p:spPr>
          <a:xfrm>
            <a:off x="82550" y="744538"/>
            <a:ext cx="6618288" cy="3722687"/>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19080628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8EE51F-09C8-4E03-9765-589945014026}" type="slidenum">
              <a:rPr lang="ar-SA" altLang="fr-FR" sz="1300" smtClean="0"/>
              <a:pPr>
                <a:spcBef>
                  <a:spcPct val="0"/>
                </a:spcBef>
              </a:pPr>
              <a:t>78</a:t>
            </a:fld>
            <a:endParaRPr lang="de-DE" altLang="fr-FR" sz="1300"/>
          </a:p>
        </p:txBody>
      </p:sp>
      <p:sp>
        <p:nvSpPr>
          <p:cNvPr id="155651" name="Rectangle 2"/>
          <p:cNvSpPr>
            <a:spLocks noGrp="1" noRot="1" noChangeAspect="1" noChangeArrowheads="1" noTextEdit="1"/>
          </p:cNvSpPr>
          <p:nvPr>
            <p:ph type="sldImg"/>
          </p:nvPr>
        </p:nvSpPr>
        <p:spPr>
          <a:xfrm>
            <a:off x="82550" y="744538"/>
            <a:ext cx="6618288" cy="3722687"/>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70072935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6E432FC-1739-4B05-A68B-E36591BE2DA9}" type="slidenum">
              <a:rPr lang="ar-SA" altLang="fr-FR" sz="1300" smtClean="0"/>
              <a:pPr>
                <a:spcBef>
                  <a:spcPct val="0"/>
                </a:spcBef>
              </a:pPr>
              <a:t>79</a:t>
            </a:fld>
            <a:endParaRPr lang="de-DE" altLang="fr-FR" sz="1300"/>
          </a:p>
        </p:txBody>
      </p:sp>
      <p:sp>
        <p:nvSpPr>
          <p:cNvPr id="157699" name="Rectangle 2"/>
          <p:cNvSpPr>
            <a:spLocks noGrp="1" noRot="1" noChangeAspect="1" noChangeArrowheads="1" noTextEdit="1"/>
          </p:cNvSpPr>
          <p:nvPr>
            <p:ph type="sldImg"/>
          </p:nvPr>
        </p:nvSpPr>
        <p:spPr>
          <a:xfrm>
            <a:off x="82550" y="744538"/>
            <a:ext cx="6618288" cy="3722687"/>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10641060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79F8771-10A9-4431-B227-4FC720EA5B15}" type="slidenum">
              <a:rPr lang="ar-SA" altLang="fr-FR" sz="1300" smtClean="0"/>
              <a:pPr>
                <a:spcBef>
                  <a:spcPct val="0"/>
                </a:spcBef>
              </a:pPr>
              <a:t>80</a:t>
            </a:fld>
            <a:endParaRPr lang="de-DE" altLang="fr-FR" sz="1300"/>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80658806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BB8287D-77D2-42A8-9FD0-7B9003E8BD71}" type="slidenum">
              <a:rPr lang="ar-SA" altLang="fr-FR" sz="1300" smtClean="0"/>
              <a:pPr>
                <a:spcBef>
                  <a:spcPct val="0"/>
                </a:spcBef>
              </a:pPr>
              <a:t>81</a:t>
            </a:fld>
            <a:endParaRPr lang="de-DE" altLang="fr-FR" sz="1300"/>
          </a:p>
        </p:txBody>
      </p:sp>
      <p:sp>
        <p:nvSpPr>
          <p:cNvPr id="161795" name="Rectangle 2"/>
          <p:cNvSpPr>
            <a:spLocks noGrp="1" noRot="1" noChangeAspect="1" noChangeArrowheads="1" noTextEdit="1"/>
          </p:cNvSpPr>
          <p:nvPr>
            <p:ph type="sldImg"/>
          </p:nvPr>
        </p:nvSpPr>
        <p:spPr>
          <a:xfrm>
            <a:off x="82550" y="744538"/>
            <a:ext cx="6618288" cy="3722687"/>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85252960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EFAED52-C86C-427E-923E-B6415FF099D4}" type="slidenum">
              <a:rPr lang="ar-SA" altLang="fr-FR" sz="1300" smtClean="0"/>
              <a:pPr>
                <a:spcBef>
                  <a:spcPct val="0"/>
                </a:spcBef>
              </a:pPr>
              <a:t>82</a:t>
            </a:fld>
            <a:endParaRPr lang="de-DE" altLang="fr-FR"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5225934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C04159E-FCDF-45D3-87E2-EC8185F3CCA7}" type="slidenum">
              <a:rPr lang="ar-SA" altLang="fr-FR" sz="1300" smtClean="0"/>
              <a:pPr>
                <a:spcBef>
                  <a:spcPct val="0"/>
                </a:spcBef>
              </a:pPr>
              <a:t>83</a:t>
            </a:fld>
            <a:endParaRPr lang="de-DE" altLang="fr-FR"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04394222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4CA5808-2C26-48BE-9831-BCE48587CFB5}" type="slidenum">
              <a:rPr lang="ar-SA" altLang="fr-FR" sz="1300" smtClean="0"/>
              <a:pPr>
                <a:spcBef>
                  <a:spcPct val="0"/>
                </a:spcBef>
              </a:pPr>
              <a:t>84</a:t>
            </a:fld>
            <a:endParaRPr lang="de-DE" altLang="fr-FR"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29740996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BBC70D-F230-401D-9A45-1FD014C69015}" type="slidenum">
              <a:rPr lang="ar-SA" altLang="fr-FR" sz="1300" smtClean="0"/>
              <a:pPr>
                <a:spcBef>
                  <a:spcPct val="0"/>
                </a:spcBef>
              </a:pPr>
              <a:t>85</a:t>
            </a:fld>
            <a:endParaRPr lang="de-DE" altLang="fr-FR"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57860458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53D7406-D1FA-4A88-93B3-D8F8DE9313D5}" type="slidenum">
              <a:rPr lang="ar-SA" altLang="fr-FR" sz="1300" smtClean="0"/>
              <a:pPr>
                <a:spcBef>
                  <a:spcPct val="0"/>
                </a:spcBef>
              </a:pPr>
              <a:t>86</a:t>
            </a:fld>
            <a:endParaRPr lang="de-DE" altLang="fr-FR"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82884345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FD9C2CB-9F59-4A54-80E3-CF8CB5B968FD}" type="slidenum">
              <a:rPr lang="ar-SA" altLang="fr-FR" sz="1300" smtClean="0"/>
              <a:pPr>
                <a:spcBef>
                  <a:spcPct val="0"/>
                </a:spcBef>
              </a:pPr>
              <a:t>87</a:t>
            </a:fld>
            <a:endParaRPr lang="de-DE" altLang="fr-FR"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36084230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5AF3AFD-DD55-4683-8D1C-0E8AF751760A}" type="slidenum">
              <a:rPr lang="ar-SA" altLang="fr-FR" sz="1300" smtClean="0"/>
              <a:pPr>
                <a:spcBef>
                  <a:spcPct val="0"/>
                </a:spcBef>
              </a:pPr>
              <a:t>88</a:t>
            </a:fld>
            <a:endParaRPr lang="de-DE" altLang="fr-FR" sz="1300"/>
          </a:p>
        </p:txBody>
      </p:sp>
      <p:sp>
        <p:nvSpPr>
          <p:cNvPr id="17613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fr-FR"/>
          </a:p>
        </p:txBody>
      </p:sp>
    </p:spTree>
    <p:extLst>
      <p:ext uri="{BB962C8B-B14F-4D97-AF65-F5344CB8AC3E}">
        <p14:creationId xmlns:p14="http://schemas.microsoft.com/office/powerpoint/2010/main" val="286930063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961D770-0151-44D8-A8B2-92F6AA9A9BB1}" type="slidenum">
              <a:rPr lang="ar-SA" altLang="fr-FR" sz="1300" smtClean="0"/>
              <a:pPr>
                <a:spcBef>
                  <a:spcPct val="0"/>
                </a:spcBef>
              </a:pPr>
              <a:t>89</a:t>
            </a:fld>
            <a:endParaRPr lang="de-DE" altLang="fr-FR"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9510187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E8CCEBA-477D-4EFF-A5D2-1A6081950EBF}" type="slidenum">
              <a:rPr lang="ar-SA" altLang="fr-FR" sz="1300" smtClean="0"/>
              <a:pPr>
                <a:spcBef>
                  <a:spcPct val="0"/>
                </a:spcBef>
              </a:pPr>
              <a:t>90</a:t>
            </a:fld>
            <a:endParaRPr lang="de-DE" altLang="fr-FR"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1344558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20AA6B4-124C-43AF-8096-7869AD6504C7}" type="slidenum">
              <a:rPr lang="ar-SA" altLang="fr-FR" sz="1300" smtClean="0"/>
              <a:pPr>
                <a:spcBef>
                  <a:spcPct val="0"/>
                </a:spcBef>
              </a:pPr>
              <a:t>91</a:t>
            </a:fld>
            <a:endParaRPr lang="de-DE" altLang="fr-FR"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88452063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850B766-4A4B-44D3-8BF4-C4C31561F698}" type="slidenum">
              <a:rPr lang="ar-SA" altLang="fr-FR" sz="1300" smtClean="0"/>
              <a:pPr>
                <a:spcBef>
                  <a:spcPct val="0"/>
                </a:spcBef>
              </a:pPr>
              <a:t>92</a:t>
            </a:fld>
            <a:endParaRPr lang="de-DE" altLang="fr-FR"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00140410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809180A-438F-40D1-9092-5AFE220CA400}" type="slidenum">
              <a:rPr lang="ar-SA" altLang="fr-FR" sz="1300" smtClean="0"/>
              <a:pPr>
                <a:spcBef>
                  <a:spcPct val="0"/>
                </a:spcBef>
              </a:pPr>
              <a:t>93</a:t>
            </a:fld>
            <a:endParaRPr lang="de-DE" altLang="fr-FR"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53005336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6D4B28F-0C1C-447D-A2A2-9C538AF5247B}" type="slidenum">
              <a:rPr lang="ar-SA" altLang="fr-FR" sz="1300" smtClean="0"/>
              <a:pPr>
                <a:spcBef>
                  <a:spcPct val="0"/>
                </a:spcBef>
              </a:pPr>
              <a:t>94</a:t>
            </a:fld>
            <a:endParaRPr lang="de-DE" altLang="fr-FR"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90130865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D4BCDCF-9EB4-4296-B5F1-D203ADEBC783}" type="slidenum">
              <a:rPr lang="ar-SA" altLang="fr-FR" sz="1300" smtClean="0"/>
              <a:pPr>
                <a:spcBef>
                  <a:spcPct val="0"/>
                </a:spcBef>
              </a:pPr>
              <a:t>95</a:t>
            </a:fld>
            <a:endParaRPr lang="de-DE" altLang="fr-FR"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42187948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0A41712-5270-4714-B368-0DD4A06E5DDE}" type="slidenum">
              <a:rPr lang="ar-SA" altLang="fr-FR" sz="1300" smtClean="0"/>
              <a:pPr>
                <a:spcBef>
                  <a:spcPct val="0"/>
                </a:spcBef>
              </a:pPr>
              <a:t>96</a:t>
            </a:fld>
            <a:endParaRPr lang="de-DE" altLang="fr-FR"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65146611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28B363E-47AE-42D6-83A5-4202130B7686}" type="slidenum">
              <a:rPr lang="ar-SA" altLang="fr-FR" sz="1300" smtClean="0"/>
              <a:pPr>
                <a:spcBef>
                  <a:spcPct val="0"/>
                </a:spcBef>
              </a:pPr>
              <a:t>97</a:t>
            </a:fld>
            <a:endParaRPr lang="de-DE" altLang="fr-FR"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91465538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A9E0134-1CF9-470A-9208-0AC521D1F7E3}" type="slidenum">
              <a:rPr lang="ar-SA" altLang="fr-FR" sz="1300" smtClean="0"/>
              <a:pPr>
                <a:spcBef>
                  <a:spcPct val="0"/>
                </a:spcBef>
              </a:pPr>
              <a:t>98</a:t>
            </a:fld>
            <a:endParaRPr lang="de-DE" altLang="fr-FR"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46825263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7DF143A-E15A-41B6-9436-80AAFD062F81}" type="slidenum">
              <a:rPr lang="ar-SA" altLang="fr-FR" sz="1300" smtClean="0"/>
              <a:pPr>
                <a:spcBef>
                  <a:spcPct val="0"/>
                </a:spcBef>
              </a:pPr>
              <a:t>99</a:t>
            </a:fld>
            <a:endParaRPr lang="de-DE" altLang="fr-FR"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64015008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B650AF8-052C-4A4A-AFCC-D95ECBBC1364}" type="slidenum">
              <a:rPr lang="ar-SA" altLang="fr-FR" sz="1300" smtClean="0"/>
              <a:pPr>
                <a:spcBef>
                  <a:spcPct val="0"/>
                </a:spcBef>
              </a:pPr>
              <a:t>100</a:t>
            </a:fld>
            <a:endParaRPr lang="de-DE" altLang="fr-FR"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77703475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A108148-4A1E-4280-AA59-54A958B7E266}" type="slidenum">
              <a:rPr lang="ar-SA" altLang="fr-FR" sz="1300" smtClean="0"/>
              <a:pPr>
                <a:spcBef>
                  <a:spcPct val="0"/>
                </a:spcBef>
              </a:pPr>
              <a:t>101</a:t>
            </a:fld>
            <a:endParaRPr lang="de-DE" altLang="fr-FR"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36333173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EAF433A-97F3-49EB-A0D4-D5A6E48AC6D4}" type="slidenum">
              <a:rPr lang="ar-SA" altLang="fr-FR" sz="1300" smtClean="0"/>
              <a:pPr>
                <a:spcBef>
                  <a:spcPct val="0"/>
                </a:spcBef>
              </a:pPr>
              <a:t>102</a:t>
            </a:fld>
            <a:endParaRPr lang="de-DE" altLang="fr-FR"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57433073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BABC14-9B09-466F-8071-B40EAC5F6C9A}" type="slidenum">
              <a:rPr lang="ar-SA" altLang="fr-FR" sz="1300" smtClean="0"/>
              <a:pPr>
                <a:spcBef>
                  <a:spcPct val="0"/>
                </a:spcBef>
              </a:pPr>
              <a:t>103</a:t>
            </a:fld>
            <a:endParaRPr lang="de-DE" altLang="fr-FR"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33924089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31D5CFE-D5D7-494E-A496-BF3FACA2F373}" type="slidenum">
              <a:rPr lang="ar-SA" altLang="fr-FR" sz="1300" smtClean="0"/>
              <a:pPr>
                <a:spcBef>
                  <a:spcPct val="0"/>
                </a:spcBef>
              </a:pPr>
              <a:t>104</a:t>
            </a:fld>
            <a:endParaRPr lang="de-DE" altLang="fr-FR"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59556947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85DC60E-A07B-4DB6-BE46-21EFA323190F}" type="slidenum">
              <a:rPr lang="ar-SA" altLang="fr-FR" sz="1300" smtClean="0"/>
              <a:pPr>
                <a:spcBef>
                  <a:spcPct val="0"/>
                </a:spcBef>
              </a:pPr>
              <a:t>105</a:t>
            </a:fld>
            <a:endParaRPr lang="de-DE" altLang="fr-FR"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68443544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A9C2116-8132-454A-803C-8AD3656D25C0}" type="slidenum">
              <a:rPr lang="ar-SA" altLang="fr-FR" sz="1300" smtClean="0"/>
              <a:pPr>
                <a:spcBef>
                  <a:spcPct val="0"/>
                </a:spcBef>
              </a:pPr>
              <a:t>106</a:t>
            </a:fld>
            <a:endParaRPr lang="de-DE" altLang="fr-FR"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509625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9D38594-4913-4B3B-93EA-6CA0F63BEC8E}" type="slidenum">
              <a:rPr lang="ar-SA" altLang="fr-FR" sz="1300" smtClean="0"/>
              <a:pPr>
                <a:spcBef>
                  <a:spcPct val="0"/>
                </a:spcBef>
              </a:pPr>
              <a:t>107</a:t>
            </a:fld>
            <a:endParaRPr lang="de-DE" altLang="fr-FR"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71208431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C68D568-2E95-4E69-9D4B-D40FA60E443B}" type="slidenum">
              <a:rPr lang="ar-SA" altLang="fr-FR" sz="1300" smtClean="0"/>
              <a:pPr>
                <a:spcBef>
                  <a:spcPct val="0"/>
                </a:spcBef>
              </a:pPr>
              <a:t>108</a:t>
            </a:fld>
            <a:endParaRPr lang="de-DE" altLang="fr-FR"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22881387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F7EF663-B312-4F0C-92AA-BF6648AAE1AC}" type="slidenum">
              <a:rPr lang="ar-SA" altLang="fr-FR" sz="1300" smtClean="0"/>
              <a:pPr>
                <a:spcBef>
                  <a:spcPct val="0"/>
                </a:spcBef>
              </a:pPr>
              <a:t>109</a:t>
            </a:fld>
            <a:endParaRPr lang="de-DE" altLang="fr-FR"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42416168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990775E-EA02-4EF5-A496-6E178E86EBFA}" type="slidenum">
              <a:rPr lang="ar-SA" altLang="fr-FR" sz="1300" smtClean="0"/>
              <a:pPr>
                <a:spcBef>
                  <a:spcPct val="0"/>
                </a:spcBef>
              </a:pPr>
              <a:t>110</a:t>
            </a:fld>
            <a:endParaRPr lang="de-DE" altLang="fr-FR"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98555708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8A47497-03CF-4B33-AB7A-5D40ED8FC59A}" type="slidenum">
              <a:rPr lang="ar-SA" altLang="fr-FR" sz="1300" smtClean="0"/>
              <a:pPr>
                <a:spcBef>
                  <a:spcPct val="0"/>
                </a:spcBef>
              </a:pPr>
              <a:t>111</a:t>
            </a:fld>
            <a:endParaRPr lang="de-DE" altLang="fr-FR"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68636168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E267BD4-D03F-4898-BA9A-310A3E225EEF}" type="slidenum">
              <a:rPr lang="ar-SA" altLang="fr-FR" sz="1300" smtClean="0"/>
              <a:pPr>
                <a:spcBef>
                  <a:spcPct val="0"/>
                </a:spcBef>
              </a:pPr>
              <a:t>112</a:t>
            </a:fld>
            <a:endParaRPr lang="de-DE" altLang="fr-FR"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97551432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F70E99A-EC97-4CCA-B62A-79830985D232}" type="slidenum">
              <a:rPr lang="ar-SA" altLang="fr-FR" sz="1300" smtClean="0"/>
              <a:pPr>
                <a:spcBef>
                  <a:spcPct val="0"/>
                </a:spcBef>
              </a:pPr>
              <a:t>113</a:t>
            </a:fld>
            <a:endParaRPr lang="de-DE" altLang="fr-FR"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81441885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5DB52F6-3FBC-44A0-BFFA-393193471410}" type="slidenum">
              <a:rPr lang="ar-SA" altLang="fr-FR" sz="1300" smtClean="0"/>
              <a:pPr>
                <a:spcBef>
                  <a:spcPct val="0"/>
                </a:spcBef>
              </a:pPr>
              <a:t>114</a:t>
            </a:fld>
            <a:endParaRPr lang="de-DE" altLang="fr-FR"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8995707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7BE65A-A995-4487-A1AD-835F7E3C2D1E}" type="slidenum">
              <a:rPr lang="ar-SA" altLang="fr-FR" sz="1300" smtClean="0"/>
              <a:pPr>
                <a:spcBef>
                  <a:spcPct val="0"/>
                </a:spcBef>
              </a:pPr>
              <a:t>115</a:t>
            </a:fld>
            <a:endParaRPr lang="de-DE" altLang="fr-FR"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72744732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B6DBDAE-6709-42F7-B2FA-143D07A8D675}" type="slidenum">
              <a:rPr lang="ar-SA" altLang="fr-FR" sz="1300" smtClean="0"/>
              <a:pPr>
                <a:spcBef>
                  <a:spcPct val="0"/>
                </a:spcBef>
              </a:pPr>
              <a:t>116</a:t>
            </a:fld>
            <a:endParaRPr lang="de-DE" altLang="fr-FR"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69930187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408EDA7-6365-4F0C-80F9-B4A337BC322F}" type="slidenum">
              <a:rPr lang="ar-SA" altLang="fr-FR" sz="1300" smtClean="0"/>
              <a:pPr>
                <a:spcBef>
                  <a:spcPct val="0"/>
                </a:spcBef>
              </a:pPr>
              <a:t>117</a:t>
            </a:fld>
            <a:endParaRPr lang="de-DE" altLang="fr-FR"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90359881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768A04D-82EE-4FE6-ABEC-245447E7A074}" type="slidenum">
              <a:rPr lang="ar-SA" altLang="fr-FR" sz="1300" smtClean="0"/>
              <a:pPr>
                <a:spcBef>
                  <a:spcPct val="0"/>
                </a:spcBef>
              </a:pPr>
              <a:t>118</a:t>
            </a:fld>
            <a:endParaRPr lang="de-DE" altLang="fr-FR"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13904099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97A8B6D-D2CB-412A-AFF6-A0F81250AF95}" type="slidenum">
              <a:rPr lang="ar-SA" altLang="fr-FR" sz="1300" smtClean="0"/>
              <a:pPr>
                <a:spcBef>
                  <a:spcPct val="0"/>
                </a:spcBef>
              </a:pPr>
              <a:t>119</a:t>
            </a:fld>
            <a:endParaRPr lang="de-DE" altLang="fr-FR"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27701276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4062F18-9C0B-40C3-8A40-D51466B45DB8}" type="slidenum">
              <a:rPr lang="ar-SA" altLang="fr-FR" sz="1300" smtClean="0"/>
              <a:pPr>
                <a:spcBef>
                  <a:spcPct val="0"/>
                </a:spcBef>
              </a:pPr>
              <a:t>120</a:t>
            </a:fld>
            <a:endParaRPr lang="de-DE" altLang="fr-FR"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16630765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5F8E52B-F229-4636-BD2D-05F36CEDA526}" type="slidenum">
              <a:rPr lang="ar-SA" altLang="fr-FR" sz="1300" smtClean="0"/>
              <a:pPr>
                <a:spcBef>
                  <a:spcPct val="0"/>
                </a:spcBef>
              </a:pPr>
              <a:t>121</a:t>
            </a:fld>
            <a:endParaRPr lang="de-DE" altLang="fr-FR"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fr-FR"/>
          </a:p>
        </p:txBody>
      </p:sp>
    </p:spTree>
    <p:extLst>
      <p:ext uri="{BB962C8B-B14F-4D97-AF65-F5344CB8AC3E}">
        <p14:creationId xmlns:p14="http://schemas.microsoft.com/office/powerpoint/2010/main" val="316104431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5F8E52B-F229-4636-BD2D-05F36CEDA526}" type="slidenum">
              <a:rPr lang="ar-SA" altLang="fr-FR" sz="1300" smtClean="0"/>
              <a:pPr>
                <a:spcBef>
                  <a:spcPct val="0"/>
                </a:spcBef>
              </a:pPr>
              <a:t>122</a:t>
            </a:fld>
            <a:endParaRPr lang="de-DE" altLang="fr-FR"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fr-FR"/>
          </a:p>
        </p:txBody>
      </p:sp>
    </p:spTree>
    <p:extLst>
      <p:ext uri="{BB962C8B-B14F-4D97-AF65-F5344CB8AC3E}">
        <p14:creationId xmlns:p14="http://schemas.microsoft.com/office/powerpoint/2010/main" val="316104431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03B7B5-462E-48B6-B8AD-F5455B79BD0D}" type="slidenum">
              <a:rPr lang="ar-SA" altLang="fr-FR" sz="1300" smtClean="0"/>
              <a:pPr>
                <a:spcBef>
                  <a:spcPct val="0"/>
                </a:spcBef>
              </a:pPr>
              <a:t>123</a:t>
            </a:fld>
            <a:endParaRPr lang="de-DE" altLang="fr-FR"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29138524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B606B4-6DA0-450B-8D71-5B24D214AEBF}" type="slidenum">
              <a:rPr lang="ar-SA" altLang="fr-FR" sz="1300" smtClean="0"/>
              <a:pPr>
                <a:spcBef>
                  <a:spcPct val="0"/>
                </a:spcBef>
              </a:pPr>
              <a:t>124</a:t>
            </a:fld>
            <a:endParaRPr lang="de-DE" altLang="fr-FR"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30466890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2B4A593-BCAD-4201-BCB7-F26BF69C393E}" type="slidenum">
              <a:rPr lang="ar-SA" altLang="fr-FR" sz="1300" smtClean="0"/>
              <a:pPr>
                <a:spcBef>
                  <a:spcPct val="0"/>
                </a:spcBef>
              </a:pPr>
              <a:t>125</a:t>
            </a:fld>
            <a:endParaRPr lang="de-DE" altLang="fr-FR"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7915062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4C82279-927B-4253-95A7-8266ECC67F93}" type="slidenum">
              <a:rPr lang="ar-SA" altLang="fr-FR" sz="1300" smtClean="0"/>
              <a:pPr>
                <a:spcBef>
                  <a:spcPct val="0"/>
                </a:spcBef>
              </a:pPr>
              <a:t>126</a:t>
            </a:fld>
            <a:endParaRPr lang="de-DE" altLang="fr-FR"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36120931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7AF94FA-704C-44B9-AB9B-B068A2DD40D8}" type="slidenum">
              <a:rPr lang="ar-SA" altLang="fr-FR" sz="1300" smtClean="0"/>
              <a:pPr>
                <a:spcBef>
                  <a:spcPct val="0"/>
                </a:spcBef>
              </a:pPr>
              <a:t>127</a:t>
            </a:fld>
            <a:endParaRPr lang="de-DE" altLang="fr-FR"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41473269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3F7D016-F194-4329-934D-871C24E4E46B}" type="slidenum">
              <a:rPr lang="ar-SA" altLang="fr-FR" sz="1300" smtClean="0"/>
              <a:pPr>
                <a:spcBef>
                  <a:spcPct val="0"/>
                </a:spcBef>
              </a:pPr>
              <a:t>128</a:t>
            </a:fld>
            <a:endParaRPr lang="de-DE" altLang="fr-FR"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43570028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57D5DF6-7618-4391-906B-522F29016E93}" type="slidenum">
              <a:rPr lang="ar-SA" altLang="fr-FR" sz="1300" smtClean="0"/>
              <a:pPr>
                <a:spcBef>
                  <a:spcPct val="0"/>
                </a:spcBef>
              </a:pPr>
              <a:t>129</a:t>
            </a:fld>
            <a:endParaRPr lang="de-DE" altLang="fr-FR"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26071343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196F28-80F3-4A15-9E74-06CF5ACB3F1D}" type="slidenum">
              <a:rPr lang="ar-SA" altLang="fr-FR" sz="1300" smtClean="0"/>
              <a:pPr>
                <a:spcBef>
                  <a:spcPct val="0"/>
                </a:spcBef>
              </a:pPr>
              <a:t>130</a:t>
            </a:fld>
            <a:endParaRPr lang="de-DE" altLang="fr-FR"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11399192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BDF8E77-003C-4368-A5EF-D96DE7D9E9AA}" type="slidenum">
              <a:rPr lang="ar-SA" altLang="fr-FR" sz="1300" smtClean="0"/>
              <a:pPr>
                <a:spcBef>
                  <a:spcPct val="0"/>
                </a:spcBef>
              </a:pPr>
              <a:t>131</a:t>
            </a:fld>
            <a:endParaRPr lang="de-DE" altLang="fr-FR"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72358921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787EFD3-E49B-4024-9575-8658E997038C}" type="slidenum">
              <a:rPr lang="ar-SA" altLang="fr-FR" sz="1300" smtClean="0"/>
              <a:pPr>
                <a:spcBef>
                  <a:spcPct val="0"/>
                </a:spcBef>
              </a:pPr>
              <a:t>132</a:t>
            </a:fld>
            <a:endParaRPr lang="de-DE" altLang="fr-FR"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87152111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8BFB936-759D-4D39-B554-18EAFB0B6585}" type="slidenum">
              <a:rPr lang="ar-SA" altLang="fr-FR" sz="1300" smtClean="0"/>
              <a:pPr>
                <a:spcBef>
                  <a:spcPct val="0"/>
                </a:spcBef>
              </a:pPr>
              <a:t>133</a:t>
            </a:fld>
            <a:endParaRPr lang="de-DE" altLang="fr-FR"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13769830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94638FC-4E4E-4904-8754-A6A88B2FC761}" type="slidenum">
              <a:rPr lang="ar-SA" altLang="fr-FR" sz="1300" smtClean="0"/>
              <a:pPr>
                <a:spcBef>
                  <a:spcPct val="0"/>
                </a:spcBef>
              </a:pPr>
              <a:t>134</a:t>
            </a:fld>
            <a:endParaRPr lang="de-DE" altLang="fr-FR"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33740637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7AF4A21-DD0E-4334-BA3B-1D45CF74076D}" type="slidenum">
              <a:rPr lang="ar-SA" altLang="fr-FR" sz="1300" smtClean="0"/>
              <a:pPr>
                <a:spcBef>
                  <a:spcPct val="0"/>
                </a:spcBef>
              </a:pPr>
              <a:t>135</a:t>
            </a:fld>
            <a:endParaRPr lang="de-DE" altLang="fr-FR"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62247810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7A4C3E-77FC-4CC6-96BC-E8D1F3BFC781}" type="slidenum">
              <a:rPr lang="ar-SA" altLang="fr-FR" sz="1300" smtClean="0"/>
              <a:pPr>
                <a:spcBef>
                  <a:spcPct val="0"/>
                </a:spcBef>
              </a:pPr>
              <a:t>136</a:t>
            </a:fld>
            <a:endParaRPr lang="de-DE" altLang="fr-FR"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09887212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4377730-C324-4D4B-A83D-714225CEC122}" type="slidenum">
              <a:rPr lang="ar-SA" altLang="fr-FR" sz="1300" smtClean="0"/>
              <a:pPr>
                <a:spcBef>
                  <a:spcPct val="0"/>
                </a:spcBef>
              </a:pPr>
              <a:t>137</a:t>
            </a:fld>
            <a:endParaRPr lang="de-DE" altLang="fr-FR"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5230495"/>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4377730-C324-4D4B-A83D-714225CEC122}" type="slidenum">
              <a:rPr lang="ar-SA" altLang="fr-FR" sz="1300" smtClean="0"/>
              <a:pPr>
                <a:spcBef>
                  <a:spcPct val="0"/>
                </a:spcBef>
              </a:pPr>
              <a:t>138</a:t>
            </a:fld>
            <a:endParaRPr lang="de-DE" altLang="fr-FR"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523049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4377730-C324-4D4B-A83D-714225CEC122}" type="slidenum">
              <a:rPr lang="ar-SA" altLang="fr-FR" sz="1300" smtClean="0"/>
              <a:pPr>
                <a:spcBef>
                  <a:spcPct val="0"/>
                </a:spcBef>
              </a:pPr>
              <a:t>139</a:t>
            </a:fld>
            <a:endParaRPr lang="de-DE" altLang="fr-FR"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5230495"/>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4377730-C324-4D4B-A83D-714225CEC122}" type="slidenum">
              <a:rPr lang="ar-SA" altLang="fr-FR" sz="1300" smtClean="0"/>
              <a:pPr>
                <a:spcBef>
                  <a:spcPct val="0"/>
                </a:spcBef>
              </a:pPr>
              <a:t>140</a:t>
            </a:fld>
            <a:endParaRPr lang="de-DE" altLang="fr-FR"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523049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4377730-C324-4D4B-A83D-714225CEC122}" type="slidenum">
              <a:rPr lang="ar-SA" altLang="fr-FR" sz="1300" smtClean="0"/>
              <a:pPr>
                <a:spcBef>
                  <a:spcPct val="0"/>
                </a:spcBef>
              </a:pPr>
              <a:t>141</a:t>
            </a:fld>
            <a:endParaRPr lang="de-DE" altLang="fr-FR"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523049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D68BCA-3B29-4621-826B-A1D2E3CC5904}" type="slidenum">
              <a:rPr lang="ar-SA" altLang="fr-FR" sz="1300" smtClean="0"/>
              <a:pPr>
                <a:spcBef>
                  <a:spcPct val="0"/>
                </a:spcBef>
              </a:pPr>
              <a:t>142</a:t>
            </a:fld>
            <a:endParaRPr lang="de-DE" altLang="fr-FR"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454493020"/>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D68BCA-3B29-4621-826B-A1D2E3CC5904}" type="slidenum">
              <a:rPr lang="ar-SA" altLang="fr-FR" sz="1300" smtClean="0"/>
              <a:pPr>
                <a:spcBef>
                  <a:spcPct val="0"/>
                </a:spcBef>
              </a:pPr>
              <a:t>143</a:t>
            </a:fld>
            <a:endParaRPr lang="de-DE" altLang="fr-FR"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45449302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D68BCA-3B29-4621-826B-A1D2E3CC5904}" type="slidenum">
              <a:rPr lang="ar-SA" altLang="fr-FR" sz="1300" smtClean="0"/>
              <a:pPr>
                <a:spcBef>
                  <a:spcPct val="0"/>
                </a:spcBef>
              </a:pPr>
              <a:t>144</a:t>
            </a:fld>
            <a:endParaRPr lang="de-DE" altLang="fr-FR"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45449302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2C0FDB4-6D31-44B4-B143-AB61994A87C4}" type="slidenum">
              <a:rPr lang="de-DE" altLang="fr-FR" sz="1300"/>
              <a:pPr algn="r" eaLnBrk="1" hangingPunct="1">
                <a:spcBef>
                  <a:spcPct val="0"/>
                </a:spcBef>
              </a:pPr>
              <a:t>146</a:t>
            </a:fld>
            <a:endParaRPr lang="de-DE" altLang="fr-FR" sz="1300"/>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590778789"/>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EEFF61A-A65B-4789-839E-B365BEB45323}" type="slidenum">
              <a:rPr lang="de-DE" altLang="he-IL" sz="1300" smtClean="0">
                <a:solidFill>
                  <a:srgbClr val="000000"/>
                </a:solidFill>
              </a:rPr>
              <a:pPr>
                <a:spcBef>
                  <a:spcPct val="0"/>
                </a:spcBef>
              </a:pPr>
              <a:t>147</a:t>
            </a:fld>
            <a:endParaRPr lang="de-DE" altLang="he-IL" sz="1300">
              <a:solidFill>
                <a:srgbClr val="000000"/>
              </a:solidFill>
            </a:endParaRPr>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3438951889"/>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51E0B56-1426-4DD5-863B-987B94FEA93C}" type="slidenum">
              <a:rPr lang="de-DE" altLang="he-IL" sz="1300" smtClean="0">
                <a:solidFill>
                  <a:srgbClr val="000000"/>
                </a:solidFill>
              </a:rPr>
              <a:pPr>
                <a:spcBef>
                  <a:spcPct val="0"/>
                </a:spcBef>
              </a:pPr>
              <a:t>148</a:t>
            </a:fld>
            <a:endParaRPr lang="de-DE" altLang="he-IL" sz="1300">
              <a:solidFill>
                <a:srgbClr val="000000"/>
              </a:solidFill>
            </a:endParaRPr>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1861099220"/>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10CF402-C898-4719-94B6-84A1F897694E}" type="slidenum">
              <a:rPr lang="de-DE" altLang="he-IL" sz="1300" smtClean="0">
                <a:solidFill>
                  <a:srgbClr val="000000"/>
                </a:solidFill>
              </a:rPr>
              <a:pPr>
                <a:spcBef>
                  <a:spcPct val="0"/>
                </a:spcBef>
              </a:pPr>
              <a:t>149</a:t>
            </a:fld>
            <a:endParaRPr lang="de-DE" altLang="he-IL" sz="1300">
              <a:solidFill>
                <a:srgbClr val="000000"/>
              </a:solidFill>
            </a:endParaRPr>
          </a:p>
        </p:txBody>
      </p:sp>
      <p:sp>
        <p:nvSpPr>
          <p:cNvPr id="303107" name="Rectangle 2"/>
          <p:cNvSpPr>
            <a:spLocks noGrp="1" noRot="1" noChangeAspect="1" noChangeArrowheads="1" noTextEdit="1"/>
          </p:cNvSpPr>
          <p:nvPr>
            <p:ph type="sldImg"/>
          </p:nvPr>
        </p:nvSpPr>
        <p:spPr>
          <a:xfrm>
            <a:off x="82550" y="744538"/>
            <a:ext cx="6618288" cy="3722687"/>
          </a:xfrm>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171551848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10CF402-C898-4719-94B6-84A1F897694E}" type="slidenum">
              <a:rPr lang="de-DE" altLang="he-IL" sz="1300" smtClean="0">
                <a:solidFill>
                  <a:srgbClr val="000000"/>
                </a:solidFill>
              </a:rPr>
              <a:pPr>
                <a:spcBef>
                  <a:spcPct val="0"/>
                </a:spcBef>
              </a:pPr>
              <a:t>150</a:t>
            </a:fld>
            <a:endParaRPr lang="de-DE" altLang="he-IL" sz="1300">
              <a:solidFill>
                <a:srgbClr val="000000"/>
              </a:solidFill>
            </a:endParaRPr>
          </a:p>
        </p:txBody>
      </p:sp>
      <p:sp>
        <p:nvSpPr>
          <p:cNvPr id="303107" name="Rectangle 2"/>
          <p:cNvSpPr>
            <a:spLocks noGrp="1" noRot="1" noChangeAspect="1" noChangeArrowheads="1" noTextEdit="1"/>
          </p:cNvSpPr>
          <p:nvPr>
            <p:ph type="sldImg"/>
          </p:nvPr>
        </p:nvSpPr>
        <p:spPr>
          <a:xfrm>
            <a:off x="82550" y="744538"/>
            <a:ext cx="6618288" cy="3722687"/>
          </a:xfrm>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1715518483"/>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5A69B1A-5CB2-4929-A87C-AE03DA47A72D}" type="slidenum">
              <a:rPr lang="de-DE" altLang="he-IL" sz="1300" smtClean="0">
                <a:solidFill>
                  <a:srgbClr val="000000"/>
                </a:solidFill>
              </a:rPr>
              <a:pPr>
                <a:spcBef>
                  <a:spcPct val="0"/>
                </a:spcBef>
              </a:pPr>
              <a:t>151</a:t>
            </a:fld>
            <a:endParaRPr lang="de-DE" altLang="he-IL" sz="1300">
              <a:solidFill>
                <a:srgbClr val="000000"/>
              </a:solidFill>
            </a:endParaRPr>
          </a:p>
        </p:txBody>
      </p:sp>
      <p:sp>
        <p:nvSpPr>
          <p:cNvPr id="307203" name="Rectangle 2"/>
          <p:cNvSpPr>
            <a:spLocks noGrp="1" noRot="1" noChangeAspect="1" noChangeArrowheads="1" noTextEdit="1"/>
          </p:cNvSpPr>
          <p:nvPr>
            <p:ph type="sldImg"/>
          </p:nvPr>
        </p:nvSpPr>
        <p:spPr>
          <a:xfrm>
            <a:off x="82550" y="744538"/>
            <a:ext cx="6618288" cy="3722687"/>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2570078287"/>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5A69B1A-5CB2-4929-A87C-AE03DA47A72D}" type="slidenum">
              <a:rPr lang="de-DE" altLang="he-IL" sz="1300" smtClean="0">
                <a:solidFill>
                  <a:srgbClr val="000000"/>
                </a:solidFill>
              </a:rPr>
              <a:pPr>
                <a:spcBef>
                  <a:spcPct val="0"/>
                </a:spcBef>
              </a:pPr>
              <a:t>152</a:t>
            </a:fld>
            <a:endParaRPr lang="de-DE" altLang="he-IL" sz="1300">
              <a:solidFill>
                <a:srgbClr val="000000"/>
              </a:solidFill>
            </a:endParaRPr>
          </a:p>
        </p:txBody>
      </p:sp>
      <p:sp>
        <p:nvSpPr>
          <p:cNvPr id="307203" name="Rectangle 2"/>
          <p:cNvSpPr>
            <a:spLocks noGrp="1" noRot="1" noChangeAspect="1" noChangeArrowheads="1" noTextEdit="1"/>
          </p:cNvSpPr>
          <p:nvPr>
            <p:ph type="sldImg"/>
          </p:nvPr>
        </p:nvSpPr>
        <p:spPr>
          <a:xfrm>
            <a:off x="82550" y="744538"/>
            <a:ext cx="6618288" cy="3722687"/>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2570078287"/>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62ECDE6-E9EB-45C0-BAD1-032594AEE4C6}" type="slidenum">
              <a:rPr lang="de-DE" altLang="he-IL" sz="1300" smtClean="0">
                <a:solidFill>
                  <a:srgbClr val="000000"/>
                </a:solidFill>
              </a:rPr>
              <a:pPr>
                <a:spcBef>
                  <a:spcPct val="0"/>
                </a:spcBef>
              </a:pPr>
              <a:t>153</a:t>
            </a:fld>
            <a:endParaRPr lang="de-DE" altLang="he-IL" sz="1300">
              <a:solidFill>
                <a:srgbClr val="000000"/>
              </a:solidFill>
            </a:endParaRPr>
          </a:p>
        </p:txBody>
      </p:sp>
      <p:sp>
        <p:nvSpPr>
          <p:cNvPr id="309251" name="Rectangle 2"/>
          <p:cNvSpPr>
            <a:spLocks noGrp="1" noRot="1" noChangeAspect="1" noChangeArrowheads="1" noTextEdit="1"/>
          </p:cNvSpPr>
          <p:nvPr>
            <p:ph type="sldImg"/>
          </p:nvPr>
        </p:nvSpPr>
        <p:spPr>
          <a:xfrm>
            <a:off x="82550" y="744538"/>
            <a:ext cx="6618288" cy="3722687"/>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319986036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Folienbildplatzhalter 1"/>
          <p:cNvSpPr>
            <a:spLocks noGrp="1" noRot="1" noChangeAspect="1" noTextEdit="1"/>
          </p:cNvSpPr>
          <p:nvPr>
            <p:ph type="sldImg"/>
          </p:nvPr>
        </p:nvSpPr>
        <p:spPr>
          <a:xfrm>
            <a:off x="82550" y="744538"/>
            <a:ext cx="6618288" cy="3722687"/>
          </a:xfrm>
          <a:ln/>
        </p:spPr>
      </p:sp>
      <p:sp>
        <p:nvSpPr>
          <p:cNvPr id="31129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31130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4000">
                <a:solidFill>
                  <a:schemeClr val="tx1"/>
                </a:solidFill>
                <a:latin typeface="Times New Roman" panose="02020603050405020304" pitchFamily="18" charset="0"/>
              </a:defRPr>
            </a:lvl1pPr>
            <a:lvl2pPr marL="742950" indent="-285750" defTabSz="954088">
              <a:defRPr sz="4000">
                <a:solidFill>
                  <a:schemeClr val="tx1"/>
                </a:solidFill>
                <a:latin typeface="Times New Roman" panose="02020603050405020304" pitchFamily="18" charset="0"/>
              </a:defRPr>
            </a:lvl2pPr>
            <a:lvl3pPr marL="1143000" indent="-228600" defTabSz="954088">
              <a:defRPr sz="4000">
                <a:solidFill>
                  <a:schemeClr val="tx1"/>
                </a:solidFill>
                <a:latin typeface="Times New Roman" panose="02020603050405020304" pitchFamily="18" charset="0"/>
              </a:defRPr>
            </a:lvl3pPr>
            <a:lvl4pPr marL="1600200" indent="-228600" defTabSz="954088">
              <a:defRPr sz="4000">
                <a:solidFill>
                  <a:schemeClr val="tx1"/>
                </a:solidFill>
                <a:latin typeface="Times New Roman" panose="02020603050405020304" pitchFamily="18" charset="0"/>
              </a:defRPr>
            </a:lvl4pPr>
            <a:lvl5pPr marL="2057400" indent="-228600" defTabSz="954088">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fld id="{17339A2F-0F2F-4F42-A99B-76DBD929B4C7}" type="slidenum">
              <a:rPr lang="de-DE" altLang="he-IL" sz="1300" smtClean="0">
                <a:solidFill>
                  <a:srgbClr val="000000"/>
                </a:solidFill>
              </a:rPr>
              <a:pPr/>
              <a:t>154</a:t>
            </a:fld>
            <a:endParaRPr lang="de-DE" altLang="he-IL" sz="1300">
              <a:solidFill>
                <a:srgbClr val="000000"/>
              </a:solidFill>
            </a:endParaRPr>
          </a:p>
        </p:txBody>
      </p:sp>
    </p:spTree>
    <p:extLst>
      <p:ext uri="{BB962C8B-B14F-4D97-AF65-F5344CB8AC3E}">
        <p14:creationId xmlns:p14="http://schemas.microsoft.com/office/powerpoint/2010/main" val="3692278380"/>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Folienbildplatzhalter 1"/>
          <p:cNvSpPr>
            <a:spLocks noGrp="1" noRot="1" noChangeAspect="1" noTextEdit="1"/>
          </p:cNvSpPr>
          <p:nvPr>
            <p:ph type="sldImg"/>
          </p:nvPr>
        </p:nvSpPr>
        <p:spPr>
          <a:xfrm>
            <a:off x="82550" y="744538"/>
            <a:ext cx="6618288" cy="3722687"/>
          </a:xfrm>
          <a:ln/>
        </p:spPr>
      </p:sp>
      <p:sp>
        <p:nvSpPr>
          <p:cNvPr id="31334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31334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4000">
                <a:solidFill>
                  <a:schemeClr val="tx1"/>
                </a:solidFill>
                <a:latin typeface="Times New Roman" panose="02020603050405020304" pitchFamily="18" charset="0"/>
              </a:defRPr>
            </a:lvl1pPr>
            <a:lvl2pPr marL="742950" indent="-285750" defTabSz="954088">
              <a:defRPr sz="4000">
                <a:solidFill>
                  <a:schemeClr val="tx1"/>
                </a:solidFill>
                <a:latin typeface="Times New Roman" panose="02020603050405020304" pitchFamily="18" charset="0"/>
              </a:defRPr>
            </a:lvl2pPr>
            <a:lvl3pPr marL="1143000" indent="-228600" defTabSz="954088">
              <a:defRPr sz="4000">
                <a:solidFill>
                  <a:schemeClr val="tx1"/>
                </a:solidFill>
                <a:latin typeface="Times New Roman" panose="02020603050405020304" pitchFamily="18" charset="0"/>
              </a:defRPr>
            </a:lvl3pPr>
            <a:lvl4pPr marL="1600200" indent="-228600" defTabSz="954088">
              <a:defRPr sz="4000">
                <a:solidFill>
                  <a:schemeClr val="tx1"/>
                </a:solidFill>
                <a:latin typeface="Times New Roman" panose="02020603050405020304" pitchFamily="18" charset="0"/>
              </a:defRPr>
            </a:lvl4pPr>
            <a:lvl5pPr marL="2057400" indent="-228600" defTabSz="954088">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fld id="{9E7B389F-56BA-4797-BCAB-53E6E4C37761}" type="slidenum">
              <a:rPr lang="de-DE" altLang="he-IL" sz="1300" smtClean="0">
                <a:solidFill>
                  <a:srgbClr val="000000"/>
                </a:solidFill>
              </a:rPr>
              <a:pPr/>
              <a:t>155</a:t>
            </a:fld>
            <a:endParaRPr lang="de-DE" altLang="he-IL" sz="1300">
              <a:solidFill>
                <a:srgbClr val="000000"/>
              </a:solidFill>
            </a:endParaRPr>
          </a:p>
        </p:txBody>
      </p:sp>
    </p:spTree>
    <p:extLst>
      <p:ext uri="{BB962C8B-B14F-4D97-AF65-F5344CB8AC3E}">
        <p14:creationId xmlns:p14="http://schemas.microsoft.com/office/powerpoint/2010/main" val="6874131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rtl="0"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he-IL" altLang="ko-KR" sz="1400" dirty="0">
                <a:solidFill>
                  <a:srgbClr val="004992"/>
                </a:solidFill>
              </a:rPr>
              <a:t>קוגניטיבי-אימון מטא</a:t>
            </a:r>
            <a:endParaRPr lang="de-DE" sz="1400"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2 – קפיצה למסקנות 1</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E6E5C7A-2435-4476-A761-8A450F686371}" type="slidenum">
              <a:rPr lang="en-US" altLang="fr-FR" smtClean="0"/>
              <a:pPr>
                <a:defRPr/>
              </a:pPr>
              <a:t>‹Nr.›</a:t>
            </a:fld>
            <a:endParaRPr lang="de-DE" altLang="fr-F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e-IL"/>
              <a:t>קוגניטיבי-אימון מטא 2 – קפיצה למסקנות 1</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1E5FE22D-130F-407A-B9A6-D18F0D62BB43}" type="slidenum">
              <a:rPr lang="en-US" altLang="fr-FR" smtClean="0"/>
              <a:pPr>
                <a:defRPr/>
              </a:pPr>
              <a:t>‹Nr.›</a:t>
            </a:fld>
            <a:endParaRPr lang="de-DE" altLang="fr-F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2 – קפיצה למסקנות 1</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D81A7D5-F4B4-46C8-8621-DCE7CFADE5C5}" type="slidenum">
              <a:rPr lang="en-US" altLang="fr-FR" smtClean="0"/>
              <a:pPr>
                <a:defRPr/>
              </a:pPr>
              <a:t>‹Nr.›</a:t>
            </a:fld>
            <a:endParaRPr lang="de-DE" altLang="fr-F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2 – קפיצה למסקנות 1</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1E6E5C7A-2435-4476-A761-8A450F686371}" type="slidenum">
              <a:rPr lang="en-US" altLang="fr-FR" smtClean="0"/>
              <a:pPr>
                <a:defRPr/>
              </a:pPr>
              <a:t>‹Nr.›</a:t>
            </a:fld>
            <a:endParaRPr lang="de-DE" altLang="fr-F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2 – קפיצה למסקנות 1</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1E6E5C7A-2435-4476-A761-8A450F686371}" type="slidenum">
              <a:rPr lang="en-US" altLang="fr-FR" smtClean="0"/>
              <a:pPr>
                <a:defRPr/>
              </a:pPr>
              <a:t>‹Nr.›</a:t>
            </a:fld>
            <a:endParaRPr lang="de-DE" altLang="fr-F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e-IL"/>
              <a:t>קוגניטיבי-אימון מטא 2 – קפיצה למסקנות 1</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79A0A675-C878-4BF4-BAB9-50AE4C6D5E9F}" type="slidenum">
              <a:rPr lang="en-US" altLang="fr-FR" smtClean="0"/>
              <a:pPr>
                <a:defRPr/>
              </a:pPr>
              <a:t>‹Nr.›</a:t>
            </a:fld>
            <a:endParaRPr lang="de-DE" altLang="fr-F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2 – קפיצה למסקנות 1</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366DE23-7CF2-46FE-806A-403FCB906800}" type="slidenum">
              <a:rPr lang="en-US" altLang="fr-FR" smtClean="0"/>
              <a:pPr>
                <a:defRPr/>
              </a:pPr>
              <a:t>‹Nr.›</a:t>
            </a:fld>
            <a:endParaRPr lang="de-DE" altLang="fr-F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baseline="0">
                <a:solidFill>
                  <a:schemeClr val="tx1"/>
                </a:solidFill>
                <a:latin typeface="+mj-lt"/>
              </a:defRPr>
            </a:lvl1pPr>
          </a:lstStyle>
          <a:p>
            <a:pPr>
              <a:defRPr/>
            </a:pPr>
            <a:r>
              <a:rPr lang="he-IL"/>
              <a:t>קוגניטיבי-אימון מטא 2 – קפיצה למסקנות 1</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1E6E5C7A-2435-4476-A761-8A450F686371}" type="slidenum">
              <a:rPr lang="en-US" altLang="fr-FR" smtClean="0"/>
              <a:pPr>
                <a:defRPr/>
              </a:pPr>
              <a:t>‹Nr.›</a:t>
            </a:fld>
            <a:endParaRPr lang="de-DE" altLang="fr-F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5.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3.xml"/><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0"/>
          <a:lstStyle/>
          <a:p>
            <a:r>
              <a:rPr lang="en-US" altLang="de-DE" dirty="0">
                <a:latin typeface="+mn-lt"/>
                <a:ea typeface="+mn-ea"/>
                <a:cs typeface="+mn-cs"/>
              </a:rPr>
              <a:t> </a:t>
            </a:r>
            <a:r>
              <a:rPr lang="en-US" altLang="ja-JP" dirty="0"/>
              <a:t>–</a:t>
            </a:r>
            <a:r>
              <a:rPr lang="en-US" altLang="de-DE" dirty="0">
                <a:latin typeface="+mn-lt"/>
                <a:ea typeface="+mn-ea"/>
                <a:cs typeface="+mn-cs"/>
              </a:rPr>
              <a:t> </a:t>
            </a:r>
            <a:r>
              <a:rPr lang="en-US" altLang="de-DE" dirty="0"/>
              <a:t>MCT 2 A</a:t>
            </a:r>
            <a:r>
              <a:rPr lang="he-IL" altLang="de-DE" dirty="0">
                <a:latin typeface="+mn-lt"/>
                <a:ea typeface="+mn-ea"/>
                <a:cs typeface="+mn-cs"/>
              </a:rPr>
              <a:t>קפיצה למסקנות 1</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 </a:t>
            </a:r>
            <a:r>
              <a:rPr lang="nl-NL" sz="1600" dirty="0">
                <a:solidFill>
                  <a:srgbClr val="004992"/>
                </a:solidFill>
              </a:rPr>
              <a:t>(</a:t>
            </a:r>
            <a:r>
              <a:rPr lang="en-US" sz="1600" dirty="0">
                <a:solidFill>
                  <a:srgbClr val="004992"/>
                </a:solidFill>
              </a:rPr>
              <a:t>9</a:t>
            </a:r>
            <a:r>
              <a:rPr lang="nl-NL" sz="1600" dirty="0">
                <a:solidFill>
                  <a:srgbClr val="004992"/>
                </a:solidFill>
              </a:rPr>
              <a:t>|22)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77699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קפיצה למסקנות</a:t>
            </a:r>
            <a:endParaRPr lang="en-US" sz="3600">
              <a:latin typeface="+mn-lt"/>
              <a:ea typeface="+mn-ea"/>
              <a:cs typeface="+mn-cs"/>
            </a:endParaRPr>
          </a:p>
        </p:txBody>
      </p:sp>
      <p:sp>
        <p:nvSpPr>
          <p:cNvPr id="30722" name="Rectangle 2"/>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לעיתים קרובות אנו מגיעים למסקנות במהירות, על בסיס מידע מאד מורכב בסביבתנו.</a:t>
            </a:r>
            <a:endParaRPr lang="he-IL" altLang="fr-FR"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2</a:t>
            </a:fld>
            <a:endParaRPr lang="de-DE" altLang="fr-FR">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קפיצה למסקנות</a:t>
            </a:r>
            <a:endParaRPr lang="en-US" sz="3600">
              <a:latin typeface="+mn-lt"/>
              <a:ea typeface="+mn-ea"/>
              <a:cs typeface="+mn-cs"/>
            </a:endParaRPr>
          </a:p>
        </p:txBody>
      </p:sp>
      <p:sp>
        <p:nvSpPr>
          <p:cNvPr id="30722" name="Rectangle 2"/>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לעיתים קרובות אנו מגיעים למסקנות במהירות, על בסיס מידע מאד מורכב בסביבתנו.</a:t>
            </a:r>
          </a:p>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לעיתים אנו מגיעים למסקנה מבלי שהוכחנו אותה </a:t>
            </a:r>
            <a:r>
              <a:rPr lang="he-IL" altLang="fr-FR" sz="2400">
                <a:solidFill>
                  <a:srgbClr val="333333"/>
                </a:solidFill>
              </a:rPr>
              <a:t>ב-100%.</a:t>
            </a:r>
            <a:endParaRPr lang="he-IL" altLang="fr-FR"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3</a:t>
            </a:fld>
            <a:endParaRPr lang="de-DE" altLang="fr-FR">
              <a:latin typeface="+mn-lt"/>
            </a:endParaRPr>
          </a:p>
        </p:txBody>
      </p:sp>
    </p:spTree>
    <p:extLst>
      <p:ext uri="{BB962C8B-B14F-4D97-AF65-F5344CB8AC3E}">
        <p14:creationId xmlns:p14="http://schemas.microsoft.com/office/powerpoint/2010/main" val="2757948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קפיצה למסקנות</a:t>
            </a:r>
            <a:endParaRPr lang="en-US" sz="3600">
              <a:latin typeface="+mn-lt"/>
              <a:ea typeface="+mn-ea"/>
              <a:cs typeface="+mn-cs"/>
            </a:endParaRPr>
          </a:p>
        </p:txBody>
      </p:sp>
      <p:sp>
        <p:nvSpPr>
          <p:cNvPr id="30722" name="Rectangle 2"/>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לעיתים קרובות אנו מגיעים למסקנות במהירות, על בסיס מידע מאד מורכב בסביבתנו.</a:t>
            </a:r>
          </a:p>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לעיתים אנו מגיעים למסקנה מבלי שהוכחנו אותה ב-100%.</a:t>
            </a:r>
          </a:p>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האיזון צריך להימצא </a:t>
            </a:r>
            <a:r>
              <a:rPr lang="he-IL" altLang="fr-FR" sz="2400">
                <a:solidFill>
                  <a:srgbClr val="333333"/>
                </a:solidFill>
              </a:rPr>
              <a:t>בין:</a:t>
            </a:r>
            <a:endParaRPr lang="he-IL" altLang="fr-FR"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4</a:t>
            </a:fld>
            <a:endParaRPr lang="de-DE" altLang="fr-FR">
              <a:latin typeface="+mn-lt"/>
            </a:endParaRPr>
          </a:p>
        </p:txBody>
      </p:sp>
    </p:spTree>
    <p:extLst>
      <p:ext uri="{BB962C8B-B14F-4D97-AF65-F5344CB8AC3E}">
        <p14:creationId xmlns:p14="http://schemas.microsoft.com/office/powerpoint/2010/main" val="3250426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קפיצה למסקנות</a:t>
            </a:r>
            <a:endParaRPr lang="en-US" sz="3600">
              <a:latin typeface="+mn-lt"/>
              <a:ea typeface="+mn-ea"/>
              <a:cs typeface="+mn-cs"/>
            </a:endParaRPr>
          </a:p>
        </p:txBody>
      </p:sp>
      <p:sp>
        <p:nvSpPr>
          <p:cNvPr id="30722" name="Rectangle 2"/>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לעיתים קרובות אנו מגיעים למסקנות במהירות, על בסיס מידע מאד מורכב בסביבתנו.</a:t>
            </a:r>
          </a:p>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לעיתים אנו מגיעים למסקנה מבלי שהוכחנו אותה ב-100%.</a:t>
            </a:r>
          </a:p>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האיזון צריך להימצא בין:</a:t>
            </a:r>
          </a:p>
          <a:p>
            <a:pPr lvl="4">
              <a:spcBef>
                <a:spcPts val="1999"/>
              </a:spcBef>
              <a:buSzPct val="80000"/>
              <a:buFont typeface="WingDings"/>
              <a:buChar char=""/>
              <a:tabLst>
                <a:tab pos="2144713" algn="l"/>
              </a:tabLst>
            </a:pPr>
            <a:r>
              <a:rPr lang="he-IL" altLang="fr-FR" sz="2400" dirty="0">
                <a:solidFill>
                  <a:srgbClr val="333333"/>
                </a:solidFill>
                <a:latin typeface="+mn-lt"/>
              </a:rPr>
              <a:t>קבלת החלטה חפוזה (</a:t>
            </a:r>
            <a:r>
              <a:rPr lang="he-IL" altLang="fr-FR" sz="2400" dirty="0">
                <a:solidFill>
                  <a:srgbClr val="004992"/>
                </a:solidFill>
                <a:latin typeface="+mn-lt"/>
              </a:rPr>
              <a:t>סיכון: </a:t>
            </a:r>
            <a:r>
              <a:rPr lang="he-IL" altLang="fr-FR" sz="2400" dirty="0">
                <a:solidFill>
                  <a:srgbClr val="333333"/>
                </a:solidFill>
                <a:latin typeface="+mn-lt"/>
              </a:rPr>
              <a:t>החלטה שגוייה)</a:t>
            </a:r>
            <a:br>
              <a:rPr lang="en-US" altLang="fr-FR" sz="2400" dirty="0">
                <a:solidFill>
                  <a:srgbClr val="333333"/>
                </a:solidFill>
                <a:latin typeface="+mn-lt"/>
              </a:rPr>
            </a:br>
            <a:r>
              <a:rPr lang="he-IL" altLang="fr-FR" sz="2400" dirty="0">
                <a:solidFill>
                  <a:srgbClr val="333333"/>
                </a:solidFill>
                <a:latin typeface="+mn-lt"/>
              </a:rPr>
              <a:t>ו-</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5</a:t>
            </a:fld>
            <a:endParaRPr lang="de-DE" altLang="fr-FR">
              <a:latin typeface="+mn-lt"/>
            </a:endParaRPr>
          </a:p>
        </p:txBody>
      </p:sp>
    </p:spTree>
    <p:extLst>
      <p:ext uri="{BB962C8B-B14F-4D97-AF65-F5344CB8AC3E}">
        <p14:creationId xmlns:p14="http://schemas.microsoft.com/office/powerpoint/2010/main" val="1433178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קפיצה למסקנות</a:t>
            </a:r>
            <a:endParaRPr lang="en-US" sz="3600">
              <a:latin typeface="+mn-lt"/>
              <a:ea typeface="+mn-ea"/>
              <a:cs typeface="+mn-cs"/>
            </a:endParaRPr>
          </a:p>
        </p:txBody>
      </p:sp>
      <p:sp>
        <p:nvSpPr>
          <p:cNvPr id="30722" name="Rectangle 2"/>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לעיתים קרובות אנו מגיעים למסקנות במהירות, על בסיס מידע מאד מורכב בסביבתנו.</a:t>
            </a:r>
          </a:p>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לעיתים אנו מגיעים למסקנה מבלי שהוכחנו אותה ב-100%.</a:t>
            </a:r>
          </a:p>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האיזון צריך להימצא בין:</a:t>
            </a:r>
          </a:p>
          <a:p>
            <a:pPr lvl="4">
              <a:spcBef>
                <a:spcPts val="1999"/>
              </a:spcBef>
              <a:buClr>
                <a:schemeClr val="tx1"/>
              </a:buClr>
              <a:buSzPct val="80000"/>
              <a:buFont typeface="WingDings"/>
              <a:buChar char=""/>
              <a:tabLst>
                <a:tab pos="2144713" algn="l"/>
              </a:tabLst>
            </a:pPr>
            <a:r>
              <a:rPr lang="he-IL" altLang="fr-FR" sz="2400" dirty="0">
                <a:solidFill>
                  <a:srgbClr val="333333"/>
                </a:solidFill>
                <a:latin typeface="+mn-lt"/>
              </a:rPr>
              <a:t>קבלת החלטה חפוזה (</a:t>
            </a:r>
            <a:r>
              <a:rPr lang="he-IL" altLang="fr-FR" sz="2400" dirty="0">
                <a:solidFill>
                  <a:srgbClr val="004992"/>
                </a:solidFill>
                <a:latin typeface="+mn-lt"/>
              </a:rPr>
              <a:t>סיכון: </a:t>
            </a:r>
            <a:r>
              <a:rPr lang="he-IL" altLang="fr-FR" sz="2400" dirty="0">
                <a:solidFill>
                  <a:srgbClr val="333333"/>
                </a:solidFill>
                <a:latin typeface="+mn-lt"/>
              </a:rPr>
              <a:t>החלטה שגוייה)</a:t>
            </a:r>
            <a:br>
              <a:rPr lang="en-US" altLang="fr-FR" sz="2400" dirty="0">
                <a:solidFill>
                  <a:srgbClr val="333333"/>
                </a:solidFill>
                <a:latin typeface="+mn-lt"/>
              </a:rPr>
            </a:br>
            <a:r>
              <a:rPr lang="he-IL" altLang="fr-FR" sz="2400" dirty="0">
                <a:solidFill>
                  <a:srgbClr val="333333"/>
                </a:solidFill>
                <a:latin typeface="+mn-lt"/>
              </a:rPr>
              <a:t>ו-</a:t>
            </a:r>
          </a:p>
          <a:p>
            <a:pPr lvl="4">
              <a:spcBef>
                <a:spcPts val="1999"/>
              </a:spcBef>
              <a:buClr>
                <a:schemeClr val="tx1"/>
              </a:buClr>
              <a:buSzPct val="80000"/>
              <a:buFont typeface="WingDings"/>
              <a:buChar char=""/>
              <a:tabLst>
                <a:tab pos="2144713" algn="l"/>
              </a:tabLst>
            </a:pPr>
            <a:r>
              <a:rPr lang="he-IL" altLang="fr-FR" sz="2400" dirty="0">
                <a:solidFill>
                  <a:srgbClr val="333333"/>
                </a:solidFill>
                <a:latin typeface="+mn-lt"/>
              </a:rPr>
              <a:t>לדייק יתר על המידה (</a:t>
            </a:r>
            <a:r>
              <a:rPr lang="he-IL" altLang="fr-FR" sz="2400" dirty="0">
                <a:solidFill>
                  <a:srgbClr val="004992"/>
                </a:solidFill>
                <a:latin typeface="+mn-lt"/>
              </a:rPr>
              <a:t>חסרון: </a:t>
            </a:r>
            <a:r>
              <a:rPr lang="he-IL" altLang="fr-FR" sz="2400" dirty="0">
                <a:solidFill>
                  <a:srgbClr val="333333"/>
                </a:solidFill>
                <a:latin typeface="+mn-lt"/>
              </a:rPr>
              <a:t>לוקח יותר מידי זמן)</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6</a:t>
            </a:fld>
            <a:endParaRPr lang="de-DE" altLang="fr-FR">
              <a:latin typeface="+mn-lt"/>
            </a:endParaRPr>
          </a:p>
        </p:txBody>
      </p:sp>
    </p:spTree>
    <p:extLst>
      <p:ext uri="{BB962C8B-B14F-4D97-AF65-F5344CB8AC3E}">
        <p14:creationId xmlns:p14="http://schemas.microsoft.com/office/powerpoint/2010/main" val="2894094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vert="horz" lIns="0" tIns="0" rIns="0" bIns="0" rtlCol="0" anchor="t">
            <a:spAutoFit/>
          </a:bodyPr>
          <a:lstStyle/>
          <a:p>
            <a:pPr defTabSz="914377">
              <a:spcBef>
                <a:spcPts val="0"/>
              </a:spcBef>
            </a:pPr>
            <a:r>
              <a:rPr lang="he-IL" altLang="fr-FR" sz="3600">
                <a:latin typeface="+mn-lt"/>
                <a:ea typeface="+mn-ea"/>
                <a:cs typeface="+mn-cs"/>
              </a:rPr>
              <a:t>הסקת מסקנות מבלי להוכיח ב-100%</a:t>
            </a:r>
            <a:endParaRPr lang="de-DE" altLang="fr-FR"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3" name="Slide Number Placeholder 2"/>
          <p:cNvSpPr>
            <a:spLocks noGrp="1"/>
          </p:cNvSpPr>
          <p:nvPr>
            <p:ph type="sldNum" sz="quarter" idx="12"/>
          </p:nvPr>
        </p:nvSpPr>
        <p:spPr/>
        <p:txBody>
          <a:bodyPr/>
          <a:lstStyle/>
          <a:p>
            <a:pPr>
              <a:defRPr/>
            </a:pPr>
            <a:fld id="{1E5FE22D-130F-407A-B9A6-D18F0D62BB43}" type="slidenum">
              <a:rPr lang="en-US" altLang="fr-FR" smtClean="0">
                <a:latin typeface="+mn-lt"/>
              </a:rPr>
              <a:pPr>
                <a:defRPr/>
              </a:pPr>
              <a:t>7</a:t>
            </a:fld>
            <a:endParaRPr lang="de-DE" altLang="fr-FR">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1745358311"/>
              </p:ext>
            </p:extLst>
          </p:nvPr>
        </p:nvGraphicFramePr>
        <p:xfrm>
          <a:off x="408955" y="2033264"/>
          <a:ext cx="11376000" cy="4480560"/>
        </p:xfrm>
        <a:graphic>
          <a:graphicData uri="http://schemas.openxmlformats.org/drawingml/2006/table">
            <a:tbl>
              <a:tblPr rtl="1">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dirty="0">
                          <a:ln>
                            <a:noFill/>
                          </a:ln>
                          <a:solidFill>
                            <a:srgbClr val="333333"/>
                          </a:solidFill>
                          <a:effectLst/>
                          <a:latin typeface="Calibri Light"/>
                        </a:rPr>
                        <a:t>ארוע</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הסבר</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מוצדק?</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עשן נראה יוצא מחלון</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שריפה?</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dirty="0">
                          <a:ln>
                            <a:noFill/>
                          </a:ln>
                          <a:solidFill>
                            <a:srgbClr val="004992"/>
                          </a:solidFill>
                          <a:effectLst/>
                          <a:latin typeface="Calibri Light"/>
                        </a:rPr>
                        <a:t>???</a:t>
                      </a:r>
                      <a:r>
                        <a:rPr kumimoji="0" lang="he-IL" sz="2400" b="0" i="0" u="none" strike="noStrike" cap="none" normalizeH="0" baseline="0" dirty="0">
                          <a:ln>
                            <a:noFill/>
                          </a:ln>
                          <a:solidFill>
                            <a:srgbClr val="333333"/>
                          </a:solidFill>
                          <a:effectLst/>
                          <a:latin typeface="Calibri Light"/>
                        </a:rPr>
                        <a:t> </a:t>
                      </a:r>
                      <a:r>
                        <a:rPr kumimoji="0" lang="he-IL" sz="2400" b="1" i="0" u="none" strike="noStrike" cap="none" normalizeH="0" baseline="0" dirty="0">
                          <a:ln>
                            <a:noFill/>
                          </a:ln>
                          <a:solidFill>
                            <a:srgbClr val="333333"/>
                          </a:solidFill>
                          <a:effectLst/>
                          <a:latin typeface="Calibri Light"/>
                        </a:rPr>
                        <a:t>מה תעשה?</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בן אדם ממלמל</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שיכור?</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dirty="0">
                          <a:ln>
                            <a:noFill/>
                          </a:ln>
                          <a:solidFill>
                            <a:srgbClr val="004992"/>
                          </a:solidFill>
                          <a:effectLst/>
                          <a:latin typeface="+mn-lt"/>
                        </a:rPr>
                        <a:t>???</a:t>
                      </a:r>
                      <a:endParaRPr kumimoji="0" lang="de-DE" sz="24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vert="horz" lIns="0" tIns="0" rIns="0" bIns="0" rtlCol="0" anchor="t">
            <a:spAutoFit/>
          </a:bodyPr>
          <a:lstStyle/>
          <a:p>
            <a:pPr defTabSz="914377">
              <a:spcBef>
                <a:spcPts val="0"/>
              </a:spcBef>
            </a:pPr>
            <a:r>
              <a:rPr lang="he-IL" altLang="fr-FR" sz="3600">
                <a:latin typeface="+mn-lt"/>
                <a:ea typeface="+mn-ea"/>
                <a:cs typeface="+mn-cs"/>
              </a:rPr>
              <a:t>הסקת מסקנות מבלי להוכיח ב-100%</a:t>
            </a:r>
            <a:endParaRPr lang="de-DE" altLang="fr-FR"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3" name="Slide Number Placeholder 2"/>
          <p:cNvSpPr>
            <a:spLocks noGrp="1"/>
          </p:cNvSpPr>
          <p:nvPr>
            <p:ph type="sldNum" sz="quarter" idx="12"/>
          </p:nvPr>
        </p:nvSpPr>
        <p:spPr/>
        <p:txBody>
          <a:bodyPr/>
          <a:lstStyle/>
          <a:p>
            <a:pPr>
              <a:defRPr/>
            </a:pPr>
            <a:fld id="{1E5FE22D-130F-407A-B9A6-D18F0D62BB43}" type="slidenum">
              <a:rPr lang="en-US" altLang="fr-FR" smtClean="0">
                <a:latin typeface="+mn-lt"/>
              </a:rPr>
              <a:pPr>
                <a:defRPr/>
              </a:pPr>
              <a:t>8</a:t>
            </a:fld>
            <a:endParaRPr lang="de-DE" altLang="fr-FR">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3289336192"/>
              </p:ext>
            </p:extLst>
          </p:nvPr>
        </p:nvGraphicFramePr>
        <p:xfrm>
          <a:off x="408955" y="2033264"/>
          <a:ext cx="11376000" cy="4480560"/>
        </p:xfrm>
        <a:graphic>
          <a:graphicData uri="http://schemas.openxmlformats.org/drawingml/2006/table">
            <a:tbl>
              <a:tblPr rtl="1">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dirty="0">
                          <a:ln>
                            <a:noFill/>
                          </a:ln>
                          <a:solidFill>
                            <a:srgbClr val="333333"/>
                          </a:solidFill>
                          <a:effectLst/>
                          <a:latin typeface="Calibri Light"/>
                        </a:rPr>
                        <a:t>ארוע</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הסבר</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מוצדק?</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עשן נראה יוצא מחלון</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שריפה?</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1" i="0" u="none" strike="noStrike" cap="none" normalizeH="0" baseline="0" dirty="0">
                          <a:ln>
                            <a:noFill/>
                          </a:ln>
                          <a:solidFill>
                            <a:srgbClr val="333333"/>
                          </a:solidFill>
                          <a:effectLst/>
                          <a:latin typeface="Calibri Light"/>
                        </a:rPr>
                        <a:t>כנראה – </a:t>
                      </a:r>
                      <a:r>
                        <a:rPr kumimoji="0" lang="he-IL" sz="2400" b="0" i="0" u="none" strike="noStrike" cap="none" normalizeH="0" baseline="0" dirty="0">
                          <a:ln>
                            <a:noFill/>
                          </a:ln>
                          <a:solidFill>
                            <a:srgbClr val="333333"/>
                          </a:solidFill>
                          <a:effectLst/>
                          <a:latin typeface="Calibri Light"/>
                        </a:rPr>
                        <a:t>תאמר</a:t>
                      </a:r>
                      <a:r>
                        <a:rPr kumimoji="0" lang="he-IL" sz="2400" b="0" i="0" u="none" strike="noStrike" cap="none" normalizeH="0" baseline="0">
                          <a:ln>
                            <a:noFill/>
                          </a:ln>
                          <a:solidFill>
                            <a:srgbClr val="333333"/>
                          </a:solidFill>
                          <a:effectLst/>
                          <a:latin typeface="Calibri Light"/>
                        </a:rPr>
                        <a:t>: ”אין </a:t>
                      </a:r>
                      <a:r>
                        <a:rPr kumimoji="0" lang="he-IL" sz="2400" b="0" i="0" u="none" strike="noStrike" cap="none" normalizeH="0" baseline="0" dirty="0">
                          <a:ln>
                            <a:noFill/>
                          </a:ln>
                          <a:solidFill>
                            <a:srgbClr val="333333"/>
                          </a:solidFill>
                          <a:effectLst/>
                          <a:latin typeface="Calibri Light"/>
                        </a:rPr>
                        <a:t>עשן </a:t>
                      </a:r>
                      <a:r>
                        <a:rPr kumimoji="0" lang="he-IL" sz="2400" b="0" i="0" u="none" strike="noStrike" cap="none" normalizeH="0" baseline="0">
                          <a:ln>
                            <a:noFill/>
                          </a:ln>
                          <a:solidFill>
                            <a:srgbClr val="333333"/>
                          </a:solidFill>
                          <a:effectLst/>
                          <a:latin typeface="Calibri Light"/>
                        </a:rPr>
                        <a:t>בלי אש“</a:t>
                      </a:r>
                      <a:endParaRPr kumimoji="0" lang="he-IL" sz="2400" b="0" i="0" u="none" strike="noStrike" cap="none" normalizeH="0" baseline="0" dirty="0">
                        <a:ln>
                          <a:noFill/>
                        </a:ln>
                        <a:solidFill>
                          <a:srgbClr val="333333"/>
                        </a:solidFill>
                        <a:effectLst/>
                        <a:latin typeface="Calibri Light"/>
                      </a:endParaRPr>
                    </a:p>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dirty="0">
                          <a:ln>
                            <a:noFill/>
                          </a:ln>
                          <a:solidFill>
                            <a:srgbClr val="333333"/>
                          </a:solidFill>
                          <a:effectLst/>
                          <a:latin typeface="Calibri Light"/>
                        </a:rPr>
                        <a:t>תתקשר למכבי אש. רשלנות גרועה יותר מאזעקת שווא.</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בן אדם ממלמל</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שיכור?</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vert="horz" lIns="0" tIns="0" rIns="0" bIns="0" rtlCol="0" anchor="t">
            <a:spAutoFit/>
          </a:bodyPr>
          <a:lstStyle/>
          <a:p>
            <a:pPr defTabSz="914377">
              <a:spcBef>
                <a:spcPts val="0"/>
              </a:spcBef>
            </a:pPr>
            <a:r>
              <a:rPr lang="he-IL" altLang="fr-FR" sz="3600">
                <a:latin typeface="+mn-lt"/>
                <a:ea typeface="+mn-ea"/>
                <a:cs typeface="+mn-cs"/>
              </a:rPr>
              <a:t>הסקת מסקנות מבלי להוכיח ב-100%</a:t>
            </a:r>
            <a:endParaRPr lang="de-DE" altLang="fr-FR"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3" name="Slide Number Placeholder 2"/>
          <p:cNvSpPr>
            <a:spLocks noGrp="1"/>
          </p:cNvSpPr>
          <p:nvPr>
            <p:ph type="sldNum" sz="quarter" idx="12"/>
          </p:nvPr>
        </p:nvSpPr>
        <p:spPr/>
        <p:txBody>
          <a:bodyPr/>
          <a:lstStyle/>
          <a:p>
            <a:pPr>
              <a:defRPr/>
            </a:pPr>
            <a:fld id="{1E5FE22D-130F-407A-B9A6-D18F0D62BB43}" type="slidenum">
              <a:rPr lang="en-US" altLang="fr-FR" smtClean="0">
                <a:latin typeface="+mn-lt"/>
              </a:rPr>
              <a:pPr>
                <a:defRPr/>
              </a:pPr>
              <a:t>9</a:t>
            </a:fld>
            <a:endParaRPr lang="de-DE" altLang="fr-FR">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4266415928"/>
              </p:ext>
            </p:extLst>
          </p:nvPr>
        </p:nvGraphicFramePr>
        <p:xfrm>
          <a:off x="408955" y="2033264"/>
          <a:ext cx="11376000" cy="4480560"/>
        </p:xfrm>
        <a:graphic>
          <a:graphicData uri="http://schemas.openxmlformats.org/drawingml/2006/table">
            <a:tbl>
              <a:tblPr rtl="1">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dirty="0">
                          <a:ln>
                            <a:noFill/>
                          </a:ln>
                          <a:solidFill>
                            <a:srgbClr val="333333"/>
                          </a:solidFill>
                          <a:effectLst/>
                          <a:latin typeface="Calibri Light"/>
                        </a:rPr>
                        <a:t>ארוע</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הסבר</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מוצדק?</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עשן נראה יוצא מחלון</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שריפה?</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1" i="0" u="none" strike="noStrike" cap="none" normalizeH="0" baseline="0" dirty="0">
                          <a:ln>
                            <a:noFill/>
                          </a:ln>
                          <a:solidFill>
                            <a:srgbClr val="333333"/>
                          </a:solidFill>
                          <a:effectLst/>
                          <a:latin typeface="Calibri Light"/>
                        </a:rPr>
                        <a:t>כנראה – </a:t>
                      </a:r>
                      <a:r>
                        <a:rPr kumimoji="0" lang="he-IL" sz="2400" b="0" i="0" u="none" strike="noStrike" cap="none" normalizeH="0" baseline="0" dirty="0">
                          <a:ln>
                            <a:noFill/>
                          </a:ln>
                          <a:solidFill>
                            <a:srgbClr val="333333"/>
                          </a:solidFill>
                          <a:effectLst/>
                          <a:latin typeface="Calibri Light"/>
                        </a:rPr>
                        <a:t>תאמר</a:t>
                      </a:r>
                      <a:r>
                        <a:rPr kumimoji="0" lang="he-IL" sz="2400" b="0" i="0" u="none" strike="noStrike" cap="none" normalizeH="0" baseline="0">
                          <a:ln>
                            <a:noFill/>
                          </a:ln>
                          <a:solidFill>
                            <a:srgbClr val="333333"/>
                          </a:solidFill>
                          <a:effectLst/>
                          <a:latin typeface="Calibri Light"/>
                        </a:rPr>
                        <a:t>: ”אין </a:t>
                      </a:r>
                      <a:r>
                        <a:rPr kumimoji="0" lang="he-IL" sz="2400" b="0" i="0" u="none" strike="noStrike" cap="none" normalizeH="0" baseline="0" dirty="0">
                          <a:ln>
                            <a:noFill/>
                          </a:ln>
                          <a:solidFill>
                            <a:srgbClr val="333333"/>
                          </a:solidFill>
                          <a:effectLst/>
                          <a:latin typeface="Calibri Light"/>
                        </a:rPr>
                        <a:t>עשן </a:t>
                      </a:r>
                      <a:r>
                        <a:rPr kumimoji="0" lang="he-IL" sz="2400" b="0" i="0" u="none" strike="noStrike" cap="none" normalizeH="0" baseline="0">
                          <a:ln>
                            <a:noFill/>
                          </a:ln>
                          <a:solidFill>
                            <a:srgbClr val="333333"/>
                          </a:solidFill>
                          <a:effectLst/>
                          <a:latin typeface="Calibri Light"/>
                        </a:rPr>
                        <a:t>בלי אש“</a:t>
                      </a:r>
                      <a:endParaRPr kumimoji="0" lang="he-IL" sz="2400" b="0" i="0" u="none" strike="noStrike" cap="none" normalizeH="0" baseline="0" dirty="0">
                        <a:ln>
                          <a:noFill/>
                        </a:ln>
                        <a:solidFill>
                          <a:srgbClr val="333333"/>
                        </a:solidFill>
                        <a:effectLst/>
                        <a:latin typeface="Calibri Light"/>
                      </a:endParaRPr>
                    </a:p>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dirty="0">
                          <a:ln>
                            <a:noFill/>
                          </a:ln>
                          <a:solidFill>
                            <a:srgbClr val="333333"/>
                          </a:solidFill>
                          <a:effectLst/>
                          <a:latin typeface="Calibri Light"/>
                        </a:rPr>
                        <a:t>תתקשר למכבי אש. רשלנות גרועה יותר מאזעקת שווא.</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בן אדם ממלמל</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שיכור?</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1" i="0" u="none" strike="noStrike" cap="none" normalizeH="0" baseline="0" dirty="0">
                          <a:ln>
                            <a:noFill/>
                          </a:ln>
                          <a:solidFill>
                            <a:srgbClr val="333333"/>
                          </a:solidFill>
                          <a:effectLst/>
                          <a:latin typeface="Calibri Light"/>
                        </a:rPr>
                        <a:t>יתכן – </a:t>
                      </a:r>
                      <a:r>
                        <a:rPr kumimoji="0" lang="he-IL" sz="2400" b="0" i="0" u="none" strike="noStrike" cap="none" normalizeH="0" baseline="0" dirty="0">
                          <a:ln>
                            <a:noFill/>
                          </a:ln>
                          <a:solidFill>
                            <a:srgbClr val="333333"/>
                          </a:solidFill>
                          <a:effectLst/>
                          <a:latin typeface="Calibri Light"/>
                        </a:rPr>
                        <a:t>אבל ישנם הסברים נוספים (למשל: דמנציה, שבץ מוחי). אם אינך לוקח בחשבון הסברים נוספים אתה עלול להעליב אותו (למשל: מפגין גועל).</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440373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קפיצה למסקנות ”בפעולה“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10</a:t>
            </a:fld>
            <a:endParaRPr lang="de-DE" altLang="fr-FR">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2367266880"/>
              </p:ext>
            </p:extLst>
          </p:nvPr>
        </p:nvGraphicFramePr>
        <p:xfrm>
          <a:off x="408955" y="1953768"/>
          <a:ext cx="11376000" cy="4480560"/>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dirty="0">
                          <a:ln>
                            <a:noFill/>
                          </a:ln>
                          <a:solidFill>
                            <a:srgbClr val="333333"/>
                          </a:solidFill>
                          <a:effectLst/>
                          <a:latin typeface="+mn-lt"/>
                          <a:ea typeface="+mn-ea"/>
                          <a:cs typeface="+mn-cs"/>
                        </a:rPr>
                        <a:t>תחום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דוגמה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פוליטיקה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245" rtl="1" eaLnBrk="1" fontAlgn="auto" latinLnBrk="0" hangingPunct="1">
                        <a:lnSpc>
                          <a:spcPct val="100000"/>
                        </a:lnSpc>
                        <a:spcBef>
                          <a:spcPts val="0"/>
                        </a:spcBef>
                        <a:spcAft>
                          <a:spcPts val="0"/>
                        </a:spcAft>
                        <a:buClrTx/>
                        <a:buSzTx/>
                        <a:buFontTx/>
                        <a:buNone/>
                        <a:tabLst/>
                        <a:defRPr/>
                      </a:pPr>
                      <a:r>
                        <a:rPr lang="de-DE" sz="2000" kern="1200" dirty="0">
                          <a:solidFill>
                            <a:schemeClr val="bg1"/>
                          </a:solidFill>
                          <a:effectLst/>
                          <a:latin typeface="Calibri Light" panose="020F0302020204030204" pitchFamily="34" charset="0"/>
                          <a:ea typeface="+mn-ea"/>
                          <a:cs typeface="Calibri Light" panose="020F0302020204030204" pitchFamily="34" charset="0"/>
                        </a:rPr>
                        <a:t>???</a:t>
                      </a:r>
                      <a:r>
                        <a:rPr kumimoji="0" lang="de-DE" sz="2000" b="0" i="0" u="none" strike="noStrike" cap="none" normalizeH="0" baseline="0" dirty="0">
                          <a:ln>
                            <a:noFill/>
                          </a:ln>
                          <a:solidFill>
                            <a:srgbClr val="004992"/>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p>
                      <a:pPr algn="r" rtl="1"/>
                      <a:r>
                        <a:rPr lang="he-IL" sz="2000" kern="1200" dirty="0">
                          <a:solidFill>
                            <a:schemeClr val="bg1"/>
                          </a:solidFill>
                          <a:effectLst/>
                          <a:latin typeface="Calibri Light" panose="020F0302020204030204" pitchFamily="34" charset="0"/>
                          <a:ea typeface="+mn-ea"/>
                          <a:cs typeface="Calibri Light" panose="020F0302020204030204" pitchFamily="34" charset="0"/>
                        </a:rPr>
                        <a:t>שהתקיפה נבעה כנראה מרדיקליזם ימני או מגזענות.   </a:t>
                      </a:r>
                      <a:endParaRPr lang="de-DE" sz="2000" kern="1200" dirty="0">
                        <a:solidFill>
                          <a:schemeClr val="bg1"/>
                        </a:solidFill>
                        <a:effectLst/>
                        <a:latin typeface="Calibri Light" panose="020F0302020204030204" pitchFamily="34" charset="0"/>
                        <a:ea typeface="+mn-ea"/>
                        <a:cs typeface="Calibri Light" panose="020F0302020204030204" pitchFamily="34" charset="0"/>
                      </a:endParaRPr>
                    </a:p>
                    <a:p>
                      <a:pPr algn="r" rtl="1"/>
                      <a:r>
                        <a:rPr lang="he-IL" sz="2000" kern="1200" dirty="0">
                          <a:solidFill>
                            <a:schemeClr val="bg1"/>
                          </a:solidFill>
                          <a:effectLst/>
                          <a:latin typeface="Calibri Light" panose="020F0302020204030204" pitchFamily="34" charset="0"/>
                          <a:ea typeface="+mn-ea"/>
                          <a:cs typeface="Calibri Light" panose="020F0302020204030204" pitchFamily="34" charset="0"/>
                        </a:rPr>
                        <a:t>לעיתים, הטענות הללו אכן מתבררות כנכונות. בדיון הציבורי, לעומת זאת, האשמות כאלו מועלות מהר מדי ומניעים חלופיים נשקלים רק לעתים רחוקות.</a:t>
                      </a:r>
                      <a:endParaRPr lang="de-DE" sz="2000" kern="1200" dirty="0">
                        <a:solidFill>
                          <a:schemeClr val="bg1"/>
                        </a:solidFill>
                        <a:effectLst/>
                        <a:latin typeface="Calibri Light" panose="020F0302020204030204" pitchFamily="34" charset="0"/>
                        <a:ea typeface="+mn-ea"/>
                        <a:cs typeface="Calibri Light" panose="020F0302020204030204" pitchFamily="34"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רפואה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911231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קפיצה למסקנות ”בפעולה“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11</a:t>
            </a:fld>
            <a:endParaRPr lang="de-DE" altLang="fr-FR">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119478901"/>
              </p:ext>
            </p:extLst>
          </p:nvPr>
        </p:nvGraphicFramePr>
        <p:xfrm>
          <a:off x="408955" y="1953768"/>
          <a:ext cx="11376000" cy="4480560"/>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dirty="0">
                          <a:ln>
                            <a:noFill/>
                          </a:ln>
                          <a:solidFill>
                            <a:srgbClr val="333333"/>
                          </a:solidFill>
                          <a:effectLst/>
                          <a:latin typeface="+mn-lt"/>
                          <a:ea typeface="+mn-ea"/>
                          <a:cs typeface="+mn-cs"/>
                        </a:rPr>
                        <a:t>תחום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דוגמה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פוליטיקה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r>
                        <a:rPr kumimoji="0" lang="he-IL" sz="2000" b="0" i="0" u="none" strike="noStrike" kern="1200" cap="none" normalizeH="0" baseline="0" dirty="0">
                          <a:ln>
                            <a:noFill/>
                          </a:ln>
                          <a:solidFill>
                            <a:srgbClr val="333333"/>
                          </a:solidFill>
                          <a:effectLst/>
                          <a:latin typeface="+mn-lt"/>
                          <a:ea typeface="+mn-ea"/>
                          <a:cs typeface="+mn-cs"/>
                        </a:rPr>
                        <a:t>אנשים לעיתים קרובות ממהרים להסיק מסקנות כשהם שומעים על פשע בכלי התקשורת. בהתאם לעמדות הפוליטיות שלהם, הם ממהרים לייחס מניעים מסוימים לתוקף. דוגמא: התוקף והקורבן שייכים לגזע אחר או מאמינים בדת אחרת. הרבה אנשים מאמינים שגזענות או קיצוניות דתית הן הסיבה העיקרית לפשע. לעיתים זה יכול להסתבר כנכון. אבל בדיון הציבורי, הנחות כאלה נעשות לעיתים מהר מדיי ואפשרויות אחרות נשקלות רק לעיתים רחוקות.</a:t>
                      </a:r>
                      <a:endParaRPr kumimoji="0" lang="de-DE" sz="2000" b="0" i="0" u="none" strike="noStrike" kern="1200"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רפואה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052987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קפיצה למסקנות ”בפעולה“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12</a:t>
            </a:fld>
            <a:endParaRPr lang="de-DE" altLang="fr-FR">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387550045"/>
              </p:ext>
            </p:extLst>
          </p:nvPr>
        </p:nvGraphicFramePr>
        <p:xfrm>
          <a:off x="408955" y="1953768"/>
          <a:ext cx="11376000" cy="4480560"/>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dirty="0">
                          <a:ln>
                            <a:noFill/>
                          </a:ln>
                          <a:solidFill>
                            <a:srgbClr val="333333"/>
                          </a:solidFill>
                          <a:effectLst/>
                          <a:latin typeface="+mn-lt"/>
                          <a:ea typeface="+mn-ea"/>
                          <a:cs typeface="+mn-cs"/>
                        </a:rPr>
                        <a:t>תחום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דוגמה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פוליטיקה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r>
                        <a:rPr kumimoji="0" lang="he-IL" sz="2000" b="0" i="0" u="none" strike="noStrike" kern="1200" cap="none" normalizeH="0" baseline="0" dirty="0">
                          <a:ln>
                            <a:noFill/>
                          </a:ln>
                          <a:solidFill>
                            <a:srgbClr val="333333"/>
                          </a:solidFill>
                          <a:effectLst/>
                          <a:latin typeface="+mn-lt"/>
                          <a:ea typeface="+mn-ea"/>
                          <a:cs typeface="+mn-cs"/>
                        </a:rPr>
                        <a:t>אנשים לעיתים קרובות ממהרים להסיק מסקנות כשהם שומעים על פשע בכלי התקשורת. בהתאם לעמדות הפוליטיות שלהם, הם ממהרים לייחס מניעים מסוימים לתוקף. דוגמא: התוקף והקורבן שייכים לגזע אחר או מאמינים בדת אחרת. הרבה אנשים מאמינים שגזענות או קיצוניות דתית הן הסיבה העיקרית לפשע. לעיתים זה יכול להסתבר כנכון. אבל בדיון הציבורי, הנחות כאלה נעשות לעיתים מהר מדיי ואפשרויות אחרות נשקלות רק לעיתים רחוקות.</a:t>
                      </a:r>
                      <a:endParaRPr kumimoji="0" lang="de-DE" sz="2000" b="0" i="0" u="none" strike="noStrike" kern="1200"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רפואה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he-IL" sz="2000" b="0" i="0" u="none" strike="noStrike" cap="none" normalizeH="0" baseline="0" dirty="0">
                          <a:ln>
                            <a:noFill/>
                          </a:ln>
                          <a:solidFill>
                            <a:srgbClr val="004992"/>
                          </a:solidFill>
                          <a:effectLst/>
                          <a:latin typeface="+mn-lt"/>
                          <a:ea typeface="+mn-ea"/>
                          <a:cs typeface="+mn-cs"/>
                        </a:rPr>
                        <a:t>סמפטום יחיד </a:t>
                      </a:r>
                      <a:r>
                        <a:rPr kumimoji="0" lang="he-IL" sz="2000" b="0" i="0" u="none" strike="noStrike" cap="none" normalizeH="0" baseline="0" dirty="0">
                          <a:ln>
                            <a:noFill/>
                          </a:ln>
                          <a:solidFill>
                            <a:srgbClr val="004992"/>
                          </a:solidFill>
                          <a:effectLst/>
                          <a:latin typeface="Times New Roman"/>
                          <a:ea typeface="+mn-ea"/>
                          <a:cs typeface="+mn-cs"/>
                          <a:sym typeface="Wingdings" panose="05000000000000000000" pitchFamily="2" charset="2"/>
                        </a:rPr>
                        <a:t>←</a:t>
                      </a:r>
                      <a:r>
                        <a:rPr kumimoji="0" lang="he-IL" sz="2000" b="0" i="0" u="none" strike="noStrike" cap="none" normalizeH="0" baseline="0" dirty="0">
                          <a:ln>
                            <a:noFill/>
                          </a:ln>
                          <a:solidFill>
                            <a:srgbClr val="004992"/>
                          </a:solidFill>
                          <a:effectLst/>
                          <a:latin typeface="+mn-lt"/>
                          <a:ea typeface="+mn-ea"/>
                          <a:cs typeface="+mn-cs"/>
                        </a:rPr>
                        <a:t> אבחנה?</a:t>
                      </a:r>
                    </a:p>
                    <a:p>
                      <a:pPr marL="0" marR="0" lvl="0" indent="0" algn="r" defTabSz="914400" rtl="1" eaLnBrk="1" fontAlgn="base" latinLnBrk="0" hangingPunct="1">
                        <a:lnSpc>
                          <a:spcPct val="105000"/>
                        </a:lnSpc>
                        <a:spcBef>
                          <a:spcPts val="0"/>
                        </a:spcBef>
                        <a:spcAft>
                          <a:spcPct val="0"/>
                        </a:spcAft>
                        <a:buClr>
                          <a:srgbClr val="006699"/>
                        </a:buClr>
                        <a:buSzTx/>
                        <a:buFontTx/>
                        <a:buNone/>
                        <a:tabLst/>
                      </a:pPr>
                      <a:r>
                        <a:rPr kumimoji="0" lang="he-IL" sz="2000" b="0" i="0" u="none" strike="noStrike" cap="none" normalizeH="0" baseline="0" dirty="0">
                          <a:ln>
                            <a:noFill/>
                          </a:ln>
                          <a:solidFill>
                            <a:srgbClr val="333333"/>
                          </a:solidFill>
                          <a:effectLst/>
                          <a:latin typeface="+mn-lt"/>
                          <a:ea typeface="+mn-ea"/>
                          <a:cs typeface="+mn-cs"/>
                        </a:rPr>
                        <a:t>לעיתים שוגים באבחון התקף בודד כאפילפסיה (התקף יכול להתרחש גם בגמילה מאלכוהול או כשיש חום גבוה)</a:t>
                      </a:r>
                    </a:p>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sz="2000" b="0" i="0" u="none" strike="noStrike" cap="none" normalizeH="0" baseline="0" dirty="0">
                          <a:ln>
                            <a:noFill/>
                          </a:ln>
                          <a:solidFill>
                            <a:srgbClr val="333333"/>
                          </a:solidFill>
                          <a:effectLst/>
                          <a:latin typeface="+mn-lt"/>
                          <a:ea typeface="+mn-ea"/>
                          <a:cs typeface="+mn-cs"/>
                        </a:rPr>
                        <a:t>מצד שני, לפעמים מפספסים אבחנה מכיוון שלא נעשה אבחון מעמיק (למשל: סרטן)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338264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3"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he-IL" altLang="fr-FR" sz="3600" dirty="0">
                <a:solidFill>
                  <a:srgbClr val="004992"/>
                </a:solidFill>
                <a:latin typeface="+mn-lt"/>
                <a:ea typeface="+mn-ea"/>
                <a:cs typeface="+mn-cs"/>
              </a:rPr>
              <a:t>קפיצה </a:t>
            </a:r>
            <a:r>
              <a:rPr lang="he-IL" altLang="fr-FR" sz="3600">
                <a:solidFill>
                  <a:srgbClr val="004992"/>
                </a:solidFill>
                <a:latin typeface="+mn-lt"/>
                <a:ea typeface="+mn-ea"/>
                <a:cs typeface="+mn-cs"/>
              </a:rPr>
              <a:t>למסקנות ”בפעולה“</a:t>
            </a:r>
            <a:br>
              <a:rPr lang="he-IL" altLang="fr-FR" sz="3600" dirty="0">
                <a:solidFill>
                  <a:srgbClr val="004992"/>
                </a:solidFill>
                <a:latin typeface="+mn-lt"/>
                <a:ea typeface="+mn-ea"/>
                <a:cs typeface="+mn-cs"/>
              </a:rPr>
            </a:br>
            <a:r>
              <a:rPr lang="he-IL" altLang="fr-FR" dirty="0">
                <a:solidFill>
                  <a:srgbClr val="004992"/>
                </a:solidFill>
                <a:latin typeface="+mn-lt"/>
                <a:ea typeface="+mn-ea"/>
                <a:cs typeface="+mn-cs"/>
              </a:rPr>
              <a:t>- אגדה אורבנית -</a:t>
            </a:r>
            <a:br>
              <a:rPr lang="he-IL" altLang="fr-FR" dirty="0">
                <a:solidFill>
                  <a:srgbClr val="004992"/>
                </a:solidFill>
                <a:latin typeface="+mn-lt"/>
                <a:ea typeface="+mn-ea"/>
                <a:cs typeface="+mn-cs"/>
              </a:rPr>
            </a:br>
            <a:r>
              <a:rPr lang="he-IL" altLang="fr-FR" sz="2000" dirty="0">
                <a:solidFill>
                  <a:srgbClr val="004992"/>
                </a:solidFill>
                <a:latin typeface="+mn-lt"/>
                <a:ea typeface="+mn-ea"/>
                <a:cs typeface="+mn-cs"/>
              </a:rPr>
              <a:t>(</a:t>
            </a:r>
            <a:r>
              <a:rPr lang="he-IL" altLang="fr-FR" sz="2000" dirty="0"/>
              <a:t>תרגול חלופי נמצא בסוף המצגת)</a:t>
            </a:r>
            <a:endParaRPr lang="en-US" altLang="fr-FR"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3" name="Slide Number Placeholder 2"/>
          <p:cNvSpPr>
            <a:spLocks noGrp="1"/>
          </p:cNvSpPr>
          <p:nvPr>
            <p:ph type="sldNum" sz="quarter" idx="12"/>
          </p:nvPr>
        </p:nvSpPr>
        <p:spPr/>
        <p:txBody>
          <a:bodyPr/>
          <a:lstStyle/>
          <a:p>
            <a:pPr>
              <a:defRPr/>
            </a:pPr>
            <a:fld id="{1E5FE22D-130F-407A-B9A6-D18F0D62BB43}" type="slidenum">
              <a:rPr lang="en-US" altLang="fr-FR" smtClean="0">
                <a:latin typeface="+mn-lt"/>
              </a:rPr>
              <a:pPr>
                <a:defRPr/>
              </a:pPr>
              <a:t>13</a:t>
            </a:fld>
            <a:endParaRPr lang="de-DE" altLang="fr-FR">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936208480"/>
              </p:ext>
            </p:extLst>
          </p:nvPr>
        </p:nvGraphicFramePr>
        <p:xfrm>
          <a:off x="408955" y="2443688"/>
          <a:ext cx="11376000" cy="4297680"/>
        </p:xfrm>
        <a:graphic>
          <a:graphicData uri="http://schemas.openxmlformats.org/drawingml/2006/table">
            <a:tbl>
              <a:tblPr rtl="1">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dirty="0">
                          <a:ln>
                            <a:noFill/>
                          </a:ln>
                          <a:solidFill>
                            <a:srgbClr val="333333"/>
                          </a:solidFill>
                          <a:effectLst/>
                          <a:latin typeface="Calibri Light"/>
                        </a:rPr>
                        <a:t>אגדה</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Calibri Light"/>
                        </a:rPr>
                        <a:t>בעד ונגד</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Calibri Light"/>
                        </a:rPr>
                        <a:t>”הוכחות“</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1800" b="0" i="0" u="none" strike="noStrike" cap="none" normalizeH="0" baseline="0">
                          <a:ln>
                            <a:noFill/>
                          </a:ln>
                          <a:solidFill>
                            <a:srgbClr val="333333"/>
                          </a:solidFill>
                          <a:effectLst/>
                          <a:latin typeface="Calibri Light"/>
                        </a:rPr>
                        <a:t>פול מקרטני (החיפושיות) נדרס למוות בשנת 1966 והוחלף בכפיל.</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FFFFFF"/>
                        </a:buClr>
                        <a:buSzTx/>
                        <a:buFontTx/>
                        <a:buNone/>
                        <a:tabLst/>
                      </a:pPr>
                      <a:r>
                        <a:rPr kumimoji="0" lang="he-IL" sz="1800" b="1" i="0" u="none" strike="noStrike" cap="none" normalizeH="0" baseline="0" dirty="0">
                          <a:ln>
                            <a:noFill/>
                          </a:ln>
                          <a:solidFill>
                            <a:srgbClr val="333333"/>
                          </a:solidFill>
                          <a:effectLst/>
                          <a:latin typeface="Calibri Light"/>
                        </a:rPr>
                        <a:t>בעד:</a:t>
                      </a:r>
                      <a:r>
                        <a:rPr kumimoji="0" lang="he-IL" sz="1800" b="0" i="0" u="none" strike="noStrike" cap="none" normalizeH="0" baseline="0" dirty="0">
                          <a:ln>
                            <a:noFill/>
                          </a:ln>
                          <a:solidFill>
                            <a:srgbClr val="333333"/>
                          </a:solidFill>
                          <a:effectLst/>
                          <a:latin typeface="Calibri Light"/>
                        </a:rPr>
                        <a:t> </a:t>
                      </a:r>
                      <a:r>
                        <a:rPr kumimoji="0" lang="he-IL" sz="1800" b="0" i="0" u="none" strike="noStrike" cap="none" normalizeH="0" baseline="0" dirty="0">
                          <a:ln>
                            <a:noFill/>
                          </a:ln>
                          <a:solidFill>
                            <a:srgbClr val="004992"/>
                          </a:solidFill>
                          <a:effectLst/>
                          <a:latin typeface="Calibri Light"/>
                        </a:rPr>
                        <a:t>???</a:t>
                      </a:r>
                      <a:r>
                        <a:rPr kumimoji="0" lang="he-IL" sz="1800" b="0" i="0" u="none" strike="noStrike" cap="none" normalizeH="0" baseline="0" dirty="0">
                          <a:ln>
                            <a:noFill/>
                          </a:ln>
                          <a:solidFill>
                            <a:srgbClr val="333333"/>
                          </a:solidFill>
                          <a:effectLst/>
                          <a:latin typeface="Calibri Light"/>
                        </a:rPr>
                        <a:t> </a:t>
                      </a:r>
                      <a:r>
                        <a:rPr kumimoji="0" lang="he-IL" sz="1800" b="0" i="0" u="none" strike="noStrike" cap="none" normalizeH="0" baseline="0" dirty="0">
                          <a:ln>
                            <a:noFill/>
                          </a:ln>
                          <a:solidFill>
                            <a:srgbClr val="FFFFFF"/>
                          </a:solidFill>
                          <a:effectLst/>
                          <a:latin typeface="Calibri Light"/>
                        </a:rPr>
                        <a:t>לכאורה, ישנם 70 רמזים נסתרים, חלקם על עטיפת תקליט (</a:t>
                      </a:r>
                      <a:r>
                        <a:rPr kumimoji="0" lang="en-US" sz="1800" b="0" i="0" u="none" strike="noStrike" cap="none" normalizeH="0" baseline="0" dirty="0">
                          <a:ln>
                            <a:noFill/>
                          </a:ln>
                          <a:solidFill>
                            <a:srgbClr val="FFFFFF"/>
                          </a:solidFill>
                          <a:effectLst/>
                          <a:latin typeface="Calibri Light"/>
                        </a:rPr>
                        <a:t>Abbey</a:t>
                      </a:r>
                      <a:r>
                        <a:rPr kumimoji="0" lang="he-IL"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a:ln>
                            <a:noFill/>
                          </a:ln>
                          <a:solidFill>
                            <a:srgbClr val="FFFFFF"/>
                          </a:solidFill>
                          <a:effectLst/>
                          <a:latin typeface="Calibri Light"/>
                        </a:rPr>
                        <a:t>Road</a:t>
                      </a:r>
                      <a:r>
                        <a:rPr kumimoji="0" lang="he-IL" sz="1800" b="0" i="0" u="none" strike="noStrike" cap="none" normalizeH="0" baseline="0" dirty="0">
                          <a:ln>
                            <a:noFill/>
                          </a:ln>
                          <a:solidFill>
                            <a:srgbClr val="FFFFFF"/>
                          </a:solidFill>
                          <a:effectLst/>
                          <a:latin typeface="Calibri Light"/>
                        </a:rPr>
                        <a:t> משמאל):</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1800" b="0" i="0" u="none" strike="noStrike" cap="none" normalizeH="0" baseline="0" dirty="0">
                          <a:ln>
                            <a:noFill/>
                          </a:ln>
                          <a:solidFill>
                            <a:srgbClr val="FFFFFF"/>
                          </a:solidFill>
                          <a:effectLst/>
                          <a:latin typeface="Calibri Light"/>
                        </a:rPr>
                        <a:t>פול יחף וחיוור כסיד </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1800" b="0" i="0" u="none" strike="noStrike" cap="none" normalizeH="0" baseline="0" dirty="0">
                          <a:ln>
                            <a:noFill/>
                          </a:ln>
                          <a:solidFill>
                            <a:srgbClr val="FFFFFF"/>
                          </a:solidFill>
                          <a:effectLst/>
                          <a:latin typeface="Calibri Light"/>
                        </a:rPr>
                        <a:t>פול שמאלי, אבל מחזיק סיגריה בידו הימנית!</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1800" b="0" i="0" u="none" strike="noStrike" cap="none" normalizeH="0" baseline="0" dirty="0">
                          <a:ln>
                            <a:noFill/>
                          </a:ln>
                          <a:solidFill>
                            <a:srgbClr val="FFFFFF"/>
                          </a:solidFill>
                          <a:effectLst/>
                          <a:latin typeface="Calibri Light"/>
                        </a:rPr>
                        <a:t>לוחית </a:t>
                      </a:r>
                      <a:r>
                        <a:rPr kumimoji="0" lang="he-IL" sz="1800" b="0" i="0" u="none" strike="noStrike" cap="none" normalizeH="0" baseline="0">
                          <a:ln>
                            <a:noFill/>
                          </a:ln>
                          <a:solidFill>
                            <a:srgbClr val="FFFFFF"/>
                          </a:solidFill>
                          <a:effectLst/>
                          <a:latin typeface="Calibri Light"/>
                        </a:rPr>
                        <a:t>רישוי ”</a:t>
                      </a:r>
                      <a:r>
                        <a:rPr kumimoji="0" lang="en-US" sz="1800" b="0" i="0" u="none" strike="noStrike" cap="none" normalizeH="0" baseline="0">
                          <a:ln>
                            <a:noFill/>
                          </a:ln>
                          <a:solidFill>
                            <a:srgbClr val="FFFFFF"/>
                          </a:solidFill>
                          <a:effectLst/>
                          <a:latin typeface="Calibri Light"/>
                        </a:rPr>
                        <a:t>LMW“ </a:t>
                      </a:r>
                      <a:r>
                        <a:rPr kumimoji="0" lang="he-IL" sz="1800" b="0" i="0" u="none" strike="noStrike" cap="none" normalizeH="0" baseline="0" dirty="0">
                          <a:ln>
                            <a:noFill/>
                          </a:ln>
                          <a:solidFill>
                            <a:srgbClr val="FFFFFF"/>
                          </a:solidFill>
                          <a:effectLst/>
                          <a:latin typeface="Calibri Light"/>
                        </a:rPr>
                        <a:t>משמעותה: לינדה מקרטני בוכה (</a:t>
                      </a:r>
                      <a:r>
                        <a:rPr kumimoji="0" lang="en-US" sz="1800" b="0" i="0" u="none" strike="noStrike" cap="none" normalizeH="0" baseline="0" dirty="0">
                          <a:ln>
                            <a:noFill/>
                          </a:ln>
                          <a:solidFill>
                            <a:srgbClr val="FFFFFF"/>
                          </a:solidFill>
                          <a:effectLst/>
                          <a:latin typeface="Calibri Light"/>
                        </a:rPr>
                        <a:t>Linda McCartney Weeping) </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1800" b="0" i="0" u="none" strike="noStrike" cap="none" normalizeH="0" baseline="0" dirty="0">
                          <a:ln>
                            <a:noFill/>
                          </a:ln>
                          <a:solidFill>
                            <a:srgbClr val="FFFFFF"/>
                          </a:solidFill>
                          <a:effectLst/>
                          <a:latin typeface="Calibri Light"/>
                        </a:rPr>
                        <a:t>כמו כן, סגנון הנגינה שלו על הבס השתנה מאז 1966</a:t>
                      </a:r>
                    </a:p>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he-IL" sz="1800" b="1" i="0" u="none" strike="noStrike" cap="none" normalizeH="0" baseline="0" dirty="0">
                          <a:ln>
                            <a:noFill/>
                          </a:ln>
                          <a:solidFill>
                            <a:srgbClr val="333333"/>
                          </a:solidFill>
                          <a:effectLst/>
                          <a:latin typeface="Calibri Light"/>
                        </a:rPr>
                        <a:t>נגד:</a:t>
                      </a:r>
                      <a:r>
                        <a:rPr kumimoji="0" lang="he-IL" sz="1800" b="0" i="0" u="none" strike="noStrike" cap="none" normalizeH="0" baseline="0" dirty="0">
                          <a:ln>
                            <a:noFill/>
                          </a:ln>
                          <a:solidFill>
                            <a:srgbClr val="333333"/>
                          </a:solidFill>
                          <a:effectLst/>
                          <a:latin typeface="Calibri Light"/>
                        </a:rPr>
                        <a:t> </a:t>
                      </a:r>
                      <a:r>
                        <a:rPr kumimoji="0" lang="he-IL" sz="1800" b="0" i="0" u="none" strike="noStrike" cap="none" normalizeH="0" baseline="0" dirty="0">
                          <a:ln>
                            <a:noFill/>
                          </a:ln>
                          <a:solidFill>
                            <a:srgbClr val="004992"/>
                          </a:solidFill>
                          <a:effectLst/>
                          <a:latin typeface="Calibri Light"/>
                        </a:rPr>
                        <a:t>???</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1800" b="0" i="0" u="none" strike="noStrike" cap="none" normalizeH="0" baseline="0" dirty="0">
                          <a:ln>
                            <a:noFill/>
                          </a:ln>
                          <a:solidFill>
                            <a:srgbClr val="FFFFFF"/>
                          </a:solidFill>
                          <a:effectLst/>
                          <a:latin typeface="Calibri Light"/>
                        </a:rPr>
                        <a:t>אותו מראה ואותו קול</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1800" b="0" i="0" u="none" strike="noStrike" cap="none" normalizeH="0" baseline="0" dirty="0">
                          <a:ln>
                            <a:noFill/>
                          </a:ln>
                          <a:solidFill>
                            <a:srgbClr val="FFFFFF"/>
                          </a:solidFill>
                          <a:effectLst/>
                          <a:latin typeface="Calibri Light"/>
                        </a:rPr>
                        <a:t>הראיות נראות </a:t>
                      </a:r>
                      <a:r>
                        <a:rPr kumimoji="0" lang="he-IL" sz="1800" b="0" i="0" u="none" strike="noStrike" cap="none" normalizeH="0" baseline="0">
                          <a:ln>
                            <a:noFill/>
                          </a:ln>
                          <a:solidFill>
                            <a:srgbClr val="FFFFFF"/>
                          </a:solidFill>
                          <a:effectLst/>
                          <a:latin typeface="Calibri Light"/>
                        </a:rPr>
                        <a:t>כמומצאות ”</a:t>
                      </a:r>
                      <a:r>
                        <a:rPr kumimoji="0" lang="en-US" sz="1800" b="0" i="0" u="none" strike="noStrike" cap="none" normalizeH="0" baseline="0">
                          <a:ln>
                            <a:noFill/>
                          </a:ln>
                          <a:solidFill>
                            <a:srgbClr val="FFFFFF"/>
                          </a:solidFill>
                          <a:effectLst/>
                          <a:latin typeface="Calibri Light"/>
                        </a:rPr>
                        <a:t>LMW“ </a:t>
                      </a:r>
                      <a:r>
                        <a:rPr kumimoji="0" lang="he-IL" sz="1800" b="0" i="0" u="none" strike="noStrike" cap="none" normalizeH="0" baseline="0" dirty="0">
                          <a:ln>
                            <a:noFill/>
                          </a:ln>
                          <a:solidFill>
                            <a:srgbClr val="FFFFFF"/>
                          </a:solidFill>
                          <a:effectLst/>
                          <a:latin typeface="Calibri Light"/>
                        </a:rPr>
                        <a:t>יכולות להיות כל דבר</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1800" b="0" i="0" u="none" strike="noStrike" cap="none" normalizeH="0" baseline="0" dirty="0">
                          <a:ln>
                            <a:noFill/>
                          </a:ln>
                          <a:solidFill>
                            <a:srgbClr val="FFFFFF"/>
                          </a:solidFill>
                          <a:effectLst/>
                          <a:latin typeface="Calibri Light"/>
                        </a:rPr>
                        <a:t>מקור: האגדה נולדה ב- 1969 כמתיחה מתוכננת היטב של עיתון </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1048"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940"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1108367"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3"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altLang="fr-FR" sz="3600">
                <a:solidFill>
                  <a:srgbClr val="004992"/>
                </a:solidFill>
                <a:latin typeface="+mn-lt"/>
                <a:ea typeface="+mn-ea"/>
                <a:cs typeface="+mn-cs"/>
              </a:rPr>
              <a:t>קפיצה למסקנות ”בפעולה“</a:t>
            </a:r>
            <a:br>
              <a:rPr lang="he-IL" altLang="fr-FR" sz="3600">
                <a:solidFill>
                  <a:srgbClr val="004992"/>
                </a:solidFill>
                <a:latin typeface="+mn-lt"/>
                <a:ea typeface="+mn-ea"/>
                <a:cs typeface="+mn-cs"/>
              </a:rPr>
            </a:br>
            <a:r>
              <a:rPr lang="he-IL" altLang="fr-FR">
                <a:solidFill>
                  <a:srgbClr val="004992"/>
                </a:solidFill>
                <a:latin typeface="+mn-lt"/>
                <a:ea typeface="+mn-ea"/>
                <a:cs typeface="+mn-cs"/>
              </a:rPr>
              <a:t>- אגדה אורבנית -</a:t>
            </a:r>
            <a:endParaRPr lang="en-US" altLang="fr-FR">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3" name="Slide Number Placeholder 2"/>
          <p:cNvSpPr>
            <a:spLocks noGrp="1"/>
          </p:cNvSpPr>
          <p:nvPr>
            <p:ph type="sldNum" sz="quarter" idx="12"/>
          </p:nvPr>
        </p:nvSpPr>
        <p:spPr/>
        <p:txBody>
          <a:bodyPr/>
          <a:lstStyle/>
          <a:p>
            <a:pPr>
              <a:defRPr/>
            </a:pPr>
            <a:fld id="{1E5FE22D-130F-407A-B9A6-D18F0D62BB43}" type="slidenum">
              <a:rPr lang="en-US" altLang="fr-FR" smtClean="0">
                <a:latin typeface="+mn-lt"/>
              </a:rPr>
              <a:pPr>
                <a:defRPr/>
              </a:pPr>
              <a:t>14</a:t>
            </a:fld>
            <a:endParaRPr lang="de-DE" altLang="fr-FR">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1191872508"/>
              </p:ext>
            </p:extLst>
          </p:nvPr>
        </p:nvGraphicFramePr>
        <p:xfrm>
          <a:off x="408955" y="2443688"/>
          <a:ext cx="11376000" cy="4297680"/>
        </p:xfrm>
        <a:graphic>
          <a:graphicData uri="http://schemas.openxmlformats.org/drawingml/2006/table">
            <a:tbl>
              <a:tblPr rtl="1">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dirty="0">
                          <a:ln>
                            <a:noFill/>
                          </a:ln>
                          <a:solidFill>
                            <a:srgbClr val="333333"/>
                          </a:solidFill>
                          <a:effectLst/>
                          <a:latin typeface="Calibri Light"/>
                        </a:rPr>
                        <a:t>אגדה</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Calibri Light"/>
                        </a:rPr>
                        <a:t>בעד ונגד</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Calibri Light"/>
                        </a:rPr>
                        <a:t>”הוכחות“</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1800" b="0" i="0" u="none" strike="noStrike" cap="none" normalizeH="0" baseline="0">
                          <a:ln>
                            <a:noFill/>
                          </a:ln>
                          <a:solidFill>
                            <a:srgbClr val="333333"/>
                          </a:solidFill>
                          <a:effectLst/>
                          <a:latin typeface="Calibri Light"/>
                        </a:rPr>
                        <a:t>פול מקרטני (החיפושיות) נדרס למוות בשנת 1966 והוחלף בכפיל.</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1800" b="1" i="0" u="none" strike="noStrike" cap="none" normalizeH="0" baseline="0" dirty="0">
                          <a:ln>
                            <a:noFill/>
                          </a:ln>
                          <a:solidFill>
                            <a:srgbClr val="333333"/>
                          </a:solidFill>
                          <a:effectLst/>
                          <a:latin typeface="Calibri Light"/>
                        </a:rPr>
                        <a:t>בעד:</a:t>
                      </a:r>
                      <a:r>
                        <a:rPr kumimoji="0" lang="he-IL" sz="1800" b="0" i="0" u="none" strike="noStrike" cap="none" normalizeH="0" baseline="0" dirty="0">
                          <a:ln>
                            <a:noFill/>
                          </a:ln>
                          <a:solidFill>
                            <a:srgbClr val="333333"/>
                          </a:solidFill>
                          <a:effectLst/>
                          <a:latin typeface="Calibri Light"/>
                        </a:rPr>
                        <a:t> לכאורה, ישנם 70 רמזים נסתרים, חלקם על עטיפת תקליט (</a:t>
                      </a:r>
                      <a:r>
                        <a:rPr kumimoji="0" lang="en-US" sz="1800" b="0" i="0" u="none" strike="noStrike" cap="none" normalizeH="0" baseline="0" dirty="0">
                          <a:ln>
                            <a:noFill/>
                          </a:ln>
                          <a:solidFill>
                            <a:srgbClr val="333333"/>
                          </a:solidFill>
                          <a:effectLst/>
                          <a:latin typeface="Calibri Light"/>
                        </a:rPr>
                        <a:t>Abbey</a:t>
                      </a:r>
                      <a:r>
                        <a:rPr kumimoji="0" lang="he-IL"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a:ln>
                            <a:noFill/>
                          </a:ln>
                          <a:solidFill>
                            <a:srgbClr val="333333"/>
                          </a:solidFill>
                          <a:effectLst/>
                          <a:latin typeface="Calibri Light"/>
                        </a:rPr>
                        <a:t>Road</a:t>
                      </a:r>
                      <a:r>
                        <a:rPr kumimoji="0" lang="he-IL" sz="1800" b="0" i="0" u="none" strike="noStrike" cap="none" normalizeH="0" baseline="0" dirty="0">
                          <a:ln>
                            <a:noFill/>
                          </a:ln>
                          <a:solidFill>
                            <a:srgbClr val="333333"/>
                          </a:solidFill>
                          <a:effectLst/>
                          <a:latin typeface="Calibri Light"/>
                        </a:rPr>
                        <a:t> משמאל):</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Calibri Light"/>
                        </a:rPr>
                        <a:t>פול יחף וחיוור כסיד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Calibri Light"/>
                        </a:rPr>
                        <a:t>פול שמאלי, אבל מחזיק סיגריה בידו הימנית!</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Calibri Light"/>
                        </a:rPr>
                        <a:t>לוחית רישוי ”</a:t>
                      </a:r>
                      <a:r>
                        <a:rPr kumimoji="0" lang="en-US" sz="1800" b="0" i="0" u="none" strike="noStrike" cap="none" normalizeH="0" baseline="0" dirty="0">
                          <a:ln>
                            <a:noFill/>
                          </a:ln>
                          <a:solidFill>
                            <a:srgbClr val="333333"/>
                          </a:solidFill>
                          <a:effectLst/>
                          <a:latin typeface="+mn-lt"/>
                        </a:rPr>
                        <a:t> “LMW</a:t>
                      </a:r>
                      <a:r>
                        <a:rPr kumimoji="0" lang="he-IL" sz="1800" b="0" i="0" u="none" strike="noStrike" cap="none" normalizeH="0" baseline="0" dirty="0">
                          <a:ln>
                            <a:noFill/>
                          </a:ln>
                          <a:solidFill>
                            <a:srgbClr val="333333"/>
                          </a:solidFill>
                          <a:effectLst/>
                          <a:latin typeface="Calibri Light"/>
                        </a:rPr>
                        <a:t>משמעותה: לינדה מקרטני בוכה (</a:t>
                      </a:r>
                      <a:r>
                        <a:rPr kumimoji="0" lang="en-US" sz="1800" b="0" i="0" u="none" strike="noStrike" cap="none" normalizeH="0" baseline="0" dirty="0">
                          <a:ln>
                            <a:noFill/>
                          </a:ln>
                          <a:solidFill>
                            <a:srgbClr val="333333"/>
                          </a:solidFill>
                          <a:effectLst/>
                          <a:latin typeface="Calibri Light"/>
                        </a:rPr>
                        <a:t>Linda McCartney Weeping)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Calibri Light"/>
                        </a:rPr>
                        <a:t>כמו כן, סגנון הנגינה שלו על הבס השתנה מאז 1966</a:t>
                      </a:r>
                    </a:p>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he-IL" sz="1800" b="1" i="0" u="none" strike="noStrike" cap="none" normalizeH="0" baseline="0" dirty="0">
                          <a:ln>
                            <a:noFill/>
                          </a:ln>
                          <a:solidFill>
                            <a:srgbClr val="333333"/>
                          </a:solidFill>
                          <a:effectLst/>
                          <a:latin typeface="Calibri Light"/>
                        </a:rPr>
                        <a:t>נגד:</a:t>
                      </a:r>
                      <a:r>
                        <a:rPr kumimoji="0" lang="he-IL" sz="1800" b="0" i="0" u="none" strike="noStrike" cap="none" normalizeH="0" baseline="0" dirty="0">
                          <a:ln>
                            <a:noFill/>
                          </a:ln>
                          <a:solidFill>
                            <a:srgbClr val="333333"/>
                          </a:solidFill>
                          <a:effectLst/>
                          <a:latin typeface="Calibri Light"/>
                        </a:rPr>
                        <a:t> </a:t>
                      </a:r>
                      <a:r>
                        <a:rPr kumimoji="0" lang="he-IL" sz="1800" b="0" i="0" u="none" strike="noStrike" cap="none" normalizeH="0" baseline="0" dirty="0">
                          <a:ln>
                            <a:noFill/>
                          </a:ln>
                          <a:solidFill>
                            <a:srgbClr val="004992"/>
                          </a:solidFill>
                          <a:effectLst/>
                          <a:latin typeface="Calibri Light"/>
                        </a:rPr>
                        <a:t>???</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1800" b="0" i="0" u="none" strike="noStrike" cap="none" normalizeH="0" baseline="0" dirty="0">
                          <a:ln>
                            <a:noFill/>
                          </a:ln>
                          <a:solidFill>
                            <a:srgbClr val="FFFFFF"/>
                          </a:solidFill>
                          <a:effectLst/>
                          <a:latin typeface="Calibri Light"/>
                        </a:rPr>
                        <a:t>אותו מראה ואותו קול</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1800" b="0" i="0" u="none" strike="noStrike" cap="none" normalizeH="0" baseline="0" dirty="0">
                          <a:ln>
                            <a:noFill/>
                          </a:ln>
                          <a:solidFill>
                            <a:srgbClr val="FFFFFF"/>
                          </a:solidFill>
                          <a:effectLst/>
                          <a:latin typeface="Calibri Light"/>
                        </a:rPr>
                        <a:t>הראיות נראות כמומצאות ”</a:t>
                      </a:r>
                      <a:r>
                        <a:rPr kumimoji="0" lang="en-US" sz="1800" b="0" i="0" u="none" strike="noStrike" cap="none" normalizeH="0" baseline="0" dirty="0">
                          <a:ln>
                            <a:noFill/>
                          </a:ln>
                          <a:solidFill>
                            <a:srgbClr val="FFFFFF"/>
                          </a:solidFill>
                          <a:effectLst/>
                          <a:latin typeface="Calibri Light"/>
                        </a:rPr>
                        <a:t>LMW“ </a:t>
                      </a:r>
                      <a:r>
                        <a:rPr kumimoji="0" lang="he-IL" sz="1800" b="0" i="0" u="none" strike="noStrike" cap="none" normalizeH="0" baseline="0" dirty="0">
                          <a:ln>
                            <a:noFill/>
                          </a:ln>
                          <a:solidFill>
                            <a:srgbClr val="FFFFFF"/>
                          </a:solidFill>
                          <a:effectLst/>
                          <a:latin typeface="Calibri Light"/>
                        </a:rPr>
                        <a:t>יכולות להיות כל דבר</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1800" b="0" i="0" u="none" strike="noStrike" cap="none" normalizeH="0" baseline="0" dirty="0">
                          <a:ln>
                            <a:noFill/>
                          </a:ln>
                          <a:solidFill>
                            <a:srgbClr val="FFFFFF"/>
                          </a:solidFill>
                          <a:effectLst/>
                          <a:latin typeface="Calibri Light"/>
                        </a:rPr>
                        <a:t>מקור: האגדה נולדה ב- 1969 כמתיחה מתוכננת היטב של עיתון </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1048"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940"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1108367"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Tree>
    <p:extLst>
      <p:ext uri="{BB962C8B-B14F-4D97-AF65-F5344CB8AC3E}">
        <p14:creationId xmlns:p14="http://schemas.microsoft.com/office/powerpoint/2010/main" val="3806696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3"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altLang="fr-FR" sz="3600">
                <a:solidFill>
                  <a:srgbClr val="004992"/>
                </a:solidFill>
                <a:latin typeface="+mn-lt"/>
                <a:ea typeface="+mn-ea"/>
                <a:cs typeface="+mn-cs"/>
              </a:rPr>
              <a:t>קפיצה למסקנות ”בפעולה“</a:t>
            </a:r>
            <a:br>
              <a:rPr lang="he-IL" altLang="fr-FR" sz="3600">
                <a:solidFill>
                  <a:srgbClr val="004992"/>
                </a:solidFill>
                <a:latin typeface="+mn-lt"/>
                <a:ea typeface="+mn-ea"/>
                <a:cs typeface="+mn-cs"/>
              </a:rPr>
            </a:br>
            <a:r>
              <a:rPr lang="he-IL" altLang="fr-FR">
                <a:solidFill>
                  <a:srgbClr val="004992"/>
                </a:solidFill>
                <a:latin typeface="+mn-lt"/>
                <a:ea typeface="+mn-ea"/>
                <a:cs typeface="+mn-cs"/>
              </a:rPr>
              <a:t>- אגדה אורבנית -</a:t>
            </a:r>
            <a:endParaRPr lang="en-US" altLang="fr-FR">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3" name="Slide Number Placeholder 2"/>
          <p:cNvSpPr>
            <a:spLocks noGrp="1"/>
          </p:cNvSpPr>
          <p:nvPr>
            <p:ph type="sldNum" sz="quarter" idx="12"/>
          </p:nvPr>
        </p:nvSpPr>
        <p:spPr/>
        <p:txBody>
          <a:bodyPr/>
          <a:lstStyle/>
          <a:p>
            <a:pPr>
              <a:defRPr/>
            </a:pPr>
            <a:fld id="{1E5FE22D-130F-407A-B9A6-D18F0D62BB43}" type="slidenum">
              <a:rPr lang="en-US" altLang="fr-FR" smtClean="0">
                <a:latin typeface="+mn-lt"/>
              </a:rPr>
              <a:pPr>
                <a:defRPr/>
              </a:pPr>
              <a:t>15</a:t>
            </a:fld>
            <a:endParaRPr lang="de-DE" altLang="fr-FR">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718738909"/>
              </p:ext>
            </p:extLst>
          </p:nvPr>
        </p:nvGraphicFramePr>
        <p:xfrm>
          <a:off x="408955" y="2443688"/>
          <a:ext cx="11376000" cy="4297680"/>
        </p:xfrm>
        <a:graphic>
          <a:graphicData uri="http://schemas.openxmlformats.org/drawingml/2006/table">
            <a:tbl>
              <a:tblPr rtl="1">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dirty="0">
                          <a:ln>
                            <a:noFill/>
                          </a:ln>
                          <a:solidFill>
                            <a:srgbClr val="333333"/>
                          </a:solidFill>
                          <a:effectLst/>
                          <a:latin typeface="Calibri Light"/>
                        </a:rPr>
                        <a:t>אגדה</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Calibri Light"/>
                        </a:rPr>
                        <a:t>בעד ונגד</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Calibri Light"/>
                        </a:rPr>
                        <a:t>”הוכחות“</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1800" b="0" i="0" u="none" strike="noStrike" cap="none" normalizeH="0" baseline="0">
                          <a:ln>
                            <a:noFill/>
                          </a:ln>
                          <a:solidFill>
                            <a:srgbClr val="333333"/>
                          </a:solidFill>
                          <a:effectLst/>
                          <a:latin typeface="Calibri Light"/>
                        </a:rPr>
                        <a:t>פול מקרטני (החיפושיות) נדרס למוות בשנת 1966 והוחלף בכפיל.</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1800" b="1" i="0" u="none" strike="noStrike" cap="none" normalizeH="0" baseline="0" dirty="0">
                          <a:ln>
                            <a:noFill/>
                          </a:ln>
                          <a:solidFill>
                            <a:srgbClr val="333333"/>
                          </a:solidFill>
                          <a:effectLst/>
                          <a:latin typeface="Calibri Light"/>
                        </a:rPr>
                        <a:t>בעד:</a:t>
                      </a:r>
                      <a:r>
                        <a:rPr kumimoji="0" lang="he-IL" sz="1800" b="0" i="0" u="none" strike="noStrike" cap="none" normalizeH="0" baseline="0" dirty="0">
                          <a:ln>
                            <a:noFill/>
                          </a:ln>
                          <a:solidFill>
                            <a:srgbClr val="333333"/>
                          </a:solidFill>
                          <a:effectLst/>
                          <a:latin typeface="Calibri Light"/>
                        </a:rPr>
                        <a:t> לכאורה, ישנם 70 רמזים נסתרים, חלקם על עטיפת תקליט (</a:t>
                      </a:r>
                      <a:r>
                        <a:rPr kumimoji="0" lang="en-US" sz="1800" b="0" i="0" u="none" strike="noStrike" cap="none" normalizeH="0" baseline="0" dirty="0">
                          <a:ln>
                            <a:noFill/>
                          </a:ln>
                          <a:solidFill>
                            <a:srgbClr val="333333"/>
                          </a:solidFill>
                          <a:effectLst/>
                          <a:latin typeface="Calibri Light"/>
                        </a:rPr>
                        <a:t>Abbey</a:t>
                      </a:r>
                      <a:r>
                        <a:rPr kumimoji="0" lang="he-IL"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a:ln>
                            <a:noFill/>
                          </a:ln>
                          <a:solidFill>
                            <a:srgbClr val="333333"/>
                          </a:solidFill>
                          <a:effectLst/>
                          <a:latin typeface="Calibri Light"/>
                        </a:rPr>
                        <a:t>Road</a:t>
                      </a:r>
                      <a:r>
                        <a:rPr kumimoji="0" lang="he-IL" sz="1800" b="0" i="0" u="none" strike="noStrike" cap="none" normalizeH="0" baseline="0" dirty="0">
                          <a:ln>
                            <a:noFill/>
                          </a:ln>
                          <a:solidFill>
                            <a:srgbClr val="333333"/>
                          </a:solidFill>
                          <a:effectLst/>
                          <a:latin typeface="Calibri Light"/>
                        </a:rPr>
                        <a:t> משמאל):</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mn-lt"/>
                        </a:rPr>
                        <a:t>פול יחף וחיוור כסיד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mn-lt"/>
                        </a:rPr>
                        <a:t>פול שמאלי, אבל מחזיק סיגריה בידו הימנית!</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mn-lt"/>
                        </a:rPr>
                        <a:t>לוחית רישוי ”</a:t>
                      </a:r>
                      <a:r>
                        <a:rPr kumimoji="0" lang="en-US" sz="1800" b="0" i="0" u="none" strike="noStrike" cap="none" normalizeH="0" baseline="0" dirty="0">
                          <a:ln>
                            <a:noFill/>
                          </a:ln>
                          <a:solidFill>
                            <a:srgbClr val="333333"/>
                          </a:solidFill>
                          <a:effectLst/>
                          <a:latin typeface="+mn-lt"/>
                        </a:rPr>
                        <a:t> “LMW</a:t>
                      </a:r>
                      <a:r>
                        <a:rPr kumimoji="0" lang="he-IL" sz="1800" b="0" i="0" u="none" strike="noStrike" cap="none" normalizeH="0" baseline="0" dirty="0">
                          <a:ln>
                            <a:noFill/>
                          </a:ln>
                          <a:solidFill>
                            <a:srgbClr val="333333"/>
                          </a:solidFill>
                          <a:effectLst/>
                          <a:latin typeface="+mn-lt"/>
                        </a:rPr>
                        <a:t>משמעותה: לינדה מקרטני בוכה (</a:t>
                      </a:r>
                      <a:r>
                        <a:rPr kumimoji="0" lang="en-US" sz="1800" b="0" i="0" u="none" strike="noStrike" cap="none" normalizeH="0" baseline="0" dirty="0">
                          <a:ln>
                            <a:noFill/>
                          </a:ln>
                          <a:solidFill>
                            <a:srgbClr val="333333"/>
                          </a:solidFill>
                          <a:effectLst/>
                          <a:latin typeface="+mn-lt"/>
                        </a:rPr>
                        <a:t>Linda McCartney Weeping)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mn-lt"/>
                        </a:rPr>
                        <a:t>כמו כן, סגנון הנגינה שלו על הבס השתנה מאז 1966</a:t>
                      </a:r>
                    </a:p>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he-IL" sz="1800" b="1" i="0" u="none" strike="noStrike" cap="none" normalizeH="0" baseline="0" dirty="0">
                          <a:ln>
                            <a:noFill/>
                          </a:ln>
                          <a:solidFill>
                            <a:srgbClr val="333333"/>
                          </a:solidFill>
                          <a:effectLst/>
                          <a:latin typeface="Calibri Light"/>
                        </a:rPr>
                        <a:t>נגד:</a:t>
                      </a:r>
                      <a:r>
                        <a:rPr kumimoji="0" lang="he-IL" sz="1800" b="0" i="0" u="none" strike="noStrike" cap="none" normalizeH="0" baseline="0" dirty="0">
                          <a:ln>
                            <a:noFill/>
                          </a:ln>
                          <a:solidFill>
                            <a:srgbClr val="333333"/>
                          </a:solidFill>
                          <a:effectLst/>
                          <a:latin typeface="Calibri Light"/>
                        </a:rPr>
                        <a:t>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Calibri Light"/>
                        </a:rPr>
                        <a:t>אותו מראה ואותו קול</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Calibri Light"/>
                        </a:rPr>
                        <a:t>הראיות נראות כמומצאות ”</a:t>
                      </a:r>
                      <a:r>
                        <a:rPr kumimoji="0" lang="en-US" sz="1800" b="0" i="0" u="none" strike="noStrike" cap="none" normalizeH="0" baseline="0" dirty="0">
                          <a:ln>
                            <a:noFill/>
                          </a:ln>
                          <a:solidFill>
                            <a:srgbClr val="333333"/>
                          </a:solidFill>
                          <a:effectLst/>
                          <a:latin typeface="Calibri Light"/>
                        </a:rPr>
                        <a:t>LMW“ </a:t>
                      </a:r>
                      <a:r>
                        <a:rPr kumimoji="0" lang="he-IL" sz="1800" b="0" i="0" u="none" strike="noStrike" cap="none" normalizeH="0" baseline="0" dirty="0">
                          <a:ln>
                            <a:noFill/>
                          </a:ln>
                          <a:solidFill>
                            <a:srgbClr val="333333"/>
                          </a:solidFill>
                          <a:effectLst/>
                          <a:latin typeface="Calibri Light"/>
                        </a:rPr>
                        <a:t>יכולות להיות כל דבר</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Calibri Light"/>
                        </a:rPr>
                        <a:t>מקור: האגדה נולדה ב- 1969 כמתיחה מתוכננת היטב של עיתון </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1048"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940"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1108367"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Tree>
    <p:extLst>
      <p:ext uri="{BB962C8B-B14F-4D97-AF65-F5344CB8AC3E}">
        <p14:creationId xmlns:p14="http://schemas.microsoft.com/office/powerpoint/2010/main" val="1312568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קפיצה </a:t>
            </a:r>
            <a:r>
              <a:rPr lang="he-IL" sz="3600">
                <a:solidFill>
                  <a:srgbClr val="004992"/>
                </a:solidFill>
                <a:latin typeface="+mn-lt"/>
                <a:ea typeface="+mn-ea"/>
                <a:cs typeface="+mn-cs"/>
              </a:rPr>
              <a:t>למסקנות ”בפעולה“</a:t>
            </a:r>
            <a:br>
              <a:rPr lang="he-IL" sz="3600" dirty="0">
                <a:solidFill>
                  <a:srgbClr val="004992"/>
                </a:solidFill>
                <a:latin typeface="+mn-lt"/>
                <a:ea typeface="+mn-ea"/>
                <a:cs typeface="+mn-cs"/>
              </a:rPr>
            </a:br>
            <a:r>
              <a:rPr lang="he-IL" dirty="0">
                <a:solidFill>
                  <a:srgbClr val="004992"/>
                </a:solidFill>
                <a:latin typeface="+mn-lt"/>
                <a:ea typeface="+mn-ea"/>
                <a:cs typeface="+mn-cs"/>
              </a:rPr>
              <a:t>- אגדה אורבנית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16</a:t>
            </a:fld>
            <a:endParaRPr lang="de-DE" altLang="fr-FR">
              <a:latin typeface="+mn-lt"/>
            </a:endParaRPr>
          </a:p>
        </p:txBody>
      </p:sp>
      <p:pic>
        <p:nvPicPr>
          <p:cNvPr id="14" name="Picture 12" descr="ala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82621"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82621"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liv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30852"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8"/>
          <p:cNvSpPr txBox="1">
            <a:spLocks noChangeArrowheads="1"/>
          </p:cNvSpPr>
          <p:nvPr/>
        </p:nvSpPr>
        <p:spPr bwMode="auto">
          <a:xfrm>
            <a:off x="719853" y="2865593"/>
            <a:ext cx="6529863" cy="151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spcAft>
                <a:spcPts val="0"/>
              </a:spcAft>
              <a:buClrTx/>
              <a:buNone/>
            </a:pPr>
            <a:r>
              <a:rPr lang="he-IL" altLang="de-DE" sz="2400" dirty="0">
                <a:solidFill>
                  <a:srgbClr val="333333"/>
                </a:solidFill>
                <a:latin typeface="+mn-lt"/>
              </a:rPr>
              <a:t>תגובתו ההומוריסטית של מקרטני לשמועות על מותו:</a:t>
            </a:r>
          </a:p>
          <a:p>
            <a:pPr algn="r" rtl="1" eaLnBrk="1" hangingPunct="1">
              <a:lnSpc>
                <a:spcPct val="105000"/>
              </a:lnSpc>
              <a:spcBef>
                <a:spcPts val="1999"/>
              </a:spcBef>
              <a:spcAft>
                <a:spcPts val="0"/>
              </a:spcAft>
              <a:buClrTx/>
              <a:buNone/>
            </a:pPr>
            <a:r>
              <a:rPr lang="he-IL" altLang="de-DE" sz="2400" dirty="0">
                <a:solidFill>
                  <a:srgbClr val="333333"/>
                </a:solidFill>
                <a:latin typeface="+mn-lt"/>
              </a:rPr>
              <a:t>אלבום סולו בשם ”פול חי“ שימו לב: עטיפת התקליט דומה לעטיפה של </a:t>
            </a:r>
            <a:r>
              <a:rPr lang="en-US" altLang="de-DE" sz="2400" dirty="0">
                <a:solidFill>
                  <a:srgbClr val="333333"/>
                </a:solidFill>
                <a:latin typeface="+mn-lt"/>
              </a:rPr>
              <a:t>Abbey road</a:t>
            </a:r>
            <a:endParaRPr lang="de-DE" altLang="de-DE" sz="2400" dirty="0">
              <a:solidFill>
                <a:srgbClr val="333333"/>
              </a:solidFill>
              <a:latin typeface="+mn-l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fontAlgn="base" hangingPunct="1">
              <a:spcBef>
                <a:spcPct val="0"/>
              </a:spcBef>
              <a:spcAft>
                <a:spcPct val="0"/>
              </a:spcAft>
              <a:buClrTx/>
              <a:buFontTx/>
              <a:buNone/>
            </a:pPr>
            <a:r>
              <a:rPr lang="he-IL" altLang="de-DE" sz="2400" dirty="0">
                <a:solidFill>
                  <a:srgbClr val="333333"/>
                </a:solidFill>
                <a:latin typeface="Calibri Light"/>
              </a:rPr>
              <a:t>האם הוחלף פול מקרטני בכפיל?</a:t>
            </a:r>
            <a:endParaRPr lang="de-DE" altLang="de-DE" sz="2400" dirty="0">
              <a:solidFill>
                <a:srgbClr val="333333"/>
              </a:solidFill>
              <a:latin typeface="Calibri Light"/>
            </a:endParaRPr>
          </a:p>
        </p:txBody>
      </p:sp>
      <p:sp>
        <p:nvSpPr>
          <p:cNvPr id="19"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0"/>
              </a:spcBef>
              <a:buClrTx/>
              <a:buFontTx/>
              <a:buNone/>
            </a:pPr>
            <a:r>
              <a:rPr lang="he-IL" altLang="de-DE" sz="4000">
                <a:solidFill>
                  <a:srgbClr val="FF0000"/>
                </a:solidFill>
                <a:latin typeface="Calibri Light"/>
              </a:rPr>
              <a:t>לא! </a:t>
            </a:r>
            <a:endParaRPr lang="de-DE" altLang="de-DE" sz="4000" dirty="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כיצד נוצרות אגדות אורבניות וקונספרציות?</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rtl="0" fontAlgn="base">
              <a:buClr>
                <a:srgbClr val="004992"/>
              </a:buClr>
            </a:pPr>
            <a:r>
              <a:rPr lang="de-DE" altLang="fr-FR"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17</a:t>
            </a:fld>
            <a:endParaRPr lang="de-DE" altLang="fr-FR">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כיצד נוצרות אגדות אורבניות וקונספרציות?</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e-IL" altLang="fr-FR" sz="2400">
                <a:solidFill>
                  <a:srgbClr val="333333"/>
                </a:solidFill>
              </a:rPr>
              <a:t>הן בדרך כלל מרגשות יותר מן המציאות!</a:t>
            </a:r>
            <a:endParaRPr lang="en-US" altLang="fr-FR" sz="2400" dirty="0">
              <a:solidFill>
                <a:srgbClr val="333333"/>
              </a:solidFill>
            </a:endParaRPr>
          </a:p>
          <a:p>
            <a:pPr marL="342900" lvl="0" indent="-342900" defTabSz="914400" fontAlgn="base">
              <a:buClr>
                <a:srgbClr val="333333"/>
              </a:buClr>
              <a:buFont typeface="WingDings"/>
              <a:buChar char=""/>
            </a:pPr>
            <a:r>
              <a:rPr lang="he-IL" altLang="fr-FR" sz="2400" dirty="0">
                <a:solidFill>
                  <a:srgbClr val="333333"/>
                </a:solidFill>
              </a:rPr>
              <a:t>הן מבוססות על הצהרות שקשה לבדוק או להוכיח (למשל שסגנון הנגינה של פול מקרטני על הבס, השתנה)</a:t>
            </a:r>
            <a:endParaRPr lang="en-US" altLang="fr-FR" sz="2400" dirty="0">
              <a:solidFill>
                <a:srgbClr val="333333"/>
              </a:solidFill>
            </a:endParaRPr>
          </a:p>
          <a:p>
            <a:pPr marL="342900" lvl="0" indent="-342900" defTabSz="914400" fontAlgn="base">
              <a:buClr>
                <a:srgbClr val="333333"/>
              </a:buClr>
              <a:buFont typeface="WingDings"/>
              <a:buChar char=""/>
            </a:pPr>
            <a:r>
              <a:rPr lang="he-IL" altLang="fr-FR" sz="2400" dirty="0">
                <a:solidFill>
                  <a:srgbClr val="333333"/>
                </a:solidFill>
              </a:rPr>
              <a:t>הן מסוות הסברים אלטרנטיבים (למשל ש </a:t>
            </a:r>
            <a:r>
              <a:rPr lang="en-US" altLang="fr-FR" sz="2400" dirty="0">
                <a:solidFill>
                  <a:srgbClr val="333333"/>
                </a:solidFill>
              </a:rPr>
              <a:t>LWN</a:t>
            </a:r>
            <a:r>
              <a:rPr lang="he-IL" altLang="fr-FR" sz="2400" dirty="0">
                <a:solidFill>
                  <a:srgbClr val="333333"/>
                </a:solidFill>
              </a:rPr>
              <a:t>יכול להתפרש באינסוף צורות)</a:t>
            </a:r>
            <a:endParaRPr lang="en-US" altLang="fr-FR" sz="2400" dirty="0">
              <a:solidFill>
                <a:srgbClr val="333333"/>
              </a:solidFill>
            </a:endParaRPr>
          </a:p>
          <a:p>
            <a:pPr marL="342900" lvl="0" indent="-342900" defTabSz="914400" fontAlgn="base">
              <a:buClr>
                <a:srgbClr val="333333"/>
              </a:buClr>
              <a:buFont typeface="WingDings"/>
              <a:buChar char=""/>
            </a:pPr>
            <a:r>
              <a:rPr lang="he-IL" altLang="fr-FR" sz="2400" dirty="0">
                <a:solidFill>
                  <a:srgbClr val="333333"/>
                </a:solidFill>
              </a:rPr>
              <a:t>אגדות לעיתים מבוססות על עובדות שהוצאו מהקשרן. גם המשמעויות של עובדות אלו מנופחות יתר על המידה (מקרטני אכן שמאלי. עם זאת, זה לא שולל את האפשרות שיחזיק סיגריה ביד ימין כי, למשל, הצלם ביקש ממנו)</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18</a:t>
            </a:fld>
            <a:endParaRPr lang="de-DE" altLang="fr-FR">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כיצד נוצרות אגדות אורבניות וקונספרציות?</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e-IL" altLang="fr-FR" sz="2400">
                <a:solidFill>
                  <a:srgbClr val="333333"/>
                </a:solidFill>
              </a:rPr>
              <a:t>לאורך ההיסטוריה ישנן דוגמאות רבות בהן מיעוטים ואנשים מנודים הואשמו לשווא בשל אסונות לא נשלטים. </a:t>
            </a:r>
            <a:r>
              <a:rPr lang="he-IL" altLang="fr-FR" sz="2400" dirty="0">
                <a:solidFill>
                  <a:srgbClr val="333333"/>
                </a:solidFill>
              </a:rPr>
              <a:t>למשל, בימי הביניים, כשהיה יבול דל האשימו מכשפות או מיעוטים.</a:t>
            </a:r>
          </a:p>
          <a:p>
            <a:pPr marL="342900" lvl="0" indent="-342900" defTabSz="914400" fontAlgn="base">
              <a:buClr>
                <a:srgbClr val="333333"/>
              </a:buClr>
              <a:buFont typeface="WingDings"/>
              <a:buChar char=""/>
            </a:pPr>
            <a:r>
              <a:rPr lang="he-IL" altLang="fr-FR" sz="2400" dirty="0">
                <a:solidFill>
                  <a:srgbClr val="333333"/>
                </a:solidFill>
              </a:rPr>
              <a:t>ההסברים הפשוטים הללו הפחיתו מתח וחרדה וסיפקו אשליה של שליטה.</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19</a:t>
            </a:fld>
            <a:endParaRPr lang="de-DE" altLang="fr-FR">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מדוע אנחנו עושים את זה?</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he-IL" altLang="fr-FR" sz="2400" dirty="0">
                <a:solidFill>
                  <a:srgbClr val="333333"/>
                </a:solidFill>
              </a:rPr>
              <a:t>מחקרים מראים שאנשים רבים עם פסיכוזה</a:t>
            </a:r>
            <a:r>
              <a:rPr lang="de-DE" altLang="fr-FR" sz="2400" dirty="0">
                <a:solidFill>
                  <a:srgbClr val="333333"/>
                </a:solidFill>
              </a:rPr>
              <a:t>)</a:t>
            </a:r>
            <a:r>
              <a:rPr lang="he-IL" altLang="fr-FR" sz="2400" dirty="0">
                <a:solidFill>
                  <a:srgbClr val="333333"/>
                </a:solidFill>
              </a:rPr>
              <a:t>אבל לא כולם!</a:t>
            </a:r>
            <a:r>
              <a:rPr lang="en-US" altLang="fr-FR" sz="2400" dirty="0">
                <a:solidFill>
                  <a:srgbClr val="333333"/>
                </a:solidFill>
              </a:rPr>
              <a:t>(</a:t>
            </a:r>
            <a:r>
              <a:rPr lang="he-IL" altLang="fr-FR" sz="2400" dirty="0">
                <a:solidFill>
                  <a:srgbClr val="333333"/>
                </a:solidFill>
              </a:rPr>
              <a:t> </a:t>
            </a:r>
            <a:r>
              <a:rPr lang="he-IL" altLang="fr-FR" sz="2400" dirty="0">
                <a:solidFill>
                  <a:srgbClr val="004992"/>
                </a:solidFill>
              </a:rPr>
              <a:t>מקבלים החלטות על בסיס מידע מועט.</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20</a:t>
            </a:fld>
            <a:endParaRPr lang="de-DE" altLang="fr-FR">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מדוע אנחנו עושים את זה?</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he-IL" altLang="fr-FR" sz="2400" dirty="0">
                <a:solidFill>
                  <a:srgbClr val="333333"/>
                </a:solidFill>
              </a:rPr>
              <a:t>מחקרים מראים שאנשים רבים עם פסיכוזה</a:t>
            </a:r>
            <a:r>
              <a:rPr lang="de-DE" altLang="fr-FR" sz="2400" dirty="0">
                <a:solidFill>
                  <a:srgbClr val="333333"/>
                </a:solidFill>
              </a:rPr>
              <a:t>)</a:t>
            </a:r>
            <a:r>
              <a:rPr lang="he-IL" altLang="fr-FR" sz="2400" dirty="0">
                <a:solidFill>
                  <a:srgbClr val="333333"/>
                </a:solidFill>
              </a:rPr>
              <a:t>אבל לא כולם!</a:t>
            </a:r>
            <a:r>
              <a:rPr lang="en-US" altLang="fr-FR" sz="2400" dirty="0">
                <a:solidFill>
                  <a:srgbClr val="333333"/>
                </a:solidFill>
              </a:rPr>
              <a:t>(</a:t>
            </a:r>
            <a:r>
              <a:rPr lang="he-IL" altLang="fr-FR" sz="2400" dirty="0">
                <a:solidFill>
                  <a:srgbClr val="333333"/>
                </a:solidFill>
              </a:rPr>
              <a:t> </a:t>
            </a:r>
            <a:r>
              <a:rPr lang="he-IL" altLang="fr-FR" sz="2400" dirty="0">
                <a:solidFill>
                  <a:srgbClr val="004992"/>
                </a:solidFill>
              </a:rPr>
              <a:t>מקבלים החלטות על בסיס מידע מועט.</a:t>
            </a:r>
          </a:p>
          <a:p>
            <a:pPr marL="342900" lvl="0" indent="-342900" defTabSz="914400" fontAlgn="base">
              <a:buClr>
                <a:srgbClr val="000000"/>
              </a:buClr>
              <a:buSzPct val="80000"/>
              <a:buFont typeface="WingDings"/>
              <a:buChar char=""/>
            </a:pPr>
            <a:r>
              <a:rPr lang="he-IL" altLang="fr-FR" sz="2400" dirty="0">
                <a:solidFill>
                  <a:srgbClr val="333333"/>
                </a:solidFill>
              </a:rPr>
              <a:t>סגנון כזה של קבלת החלטות יכול בקלות להוביל </a:t>
            </a:r>
            <a:r>
              <a:rPr lang="he-IL" altLang="fr-FR" sz="2400">
                <a:solidFill>
                  <a:srgbClr val="333333"/>
                </a:solidFill>
              </a:rPr>
              <a:t>לטעויות. לכן</a:t>
            </a:r>
            <a:r>
              <a:rPr lang="he-IL" altLang="fr-FR" sz="2400" dirty="0">
                <a:solidFill>
                  <a:srgbClr val="333333"/>
                </a:solidFill>
              </a:rPr>
              <a:t>, עדיף לקחת החלטה לאחר </a:t>
            </a:r>
            <a:r>
              <a:rPr lang="he-IL" altLang="fr-FR" sz="2400" dirty="0">
                <a:solidFill>
                  <a:srgbClr val="004992"/>
                </a:solidFill>
              </a:rPr>
              <a:t>שנלקח בחשבון כל המידע הזמין.</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21</a:t>
            </a:fld>
            <a:endParaRPr lang="de-DE" altLang="fr-FR">
              <a:latin typeface="+mn-lt"/>
            </a:endParaRPr>
          </a:p>
        </p:txBody>
      </p:sp>
    </p:spTree>
    <p:extLst>
      <p:ext uri="{BB962C8B-B14F-4D97-AF65-F5344CB8AC3E}">
        <p14:creationId xmlns:p14="http://schemas.microsoft.com/office/powerpoint/2010/main" val="3409622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43" name="Rechteck 1"/>
          <p:cNvSpPr>
            <a:spLocks noChangeArrowheads="1"/>
          </p:cNvSpPr>
          <p:nvPr/>
        </p:nvSpPr>
        <p:spPr bwMode="auto">
          <a:xfrm>
            <a:off x="408955" y="605845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0"/>
              </a:spcBef>
              <a:buClrTx/>
              <a:buFontTx/>
              <a:buNone/>
            </a:pPr>
            <a:r>
              <a:rPr lang="he-IL" altLang="de-DE" sz="2400">
                <a:solidFill>
                  <a:srgbClr val="004992"/>
                </a:solidFill>
                <a:latin typeface="+mn-lt"/>
              </a:rPr>
              <a:t>מישהו חווה משהו דומה שהוא רוצה לספר עליו?</a:t>
            </a:r>
            <a:r>
              <a:rPr lang="en-US" altLang="de-DE" sz="2400">
                <a:solidFill>
                  <a:srgbClr val="004992"/>
                </a:solidFill>
                <a:latin typeface="+mn-lt"/>
              </a:rPr>
              <a:t> </a:t>
            </a:r>
            <a:endParaRPr lang="de-DE" altLang="de-DE" sz="2400">
              <a:solidFill>
                <a:srgbClr val="004992"/>
              </a:solidFill>
              <a:latin typeface="+mn-l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כיצד קפיצה למסקנות מקדמת פרשנות מוטעית בזמן פסיכוזה – דוגמאות</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22</a:t>
            </a:fld>
            <a:endParaRPr lang="de-DE" altLang="fr-FR">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1179352342"/>
              </p:ext>
            </p:extLst>
          </p:nvPr>
        </p:nvGraphicFramePr>
        <p:xfrm>
          <a:off x="408954" y="2295017"/>
          <a:ext cx="11376000" cy="3566046"/>
        </p:xfrm>
        <a:graphic>
          <a:graphicData uri="http://schemas.openxmlformats.org/drawingml/2006/table">
            <a:tbl>
              <a:tblPr rtl="1" firstRow="1" bandRow="1">
                <a:tableStyleId>{21E4AEA4-8DFA-4A89-87EB-49C32662AFE0}</a:tableStyleId>
              </a:tblPr>
              <a:tblGrid>
                <a:gridCol w="3016219">
                  <a:extLst>
                    <a:ext uri="{9D8B030D-6E8A-4147-A177-3AD203B41FA5}">
                      <a16:colId xmlns:a16="http://schemas.microsoft.com/office/drawing/2014/main" val="20000"/>
                    </a:ext>
                  </a:extLst>
                </a:gridCol>
                <a:gridCol w="3397838">
                  <a:extLst>
                    <a:ext uri="{9D8B030D-6E8A-4147-A177-3AD203B41FA5}">
                      <a16:colId xmlns:a16="http://schemas.microsoft.com/office/drawing/2014/main" val="20001"/>
                    </a:ext>
                  </a:extLst>
                </a:gridCol>
                <a:gridCol w="4961943">
                  <a:extLst>
                    <a:ext uri="{9D8B030D-6E8A-4147-A177-3AD203B41FA5}">
                      <a16:colId xmlns:a16="http://schemas.microsoft.com/office/drawing/2014/main" val="20002"/>
                    </a:ext>
                  </a:extLst>
                </a:gridCol>
              </a:tblGrid>
              <a:tr h="370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400" b="0" i="0" u="none" strike="noStrike" cap="none" normalizeH="0" baseline="0" dirty="0">
                          <a:ln>
                            <a:noFill/>
                          </a:ln>
                          <a:solidFill>
                            <a:srgbClr val="333333"/>
                          </a:solidFill>
                          <a:effectLst/>
                          <a:latin typeface="+mn-lt"/>
                          <a:ea typeface="+mn-ea"/>
                          <a:cs typeface="+mn-cs"/>
                        </a:rPr>
                        <a:t>ארוע</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400" b="0" i="0" u="none" strike="noStrike" cap="none" normalizeH="0" baseline="0">
                          <a:ln>
                            <a:noFill/>
                          </a:ln>
                          <a:solidFill>
                            <a:srgbClr val="333333"/>
                          </a:solidFill>
                          <a:effectLst/>
                          <a:latin typeface="+mn-lt"/>
                          <a:ea typeface="+mn-ea"/>
                          <a:cs typeface="+mn-cs"/>
                        </a:rPr>
                        <a:t>פירוש בזמן פסיכוזה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400" b="0" i="0" u="none" strike="noStrike" cap="none" normalizeH="0" baseline="0">
                          <a:ln>
                            <a:noFill/>
                          </a:ln>
                          <a:solidFill>
                            <a:srgbClr val="333333"/>
                          </a:solidFill>
                          <a:effectLst/>
                          <a:latin typeface="+mn-lt"/>
                          <a:ea typeface="+mn-ea"/>
                          <a:cs typeface="+mn-cs"/>
                        </a:rPr>
                        <a:t>הסברים אחרים</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400" b="0" i="0" u="none" strike="noStrike" cap="none" normalizeH="0" baseline="0">
                          <a:ln>
                            <a:noFill/>
                          </a:ln>
                          <a:solidFill>
                            <a:srgbClr val="333333"/>
                          </a:solidFill>
                          <a:effectLst/>
                          <a:latin typeface="+mn-lt"/>
                          <a:ea typeface="+mn-ea"/>
                          <a:cs typeface="+mn-cs"/>
                        </a:rPr>
                        <a:t>אתה שומע רשרושים בקו הטלפון.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400" b="0" i="0" u="none" strike="noStrike" cap="none" normalizeH="0" baseline="0">
                          <a:ln>
                            <a:noFill/>
                          </a:ln>
                          <a:solidFill>
                            <a:srgbClr val="333333"/>
                          </a:solidFill>
                          <a:effectLst/>
                          <a:latin typeface="+mn-lt"/>
                          <a:ea typeface="+mn-ea"/>
                          <a:cs typeface="+mn-cs"/>
                        </a:rPr>
                        <a:t>ה- </a:t>
                      </a:r>
                      <a:r>
                        <a:rPr kumimoji="0" lang="en-US" sz="2400" b="0" i="0" u="none" strike="noStrike" cap="none" normalizeH="0" baseline="0">
                          <a:ln>
                            <a:noFill/>
                          </a:ln>
                          <a:solidFill>
                            <a:srgbClr val="333333"/>
                          </a:solidFill>
                          <a:effectLst/>
                          <a:latin typeface="+mn-lt"/>
                          <a:ea typeface="+mn-ea"/>
                          <a:cs typeface="+mn-cs"/>
                        </a:rPr>
                        <a:t>CIA </a:t>
                      </a:r>
                      <a:r>
                        <a:rPr kumimoji="0" lang="he-IL" sz="2400" b="0" i="0" u="none" strike="noStrike" cap="none" normalizeH="0" baseline="0">
                          <a:ln>
                            <a:noFill/>
                          </a:ln>
                          <a:solidFill>
                            <a:srgbClr val="333333"/>
                          </a:solidFill>
                          <a:effectLst/>
                          <a:latin typeface="+mn-lt"/>
                          <a:ea typeface="+mn-ea"/>
                          <a:cs typeface="+mn-cs"/>
                        </a:rPr>
                        <a:t>מצותת לך.</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400" b="0" i="0" u="none" strike="noStrike" cap="none" normalizeH="0" baseline="0" dirty="0">
                          <a:ln>
                            <a:noFill/>
                          </a:ln>
                          <a:solidFill>
                            <a:srgbClr val="333333"/>
                          </a:solidFill>
                          <a:effectLst/>
                          <a:latin typeface="+mn-lt"/>
                          <a:ea typeface="+mn-ea"/>
                          <a:cs typeface="+mn-cs"/>
                        </a:rPr>
                        <a:t>תקלה בקו. רעשים אופייניים לשיחות ארוכות טווח. חוסר קליטה במהלך שיחה בסלולרי.</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400" b="0" i="0" u="none" strike="noStrike" cap="none" normalizeH="0" baseline="0" dirty="0">
                          <a:ln>
                            <a:noFill/>
                          </a:ln>
                          <a:solidFill>
                            <a:srgbClr val="333333"/>
                          </a:solidFill>
                          <a:effectLst/>
                          <a:latin typeface="+mn-lt"/>
                          <a:ea typeface="+mn-ea"/>
                          <a:cs typeface="+mn-cs"/>
                        </a:rPr>
                        <a:t>הרדיו מנגן את</a:t>
                      </a:r>
                      <a:r>
                        <a:rPr kumimoji="0" lang="de-DE" sz="2400" b="0" i="1" u="none" strike="noStrike" cap="none" normalizeH="0" baseline="0" dirty="0">
                          <a:ln>
                            <a:noFill/>
                          </a:ln>
                          <a:solidFill>
                            <a:srgbClr val="333333"/>
                          </a:solidFill>
                          <a:effectLst/>
                          <a:latin typeface="+mn-lt"/>
                          <a:ea typeface="+mn-ea"/>
                          <a:cs typeface="+mn-cs"/>
                        </a:rPr>
                        <a:t>„</a:t>
                      </a:r>
                      <a:r>
                        <a:rPr kumimoji="0" lang="en-US" sz="2400" b="0" i="0" u="none" strike="noStrike" cap="none" normalizeH="0" baseline="0" dirty="0">
                          <a:ln>
                            <a:noFill/>
                          </a:ln>
                          <a:solidFill>
                            <a:srgbClr val="333333"/>
                          </a:solidFill>
                          <a:effectLst/>
                          <a:latin typeface="+mn-lt"/>
                          <a:ea typeface="+mn-ea"/>
                          <a:cs typeface="+mn-cs"/>
                        </a:rPr>
                        <a:t>Toxic“ )</a:t>
                      </a:r>
                      <a:r>
                        <a:rPr kumimoji="0" lang="he-IL" sz="2400" b="0" i="0" u="none" strike="noStrike" cap="none" normalizeH="0" baseline="0" dirty="0">
                          <a:ln>
                            <a:noFill/>
                          </a:ln>
                          <a:solidFill>
                            <a:srgbClr val="333333"/>
                          </a:solidFill>
                          <a:effectLst/>
                          <a:latin typeface="+mn-lt"/>
                          <a:ea typeface="+mn-ea"/>
                          <a:cs typeface="+mn-cs"/>
                        </a:rPr>
                        <a:t>רעיל) של בריטני ספירס.</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400" b="0" i="0" u="none" strike="noStrike" cap="none" normalizeH="0" baseline="0">
                          <a:ln>
                            <a:noFill/>
                          </a:ln>
                          <a:solidFill>
                            <a:srgbClr val="333333"/>
                          </a:solidFill>
                          <a:effectLst/>
                          <a:latin typeface="+mn-lt"/>
                          <a:ea typeface="+mn-ea"/>
                          <a:cs typeface="+mn-cs"/>
                        </a:rPr>
                        <a:t>סימן סודי למתקפה כימית קרובה.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400" b="0" i="0" u="none" strike="noStrike" cap="none" normalizeH="0" baseline="0" dirty="0">
                          <a:ln>
                            <a:noFill/>
                          </a:ln>
                          <a:solidFill>
                            <a:srgbClr val="333333"/>
                          </a:solidFill>
                          <a:effectLst/>
                          <a:latin typeface="+mn-lt"/>
                          <a:ea typeface="+mn-ea"/>
                          <a:cs typeface="+mn-cs"/>
                        </a:rPr>
                        <a:t>תחנת רדיו המתמחה במוזיקת פופ.</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28016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400" b="0" i="0" u="none" strike="noStrike" cap="none" normalizeH="0" baseline="0">
                          <a:ln>
                            <a:noFill/>
                          </a:ln>
                          <a:solidFill>
                            <a:srgbClr val="333333"/>
                          </a:solidFill>
                          <a:effectLst/>
                          <a:latin typeface="+mn-lt"/>
                          <a:ea typeface="+mn-ea"/>
                          <a:cs typeface="+mn-cs"/>
                        </a:rPr>
                        <a:t>האבקה הלבנה על השולחן במטבח לא הייתה שם קודם.</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400" b="0" i="0" u="none" strike="noStrike" cap="none" normalizeH="0" baseline="0">
                          <a:ln>
                            <a:noFill/>
                          </a:ln>
                          <a:solidFill>
                            <a:srgbClr val="333333"/>
                          </a:solidFill>
                          <a:effectLst/>
                          <a:latin typeface="+mn-lt"/>
                          <a:ea typeface="+mn-ea"/>
                          <a:cs typeface="+mn-cs"/>
                        </a:rPr>
                        <a:t>ניסו להרעיל אותך באנתרקס; המשטרה שתלה אצלך סמים כדי להפליל אותך.</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400" b="0" i="0" u="none" strike="noStrike" cap="none" normalizeH="0" baseline="0" dirty="0">
                          <a:ln>
                            <a:noFill/>
                          </a:ln>
                          <a:solidFill>
                            <a:srgbClr val="333333"/>
                          </a:solidFill>
                          <a:effectLst/>
                          <a:latin typeface="+mn-lt"/>
                          <a:ea typeface="+mn-ea"/>
                          <a:cs typeface="+mn-cs"/>
                        </a:rPr>
                        <a:t>מישהו בדיוק אפה משהו; אף אחד לא ניקה אבק מזה זמן רב.</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משימה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3333"/>
              </a:buClr>
              <a:defRPr/>
            </a:pPr>
            <a:r>
              <a:rPr lang="he-IL" sz="2400" dirty="0">
                <a:solidFill>
                  <a:srgbClr val="333333"/>
                </a:solidFill>
              </a:rPr>
              <a:t>בהמשך תראה סדרה של תמונות. קודם יופיע פרט אחד מהתמונה. בהמשך, נוסף עוד פרט. זה ממשיך עד שכל התמונה מתגלה.</a:t>
            </a:r>
          </a:p>
          <a:p>
            <a:pPr marL="342900" lvl="0" indent="-342900" defTabSz="914400" eaLnBrk="0" fontAlgn="base" hangingPunct="0">
              <a:buClr>
                <a:srgbClr val="333333"/>
              </a:buClr>
              <a:buSzPct val="80000"/>
              <a:buFont typeface="WingDings"/>
              <a:buChar char=""/>
              <a:defRPr/>
            </a:pPr>
            <a:r>
              <a:rPr lang="he-IL" sz="2400" dirty="0">
                <a:solidFill>
                  <a:srgbClr val="333333"/>
                </a:solidFill>
              </a:rPr>
              <a:t>המשימה שלך היא לזהות את הפריט.</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23</a:t>
            </a:fld>
            <a:endParaRPr lang="de-DE" altLang="fr-FR">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משימה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3333"/>
              </a:buClr>
              <a:defRPr/>
            </a:pPr>
            <a:r>
              <a:rPr lang="he-IL" sz="2400">
                <a:solidFill>
                  <a:srgbClr val="333333"/>
                </a:solidFill>
              </a:rPr>
              <a:t>בהמשך תראה סדרה של תמונות. </a:t>
            </a:r>
            <a:r>
              <a:rPr lang="he-IL" sz="2400" dirty="0">
                <a:solidFill>
                  <a:srgbClr val="333333"/>
                </a:solidFill>
              </a:rPr>
              <a:t>קודם יופיע פרט אחד מהתמונה. בהמשך, נוסף עוד פרט. זה ממשיך עד שכל התמונה מתגלה.</a:t>
            </a:r>
          </a:p>
          <a:p>
            <a:pPr marL="342900" lvl="0" indent="-342900" defTabSz="914400" eaLnBrk="0" fontAlgn="base" hangingPunct="0">
              <a:buClr>
                <a:srgbClr val="333333"/>
              </a:buClr>
              <a:buSzPct val="80000"/>
              <a:buFont typeface="WingDings"/>
              <a:buChar char=""/>
              <a:defRPr/>
            </a:pPr>
            <a:r>
              <a:rPr lang="he-IL" sz="2400" dirty="0">
                <a:solidFill>
                  <a:srgbClr val="333333"/>
                </a:solidFill>
              </a:rPr>
              <a:t>המשימה שלך היא לזהות את הפריט.</a:t>
            </a:r>
          </a:p>
          <a:p>
            <a:pPr marL="342900" lvl="0" indent="-342900" defTabSz="914400" eaLnBrk="0" fontAlgn="base" hangingPunct="0">
              <a:buClr>
                <a:srgbClr val="333333"/>
              </a:buClr>
              <a:buSzPct val="80000"/>
              <a:buFont typeface="WingDings"/>
              <a:buChar char=""/>
              <a:defRPr/>
            </a:pPr>
            <a:r>
              <a:rPr lang="he-IL" sz="2400" dirty="0">
                <a:solidFill>
                  <a:srgbClr val="333333"/>
                </a:solidFill>
              </a:rPr>
              <a:t>נסה להימנע מהחלטה חפוזה או לחילופין להאריך מידי את קבלת </a:t>
            </a:r>
            <a:r>
              <a:rPr lang="he-IL" sz="2400">
                <a:solidFill>
                  <a:srgbClr val="333333"/>
                </a:solidFill>
              </a:rPr>
              <a:t>ההחלטה.</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24</a:t>
            </a:fld>
            <a:endParaRPr lang="de-DE" altLang="fr-FR">
              <a:latin typeface="+mn-lt"/>
            </a:endParaRPr>
          </a:p>
        </p:txBody>
      </p:sp>
    </p:spTree>
    <p:extLst>
      <p:ext uri="{BB962C8B-B14F-4D97-AF65-F5344CB8AC3E}">
        <p14:creationId xmlns:p14="http://schemas.microsoft.com/office/powerpoint/2010/main" val="28829324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משימה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3333"/>
              </a:buClr>
              <a:defRPr/>
            </a:pPr>
            <a:r>
              <a:rPr lang="he-IL" sz="2400">
                <a:solidFill>
                  <a:srgbClr val="333333"/>
                </a:solidFill>
              </a:rPr>
              <a:t>בהמשך תראה סדרה של תמונות. </a:t>
            </a:r>
            <a:r>
              <a:rPr lang="he-IL" sz="2400" dirty="0">
                <a:solidFill>
                  <a:srgbClr val="333333"/>
                </a:solidFill>
              </a:rPr>
              <a:t>קודם יופיע פרט אחד מהתמונה. בהמשך, נוסף עוד פרט. זה ממשיך עד שכל התמונה מתגלה.</a:t>
            </a:r>
          </a:p>
          <a:p>
            <a:pPr marL="342900" lvl="0" indent="-342900" defTabSz="914400" eaLnBrk="0" fontAlgn="base" hangingPunct="0">
              <a:buClr>
                <a:srgbClr val="333333"/>
              </a:buClr>
              <a:buSzPct val="80000"/>
              <a:buFont typeface="WingDings"/>
              <a:buChar char=""/>
              <a:defRPr/>
            </a:pPr>
            <a:r>
              <a:rPr lang="he-IL" sz="2400" dirty="0">
                <a:solidFill>
                  <a:srgbClr val="333333"/>
                </a:solidFill>
              </a:rPr>
              <a:t>המשימה שלך היא לזהות את הפריט.</a:t>
            </a:r>
          </a:p>
          <a:p>
            <a:pPr marL="342900" lvl="0" indent="-342900" defTabSz="914400" eaLnBrk="0" fontAlgn="base" hangingPunct="0">
              <a:buClr>
                <a:srgbClr val="333333"/>
              </a:buClr>
              <a:buSzPct val="80000"/>
              <a:buFont typeface="WingDings"/>
              <a:buChar char=""/>
              <a:defRPr/>
            </a:pPr>
            <a:r>
              <a:rPr lang="he-IL" sz="2400" dirty="0">
                <a:solidFill>
                  <a:srgbClr val="333333"/>
                </a:solidFill>
              </a:rPr>
              <a:t>נסה להימנע מהחלטה חפוזה או לחילופין להאריך מידי את קבלת ההחלטה.</a:t>
            </a:r>
            <a:endParaRPr lang="de-DE" sz="2400" dirty="0">
              <a:solidFill>
                <a:srgbClr val="333333"/>
              </a:solidFill>
            </a:endParaRPr>
          </a:p>
          <a:p>
            <a:pPr marL="342900" lvl="0" indent="-342900" defTabSz="914400" eaLnBrk="0" fontAlgn="base" hangingPunct="0">
              <a:buClr>
                <a:srgbClr val="333333"/>
              </a:buClr>
              <a:buSzPct val="80000"/>
              <a:buFont typeface="WingDings"/>
              <a:buChar char=""/>
              <a:defRPr/>
            </a:pPr>
            <a:r>
              <a:rPr lang="he-IL" sz="2400" dirty="0">
                <a:solidFill>
                  <a:srgbClr val="333333"/>
                </a:solidFill>
              </a:rPr>
              <a:t>דון בראיות בעד ונגד לכל אלטרנטיבה.</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25</a:t>
            </a:fld>
            <a:endParaRPr lang="de-DE" altLang="fr-FR">
              <a:latin typeface="+mn-lt"/>
            </a:endParaRPr>
          </a:p>
        </p:txBody>
      </p:sp>
    </p:spTree>
    <p:extLst>
      <p:ext uri="{BB962C8B-B14F-4D97-AF65-F5344CB8AC3E}">
        <p14:creationId xmlns:p14="http://schemas.microsoft.com/office/powerpoint/2010/main" val="1050289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תמונה 1</a:t>
            </a:r>
          </a:p>
        </p:txBody>
      </p:sp>
      <p:sp>
        <p:nvSpPr>
          <p:cNvPr id="5" name="Content Placeholder 4"/>
          <p:cNvSpPr>
            <a:spLocks noGrp="1"/>
          </p:cNvSpPr>
          <p:nvPr>
            <p:ph idx="1"/>
          </p:nvPr>
        </p:nvSpPr>
        <p:spPr/>
        <p:txBody>
          <a:bodyPr/>
          <a:lstStyle/>
          <a:p>
            <a:r>
              <a:rPr lang="he-IL" sz="2400" dirty="0">
                <a:solidFill>
                  <a:srgbClr val="333333"/>
                </a:solidFill>
              </a:rPr>
              <a:t>ניתנות מספר אופציות לבחירה. אנא דונו עם הקבוצה כמה סבירה כל אפשרות והאם אתם מרגישים בטוחים מספיק כדי להגיע להחלטה.</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26</a:t>
            </a:fld>
            <a:endParaRPr lang="de-DE" altLang="fr-FR">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פרצוף מחייך</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קערה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סירה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מזחלת</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כסא נדנדה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ראש של פיל</a:t>
            </a:r>
            <a:endParaRPr lang="de-DE" altLang="fr-FR" sz="2400" dirty="0">
              <a:solidFill>
                <a:srgbClr val="333333"/>
              </a:solidFill>
              <a:latin typeface="+mn-lt"/>
            </a:endParaRPr>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27</a:t>
            </a:fld>
            <a:endParaRPr lang="de-DE" altLang="fr-FR">
              <a:latin typeface="+mn-lt"/>
            </a:endParaRPr>
          </a:p>
        </p:txBody>
      </p:sp>
      <p:pic>
        <p:nvPicPr>
          <p:cNvPr id="12"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28</a:t>
            </a:fld>
            <a:endParaRPr lang="de-DE" altLang="fr-FR">
              <a:latin typeface="+mn-lt"/>
            </a:endParaRPr>
          </a:p>
        </p:txBody>
      </p:sp>
      <p:pic>
        <p:nvPicPr>
          <p:cNvPr id="12"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פרצוף מחייך</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קערה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סירה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מזחלת</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כסא נדנדה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ראש של פיל</a:t>
            </a:r>
            <a:endParaRPr lang="de-DE" altLang="fr-FR" sz="2400" dirty="0">
              <a:solidFill>
                <a:srgbClr val="333333"/>
              </a:solidFill>
              <a:latin typeface="+mn-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29</a:t>
            </a:fld>
            <a:endParaRPr lang="de-DE" altLang="fr-FR">
              <a:latin typeface="+mn-lt"/>
            </a:endParaRPr>
          </a:p>
        </p:txBody>
      </p:sp>
      <p:pic>
        <p:nvPicPr>
          <p:cNvPr id="14"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פרצוף מחייך</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קערה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סירה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מזחלת</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כסא נדנדה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ראש של פיל</a:t>
            </a:r>
            <a:endParaRPr lang="de-DE" altLang="fr-FR" sz="2400" dirty="0">
              <a:solidFill>
                <a:srgbClr val="333333"/>
              </a:solidFill>
              <a:latin typeface="+mn-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30</a:t>
            </a:fld>
            <a:endParaRPr lang="de-DE" altLang="fr-FR">
              <a:latin typeface="+mn-lt"/>
            </a:endParaRPr>
          </a:p>
        </p:txBody>
      </p:sp>
      <p:pic>
        <p:nvPicPr>
          <p:cNvPr id="12"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פרצוף מחייך</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קערה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סירה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מזחלת</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כסא נדנדה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ראש של פיל</a:t>
            </a:r>
            <a:endParaRPr lang="de-DE" altLang="fr-FR" sz="2400" dirty="0">
              <a:solidFill>
                <a:srgbClr val="333333"/>
              </a:solidFill>
              <a:latin typeface="+mn-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31</a:t>
            </a:fld>
            <a:endParaRPr lang="de-DE" altLang="fr-FR">
              <a:latin typeface="+mn-lt"/>
            </a:endParaRPr>
          </a:p>
        </p:txBody>
      </p:sp>
      <p:pic>
        <p:nvPicPr>
          <p:cNvPr id="12"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פרצוף מחייך</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קערה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סירה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מזחלת</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כסא נדנדה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ראש של פיל</a:t>
            </a:r>
            <a:endParaRPr lang="de-DE" altLang="fr-FR" sz="2400" dirty="0">
              <a:solidFill>
                <a:srgbClr val="333333"/>
              </a:solidFill>
              <a:latin typeface="+mn-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32</a:t>
            </a:fld>
            <a:endParaRPr lang="de-DE" altLang="fr-FR">
              <a:latin typeface="+mn-lt"/>
            </a:endParaRPr>
          </a:p>
        </p:txBody>
      </p:sp>
      <p:pic>
        <p:nvPicPr>
          <p:cNvPr id="12"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פרצוף מחייך</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קערה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סירה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מזחלת</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כסא נדנדה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ראש של פיל</a:t>
            </a:r>
            <a:endParaRPr lang="de-DE" altLang="fr-FR" sz="2400" dirty="0">
              <a:solidFill>
                <a:srgbClr val="333333"/>
              </a:solidFill>
              <a:latin typeface="+mn-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33</a:t>
            </a:fld>
            <a:endParaRPr lang="de-DE" altLang="fr-FR">
              <a:latin typeface="+mn-lt"/>
            </a:endParaRPr>
          </a:p>
        </p:txBody>
      </p:sp>
      <p:pic>
        <p:nvPicPr>
          <p:cNvPr id="12"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פרצוף מחייך</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קערה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סירה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מזחלת</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כסא נדנדה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ראש של פיל</a:t>
            </a:r>
            <a:endParaRPr lang="de-DE" altLang="fr-FR" sz="2400" dirty="0">
              <a:solidFill>
                <a:srgbClr val="333333"/>
              </a:solidFill>
              <a:latin typeface="+mn-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34</a:t>
            </a:fld>
            <a:endParaRPr lang="de-DE" altLang="fr-FR">
              <a:latin typeface="+mn-lt"/>
            </a:endParaRPr>
          </a:p>
        </p:txBody>
      </p:sp>
      <p:pic>
        <p:nvPicPr>
          <p:cNvPr id="12"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פרצוף מחייך</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קערה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סירה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מזחלת</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כסא נדנדה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ראש של פיל</a:t>
            </a:r>
            <a:endParaRPr lang="de-DE" altLang="fr-FR" sz="2400" dirty="0">
              <a:solidFill>
                <a:srgbClr val="333333"/>
              </a:solidFill>
              <a:latin typeface="+mn-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תמונה 2</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he-IL" sz="2400" dirty="0">
                <a:solidFill>
                  <a:srgbClr val="333333"/>
                </a:solidFill>
              </a:rPr>
              <a:t>כאן לא יופיעו תשובות אלטרנטיביות.</a:t>
            </a:r>
            <a:r>
              <a:rPr lang="en-US" sz="2400" dirty="0">
                <a:solidFill>
                  <a:srgbClr val="333333"/>
                </a:solidFill>
              </a:rPr>
              <a:t> </a:t>
            </a:r>
            <a:r>
              <a:rPr lang="he-IL" sz="2400" dirty="0">
                <a:solidFill>
                  <a:srgbClr val="333333"/>
                </a:solidFill>
              </a:rPr>
              <a:t>אתה צריך לבוא עם רעיונות משלך לגבי התמונה.</a:t>
            </a:r>
            <a:r>
              <a:rPr lang="en-US" sz="2400" dirty="0">
                <a:solidFill>
                  <a:srgbClr val="333333"/>
                </a:solidFill>
              </a:rPr>
              <a:t> </a:t>
            </a:r>
            <a:r>
              <a:rPr lang="he-IL" sz="2400" dirty="0">
                <a:solidFill>
                  <a:srgbClr val="333333"/>
                </a:solidFill>
              </a:rPr>
              <a:t>אתה מוזמן להציע מספר אפשרויות ולדון בהן עם חברי הקבוצה.</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35</a:t>
            </a:fld>
            <a:endParaRPr lang="de-DE" altLang="fr-FR">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36</a:t>
            </a:fld>
            <a:endParaRPr lang="de-DE" altLang="fr-FR">
              <a:latin typeface="+mn-lt"/>
            </a:endParaRPr>
          </a:p>
        </p:txBody>
      </p:sp>
      <p:pic>
        <p:nvPicPr>
          <p:cNvPr id="11"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37</a:t>
            </a:fld>
            <a:endParaRPr lang="de-DE" altLang="fr-FR">
              <a:latin typeface="+mn-lt"/>
            </a:endParaRPr>
          </a:p>
        </p:txBody>
      </p:sp>
      <p:pic>
        <p:nvPicPr>
          <p:cNvPr id="11"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38</a:t>
            </a:fld>
            <a:endParaRPr lang="de-DE" altLang="fr-FR">
              <a:latin typeface="+mn-lt"/>
            </a:endParaRPr>
          </a:p>
        </p:txBody>
      </p:sp>
      <p:pic>
        <p:nvPicPr>
          <p:cNvPr id="11"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39</a:t>
            </a:fld>
            <a:endParaRPr lang="de-DE" altLang="fr-FR">
              <a:latin typeface="+mn-lt"/>
            </a:endParaRPr>
          </a:p>
        </p:txBody>
      </p:sp>
      <p:pic>
        <p:nvPicPr>
          <p:cNvPr id="11"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40</a:t>
            </a:fld>
            <a:endParaRPr lang="de-DE" altLang="fr-FR">
              <a:latin typeface="+mn-lt"/>
            </a:endParaRPr>
          </a:p>
        </p:txBody>
      </p:sp>
      <p:pic>
        <p:nvPicPr>
          <p:cNvPr id="11"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41</a:t>
            </a:fld>
            <a:endParaRPr lang="de-DE" altLang="fr-FR">
              <a:latin typeface="+mn-lt"/>
            </a:endParaRPr>
          </a:p>
        </p:txBody>
      </p:sp>
      <p:pic>
        <p:nvPicPr>
          <p:cNvPr id="11"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42</a:t>
            </a:fld>
            <a:endParaRPr lang="de-DE" altLang="fr-FR">
              <a:latin typeface="+mn-lt"/>
            </a:endParaRPr>
          </a:p>
        </p:txBody>
      </p:sp>
      <p:pic>
        <p:nvPicPr>
          <p:cNvPr id="11"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43</a:t>
            </a:fld>
            <a:endParaRPr lang="de-DE" altLang="fr-FR">
              <a:latin typeface="+mn-lt"/>
            </a:endParaRPr>
          </a:p>
        </p:txBody>
      </p:sp>
      <p:pic>
        <p:nvPicPr>
          <p:cNvPr id="11"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תמונה 3</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44</a:t>
            </a:fld>
            <a:endParaRPr lang="de-DE" altLang="fr-FR">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45</a:t>
            </a:fld>
            <a:endParaRPr lang="de-DE" altLang="fr-FR">
              <a:latin typeface="+mn-lt"/>
            </a:endParaRPr>
          </a:p>
        </p:txBody>
      </p:sp>
      <p:pic>
        <p:nvPicPr>
          <p:cNvPr id="11"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224009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46</a:t>
            </a:fld>
            <a:endParaRPr lang="de-DE" altLang="fr-FR">
              <a:latin typeface="+mn-lt"/>
            </a:endParaRPr>
          </a:p>
        </p:txBody>
      </p:sp>
      <p:pic>
        <p:nvPicPr>
          <p:cNvPr id="11"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33091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47</a:t>
            </a:fld>
            <a:endParaRPr lang="de-DE" altLang="fr-FR">
              <a:latin typeface="+mn-lt"/>
            </a:endParaRPr>
          </a:p>
        </p:txBody>
      </p:sp>
      <p:pic>
        <p:nvPicPr>
          <p:cNvPr id="11"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264350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48</a:t>
            </a:fld>
            <a:endParaRPr lang="de-DE" altLang="fr-FR">
              <a:latin typeface="+mn-lt"/>
            </a:endParaRPr>
          </a:p>
        </p:txBody>
      </p:sp>
      <p:pic>
        <p:nvPicPr>
          <p:cNvPr id="11"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420660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49</a:t>
            </a:fld>
            <a:endParaRPr lang="de-DE" altLang="fr-FR">
              <a:latin typeface="+mn-lt"/>
            </a:endParaRPr>
          </a:p>
        </p:txBody>
      </p:sp>
      <p:pic>
        <p:nvPicPr>
          <p:cNvPr id="11"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7921832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50</a:t>
            </a:fld>
            <a:endParaRPr lang="de-DE" altLang="fr-FR">
              <a:latin typeface="+mn-lt"/>
            </a:endParaRPr>
          </a:p>
        </p:txBody>
      </p:sp>
      <p:pic>
        <p:nvPicPr>
          <p:cNvPr id="11"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5374561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51</a:t>
            </a:fld>
            <a:endParaRPr lang="de-DE" altLang="fr-FR">
              <a:latin typeface="+mn-lt"/>
            </a:endParaRPr>
          </a:p>
        </p:txBody>
      </p:sp>
      <p:pic>
        <p:nvPicPr>
          <p:cNvPr id="11"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717046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52</a:t>
            </a:fld>
            <a:endParaRPr lang="de-DE" altLang="fr-FR">
              <a:latin typeface="+mn-lt"/>
            </a:endParaRPr>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880295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dirty="0">
                <a:latin typeface="+mn-lt"/>
                <a:ea typeface="+mn-ea"/>
                <a:cs typeface="+mn-cs"/>
              </a:rPr>
              <a:t>תמונה 4</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53</a:t>
            </a:fld>
            <a:endParaRPr lang="de-DE" altLang="fr-FR">
              <a:latin typeface="+mn-lt"/>
            </a:endParaRPr>
          </a:p>
        </p:txBody>
      </p:sp>
    </p:spTree>
    <p:extLst>
      <p:ext uri="{BB962C8B-B14F-4D97-AF65-F5344CB8AC3E}">
        <p14:creationId xmlns:p14="http://schemas.microsoft.com/office/powerpoint/2010/main" val="17072530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54</a:t>
            </a:fld>
            <a:endParaRPr lang="de-DE" altLang="fr-FR">
              <a:latin typeface="+mn-lt"/>
            </a:endParaRPr>
          </a:p>
        </p:txBody>
      </p:sp>
      <p:pic>
        <p:nvPicPr>
          <p:cNvPr id="11" name="Picture 10"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55</a:t>
            </a:fld>
            <a:endParaRPr lang="de-DE" altLang="fr-FR">
              <a:latin typeface="+mn-lt"/>
            </a:endParaRPr>
          </a:p>
        </p:txBody>
      </p:sp>
      <p:pic>
        <p:nvPicPr>
          <p:cNvPr id="11"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56</a:t>
            </a:fld>
            <a:endParaRPr lang="de-DE" altLang="fr-FR">
              <a:latin typeface="+mn-lt"/>
            </a:endParaRPr>
          </a:p>
        </p:txBody>
      </p:sp>
      <p:pic>
        <p:nvPicPr>
          <p:cNvPr id="11"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57</a:t>
            </a:fld>
            <a:endParaRPr lang="de-DE" altLang="fr-FR">
              <a:latin typeface="+mn-lt"/>
            </a:endParaRPr>
          </a:p>
        </p:txBody>
      </p:sp>
      <p:pic>
        <p:nvPicPr>
          <p:cNvPr id="11"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58</a:t>
            </a:fld>
            <a:endParaRPr lang="de-DE" altLang="fr-FR">
              <a:latin typeface="+mn-lt"/>
            </a:endParaRPr>
          </a:p>
        </p:txBody>
      </p:sp>
      <p:pic>
        <p:nvPicPr>
          <p:cNvPr id="11"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59</a:t>
            </a:fld>
            <a:endParaRPr lang="de-DE" altLang="fr-FR">
              <a:latin typeface="+mn-lt"/>
            </a:endParaRPr>
          </a:p>
        </p:txBody>
      </p:sp>
      <p:pic>
        <p:nvPicPr>
          <p:cNvPr id="11"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60</a:t>
            </a:fld>
            <a:endParaRPr lang="de-DE" altLang="fr-FR">
              <a:latin typeface="+mn-lt"/>
            </a:endParaRPr>
          </a:p>
        </p:txBody>
      </p:sp>
      <p:pic>
        <p:nvPicPr>
          <p:cNvPr id="11"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61</a:t>
            </a:fld>
            <a:endParaRPr lang="de-DE" altLang="fr-FR">
              <a:latin typeface="+mn-lt"/>
            </a:endParaRPr>
          </a:p>
        </p:txBody>
      </p:sp>
      <p:pic>
        <p:nvPicPr>
          <p:cNvPr id="11"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dirty="0">
                <a:latin typeface="+mn-lt"/>
                <a:ea typeface="+mn-ea"/>
                <a:cs typeface="+mn-cs"/>
              </a:rPr>
              <a:t>תמונה 5</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62</a:t>
            </a:fld>
            <a:endParaRPr lang="de-DE" altLang="fr-FR">
              <a:latin typeface="+mn-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63</a:t>
            </a:fld>
            <a:endParaRPr lang="de-DE" altLang="fr-FR">
              <a:latin typeface="+mn-lt"/>
            </a:endParaRPr>
          </a:p>
        </p:txBody>
      </p:sp>
      <p:pic>
        <p:nvPicPr>
          <p:cNvPr id="11"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64</a:t>
            </a:fld>
            <a:endParaRPr lang="de-DE" altLang="fr-FR">
              <a:latin typeface="+mn-lt"/>
            </a:endParaRPr>
          </a:p>
        </p:txBody>
      </p:sp>
      <p:pic>
        <p:nvPicPr>
          <p:cNvPr id="11"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65</a:t>
            </a:fld>
            <a:endParaRPr lang="de-DE" altLang="fr-FR">
              <a:latin typeface="+mn-lt"/>
            </a:endParaRPr>
          </a:p>
        </p:txBody>
      </p:sp>
      <p:pic>
        <p:nvPicPr>
          <p:cNvPr id="11"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66</a:t>
            </a:fld>
            <a:endParaRPr lang="de-DE" altLang="fr-FR">
              <a:latin typeface="+mn-lt"/>
            </a:endParaRPr>
          </a:p>
        </p:txBody>
      </p:sp>
      <p:pic>
        <p:nvPicPr>
          <p:cNvPr id="11"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67</a:t>
            </a:fld>
            <a:endParaRPr lang="de-DE" altLang="fr-FR">
              <a:latin typeface="+mn-lt"/>
            </a:endParaRPr>
          </a:p>
        </p:txBody>
      </p:sp>
      <p:pic>
        <p:nvPicPr>
          <p:cNvPr id="11"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68</a:t>
            </a:fld>
            <a:endParaRPr lang="de-DE" altLang="fr-FR">
              <a:latin typeface="+mn-lt"/>
            </a:endParaRPr>
          </a:p>
        </p:txBody>
      </p:sp>
      <p:pic>
        <p:nvPicPr>
          <p:cNvPr id="11"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69</a:t>
            </a:fld>
            <a:endParaRPr lang="de-DE" altLang="fr-FR">
              <a:latin typeface="+mn-lt"/>
            </a:endParaRPr>
          </a:p>
        </p:txBody>
      </p:sp>
      <p:pic>
        <p:nvPicPr>
          <p:cNvPr id="11"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70</a:t>
            </a:fld>
            <a:endParaRPr lang="de-DE" altLang="fr-FR">
              <a:latin typeface="+mn-lt"/>
            </a:endParaRPr>
          </a:p>
        </p:txBody>
      </p:sp>
      <p:pic>
        <p:nvPicPr>
          <p:cNvPr id="11"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he-IL" altLang="ko-KR" sz="3600" spc="-5" dirty="0">
                <a:latin typeface="+mn-lt"/>
                <a:ea typeface="+mn-ea"/>
                <a:cs typeface="+mn-cs"/>
              </a:rPr>
              <a:t>אופציונלי: סרטון וידאו</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e-IL" altLang="ko-KR" sz="2400" dirty="0">
                <a:solidFill>
                  <a:srgbClr val="004992"/>
                </a:solidFill>
              </a:rPr>
              <a:t>:אופציונלי: סרטוני וידאו העוסקים בנושא היומי זמינים בקישור הבא:</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he-IL" altLang="ko-KR" sz="2400" dirty="0">
                <a:solidFill>
                  <a:srgbClr val="333333"/>
                </a:solidFill>
              </a:rPr>
              <a:t>לאחר הסרטון, תוכלו לדון כיצד הוא קשור לנושא שלנו היום.</a:t>
            </a: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1E5FE22D-130F-407A-B9A6-D18F0D62BB43}" type="slidenum">
              <a:rPr lang="en-US" altLang="fr-FR" smtClean="0">
                <a:latin typeface="+mn-lt"/>
              </a:rPr>
              <a:pPr>
                <a:defRPr/>
              </a:pPr>
              <a:t>71</a:t>
            </a:fld>
            <a:endParaRPr lang="de-DE" altLang="fr-FR">
              <a:latin typeface="+mn-lt"/>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sz="1800" spc="-5" dirty="0">
                <a:solidFill>
                  <a:srgbClr val="333333"/>
                </a:solidFill>
                <a:latin typeface="+mn-lt"/>
              </a:rPr>
              <a:t>]</a:t>
            </a:r>
            <a:r>
              <a:rPr lang="he-IL" altLang="ko-KR" sz="1800" i="1" spc="-5" dirty="0">
                <a:solidFill>
                  <a:srgbClr val="333333"/>
                </a:solidFill>
                <a:latin typeface="+mn-lt"/>
              </a:rPr>
              <a:t>למאמנים: </a:t>
            </a:r>
          </a:p>
          <a:p>
            <a:pPr marL="635" algn="r" defTabSz="914400" rtl="1" eaLnBrk="0" fontAlgn="base" hangingPunct="0">
              <a:spcBef>
                <a:spcPts val="894"/>
              </a:spcBef>
              <a:spcAft>
                <a:spcPct val="0"/>
              </a:spcAft>
            </a:pPr>
            <a:r>
              <a:rPr lang="he-IL" altLang="ko-KR" sz="1800" dirty="0">
                <a:solidFill>
                  <a:srgbClr val="333333"/>
                </a:solidFill>
                <a:latin typeface="+mn-lt"/>
              </a:rPr>
              <a:t>חלק מסרטוני הוידאו כוללים שפה שעלולה להיות לא הולמת לכל הקהלים והתרבויות. אנא סננו בקפידה את החומרים לפני הצגתם.</a:t>
            </a:r>
            <a:r>
              <a:rPr lang="ar-SA" altLang="ko-KR" sz="1800" dirty="0">
                <a:solidFill>
                  <a:srgbClr val="333333"/>
                </a:solidFill>
                <a:latin typeface="+mn-lt"/>
              </a:rPr>
              <a:t>]</a:t>
            </a:r>
          </a:p>
        </p:txBody>
      </p:sp>
      <p:grpSp>
        <p:nvGrpSpPr>
          <p:cNvPr id="16" name="Group 15"/>
          <p:cNvGrpSpPr/>
          <p:nvPr/>
        </p:nvGrpSpPr>
        <p:grpSpPr>
          <a:xfrm>
            <a:off x="481720"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grpSp>
    </p:spTree>
    <p:extLst>
      <p:ext uri="{BB962C8B-B14F-4D97-AF65-F5344CB8AC3E}">
        <p14:creationId xmlns:p14="http://schemas.microsoft.com/office/powerpoint/2010/main" val="38330671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dirty="0">
                <a:latin typeface="+mn-lt"/>
                <a:ea typeface="+mn-ea"/>
                <a:cs typeface="+mn-cs"/>
              </a:rPr>
              <a:t>תמונה 6</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72</a:t>
            </a:fld>
            <a:endParaRPr lang="de-DE" altLang="fr-FR">
              <a:latin typeface="+mn-l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73</a:t>
            </a:fld>
            <a:endParaRPr lang="de-DE" altLang="fr-FR">
              <a:latin typeface="+mn-lt"/>
            </a:endParaRPr>
          </a:p>
        </p:txBody>
      </p:sp>
      <p:pic>
        <p:nvPicPr>
          <p:cNvPr id="12" name="Picture 1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מסור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גשר ישן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קיפוד</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ציצת דשא</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דרקון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גדר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הררי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דורבן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אוזן</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74</a:t>
            </a:fld>
            <a:endParaRPr lang="de-DE" altLang="fr-FR">
              <a:latin typeface="+mn-lt"/>
            </a:endParaRPr>
          </a:p>
        </p:txBody>
      </p:sp>
      <p:pic>
        <p:nvPicPr>
          <p:cNvPr id="12" name="Picture 1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מסור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גשר ישן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קיפוד</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ציצת דשא</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דרקון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גדר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הררי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דורבן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אוזן</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75</a:t>
            </a:fld>
            <a:endParaRPr lang="de-DE" altLang="fr-FR">
              <a:latin typeface="+mn-lt"/>
            </a:endParaRPr>
          </a:p>
        </p:txBody>
      </p:sp>
      <p:pic>
        <p:nvPicPr>
          <p:cNvPr id="12" name="Picture 1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מסור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גשר ישן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קיפוד</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ציצת דשא</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דרקון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גדר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הררי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דורבן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אוזן</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76</a:t>
            </a:fld>
            <a:endParaRPr lang="de-DE" altLang="fr-FR">
              <a:latin typeface="+mn-lt"/>
            </a:endParaRPr>
          </a:p>
        </p:txBody>
      </p:sp>
      <p:pic>
        <p:nvPicPr>
          <p:cNvPr id="12" name="Picture 1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מסור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גשר ישן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קיפוד</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ציצת דשא</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דרקון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גדר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הררי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דורבן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אוזן</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77</a:t>
            </a:fld>
            <a:endParaRPr lang="de-DE" altLang="fr-FR">
              <a:latin typeface="+mn-lt"/>
            </a:endParaRPr>
          </a:p>
        </p:txBody>
      </p:sp>
      <p:pic>
        <p:nvPicPr>
          <p:cNvPr id="12" name="Picture 1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מסור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גשר ישן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קיפוד</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ציצת דשא</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דרקון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גדר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הררי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דורבן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אוזן</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78</a:t>
            </a:fld>
            <a:endParaRPr lang="de-DE" altLang="fr-FR">
              <a:latin typeface="+mn-lt"/>
            </a:endParaRPr>
          </a:p>
        </p:txBody>
      </p:sp>
      <p:pic>
        <p:nvPicPr>
          <p:cNvPr id="12" name="Picture 1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מסור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גשר ישן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קיפוד</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ציצת דשא</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דרקון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גדר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הררי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דורבן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אוזן</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79</a:t>
            </a:fld>
            <a:endParaRPr lang="de-DE" altLang="fr-FR">
              <a:latin typeface="+mn-lt"/>
            </a:endParaRPr>
          </a:p>
        </p:txBody>
      </p:sp>
      <p:pic>
        <p:nvPicPr>
          <p:cNvPr id="12" name="Picture 1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מסור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גשר ישן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קיפוד</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ציצת דשא</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דרקון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גדר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הררי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דורבן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אוזן</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dirty="0">
                <a:latin typeface="+mn-lt"/>
                <a:ea typeface="+mn-ea"/>
                <a:cs typeface="+mn-cs"/>
              </a:rPr>
              <a:t>תמונה 7</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80</a:t>
            </a:fld>
            <a:endParaRPr lang="de-DE" altLang="fr-FR">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81</a:t>
            </a:fld>
            <a:endParaRPr lang="de-DE" altLang="fr-FR">
              <a:latin typeface="+mn-lt"/>
            </a:endParaRPr>
          </a:p>
        </p:txBody>
      </p:sp>
      <p:pic>
        <p:nvPicPr>
          <p:cNvPr id="11"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82</a:t>
            </a:fld>
            <a:endParaRPr lang="de-DE" altLang="fr-FR">
              <a:latin typeface="+mn-lt"/>
            </a:endParaRPr>
          </a:p>
        </p:txBody>
      </p:sp>
      <p:pic>
        <p:nvPicPr>
          <p:cNvPr id="11"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83</a:t>
            </a:fld>
            <a:endParaRPr lang="de-DE" altLang="fr-FR">
              <a:latin typeface="+mn-lt"/>
            </a:endParaRPr>
          </a:p>
        </p:txBody>
      </p:sp>
      <p:pic>
        <p:nvPicPr>
          <p:cNvPr id="11"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84</a:t>
            </a:fld>
            <a:endParaRPr lang="de-DE" altLang="fr-FR">
              <a:latin typeface="+mn-lt"/>
            </a:endParaRPr>
          </a:p>
        </p:txBody>
      </p:sp>
      <p:pic>
        <p:nvPicPr>
          <p:cNvPr id="11"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85</a:t>
            </a:fld>
            <a:endParaRPr lang="de-DE" altLang="fr-FR">
              <a:latin typeface="+mn-lt"/>
            </a:endParaRPr>
          </a:p>
        </p:txBody>
      </p:sp>
      <p:pic>
        <p:nvPicPr>
          <p:cNvPr id="11"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86</a:t>
            </a:fld>
            <a:endParaRPr lang="de-DE" altLang="fr-FR">
              <a:latin typeface="+mn-lt"/>
            </a:endParaRPr>
          </a:p>
        </p:txBody>
      </p:sp>
      <p:pic>
        <p:nvPicPr>
          <p:cNvPr id="11"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87</a:t>
            </a:fld>
            <a:endParaRPr lang="de-DE" altLang="fr-FR">
              <a:latin typeface="+mn-lt"/>
            </a:endParaRPr>
          </a:p>
        </p:txBody>
      </p:sp>
      <p:pic>
        <p:nvPicPr>
          <p:cNvPr id="11"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88</a:t>
            </a:fld>
            <a:endParaRPr lang="de-DE" altLang="fr-FR">
              <a:latin typeface="+mn-lt"/>
            </a:endParaRPr>
          </a:p>
        </p:txBody>
      </p:sp>
      <p:pic>
        <p:nvPicPr>
          <p:cNvPr id="11"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dirty="0">
                <a:latin typeface="+mn-lt"/>
                <a:ea typeface="+mn-ea"/>
                <a:cs typeface="+mn-cs"/>
              </a:rPr>
              <a:t>תמונה 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89</a:t>
            </a:fld>
            <a:endParaRPr lang="de-DE" altLang="fr-FR">
              <a:latin typeface="+mn-l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90</a:t>
            </a:fld>
            <a:endParaRPr lang="de-DE" altLang="fr-FR">
              <a:latin typeface="+mn-lt"/>
            </a:endParaRPr>
          </a:p>
        </p:txBody>
      </p:sp>
      <p:pic>
        <p:nvPicPr>
          <p:cNvPr id="12"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עוגן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שרשרת עם תליון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נחש</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תוכי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ספגטי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גבעול שעועית</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כביש מהיר</a:t>
            </a:r>
            <a:endParaRPr lang="de-DE" altLang="fr-FR" sz="2000">
              <a:solidFill>
                <a:srgbClr val="333333"/>
              </a:solidFill>
              <a:latin typeface="+mn-lt"/>
            </a:endParaRPr>
          </a:p>
        </p:txBody>
      </p:sp>
      <p:sp>
        <p:nvSpPr>
          <p:cNvPr id="2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91</a:t>
            </a:fld>
            <a:endParaRPr lang="de-DE" altLang="fr-FR">
              <a:latin typeface="+mn-lt"/>
            </a:endParaRPr>
          </a:p>
        </p:txBody>
      </p:sp>
      <p:pic>
        <p:nvPicPr>
          <p:cNvPr id="12"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defPPr>
              <a:defRPr lang="de-DE"/>
            </a:defPPr>
            <a:lvl1pPr algn="l" rtl="0" eaLnBrk="0" fontAlgn="base" hangingPunct="0">
              <a:spcBef>
                <a:spcPct val="0"/>
              </a:spcBef>
              <a:spcAft>
                <a:spcPct val="0"/>
              </a:spcAft>
              <a:defRPr sz="4000" kern="1200">
                <a:solidFill>
                  <a:schemeClr val="lt1"/>
                </a:solidFill>
                <a:latin typeface="+mn-lt"/>
                <a:ea typeface="+mn-ea"/>
                <a:cs typeface="+mn-cs"/>
              </a:defRPr>
            </a:lvl1pPr>
            <a:lvl2pPr marL="457200" algn="l" rtl="0" eaLnBrk="0" fontAlgn="base" hangingPunct="0">
              <a:spcBef>
                <a:spcPct val="0"/>
              </a:spcBef>
              <a:spcAft>
                <a:spcPct val="0"/>
              </a:spcAft>
              <a:defRPr sz="4000" kern="1200">
                <a:solidFill>
                  <a:schemeClr val="lt1"/>
                </a:solidFill>
                <a:latin typeface="+mn-lt"/>
                <a:ea typeface="+mn-ea"/>
                <a:cs typeface="+mn-cs"/>
              </a:defRPr>
            </a:lvl2pPr>
            <a:lvl3pPr marL="914400" algn="l" rtl="0" eaLnBrk="0" fontAlgn="base" hangingPunct="0">
              <a:spcBef>
                <a:spcPct val="0"/>
              </a:spcBef>
              <a:spcAft>
                <a:spcPct val="0"/>
              </a:spcAft>
              <a:defRPr sz="4000" kern="1200">
                <a:solidFill>
                  <a:schemeClr val="lt1"/>
                </a:solidFill>
                <a:latin typeface="+mn-lt"/>
                <a:ea typeface="+mn-ea"/>
                <a:cs typeface="+mn-cs"/>
              </a:defRPr>
            </a:lvl3pPr>
            <a:lvl4pPr marL="1371600" algn="l" rtl="0" eaLnBrk="0" fontAlgn="base" hangingPunct="0">
              <a:spcBef>
                <a:spcPct val="0"/>
              </a:spcBef>
              <a:spcAft>
                <a:spcPct val="0"/>
              </a:spcAft>
              <a:defRPr sz="4000" kern="1200">
                <a:solidFill>
                  <a:schemeClr val="lt1"/>
                </a:solidFill>
                <a:latin typeface="+mn-lt"/>
                <a:ea typeface="+mn-ea"/>
                <a:cs typeface="+mn-cs"/>
              </a:defRPr>
            </a:lvl4pPr>
            <a:lvl5pPr marL="1828800" algn="l" rtl="0" eaLnBrk="0" fontAlgn="base" hangingPunct="0">
              <a:spcBef>
                <a:spcPct val="0"/>
              </a:spcBef>
              <a:spcAft>
                <a:spcPct val="0"/>
              </a:spcAft>
              <a:defRPr sz="4000" kern="1200">
                <a:solidFill>
                  <a:schemeClr val="lt1"/>
                </a:solidFill>
                <a:latin typeface="+mn-lt"/>
                <a:ea typeface="+mn-ea"/>
                <a:cs typeface="+mn-cs"/>
              </a:defRPr>
            </a:lvl5pPr>
            <a:lvl6pPr marL="2286000" algn="l" defTabSz="914400" rtl="0" eaLnBrk="1" latinLnBrk="0" hangingPunct="1">
              <a:defRPr sz="4000" kern="1200">
                <a:solidFill>
                  <a:schemeClr val="lt1"/>
                </a:solidFill>
                <a:latin typeface="+mn-lt"/>
                <a:ea typeface="+mn-ea"/>
                <a:cs typeface="+mn-cs"/>
              </a:defRPr>
            </a:lvl6pPr>
            <a:lvl7pPr marL="2743200" algn="l" defTabSz="914400" rtl="0" eaLnBrk="1" latinLnBrk="0" hangingPunct="1">
              <a:defRPr sz="4000" kern="1200">
                <a:solidFill>
                  <a:schemeClr val="lt1"/>
                </a:solidFill>
                <a:latin typeface="+mn-lt"/>
                <a:ea typeface="+mn-ea"/>
                <a:cs typeface="+mn-cs"/>
              </a:defRPr>
            </a:lvl7pPr>
            <a:lvl8pPr marL="3200400" algn="l" defTabSz="914400" rtl="0" eaLnBrk="1" latinLnBrk="0" hangingPunct="1">
              <a:defRPr sz="4000" kern="1200">
                <a:solidFill>
                  <a:schemeClr val="lt1"/>
                </a:solidFill>
                <a:latin typeface="+mn-lt"/>
                <a:ea typeface="+mn-ea"/>
                <a:cs typeface="+mn-cs"/>
              </a:defRPr>
            </a:lvl8pPr>
            <a:lvl9pPr marL="3657600" algn="l" defTabSz="914400" rtl="0" eaLnBrk="1" latinLnBrk="0" hangingPunct="1">
              <a:defRPr sz="4000" kern="1200">
                <a:solidFill>
                  <a:schemeClr val="lt1"/>
                </a:solidFill>
                <a:latin typeface="+mn-lt"/>
                <a:ea typeface="+mn-ea"/>
                <a:cs typeface="+mn-cs"/>
              </a:defRPr>
            </a:lvl9pPr>
          </a:lstStyle>
          <a:p>
            <a:pPr algn="ctr" rtl="1"/>
            <a:endParaRPr lang="en-US" dirty="0" err="1">
              <a:solidFill>
                <a:schemeClr val="tx1"/>
              </a:solidFill>
              <a:latin typeface="+mj-lt"/>
            </a:endParaRPr>
          </a:p>
        </p:txBody>
      </p:sp>
      <p:sp>
        <p:nvSpPr>
          <p:cNvPr id="16"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עוגן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שרשרת עם תליון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נחש</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תוכי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ספגטי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גבעול שעועית</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כביש מהיר</a:t>
            </a:r>
            <a:endParaRPr lang="de-DE" altLang="fr-FR" sz="2000">
              <a:solidFill>
                <a:srgbClr val="333333"/>
              </a:solidFill>
              <a:latin typeface="+mn-lt"/>
            </a:endParaRPr>
          </a:p>
        </p:txBody>
      </p:sp>
      <p:sp>
        <p:nvSpPr>
          <p:cNvPr id="2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92</a:t>
            </a:fld>
            <a:endParaRPr lang="de-DE" altLang="fr-FR">
              <a:latin typeface="+mn-lt"/>
            </a:endParaRP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עוגן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שרשרת עם תליון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נחש</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תוכי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ספגטי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גבעול שעועית</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כביש מהיר</a:t>
            </a:r>
            <a:endParaRPr lang="de-DE" altLang="fr-FR" sz="2000">
              <a:solidFill>
                <a:srgbClr val="333333"/>
              </a:solidFill>
              <a:latin typeface="+mn-lt"/>
            </a:endParaRPr>
          </a:p>
        </p:txBody>
      </p:sp>
      <p:sp>
        <p:nvSpPr>
          <p:cNvPr id="2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93</a:t>
            </a:fld>
            <a:endParaRPr lang="de-DE" altLang="fr-FR">
              <a:latin typeface="+mn-lt"/>
            </a:endParaRP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עוגן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שרשרת עם תליון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נחש</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תוכי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ספגטי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גבעול שעועית</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כביש מהיר</a:t>
            </a:r>
            <a:endParaRPr lang="de-DE" altLang="fr-FR" sz="2000">
              <a:solidFill>
                <a:srgbClr val="333333"/>
              </a:solidFill>
              <a:latin typeface="+mn-lt"/>
            </a:endParaRPr>
          </a:p>
        </p:txBody>
      </p:sp>
      <p:sp>
        <p:nvSpPr>
          <p:cNvPr id="2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94</a:t>
            </a:fld>
            <a:endParaRPr lang="de-DE" altLang="fr-FR">
              <a:latin typeface="+mn-lt"/>
            </a:endParaRP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עוגן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שרשרת עם תליון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נחש</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תוכי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ספגטי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גבעול שעועית</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כביש מהיר</a:t>
            </a:r>
            <a:endParaRPr lang="de-DE" altLang="fr-FR" sz="2000">
              <a:solidFill>
                <a:srgbClr val="333333"/>
              </a:solidFill>
              <a:latin typeface="+mn-lt"/>
            </a:endParaRPr>
          </a:p>
        </p:txBody>
      </p:sp>
      <p:sp>
        <p:nvSpPr>
          <p:cNvPr id="2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95</a:t>
            </a:fld>
            <a:endParaRPr lang="de-DE" altLang="fr-FR">
              <a:latin typeface="+mn-lt"/>
            </a:endParaRP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עוגן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שרשרת עם תליון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נחש</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תוכי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ספגטי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גבעול שעועית</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כביש מהיר</a:t>
            </a:r>
            <a:endParaRPr lang="de-DE" altLang="fr-FR" sz="2000">
              <a:solidFill>
                <a:srgbClr val="333333"/>
              </a:solidFill>
              <a:latin typeface="+mn-lt"/>
            </a:endParaRPr>
          </a:p>
        </p:txBody>
      </p:sp>
      <p:sp>
        <p:nvSpPr>
          <p:cNvPr id="2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96</a:t>
            </a:fld>
            <a:endParaRPr lang="de-DE" altLang="fr-FR">
              <a:latin typeface="+mn-lt"/>
            </a:endParaRPr>
          </a:p>
        </p:txBody>
      </p:sp>
      <p:pic>
        <p:nvPicPr>
          <p:cNvPr id="12"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עוגן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שרשרת עם תליון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נחש</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תוכי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ספגטי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גבעול שעועית</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כביש מהיר</a:t>
            </a:r>
            <a:endParaRPr lang="de-DE" altLang="fr-FR" sz="2000">
              <a:solidFill>
                <a:srgbClr val="333333"/>
              </a:solidFill>
              <a:latin typeface="+mn-lt"/>
            </a:endParaRPr>
          </a:p>
        </p:txBody>
      </p:sp>
      <p:sp>
        <p:nvSpPr>
          <p:cNvPr id="2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97</a:t>
            </a:fld>
            <a:endParaRPr lang="de-DE" altLang="fr-FR">
              <a:latin typeface="+mn-lt"/>
            </a:endParaRPr>
          </a:p>
        </p:txBody>
      </p:sp>
      <p:pic>
        <p:nvPicPr>
          <p:cNvPr id="12"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עוגן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שרשרת עם תליון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נחש</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תוכי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ספגטי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גבעול שעועית</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כביש מהיר</a:t>
            </a:r>
            <a:endParaRPr lang="de-DE" altLang="fr-FR" sz="2000">
              <a:solidFill>
                <a:srgbClr val="333333"/>
              </a:solidFill>
              <a:latin typeface="+mn-lt"/>
            </a:endParaRPr>
          </a:p>
        </p:txBody>
      </p:sp>
      <p:sp>
        <p:nvSpPr>
          <p:cNvPr id="2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dirty="0">
                <a:latin typeface="+mn-lt"/>
                <a:ea typeface="+mn-ea"/>
                <a:cs typeface="+mn-cs"/>
              </a:rPr>
              <a:t>תמונה 9</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98</a:t>
            </a:fld>
            <a:endParaRPr lang="de-DE" altLang="fr-FR">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99</a:t>
            </a:fld>
            <a:endParaRPr lang="de-DE" altLang="fr-FR">
              <a:latin typeface="+mn-lt"/>
            </a:endParaRPr>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100</a:t>
            </a:fld>
            <a:endParaRPr lang="de-DE" altLang="fr-FR">
              <a:latin typeface="+mn-lt"/>
            </a:endParaRPr>
          </a:p>
        </p:txBody>
      </p:sp>
      <p:pic>
        <p:nvPicPr>
          <p:cNvPr id="11"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101</a:t>
            </a:fld>
            <a:endParaRPr lang="de-DE" altLang="fr-FR">
              <a:latin typeface="+mn-lt"/>
            </a:endParaRPr>
          </a:p>
        </p:txBody>
      </p:sp>
      <p:pic>
        <p:nvPicPr>
          <p:cNvPr id="11"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102</a:t>
            </a:fld>
            <a:endParaRPr lang="de-DE" altLang="fr-FR">
              <a:latin typeface="+mn-lt"/>
            </a:endParaRPr>
          </a:p>
        </p:txBody>
      </p:sp>
      <p:pic>
        <p:nvPicPr>
          <p:cNvPr id="11"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103</a:t>
            </a:fld>
            <a:endParaRPr lang="de-DE" altLang="fr-FR">
              <a:latin typeface="+mn-lt"/>
            </a:endParaRPr>
          </a:p>
        </p:txBody>
      </p:sp>
      <p:pic>
        <p:nvPicPr>
          <p:cNvPr id="11"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104</a:t>
            </a:fld>
            <a:endParaRPr lang="de-DE" altLang="fr-FR">
              <a:latin typeface="+mn-lt"/>
            </a:endParaRPr>
          </a:p>
        </p:txBody>
      </p:sp>
      <p:pic>
        <p:nvPicPr>
          <p:cNvPr id="11"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105</a:t>
            </a:fld>
            <a:endParaRPr lang="de-DE" altLang="fr-FR">
              <a:latin typeface="+mn-lt"/>
            </a:endParaRPr>
          </a:p>
        </p:txBody>
      </p:sp>
      <p:pic>
        <p:nvPicPr>
          <p:cNvPr id="11"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106</a:t>
            </a:fld>
            <a:endParaRPr lang="de-DE" altLang="fr-FR">
              <a:latin typeface="+mn-lt"/>
            </a:endParaRPr>
          </a:p>
        </p:txBody>
      </p:sp>
      <p:pic>
        <p:nvPicPr>
          <p:cNvPr id="11"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dirty="0">
                <a:latin typeface="+mn-lt"/>
                <a:ea typeface="+mn-ea"/>
                <a:cs typeface="+mn-cs"/>
              </a:rPr>
              <a:t>תמונה 10</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107</a:t>
            </a:fld>
            <a:endParaRPr lang="de-DE" altLang="fr-FR">
              <a:latin typeface="+mn-l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108</a:t>
            </a:fld>
            <a:endParaRPr lang="de-DE" altLang="fr-FR">
              <a:latin typeface="+mn-lt"/>
            </a:endParaRPr>
          </a:p>
        </p:txBody>
      </p:sp>
      <p:pic>
        <p:nvPicPr>
          <p:cNvPr id="12"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כלב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אדם בבגדי חורף</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של נהר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בתולת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תמנון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חילזון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דג</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109</a:t>
            </a:fld>
            <a:endParaRPr lang="de-DE" altLang="fr-FR">
              <a:latin typeface="+mn-lt"/>
            </a:endParaRPr>
          </a:p>
        </p:txBody>
      </p:sp>
      <p:pic>
        <p:nvPicPr>
          <p:cNvPr id="12"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כלב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אדם בבגדי חורף</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של נהר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בתולת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תמנון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חילזון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דג</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110</a:t>
            </a:fld>
            <a:endParaRPr lang="de-DE" altLang="fr-FR">
              <a:latin typeface="+mn-lt"/>
            </a:endParaRPr>
          </a:p>
        </p:txBody>
      </p:sp>
      <p:pic>
        <p:nvPicPr>
          <p:cNvPr id="12"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כלב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אדם בבגדי חורף</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של נהר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בתולת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תמנון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חילזון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דג</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111</a:t>
            </a:fld>
            <a:endParaRPr lang="de-DE" altLang="fr-FR">
              <a:latin typeface="+mn-lt"/>
            </a:endParaRPr>
          </a:p>
        </p:txBody>
      </p:sp>
      <p:pic>
        <p:nvPicPr>
          <p:cNvPr id="12"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כלב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אדם בבגדי חורף</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של נהר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בתולת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תמנון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חילזון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דג</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112</a:t>
            </a:fld>
            <a:endParaRPr lang="de-DE" altLang="fr-FR">
              <a:latin typeface="+mn-lt"/>
            </a:endParaRPr>
          </a:p>
        </p:txBody>
      </p:sp>
      <p:pic>
        <p:nvPicPr>
          <p:cNvPr id="12"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כלב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אדם בבגדי חורף</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של נהר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בתולת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תמנון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חילזון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דג</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113</a:t>
            </a:fld>
            <a:endParaRPr lang="de-DE" altLang="fr-FR">
              <a:latin typeface="+mn-lt"/>
            </a:endParaRPr>
          </a:p>
        </p:txBody>
      </p:sp>
      <p:pic>
        <p:nvPicPr>
          <p:cNvPr id="12"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כלב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אדם בבגדי חורף</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של נהר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בתולת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תמנון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חילזון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דג</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114</a:t>
            </a:fld>
            <a:endParaRPr lang="de-DE" altLang="fr-FR">
              <a:latin typeface="+mn-lt"/>
            </a:endParaRPr>
          </a:p>
        </p:txBody>
      </p:sp>
      <p:pic>
        <p:nvPicPr>
          <p:cNvPr id="12"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כלב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אדם בבגדי חורף</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של נהר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בתולת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תמנון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חילזון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דג</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115</a:t>
            </a:fld>
            <a:endParaRPr lang="de-DE" altLang="fr-FR">
              <a:latin typeface="+mn-lt"/>
            </a:endParaRPr>
          </a:p>
        </p:txBody>
      </p:sp>
      <p:pic>
        <p:nvPicPr>
          <p:cNvPr id="12"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כלב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אדם בבגדי חורף</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של נהר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בתולת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תמנון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חילזון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דג</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משימה 2</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116</a:t>
            </a:fld>
            <a:endParaRPr lang="de-DE" altLang="fr-FR">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מה אתה רואה?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117</a:t>
            </a:fld>
            <a:endParaRPr lang="de-DE" altLang="fr-FR">
              <a:latin typeface="+mn-lt"/>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dirty="0">
                <a:latin typeface="+mn-lt"/>
                <a:ea typeface="+mn-ea"/>
                <a:cs typeface="+mn-cs"/>
              </a:rPr>
              <a:t>זוג קשישים, גביע או...?</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118</a:t>
            </a:fld>
            <a:endParaRPr lang="de-DE" altLang="fr-FR">
              <a:latin typeface="+mn-lt"/>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he-IL" sz="2400">
                <a:solidFill>
                  <a:srgbClr val="333333"/>
                </a:solidFill>
                <a:latin typeface="Calibri Light"/>
                <a:ea typeface="+mj-ea"/>
                <a:cs typeface="+mj-cs"/>
              </a:rPr>
              <a:t>מה אתה רואה עכשיו?</a:t>
            </a:r>
            <a:endParaRPr lang="en-US" sz="2400" dirty="0">
              <a:solidFill>
                <a:srgbClr val="333333"/>
              </a:solidFill>
              <a:latin typeface="Calibri Light"/>
              <a:ea typeface="+mj-ea"/>
              <a:cs typeface="+mj-c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מה אתה רואה?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119</a:t>
            </a:fld>
            <a:endParaRPr lang="de-DE" altLang="fr-FR">
              <a:latin typeface="+mn-lt"/>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מה אתה רואה?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120</a:t>
            </a:fld>
            <a:endParaRPr lang="de-DE" altLang="fr-FR">
              <a:latin typeface="+mn-lt"/>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4"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e-IL" altLang="fr-FR" sz="2400">
                <a:solidFill>
                  <a:srgbClr val="333333"/>
                </a:solidFill>
              </a:rPr>
              <a:t>החלטה חפוזה לא תמיד מובילה לטעויות אך לעיתים מספרת רק חצי מהסיפור!</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121</a:t>
            </a:fld>
            <a:endParaRPr lang="de-DE" altLang="fr-FR">
              <a:latin typeface="+mn-l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e-IL" altLang="fr-FR" sz="2400">
                <a:solidFill>
                  <a:srgbClr val="333333"/>
                </a:solidFill>
              </a:rPr>
              <a:t>החלטה חפוזה לא תמיד מובילה לטעויות אך לעיתים מספרת רק חצי מהסיפור!</a:t>
            </a:r>
          </a:p>
          <a:p>
            <a:pPr lvl="0" algn="ctr" defTabSz="914377"/>
            <a:r>
              <a:rPr lang="he-IL" sz="2400" dirty="0">
                <a:solidFill>
                  <a:srgbClr val="004992"/>
                </a:solidFill>
              </a:rPr>
              <a:t>נסה לחשוף את כל הפרטים/דמויות בתמונות הבאות!</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122</a:t>
            </a:fld>
            <a:endParaRPr lang="de-DE" altLang="fr-FR">
              <a:latin typeface="+mn-lt"/>
            </a:endParaRPr>
          </a:p>
        </p:txBody>
      </p:sp>
    </p:spTree>
    <p:extLst>
      <p:ext uri="{BB962C8B-B14F-4D97-AF65-F5344CB8AC3E}">
        <p14:creationId xmlns:p14="http://schemas.microsoft.com/office/powerpoint/2010/main" val="263336121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123</a:t>
            </a:fld>
            <a:endParaRPr lang="de-DE" altLang="fr-FR">
              <a:latin typeface="+mn-lt"/>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124</a:t>
            </a:fld>
            <a:endParaRPr lang="de-DE" altLang="fr-FR">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he-IL" sz="2400">
                <a:solidFill>
                  <a:srgbClr val="333333"/>
                </a:solidFill>
                <a:latin typeface="Calibri Light"/>
                <a:ea typeface="+mj-ea"/>
                <a:cs typeface="+mj-cs"/>
              </a:rPr>
              <a:t>אישה זקנה, אישה צעירה, איש עם שפם?</a:t>
            </a:r>
            <a:endParaRPr lang="en-US" sz="2400" dirty="0">
              <a:solidFill>
                <a:srgbClr val="333333"/>
              </a:solidFill>
              <a:latin typeface="Calibri Light"/>
              <a:ea typeface="+mj-ea"/>
              <a:cs typeface="+mj-cs"/>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125</a:t>
            </a:fld>
            <a:endParaRPr lang="de-DE" altLang="fr-FR">
              <a:latin typeface="+mn-lt"/>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126</a:t>
            </a:fld>
            <a:endParaRPr lang="de-DE" altLang="fr-FR">
              <a:latin typeface="+mn-lt"/>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he-IL" sz="2400">
                <a:solidFill>
                  <a:srgbClr val="333333"/>
                </a:solidFill>
                <a:latin typeface="Calibri Light"/>
                <a:ea typeface="+mj-ea"/>
                <a:cs typeface="+mj-cs"/>
              </a:rPr>
              <a:t>איש זקן או רוכב?</a:t>
            </a:r>
            <a:endParaRPr lang="en-US" sz="2400" dirty="0">
              <a:solidFill>
                <a:srgbClr val="333333"/>
              </a:solidFill>
              <a:latin typeface="Calibri Light"/>
              <a:ea typeface="+mj-ea"/>
              <a:cs typeface="+mj-c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127</a:t>
            </a:fld>
            <a:endParaRPr lang="de-DE" altLang="fr-FR">
              <a:latin typeface="+mn-lt"/>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128</a:t>
            </a:fld>
            <a:endParaRPr lang="de-DE" altLang="fr-FR">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he-IL" sz="2400">
                <a:solidFill>
                  <a:srgbClr val="333333"/>
                </a:solidFill>
                <a:latin typeface="Calibri Light"/>
                <a:ea typeface="+mj-ea"/>
                <a:cs typeface="+mj-cs"/>
              </a:rPr>
              <a:t>ברווז או ארנב?</a:t>
            </a:r>
            <a:endParaRPr lang="en-US" sz="2400" dirty="0">
              <a:solidFill>
                <a:srgbClr val="333333"/>
              </a:solidFill>
              <a:latin typeface="Calibri Light"/>
              <a:ea typeface="+mj-ea"/>
              <a:cs typeface="+mj-cs"/>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129</a:t>
            </a:fld>
            <a:endParaRPr lang="de-DE" altLang="fr-FR">
              <a:latin typeface="+mn-lt"/>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130</a:t>
            </a:fld>
            <a:endParaRPr lang="de-DE" altLang="fr-FR">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he-IL" sz="2400">
                <a:solidFill>
                  <a:srgbClr val="333333"/>
                </a:solidFill>
                <a:latin typeface="Calibri Light"/>
                <a:ea typeface="+mj-ea"/>
                <a:cs typeface="+mj-cs"/>
              </a:rPr>
              <a:t>מה תראה אם תהפוך את התמונה?</a:t>
            </a:r>
            <a:endParaRPr lang="en-US" sz="2400" dirty="0">
              <a:solidFill>
                <a:srgbClr val="333333"/>
              </a:solidFill>
              <a:latin typeface="Calibri Light"/>
              <a:ea typeface="+mj-ea"/>
              <a:cs typeface="+mj-cs"/>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131</a:t>
            </a:fld>
            <a:endParaRPr lang="de-DE" altLang="fr-FR">
              <a:latin typeface="+mn-lt"/>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he-IL" sz="2400">
                <a:solidFill>
                  <a:srgbClr val="333333"/>
                </a:solidFill>
                <a:latin typeface="Calibri Light"/>
                <a:ea typeface="+mj-ea"/>
                <a:cs typeface="+mj-cs"/>
              </a:rPr>
              <a:t>סוס או רוכב?</a:t>
            </a:r>
            <a:endParaRPr lang="en-US" sz="2400" dirty="0">
              <a:solidFill>
                <a:srgbClr val="333333"/>
              </a:solidFill>
              <a:latin typeface="Calibri Light"/>
              <a:ea typeface="+mj-ea"/>
              <a:cs typeface="+mj-cs"/>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132</a:t>
            </a:fld>
            <a:endParaRPr lang="de-DE" altLang="fr-FR">
              <a:latin typeface="+mn-lt"/>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133</a:t>
            </a:fld>
            <a:endParaRPr lang="de-DE" altLang="fr-FR">
              <a:latin typeface="+mn-lt"/>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he-IL" sz="2400">
                <a:solidFill>
                  <a:srgbClr val="333333"/>
                </a:solidFill>
                <a:latin typeface="Calibri Light"/>
                <a:ea typeface="+mj-ea"/>
                <a:cs typeface="+mj-cs"/>
              </a:rPr>
              <a:t>גולגולת או מאפיה?</a:t>
            </a:r>
            <a:endParaRPr lang="en-US" sz="2400" dirty="0">
              <a:solidFill>
                <a:srgbClr val="333333"/>
              </a:solidFill>
              <a:latin typeface="Calibri Light"/>
              <a:ea typeface="+mj-ea"/>
              <a:cs typeface="+mj-cs"/>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dirty="0">
                <a:latin typeface="+mn-lt"/>
                <a:ea typeface="+mn-ea"/>
                <a:cs typeface="+mn-cs"/>
              </a:rPr>
              <a:t>מה אתה רואה?</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134</a:t>
            </a:fld>
            <a:endParaRPr lang="de-DE" altLang="fr-FR">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נסה לחשוף את כל הפרטים</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135</a:t>
            </a:fld>
            <a:endParaRPr lang="de-DE" altLang="fr-FR">
              <a:latin typeface="+mn-lt"/>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136</a:t>
            </a:fld>
            <a:endParaRPr lang="de-DE" altLang="fr-FR">
              <a:latin typeface="+mn-lt"/>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4"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5"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e-IL" sz="360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he-IL" sz="2400" b="1" dirty="0">
                <a:solidFill>
                  <a:srgbClr val="333333"/>
                </a:solidFill>
              </a:rPr>
              <a:t>מטרות לימוד:</a:t>
            </a:r>
          </a:p>
          <a:p>
            <a:pPr marL="342900" lvl="0" indent="-342900" defTabSz="914400" fontAlgn="base">
              <a:buClr>
                <a:srgbClr val="333333"/>
              </a:buClr>
              <a:buSzPct val="80000"/>
              <a:buFont typeface="WingDings"/>
              <a:buChar char=""/>
              <a:defRPr/>
            </a:pPr>
            <a:r>
              <a:rPr lang="he-IL" sz="2000" dirty="0">
                <a:solidFill>
                  <a:srgbClr val="333333"/>
                </a:solidFill>
              </a:rPr>
              <a:t>השקפים האחרונים מדגימים כי החלטות מהירות עלולות להוביל לטעויות, ולעיתים קרובות אנו מזהים רק חצאי אמיתות.</a:t>
            </a:r>
            <a:endParaRPr lang="en-US" sz="20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137</a:t>
            </a:fld>
            <a:endParaRPr lang="de-DE" altLang="fr-FR">
              <a:latin typeface="+mn-lt"/>
            </a:endParaRPr>
          </a:p>
        </p:txBody>
      </p:sp>
    </p:spTree>
    <p:extLst>
      <p:ext uri="{BB962C8B-B14F-4D97-AF65-F5344CB8AC3E}">
        <p14:creationId xmlns:p14="http://schemas.microsoft.com/office/powerpoint/2010/main" val="202746383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e-IL" sz="360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he-IL" sz="2400" b="1" dirty="0">
                <a:solidFill>
                  <a:srgbClr val="333333"/>
                </a:solidFill>
              </a:rPr>
              <a:t>מטרות לימוד:</a:t>
            </a:r>
          </a:p>
          <a:p>
            <a:pPr marL="342900" lvl="0" indent="-342900" defTabSz="914400" fontAlgn="base">
              <a:buClr>
                <a:srgbClr val="333333"/>
              </a:buClr>
              <a:buSzPct val="80000"/>
              <a:buFont typeface="WingDings"/>
              <a:buChar char=""/>
              <a:defRPr/>
            </a:pPr>
            <a:r>
              <a:rPr lang="he-IL" sz="2000" dirty="0">
                <a:solidFill>
                  <a:srgbClr val="333333"/>
                </a:solidFill>
              </a:rPr>
              <a:t>השקפים האחרונים מדגימים כי החלטות מהירות עלולות להוביל לטעויות, ולעיתים קרובות אנו מזהים רק חצאי אמיתות.</a:t>
            </a:r>
            <a:endParaRPr lang="en-US" sz="2000" dirty="0">
              <a:solidFill>
                <a:srgbClr val="333333"/>
              </a:solidFill>
            </a:endParaRPr>
          </a:p>
          <a:p>
            <a:pPr marL="342900" lvl="0" indent="-342900" defTabSz="914400" fontAlgn="base">
              <a:buClr>
                <a:srgbClr val="000000"/>
              </a:buClr>
              <a:buSzPct val="80000"/>
              <a:buFont typeface="WingDings"/>
              <a:buChar char=""/>
              <a:defRPr/>
            </a:pPr>
            <a:r>
              <a:rPr lang="he-IL" sz="2000" dirty="0">
                <a:solidFill>
                  <a:srgbClr val="004992"/>
                </a:solidFill>
              </a:rPr>
              <a:t>לכן, חפש מידע רב ככל האפשר </a:t>
            </a:r>
            <a:r>
              <a:rPr lang="he-IL" sz="2000" dirty="0">
                <a:solidFill>
                  <a:srgbClr val="333333"/>
                </a:solidFill>
              </a:rPr>
              <a:t>והחלף דעות עם אחרים, בעיקר בהחלטות מכריעות או בעלות השלכות דרמטיות (לדוגמה: אתה מרגיש שהשכן רודף אחריך</a:t>
            </a:r>
            <a:r>
              <a:rPr lang="he-IL" sz="2000">
                <a:solidFill>
                  <a:srgbClr val="333333"/>
                </a:solidFill>
              </a:rPr>
              <a:t>? </a:t>
            </a:r>
            <a:r>
              <a:rPr lang="he-IL" sz="2000">
                <a:solidFill>
                  <a:srgbClr val="333333"/>
                </a:solidFill>
                <a:latin typeface="Times New Roman"/>
                <a:sym typeface="Wingdings" panose="05000000000000000000" pitchFamily="2" charset="2"/>
              </a:rPr>
              <a:t>←</a:t>
            </a:r>
            <a:r>
              <a:rPr lang="he-IL" sz="2000">
                <a:solidFill>
                  <a:srgbClr val="333333"/>
                </a:solidFill>
              </a:rPr>
              <a:t> </a:t>
            </a:r>
            <a:r>
              <a:rPr lang="he-IL" sz="2000" dirty="0">
                <a:solidFill>
                  <a:srgbClr val="333333"/>
                </a:solidFill>
              </a:rPr>
              <a:t>אל תתקוף את האויב </a:t>
            </a:r>
            <a:r>
              <a:rPr lang="he-IL" sz="2000">
                <a:solidFill>
                  <a:srgbClr val="333333"/>
                </a:solidFill>
              </a:rPr>
              <a:t>המשוער!)</a:t>
            </a:r>
            <a:endParaRPr lang="en-US" sz="20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138</a:t>
            </a:fld>
            <a:endParaRPr lang="de-DE" altLang="fr-FR">
              <a:latin typeface="+mn-lt"/>
            </a:endParaRPr>
          </a:p>
        </p:txBody>
      </p:sp>
    </p:spTree>
    <p:extLst>
      <p:ext uri="{BB962C8B-B14F-4D97-AF65-F5344CB8AC3E}">
        <p14:creationId xmlns:p14="http://schemas.microsoft.com/office/powerpoint/2010/main" val="43044232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e-IL" sz="360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he-IL" sz="2400" b="1" dirty="0">
                <a:solidFill>
                  <a:srgbClr val="333333"/>
                </a:solidFill>
              </a:rPr>
              <a:t>מטרות לימוד:</a:t>
            </a:r>
          </a:p>
          <a:p>
            <a:pPr marL="342900" lvl="0" indent="-342900" defTabSz="914400" fontAlgn="base">
              <a:buClr>
                <a:srgbClr val="333333"/>
              </a:buClr>
              <a:buSzPct val="80000"/>
              <a:buFont typeface="WingDings"/>
              <a:buChar char=""/>
              <a:defRPr/>
            </a:pPr>
            <a:r>
              <a:rPr lang="he-IL" sz="2000" dirty="0">
                <a:solidFill>
                  <a:srgbClr val="333333"/>
                </a:solidFill>
              </a:rPr>
              <a:t>השקפים האחרונים מדגימים כי החלטות מהירות עלולות להוביל לטעויות, ולעיתים קרובות אנו מזהים רק חצאי אמיתות.</a:t>
            </a:r>
            <a:endParaRPr lang="en-US" sz="2000" dirty="0">
              <a:solidFill>
                <a:srgbClr val="333333"/>
              </a:solidFill>
            </a:endParaRPr>
          </a:p>
          <a:p>
            <a:pPr marL="342900" lvl="0" indent="-342900" defTabSz="914400" fontAlgn="base">
              <a:buClr>
                <a:srgbClr val="000000"/>
              </a:buClr>
              <a:buSzPct val="80000"/>
              <a:buFont typeface="WingDings"/>
              <a:buChar char=""/>
              <a:defRPr/>
            </a:pPr>
            <a:r>
              <a:rPr lang="he-IL" sz="2000" dirty="0">
                <a:solidFill>
                  <a:srgbClr val="004992"/>
                </a:solidFill>
              </a:rPr>
              <a:t>לכן, חפש מידע רב ככל האפשר </a:t>
            </a:r>
            <a:r>
              <a:rPr lang="he-IL" sz="2000" dirty="0">
                <a:solidFill>
                  <a:srgbClr val="333333"/>
                </a:solidFill>
              </a:rPr>
              <a:t>והחלף דעות עם אחרים, בעיקר בהחלטות מכריעות או בעלות השלכות דרמטיות (לדוגמה: אתה מרגיש שהשכן רודף אחריך</a:t>
            </a:r>
            <a:r>
              <a:rPr lang="he-IL" sz="2000">
                <a:solidFill>
                  <a:srgbClr val="333333"/>
                </a:solidFill>
              </a:rPr>
              <a:t>? </a:t>
            </a:r>
            <a:r>
              <a:rPr lang="he-IL" sz="2000">
                <a:solidFill>
                  <a:srgbClr val="333333"/>
                </a:solidFill>
                <a:latin typeface="Times New Roman"/>
                <a:sym typeface="Wingdings" panose="05000000000000000000" pitchFamily="2" charset="2"/>
              </a:rPr>
              <a:t>←</a:t>
            </a:r>
            <a:r>
              <a:rPr lang="he-IL" sz="2000">
                <a:solidFill>
                  <a:srgbClr val="333333"/>
                </a:solidFill>
              </a:rPr>
              <a:t> </a:t>
            </a:r>
            <a:r>
              <a:rPr lang="he-IL" sz="2000" dirty="0">
                <a:solidFill>
                  <a:srgbClr val="333333"/>
                </a:solidFill>
              </a:rPr>
              <a:t>אל תתקוף את האויב המשוער!)</a:t>
            </a:r>
            <a:endParaRPr lang="en-US" sz="2000" dirty="0">
              <a:solidFill>
                <a:srgbClr val="333333"/>
              </a:solidFill>
            </a:endParaRPr>
          </a:p>
          <a:p>
            <a:pPr marL="342900" lvl="0" indent="-342900" defTabSz="914400" fontAlgn="base">
              <a:buClr>
                <a:srgbClr val="333333"/>
              </a:buClr>
              <a:buSzPct val="80000"/>
              <a:buFont typeface="WingDings"/>
              <a:buChar char=""/>
              <a:defRPr/>
            </a:pPr>
            <a:r>
              <a:rPr lang="he-IL" sz="2000" dirty="0">
                <a:solidFill>
                  <a:srgbClr val="333333"/>
                </a:solidFill>
              </a:rPr>
              <a:t>באירועים פחות חשובים אנו יכולים לקבל החלטה חפוזה (למשל: איזה סוג יוגורט לבחור, סוג של עוגה, בחירת מספרים </a:t>
            </a:r>
            <a:r>
              <a:rPr lang="he-IL" sz="2000">
                <a:solidFill>
                  <a:srgbClr val="333333"/>
                </a:solidFill>
              </a:rPr>
              <a:t>בלוטו).</a:t>
            </a:r>
            <a:endParaRPr lang="en-US" sz="20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139</a:t>
            </a:fld>
            <a:endParaRPr lang="de-DE" altLang="fr-FR">
              <a:latin typeface="+mn-lt"/>
            </a:endParaRPr>
          </a:p>
        </p:txBody>
      </p:sp>
    </p:spTree>
    <p:extLst>
      <p:ext uri="{BB962C8B-B14F-4D97-AF65-F5344CB8AC3E}">
        <p14:creationId xmlns:p14="http://schemas.microsoft.com/office/powerpoint/2010/main" val="153541089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e-IL" sz="360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he-IL" sz="2400" b="1" dirty="0">
                <a:solidFill>
                  <a:srgbClr val="333333"/>
                </a:solidFill>
              </a:rPr>
              <a:t>מטרות לימוד:</a:t>
            </a:r>
          </a:p>
          <a:p>
            <a:pPr marL="342900" lvl="0" indent="-342900" defTabSz="914400" fontAlgn="base">
              <a:buClr>
                <a:srgbClr val="333333"/>
              </a:buClr>
              <a:buSzPct val="80000"/>
              <a:buFont typeface="WingDings"/>
              <a:buChar char=""/>
              <a:defRPr/>
            </a:pPr>
            <a:r>
              <a:rPr lang="he-IL" sz="2000" dirty="0">
                <a:solidFill>
                  <a:srgbClr val="333333"/>
                </a:solidFill>
              </a:rPr>
              <a:t>השקפים האחרונים מדגימים כי החלטות מהירות עלולות להוביל לטעויות, ולעיתים קרובות אנו מזהים רק חצאי אמיתות.</a:t>
            </a:r>
            <a:endParaRPr lang="en-US" sz="2000" dirty="0">
              <a:solidFill>
                <a:srgbClr val="333333"/>
              </a:solidFill>
            </a:endParaRPr>
          </a:p>
          <a:p>
            <a:pPr marL="342900" lvl="0" indent="-342900" defTabSz="914400" fontAlgn="base">
              <a:buClr>
                <a:srgbClr val="000000"/>
              </a:buClr>
              <a:buSzPct val="80000"/>
              <a:buFont typeface="WingDings"/>
              <a:buChar char=""/>
              <a:defRPr/>
            </a:pPr>
            <a:r>
              <a:rPr lang="he-IL" sz="2000" dirty="0">
                <a:solidFill>
                  <a:srgbClr val="004992"/>
                </a:solidFill>
              </a:rPr>
              <a:t>לכן, חפש מידע רב ככל האפשר </a:t>
            </a:r>
            <a:r>
              <a:rPr lang="he-IL" sz="2000" dirty="0">
                <a:solidFill>
                  <a:srgbClr val="333333"/>
                </a:solidFill>
              </a:rPr>
              <a:t>והחלף דעות עם אחרים, בעיקר בהחלטות מכריעות או בעלות השלכות דרמטיות (לדוגמה: אתה מרגיש שהשכן רודף אחריך</a:t>
            </a:r>
            <a:r>
              <a:rPr lang="he-IL" sz="2000">
                <a:solidFill>
                  <a:srgbClr val="333333"/>
                </a:solidFill>
              </a:rPr>
              <a:t>? </a:t>
            </a:r>
            <a:r>
              <a:rPr lang="he-IL" sz="2000">
                <a:solidFill>
                  <a:srgbClr val="333333"/>
                </a:solidFill>
                <a:latin typeface="Times New Roman"/>
                <a:sym typeface="Wingdings" panose="05000000000000000000" pitchFamily="2" charset="2"/>
              </a:rPr>
              <a:t>←</a:t>
            </a:r>
            <a:r>
              <a:rPr lang="he-IL" sz="2000">
                <a:solidFill>
                  <a:srgbClr val="333333"/>
                </a:solidFill>
              </a:rPr>
              <a:t> </a:t>
            </a:r>
            <a:r>
              <a:rPr lang="he-IL" sz="2000" dirty="0">
                <a:solidFill>
                  <a:srgbClr val="333333"/>
                </a:solidFill>
              </a:rPr>
              <a:t>אל תתקוף את האויב המשוער!)</a:t>
            </a:r>
            <a:endParaRPr lang="en-US" sz="2000" dirty="0">
              <a:solidFill>
                <a:srgbClr val="333333"/>
              </a:solidFill>
            </a:endParaRPr>
          </a:p>
          <a:p>
            <a:pPr marL="342900" lvl="0" indent="-342900" defTabSz="914400" fontAlgn="base">
              <a:buClr>
                <a:srgbClr val="333333"/>
              </a:buClr>
              <a:buSzPct val="80000"/>
              <a:buFont typeface="WingDings"/>
              <a:buChar char=""/>
              <a:defRPr/>
            </a:pPr>
            <a:r>
              <a:rPr lang="he-IL" sz="2000" dirty="0">
                <a:solidFill>
                  <a:srgbClr val="333333"/>
                </a:solidFill>
              </a:rPr>
              <a:t>באירועים פחות חשובים אנו יכולים לקבל החלטה חפוזה (למשל: איזה סוג יוגורט לבחור, סוג של עוגה, בחירת מספרים בלוטו).</a:t>
            </a:r>
            <a:endParaRPr lang="en-US" sz="2000" dirty="0">
              <a:solidFill>
                <a:srgbClr val="333333"/>
              </a:solidFill>
            </a:endParaRPr>
          </a:p>
          <a:p>
            <a:pPr marL="342900" lvl="0" indent="-342900" defTabSz="914400" fontAlgn="base">
              <a:buClr>
                <a:srgbClr val="333333"/>
              </a:buClr>
              <a:buSzPct val="80000"/>
              <a:buFont typeface="WingDings"/>
              <a:buChar char=""/>
              <a:defRPr/>
            </a:pPr>
            <a:r>
              <a:rPr lang="he-IL" sz="2000" dirty="0">
                <a:solidFill>
                  <a:srgbClr val="333333"/>
                </a:solidFill>
              </a:rPr>
              <a:t>לטעות זה אנושי. תהיה מוכן לאפשרות שעשית </a:t>
            </a:r>
            <a:r>
              <a:rPr lang="he-IL" sz="2000">
                <a:solidFill>
                  <a:srgbClr val="333333"/>
                </a:solidFill>
              </a:rPr>
              <a:t>טעות.</a:t>
            </a:r>
            <a:endParaRPr lang="en-US" sz="20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140</a:t>
            </a:fld>
            <a:endParaRPr lang="de-DE" altLang="fr-FR">
              <a:latin typeface="+mn-lt"/>
            </a:endParaRPr>
          </a:p>
        </p:txBody>
      </p:sp>
    </p:spTree>
    <p:extLst>
      <p:ext uri="{BB962C8B-B14F-4D97-AF65-F5344CB8AC3E}">
        <p14:creationId xmlns:p14="http://schemas.microsoft.com/office/powerpoint/2010/main" val="158669063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e-IL" sz="360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he-IL" sz="2400" b="1" dirty="0">
                <a:solidFill>
                  <a:srgbClr val="333333"/>
                </a:solidFill>
              </a:rPr>
              <a:t>מטרות לימוד:</a:t>
            </a:r>
          </a:p>
          <a:p>
            <a:pPr marL="342900" lvl="0" indent="-342900" defTabSz="914400" fontAlgn="base">
              <a:buClr>
                <a:srgbClr val="333333"/>
              </a:buClr>
              <a:buSzPct val="80000"/>
              <a:buFont typeface="WingDings"/>
              <a:buChar char=""/>
              <a:defRPr/>
            </a:pPr>
            <a:r>
              <a:rPr lang="he-IL" sz="2000" dirty="0">
                <a:solidFill>
                  <a:srgbClr val="333333"/>
                </a:solidFill>
              </a:rPr>
              <a:t>השקפים האחרונים מדגימים כי החלטות מהירות עלולות להוביל לטעויות, ולעיתים קרובות אנו מזהים רק חצאי אמיתות.</a:t>
            </a:r>
            <a:endParaRPr lang="en-US" sz="2000" dirty="0">
              <a:solidFill>
                <a:srgbClr val="333333"/>
              </a:solidFill>
            </a:endParaRPr>
          </a:p>
          <a:p>
            <a:pPr marL="342900" lvl="0" indent="-342900" defTabSz="914400" fontAlgn="base">
              <a:buClr>
                <a:srgbClr val="000000"/>
              </a:buClr>
              <a:buSzPct val="80000"/>
              <a:buFont typeface="WingDings"/>
              <a:buChar char=""/>
              <a:defRPr/>
            </a:pPr>
            <a:r>
              <a:rPr lang="he-IL" sz="2000" dirty="0">
                <a:solidFill>
                  <a:srgbClr val="004992"/>
                </a:solidFill>
              </a:rPr>
              <a:t>לכן, חפש מידע רב ככל האפשר </a:t>
            </a:r>
            <a:r>
              <a:rPr lang="he-IL" sz="2000" dirty="0">
                <a:solidFill>
                  <a:srgbClr val="333333"/>
                </a:solidFill>
              </a:rPr>
              <a:t>והחלף דעות עם אחרים, בעיקר בהחלטות מכריעות או בעלות השלכות דרמטיות (לדוגמה: אתה מרגיש שהשכן רודף אחריך? </a:t>
            </a:r>
            <a:r>
              <a:rPr lang="he-IL" sz="2000" dirty="0">
                <a:solidFill>
                  <a:srgbClr val="333333"/>
                </a:solidFill>
                <a:latin typeface="Times New Roman"/>
                <a:sym typeface="Wingdings" panose="05000000000000000000" pitchFamily="2" charset="2"/>
              </a:rPr>
              <a:t>←</a:t>
            </a:r>
            <a:r>
              <a:rPr lang="he-IL" sz="2000" dirty="0">
                <a:solidFill>
                  <a:srgbClr val="333333"/>
                </a:solidFill>
              </a:rPr>
              <a:t> אל תתקוף את האויב המשוער!)</a:t>
            </a:r>
            <a:endParaRPr lang="en-US" sz="2000" dirty="0">
              <a:solidFill>
                <a:srgbClr val="333333"/>
              </a:solidFill>
            </a:endParaRPr>
          </a:p>
          <a:p>
            <a:pPr marL="342900" lvl="0" indent="-342900" defTabSz="914400" fontAlgn="base">
              <a:buClr>
                <a:srgbClr val="333333"/>
              </a:buClr>
              <a:buSzPct val="80000"/>
              <a:buFont typeface="WingDings"/>
              <a:buChar char=""/>
              <a:defRPr/>
            </a:pPr>
            <a:r>
              <a:rPr lang="he-IL" sz="2000" dirty="0">
                <a:solidFill>
                  <a:srgbClr val="333333"/>
                </a:solidFill>
              </a:rPr>
              <a:t>באירועים פחות חשובים אנו יכולים לקבל החלטה חפוזה (למשל: איזה סוג יוגורט לבחור, סוג של עוגה, בחירת מספרים בלוטו).</a:t>
            </a:r>
            <a:endParaRPr lang="en-US" sz="2000" dirty="0">
              <a:solidFill>
                <a:srgbClr val="333333"/>
              </a:solidFill>
            </a:endParaRPr>
          </a:p>
          <a:p>
            <a:pPr marL="342900" lvl="0" indent="-342900" defTabSz="914400" fontAlgn="base">
              <a:buClr>
                <a:srgbClr val="333333"/>
              </a:buClr>
              <a:buSzPct val="80000"/>
              <a:buFont typeface="WingDings"/>
              <a:buChar char=""/>
              <a:defRPr/>
            </a:pPr>
            <a:r>
              <a:rPr lang="he-IL" sz="2000" dirty="0">
                <a:solidFill>
                  <a:srgbClr val="333333"/>
                </a:solidFill>
              </a:rPr>
              <a:t>לטעות זה אנושי. תהיה מוכן לאפשרות שעשית טעות.</a:t>
            </a:r>
            <a:endParaRPr lang="de-DE" sz="2000" dirty="0">
              <a:solidFill>
                <a:srgbClr val="333333"/>
              </a:solidFill>
            </a:endParaRPr>
          </a:p>
          <a:p>
            <a:pPr marL="342900" lvl="0" indent="-342900" defTabSz="914400" fontAlgn="base">
              <a:buClr>
                <a:srgbClr val="333333"/>
              </a:buClr>
              <a:buSzPct val="80000"/>
              <a:buFont typeface="WingDings"/>
              <a:buChar char=""/>
              <a:defRPr/>
            </a:pPr>
            <a:r>
              <a:rPr lang="he-IL" altLang="fr-FR" sz="2000" dirty="0">
                <a:solidFill>
                  <a:srgbClr val="333333"/>
                </a:solidFill>
              </a:rPr>
              <a:t>בססו החלטות חשובות על עובדות מוצקות, ניחושים </a:t>
            </a:r>
            <a:r>
              <a:rPr lang="he-IL" altLang="fr-FR" sz="2000">
                <a:solidFill>
                  <a:srgbClr val="333333"/>
                </a:solidFill>
              </a:rPr>
              <a:t>הם ”יועצים גרועים“. </a:t>
            </a:r>
            <a:r>
              <a:rPr lang="he-IL" altLang="fr-FR" sz="2000" dirty="0">
                <a:solidFill>
                  <a:srgbClr val="333333"/>
                </a:solidFill>
              </a:rPr>
              <a:t>תמיד קחו בחשבון את התוצאות של שיקול דעת מוטעה.</a:t>
            </a:r>
            <a:endParaRPr lang="en-US" sz="20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141</a:t>
            </a:fld>
            <a:endParaRPr lang="de-DE" altLang="fr-FR">
              <a:latin typeface="+mn-lt"/>
            </a:endParaRPr>
          </a:p>
        </p:txBody>
      </p:sp>
    </p:spTree>
    <p:extLst>
      <p:ext uri="{BB962C8B-B14F-4D97-AF65-F5344CB8AC3E}">
        <p14:creationId xmlns:p14="http://schemas.microsoft.com/office/powerpoint/2010/main" val="375470066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לזה ולפסיכוזה?</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e-IL" altLang="fr-FR" sz="2400" dirty="0">
                <a:solidFill>
                  <a:srgbClr val="333333"/>
                </a:solidFill>
              </a:rPr>
              <a:t>אנשים רבים בעלי פסיכוזה</a:t>
            </a:r>
            <a:r>
              <a:rPr lang="de-DE" altLang="fr-FR" sz="2400" dirty="0">
                <a:solidFill>
                  <a:srgbClr val="333333"/>
                </a:solidFill>
              </a:rPr>
              <a:t>) </a:t>
            </a:r>
            <a:r>
              <a:rPr lang="he-IL" altLang="fr-FR" sz="2400" dirty="0">
                <a:solidFill>
                  <a:srgbClr val="333333"/>
                </a:solidFill>
              </a:rPr>
              <a:t>אך לא כולם!</a:t>
            </a:r>
            <a:r>
              <a:rPr lang="en-US" altLang="fr-FR" sz="2400" dirty="0">
                <a:solidFill>
                  <a:srgbClr val="333333"/>
                </a:solidFill>
              </a:rPr>
              <a:t>(</a:t>
            </a:r>
            <a:r>
              <a:rPr lang="he-IL" altLang="fr-FR" sz="2400" dirty="0">
                <a:solidFill>
                  <a:srgbClr val="333333"/>
                </a:solidFill>
              </a:rPr>
              <a:t> נוטים לקפוץ למסקנות ולגבש דעות קיצוניות.</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142</a:t>
            </a:fld>
            <a:endParaRPr lang="de-DE" altLang="fr-FR">
              <a:latin typeface="+mn-lt"/>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לזה ולפסיכוזה?</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e-IL" altLang="fr-FR" sz="2400" dirty="0">
                <a:solidFill>
                  <a:srgbClr val="333333"/>
                </a:solidFill>
              </a:rPr>
              <a:t>אנשים רבים בעלי פסיכוזה</a:t>
            </a:r>
            <a:r>
              <a:rPr lang="de-DE" altLang="fr-FR" sz="2400" dirty="0">
                <a:solidFill>
                  <a:srgbClr val="333333"/>
                </a:solidFill>
              </a:rPr>
              <a:t>) </a:t>
            </a:r>
            <a:r>
              <a:rPr lang="he-IL" altLang="fr-FR" sz="2400" dirty="0">
                <a:solidFill>
                  <a:srgbClr val="333333"/>
                </a:solidFill>
              </a:rPr>
              <a:t>אך לא כולם!</a:t>
            </a:r>
            <a:r>
              <a:rPr lang="en-US" altLang="fr-FR" sz="2400" dirty="0">
                <a:solidFill>
                  <a:srgbClr val="333333"/>
                </a:solidFill>
              </a:rPr>
              <a:t>(</a:t>
            </a:r>
            <a:r>
              <a:rPr lang="he-IL" altLang="fr-FR" sz="2400" dirty="0">
                <a:solidFill>
                  <a:srgbClr val="333333"/>
                </a:solidFill>
              </a:rPr>
              <a:t> נוטים לקפוץ למסקנות ולגבש דעות קיצוניות.</a:t>
            </a:r>
          </a:p>
          <a:p>
            <a:pPr lvl="0" defTabSz="914400" fontAlgn="base"/>
            <a:r>
              <a:rPr lang="he-IL" altLang="fr-FR" sz="2400" dirty="0">
                <a:solidFill>
                  <a:srgbClr val="004992"/>
                </a:solidFill>
              </a:rPr>
              <a:t>לדוגמה: </a:t>
            </a:r>
            <a:r>
              <a:rPr lang="he-IL" altLang="fr-FR" sz="2400" dirty="0">
                <a:solidFill>
                  <a:srgbClr val="333333"/>
                </a:solidFill>
              </a:rPr>
              <a:t>בזמן אירוע חברתי ציבורי קרל טוען כי הוא המלך הבא של גרמניה.</a:t>
            </a:r>
          </a:p>
          <a:p>
            <a:pPr lvl="0" defTabSz="914400" fontAlgn="base"/>
            <a:r>
              <a:rPr lang="he-IL" altLang="fr-FR" sz="2400" dirty="0">
                <a:solidFill>
                  <a:srgbClr val="004992"/>
                </a:solidFill>
              </a:rPr>
              <a:t>רקע: </a:t>
            </a:r>
            <a:r>
              <a:rPr lang="he-IL" altLang="fr-FR" sz="2400" dirty="0">
                <a:solidFill>
                  <a:srgbClr val="333333"/>
                </a:solidFill>
              </a:rPr>
              <a:t>קרל מצא דמות של מלך עם כתר בתוך ביצת הפתעה. אבל!:</a:t>
            </a:r>
            <a:r>
              <a:rPr lang="en-US" altLang="fr-FR" sz="2400" dirty="0">
                <a:solidFill>
                  <a:srgbClr val="333333"/>
                </a:solidFill>
              </a:rPr>
              <a:t> </a:t>
            </a:r>
            <a:r>
              <a:rPr lang="he-IL" altLang="fr-FR" sz="2400" dirty="0">
                <a:solidFill>
                  <a:srgbClr val="333333"/>
                </a:solidFill>
              </a:rPr>
              <a:t>אין לו ”דם כחול“</a:t>
            </a:r>
            <a:r>
              <a:rPr lang="en-US" altLang="fr-FR" sz="2400" dirty="0">
                <a:solidFill>
                  <a:srgbClr val="333333"/>
                </a:solidFill>
              </a:rPr>
              <a:t> ;</a:t>
            </a:r>
            <a:r>
              <a:rPr lang="he-IL" altLang="fr-FR" sz="2400" dirty="0">
                <a:solidFill>
                  <a:srgbClr val="333333"/>
                </a:solidFill>
              </a:rPr>
              <a:t> המלוכה בגרמניה בוטלה מזמן</a:t>
            </a:r>
            <a:r>
              <a:rPr lang="en-US" altLang="fr-FR" sz="2400" dirty="0">
                <a:solidFill>
                  <a:srgbClr val="333333"/>
                </a:solidFill>
              </a:rPr>
              <a:t>;</a:t>
            </a:r>
            <a:r>
              <a:rPr lang="he-IL" altLang="fr-FR" sz="2400" dirty="0">
                <a:solidFill>
                  <a:srgbClr val="333333"/>
                </a:solidFill>
              </a:rPr>
              <a:t> אבל מעל לכל: תוכנה של ביצת הפתעה לא יכולה להיחשב כראיה חותכת!</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143</a:t>
            </a:fld>
            <a:endParaRPr lang="de-DE" altLang="fr-FR">
              <a:latin typeface="+mn-lt"/>
            </a:endParaRPr>
          </a:p>
        </p:txBody>
      </p:sp>
    </p:spTree>
    <p:extLst>
      <p:ext uri="{BB962C8B-B14F-4D97-AF65-F5344CB8AC3E}">
        <p14:creationId xmlns:p14="http://schemas.microsoft.com/office/powerpoint/2010/main" val="247850757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לזה ולפסיכוזה?</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e-IL" altLang="fr-FR" sz="2400" dirty="0">
                <a:solidFill>
                  <a:srgbClr val="333333"/>
                </a:solidFill>
              </a:rPr>
              <a:t>אנשים רבים בעלי פסיכוזה</a:t>
            </a:r>
            <a:r>
              <a:rPr lang="de-DE" altLang="fr-FR" sz="2400" dirty="0">
                <a:solidFill>
                  <a:srgbClr val="333333"/>
                </a:solidFill>
              </a:rPr>
              <a:t>) </a:t>
            </a:r>
            <a:r>
              <a:rPr lang="he-IL" altLang="fr-FR" sz="2400" dirty="0">
                <a:solidFill>
                  <a:srgbClr val="333333"/>
                </a:solidFill>
              </a:rPr>
              <a:t>אך לא כולם!</a:t>
            </a:r>
            <a:r>
              <a:rPr lang="en-US" altLang="fr-FR" sz="2400" dirty="0">
                <a:solidFill>
                  <a:srgbClr val="333333"/>
                </a:solidFill>
              </a:rPr>
              <a:t>(</a:t>
            </a:r>
            <a:r>
              <a:rPr lang="he-IL" altLang="fr-FR" sz="2400" dirty="0">
                <a:solidFill>
                  <a:srgbClr val="333333"/>
                </a:solidFill>
              </a:rPr>
              <a:t> נוטים לקפוץ למסקנות ולגבש דעות קיצוניות.</a:t>
            </a:r>
          </a:p>
          <a:p>
            <a:pPr lvl="0" defTabSz="914400" fontAlgn="base"/>
            <a:r>
              <a:rPr lang="he-IL" altLang="fr-FR" sz="2400" dirty="0">
                <a:solidFill>
                  <a:srgbClr val="004992"/>
                </a:solidFill>
              </a:rPr>
              <a:t>לדוגמה: </a:t>
            </a:r>
            <a:r>
              <a:rPr lang="he-IL" altLang="fr-FR" sz="2400" dirty="0">
                <a:solidFill>
                  <a:srgbClr val="333333"/>
                </a:solidFill>
              </a:rPr>
              <a:t>בזמן אירוע חברתי ציבורי קרל טוען כי הוא המלך הבא של גרמניה.</a:t>
            </a:r>
          </a:p>
          <a:p>
            <a:pPr lvl="0" defTabSz="914400" fontAlgn="base"/>
            <a:r>
              <a:rPr lang="he-IL" altLang="fr-FR" sz="2400" dirty="0">
                <a:solidFill>
                  <a:srgbClr val="004992"/>
                </a:solidFill>
              </a:rPr>
              <a:t>רקע: </a:t>
            </a:r>
            <a:r>
              <a:rPr lang="he-IL" altLang="fr-FR" sz="2400" dirty="0">
                <a:solidFill>
                  <a:srgbClr val="333333"/>
                </a:solidFill>
              </a:rPr>
              <a:t>קרל מצא דמות של מלך עם כתר בתוך ביצת הפתעה. אבל!:</a:t>
            </a:r>
            <a:r>
              <a:rPr lang="en-US" altLang="fr-FR" sz="2400" dirty="0">
                <a:solidFill>
                  <a:srgbClr val="333333"/>
                </a:solidFill>
              </a:rPr>
              <a:t> </a:t>
            </a:r>
            <a:r>
              <a:rPr lang="he-IL" altLang="fr-FR" sz="2400" dirty="0">
                <a:solidFill>
                  <a:srgbClr val="333333"/>
                </a:solidFill>
              </a:rPr>
              <a:t>אין לו ”דם כחול“</a:t>
            </a:r>
            <a:r>
              <a:rPr lang="en-US" altLang="fr-FR" sz="2400" dirty="0">
                <a:solidFill>
                  <a:srgbClr val="333333"/>
                </a:solidFill>
              </a:rPr>
              <a:t> ;</a:t>
            </a:r>
            <a:r>
              <a:rPr lang="he-IL" altLang="fr-FR" sz="2400" dirty="0">
                <a:solidFill>
                  <a:srgbClr val="333333"/>
                </a:solidFill>
              </a:rPr>
              <a:t> המלוכה בגרמניה בוטלה מזמן</a:t>
            </a:r>
            <a:r>
              <a:rPr lang="en-US" altLang="fr-FR" sz="2400" dirty="0">
                <a:solidFill>
                  <a:srgbClr val="333333"/>
                </a:solidFill>
              </a:rPr>
              <a:t>;</a:t>
            </a:r>
            <a:r>
              <a:rPr lang="he-IL" altLang="fr-FR" sz="2400" dirty="0">
                <a:solidFill>
                  <a:srgbClr val="333333"/>
                </a:solidFill>
              </a:rPr>
              <a:t> אבל מעל לכל: תוכנה של ביצת הפתעה לא יכולה להיחשב כראיה חותכת!</a:t>
            </a:r>
          </a:p>
          <a:p>
            <a:pPr lvl="0" defTabSz="914400" fontAlgn="base"/>
            <a:r>
              <a:rPr lang="he-IL" altLang="fr-FR" sz="2400" dirty="0">
                <a:solidFill>
                  <a:srgbClr val="333333"/>
                </a:solidFill>
              </a:rPr>
              <a:t>יש להתחשב במקורות מידע רבים. דון במגוון אפשרויות ודעות עם אנשים שאתה סומך עליהם.</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144</a:t>
            </a:fld>
            <a:endParaRPr lang="de-DE" altLang="fr-FR">
              <a:latin typeface="+mn-lt"/>
            </a:endParaRPr>
          </a:p>
        </p:txBody>
      </p:sp>
    </p:spTree>
    <p:extLst>
      <p:ext uri="{BB962C8B-B14F-4D97-AF65-F5344CB8AC3E}">
        <p14:creationId xmlns:p14="http://schemas.microsoft.com/office/powerpoint/2010/main" val="339273178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e-IL" altLang="ko-KR" sz="3600" dirty="0">
                <a:solidFill>
                  <a:srgbClr val="004992"/>
                </a:solidFill>
                <a:latin typeface="+mn-lt"/>
                <a:ea typeface="+mn-ea"/>
                <a:cs typeface="+mn-cs"/>
              </a:rPr>
              <a:t>תודה על תשומת הלב!</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e-IL" altLang="ko-KR" i="1" dirty="0">
                <a:solidFill>
                  <a:srgbClr val="004992"/>
                </a:solidFill>
              </a:rPr>
              <a:t>למאמנים:</a:t>
            </a:r>
          </a:p>
          <a:p>
            <a:pPr marL="114935" marR="333375" lvl="0" defTabSz="914400">
              <a:lnSpc>
                <a:spcPct val="100000"/>
              </a:lnSpc>
              <a:spcBef>
                <a:spcPts val="800"/>
              </a:spcBef>
            </a:pPr>
            <a:r>
              <a:rPr lang="he-IL" altLang="ko-KR" dirty="0">
                <a:solidFill>
                  <a:srgbClr val="004992"/>
                </a:solidFill>
              </a:rPr>
              <a:t>נא חלק גליונות עבודה. הציגו את האפליקציה שלנו</a:t>
            </a:r>
            <a:r>
              <a:rPr lang="en-US" altLang="ko-KR" dirty="0">
                <a:solidFill>
                  <a:srgbClr val="004992"/>
                </a:solidFill>
              </a:rPr>
              <a:t>COGITO </a:t>
            </a:r>
            <a:r>
              <a:rPr lang="he-IL" altLang="ko-KR" dirty="0">
                <a:solidFill>
                  <a:srgbClr val="004992"/>
                </a:solidFill>
              </a:rPr>
              <a:t> (הורד ללא תשלום).</a:t>
            </a:r>
            <a:endParaRPr lang="ar-AE"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1E5FE22D-130F-407A-B9A6-D18F0D62BB43}" type="slidenum">
              <a:rPr lang="en-US" altLang="fr-FR" smtClean="0">
                <a:latin typeface="+mn-lt"/>
              </a:rPr>
              <a:pPr>
                <a:defRPr/>
              </a:pPr>
              <a:t>145</a:t>
            </a:fld>
            <a:endParaRPr lang="de-DE" altLang="fr-FR">
              <a:latin typeface="+mn-lt"/>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Tree>
    <p:extLst>
      <p:ext uri="{BB962C8B-B14F-4D97-AF65-F5344CB8AC3E}">
        <p14:creationId xmlns:p14="http://schemas.microsoft.com/office/powerpoint/2010/main" val="317225015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146</a:t>
            </a:fld>
            <a:endParaRPr lang="de-DE" altLang="fr-FR">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28707054"/>
              </p:ext>
            </p:extLst>
          </p:nvPr>
        </p:nvGraphicFramePr>
        <p:xfrm>
          <a:off x="408954" y="2011680"/>
          <a:ext cx="11375999" cy="4358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Abbey road</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Beatle Paul McCartney 2</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 als junger Mann</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Alan Light</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older Paul </a:t>
                      </a:r>
                      <a:r>
                        <a:rPr kumimoji="0" lang="en-GB" sz="1000" b="0" i="0" u="none" strike="noStrike" cap="none" normalizeH="0" baseline="0" dirty="0">
                          <a:ln>
                            <a:noFill/>
                          </a:ln>
                          <a:solidFill>
                            <a:srgbClr val="333333"/>
                          </a:solidFill>
                          <a:effectLst/>
                          <a:latin typeface="+mn-lt"/>
                          <a:ea typeface="+mn-ea"/>
                          <a:cs typeface="+mn-cs"/>
                        </a:rPr>
                        <a:t>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Älterer</a:t>
                      </a:r>
                      <a:r>
                        <a:rPr kumimoji="0" lang="en-GB" sz="1000" b="0" i="0" u="none" strike="noStrike" cap="none" normalizeH="0" baseline="0" dirty="0">
                          <a:ln>
                            <a:noFill/>
                          </a:ln>
                          <a:solidFill>
                            <a:srgbClr val="333333"/>
                          </a:solidFill>
                          <a:effectLst/>
                          <a:latin typeface="+mn-lt"/>
                          <a:ea typeface="+mn-ea"/>
                          <a:cs typeface="+mn-cs"/>
                        </a:rPr>
                        <a:t> Paul McCartney</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Schaukelstuhl, Elefant etc.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American Journal of Psychology</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Mother, father, and daughter</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Copyright 1961 by the Board of Trustees of the University of Illinois. Used with permission of the University of Illinois Press</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Old woman, young woman, man with mustache/</a:t>
                      </a:r>
                      <a:r>
                        <a:rPr kumimoji="0" lang="de-DE" sz="1000" b="0" i="0" u="none" strike="noStrike" cap="none" normalizeH="0" baseline="0">
                          <a:ln>
                            <a:noFill/>
                          </a:ln>
                          <a:solidFill>
                            <a:srgbClr val="333333"/>
                          </a:solidFill>
                          <a:effectLst/>
                          <a:latin typeface="+mn-lt"/>
                          <a:ea typeface="+mn-ea"/>
                          <a:cs typeface="+mn-cs"/>
                        </a:rPr>
                        <a:t>Alte Frau, junge Frau, Mann mit Schnurrbart</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mn-lt"/>
                          <a:ea typeface="+mn-ea"/>
                          <a:cs typeface="+mn-cs"/>
                        </a:rPr>
                        <a:t>Popular Science Monthly, 54, 299-312</a:t>
                      </a:r>
                      <a:r>
                        <a:rPr kumimoji="0" lang="de-DE" sz="1000" b="0" i="0" u="none" strike="noStrike" cap="none" normalizeH="0" baseline="0" dirty="0">
                          <a:ln>
                            <a:noFill/>
                          </a:ln>
                          <a:solidFill>
                            <a:srgbClr val="333333"/>
                          </a:solidFill>
                          <a:effectLst/>
                          <a:latin typeface="+mn-lt"/>
                          <a:ea typeface="+mn-ea"/>
                          <a:cs typeface="+mn-cs"/>
                        </a:rPr>
                        <a:t>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mind's eye</a:t>
                      </a:r>
                      <a:r>
                        <a:rPr kumimoji="0" lang="de-DE" sz="1000" b="0" i="0" u="none" strike="noStrike" cap="none" normalizeH="0" baseline="0">
                          <a:ln>
                            <a:noFill/>
                          </a:ln>
                          <a:solidFill>
                            <a:srgbClr val="333333"/>
                          </a:solidFill>
                          <a:effectLst/>
                          <a:latin typeface="+mn-lt"/>
                          <a:ea typeface="+mn-ea"/>
                          <a:cs typeface="+mn-cs"/>
                        </a:rPr>
                        <a:t> </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public domain</a:t>
                      </a:r>
                      <a:r>
                        <a:rPr kumimoji="0" lang="de-DE" sz="1000" b="0" i="0" u="none" strike="noStrike" cap="none" normalizeH="0" baseline="0">
                          <a:ln>
                            <a:noFill/>
                          </a:ln>
                          <a:solidFill>
                            <a:srgbClr val="333333"/>
                          </a:solidFill>
                          <a:effectLst/>
                          <a:latin typeface="+mn-lt"/>
                          <a:ea typeface="+mn-ea"/>
                          <a:cs typeface="+mn-cs"/>
                        </a:rPr>
                        <a:t> </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rabbit-duck/Hase-Ente</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Octavio </a:t>
                      </a:r>
                      <a:r>
                        <a:rPr kumimoji="0" lang="de-DE" sz="1000" b="0" i="0" u="none" strike="noStrike" cap="none" normalizeH="0" baseline="0" dirty="0" err="1">
                          <a:ln>
                            <a:noFill/>
                          </a:ln>
                          <a:solidFill>
                            <a:srgbClr val="333333"/>
                          </a:solidFill>
                          <a:effectLst/>
                          <a:latin typeface="+mn-lt"/>
                          <a:ea typeface="+mn-ea"/>
                          <a:cs typeface="+mn-cs"/>
                        </a:rPr>
                        <a:t>Ocampo</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a:ln>
                            <a:noFill/>
                          </a:ln>
                          <a:solidFill>
                            <a:srgbClr val="333333"/>
                          </a:solidFill>
                          <a:effectLst/>
                          <a:latin typeface="+mn-lt"/>
                          <a:ea typeface="+mn-ea"/>
                          <a:cs typeface="+mn-cs"/>
                        </a:rPr>
                        <a:t>- Vexierbilder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Different</a:t>
                      </a:r>
                      <a:r>
                        <a:rPr kumimoji="0" lang="de-DE" sz="1000" b="0" i="0" u="none" strike="noStrike" cap="none" normalizeH="0" baseline="0" dirty="0">
                          <a:ln>
                            <a:noFill/>
                          </a:ln>
                          <a:solidFill>
                            <a:srgbClr val="333333"/>
                          </a:solidFill>
                          <a:effectLst/>
                          <a:latin typeface="+mn-lt"/>
                          <a:ea typeface="+mn-ea"/>
                          <a:cs typeface="+mn-cs"/>
                        </a:rPr>
                        <a:t> pictures</a:t>
                      </a:r>
                      <a:endParaRPr kumimoji="0" lang="en-US"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a:t>
                      </a:r>
                      <a:r>
                        <a:rPr kumimoji="0" lang="en-US" sz="1000" b="0" i="0" u="none" strike="noStrike" cap="none" normalizeH="0" baseline="0" dirty="0" err="1">
                          <a:ln>
                            <a:noFill/>
                          </a:ln>
                          <a:solidFill>
                            <a:srgbClr val="333333"/>
                          </a:solidFill>
                          <a:effectLst/>
                          <a:latin typeface="+mn-lt"/>
                          <a:ea typeface="+mn-ea"/>
                          <a:cs typeface="+mn-cs"/>
                        </a:rPr>
                        <a:t>Verschiedene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Bilder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PP by </a:t>
                      </a:r>
                      <a:r>
                        <a:rPr kumimoji="0" lang="de-DE" sz="1000" b="0" i="0" u="none" strike="noStrike" cap="none" normalizeH="0" baseline="0" dirty="0">
                          <a:ln>
                            <a:noFill/>
                          </a:ln>
                          <a:solidFill>
                            <a:srgbClr val="333333"/>
                          </a:solidFill>
                          <a:effectLst/>
                          <a:latin typeface="+mn-lt"/>
                          <a:ea typeface="+mn-ea"/>
                          <a:cs typeface="+mn-cs"/>
                        </a:rPr>
                        <a:t>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the “fair use” 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 ”אין אקשן“</a:t>
            </a:r>
            <a:br>
              <a:rPr lang="he-IL" sz="3600">
                <a:solidFill>
                  <a:srgbClr val="004992"/>
                </a:solidFill>
                <a:latin typeface="+mn-lt"/>
                <a:ea typeface="+mn-ea"/>
                <a:cs typeface="+mn-cs"/>
              </a:rPr>
            </a:br>
            <a:r>
              <a:rPr lang="he-IL">
                <a:solidFill>
                  <a:srgbClr val="004992"/>
                </a:solidFill>
                <a:latin typeface="+mn-lt"/>
                <a:ea typeface="+mn-ea"/>
                <a:cs typeface="+mn-cs"/>
              </a:rPr>
              <a:t>- אגדות אורבניות-</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147</a:t>
            </a:fld>
            <a:endParaRPr lang="de-DE" altLang="fr-FR">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3995410262"/>
              </p:ext>
            </p:extLst>
          </p:nvPr>
        </p:nvGraphicFramePr>
        <p:xfrm>
          <a:off x="411480" y="2194560"/>
          <a:ext cx="11376001" cy="4480574"/>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dirty="0">
                          <a:ln>
                            <a:noFill/>
                          </a:ln>
                          <a:solidFill>
                            <a:srgbClr val="000000"/>
                          </a:solidFill>
                          <a:effectLst/>
                          <a:latin typeface="+mn-lt"/>
                          <a:ea typeface="+mn-ea"/>
                          <a:cs typeface="+mn-cs"/>
                        </a:rPr>
                        <a:t>אגדה אורבנית</a:t>
                      </a:r>
                      <a:endParaRPr kumimoji="0" lang="de-DE"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dirty="0">
                          <a:ln>
                            <a:noFill/>
                          </a:ln>
                          <a:solidFill>
                            <a:srgbClr val="000000"/>
                          </a:solidFill>
                          <a:effectLst/>
                          <a:latin typeface="+mn-lt"/>
                          <a:ea typeface="+mn-ea"/>
                          <a:cs typeface="+mn-cs"/>
                        </a:rPr>
                        <a:t>מאמינים בתאוריות קונספירציה</a:t>
                      </a:r>
                      <a:endParaRPr kumimoji="0" lang="de-DE"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en-US" altLang="de-DE" sz="2400" b="0" i="0" u="none" strike="noStrike" cap="none" normalizeH="0" baseline="0">
                          <a:ln>
                            <a:noFill/>
                          </a:ln>
                          <a:solidFill>
                            <a:srgbClr val="000000"/>
                          </a:solidFill>
                          <a:effectLst/>
                          <a:latin typeface="+mn-lt"/>
                          <a:ea typeface="+mn-ea"/>
                          <a:cs typeface="+mn-cs"/>
                        </a:rPr>
                        <a:t>”</a:t>
                      </a:r>
                      <a:r>
                        <a:rPr kumimoji="0" lang="he-IL" altLang="de-DE" sz="2400" b="0" i="0" u="none" strike="noStrike" cap="none" normalizeH="0" baseline="0">
                          <a:ln>
                            <a:noFill/>
                          </a:ln>
                          <a:solidFill>
                            <a:srgbClr val="000000"/>
                          </a:solidFill>
                          <a:effectLst/>
                          <a:latin typeface="+mn-lt"/>
                          <a:ea typeface="+mn-ea"/>
                          <a:cs typeface="+mn-cs"/>
                        </a:rPr>
                        <a:t>הוכח</a:t>
                      </a:r>
                      <a:r>
                        <a:rPr kumimoji="0" lang="de-DE" altLang="de-DE" sz="2400" b="0" i="0" u="none" strike="noStrike" cap="none" normalizeH="0" baseline="0">
                          <a:ln>
                            <a:noFill/>
                          </a:ln>
                          <a:solidFill>
                            <a:srgbClr val="000000"/>
                          </a:solidFill>
                          <a:effectLst/>
                          <a:latin typeface="+mn-lt"/>
                          <a:ea typeface="+mn-ea"/>
                          <a:cs typeface="+mn-cs"/>
                        </a:rPr>
                        <a:t>“</a:t>
                      </a:r>
                      <a:endParaRPr kumimoji="0" lang="en-US"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de-DE" sz="2400" b="0" i="0" u="none" strike="noStrike" cap="none" normalizeH="0" baseline="0" dirty="0">
                          <a:ln>
                            <a:noFill/>
                          </a:ln>
                          <a:solidFill>
                            <a:srgbClr val="333333"/>
                          </a:solidFill>
                          <a:effectLst/>
                          <a:latin typeface="+mn-lt"/>
                          <a:ea typeface="+mn-ea"/>
                          <a:cs typeface="+mn-cs"/>
                        </a:rPr>
                        <a:t>לכאורה, הנחיתה על הירח ב 1969 מעולם לא קרתה והייתה למעשה מזוייפת.</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dirty="0">
                          <a:ln>
                            <a:noFill/>
                          </a:ln>
                          <a:solidFill>
                            <a:srgbClr val="333333"/>
                          </a:solidFill>
                          <a:effectLst/>
                          <a:latin typeface="+mn-lt"/>
                          <a:ea typeface="+mn-ea"/>
                          <a:cs typeface="+mn-cs"/>
                        </a:rPr>
                        <a:t>טיעונים בעד</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45"/>
          <p:cNvGraphicFramePr>
            <a:graphicFrameLocks noGrp="1"/>
          </p:cNvGraphicFramePr>
          <p:nvPr>
            <p:extLst>
              <p:ext uri="{D42A27DB-BD31-4B8C-83A1-F6EECF244321}">
                <p14:modId xmlns:p14="http://schemas.microsoft.com/office/powerpoint/2010/main" val="3878885239"/>
              </p:ext>
            </p:extLst>
          </p:nvPr>
        </p:nvGraphicFramePr>
        <p:xfrm>
          <a:off x="411480" y="2194560"/>
          <a:ext cx="11376001" cy="4480574"/>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dirty="0">
                          <a:ln>
                            <a:noFill/>
                          </a:ln>
                          <a:solidFill>
                            <a:srgbClr val="000000"/>
                          </a:solidFill>
                          <a:effectLst/>
                          <a:latin typeface="+mn-lt"/>
                          <a:ea typeface="+mn-ea"/>
                          <a:cs typeface="+mn-cs"/>
                        </a:rPr>
                        <a:t>אגדה אורבנית</a:t>
                      </a:r>
                      <a:endParaRPr kumimoji="0" lang="de-DE"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a:ln>
                            <a:noFill/>
                          </a:ln>
                          <a:solidFill>
                            <a:srgbClr val="000000"/>
                          </a:solidFill>
                          <a:effectLst/>
                          <a:latin typeface="+mn-lt"/>
                          <a:ea typeface="+mn-ea"/>
                          <a:cs typeface="+mn-cs"/>
                        </a:rPr>
                        <a:t>מאמינים בתאוריות קונספירציה</a:t>
                      </a:r>
                      <a:endParaRPr kumimoji="0" lang="de-DE" altLang="de-DE" sz="2400" b="0" i="0" u="none" strike="noStrike" cap="none" normalizeH="0" baseline="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en-US" altLang="de-DE" sz="2400" b="0" i="0" u="none" strike="noStrike" cap="none" normalizeH="0" baseline="0">
                          <a:ln>
                            <a:noFill/>
                          </a:ln>
                          <a:solidFill>
                            <a:srgbClr val="000000"/>
                          </a:solidFill>
                          <a:effectLst/>
                          <a:latin typeface="+mn-lt"/>
                          <a:ea typeface="+mn-ea"/>
                          <a:cs typeface="+mn-cs"/>
                        </a:rPr>
                        <a:t>”</a:t>
                      </a:r>
                      <a:r>
                        <a:rPr kumimoji="0" lang="he-IL" altLang="de-DE" sz="2400" b="0" i="0" u="none" strike="noStrike" cap="none" normalizeH="0" baseline="0">
                          <a:ln>
                            <a:noFill/>
                          </a:ln>
                          <a:solidFill>
                            <a:srgbClr val="000000"/>
                          </a:solidFill>
                          <a:effectLst/>
                          <a:latin typeface="+mn-lt"/>
                          <a:ea typeface="+mn-ea"/>
                          <a:cs typeface="+mn-cs"/>
                        </a:rPr>
                        <a:t>הוכח</a:t>
                      </a:r>
                      <a:r>
                        <a:rPr kumimoji="0" lang="de-DE" altLang="de-DE" sz="2400" b="0" i="0" u="none" strike="noStrike" cap="none" normalizeH="0" baseline="0">
                          <a:ln>
                            <a:noFill/>
                          </a:ln>
                          <a:solidFill>
                            <a:srgbClr val="000000"/>
                          </a:solidFill>
                          <a:effectLst/>
                          <a:latin typeface="+mn-lt"/>
                          <a:ea typeface="+mn-ea"/>
                          <a:cs typeface="+mn-cs"/>
                        </a:rPr>
                        <a:t>“</a:t>
                      </a:r>
                      <a:endParaRPr kumimoji="0" lang="en-US"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400" b="0" i="0" u="none" strike="noStrike" cap="none" normalizeH="0" baseline="0" dirty="0">
                          <a:ln>
                            <a:noFill/>
                          </a:ln>
                          <a:solidFill>
                            <a:srgbClr val="333333"/>
                          </a:solidFill>
                          <a:effectLst/>
                          <a:latin typeface="+mn-lt"/>
                          <a:ea typeface="+mn-ea"/>
                          <a:cs typeface="+mn-cs"/>
                        </a:rPr>
                        <a:t>לכאורה, הנחיתה על הירח ב 1969 מעולם לא קרתה והייתה למעשה מזוייפת.</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ts val="1200"/>
                        </a:spcBef>
                        <a:spcAft>
                          <a:spcPct val="0"/>
                        </a:spcAft>
                        <a:buClr>
                          <a:srgbClr val="333333"/>
                        </a:buClr>
                        <a:buSzTx/>
                        <a:buFontTx/>
                        <a:buNone/>
                        <a:tabLst/>
                      </a:pPr>
                      <a:r>
                        <a:rPr kumimoji="0" lang="he-IL" altLang="de-DE" sz="2400" b="0" i="0" u="none" strike="noStrike" cap="none" normalizeH="0" baseline="0" dirty="0">
                          <a:ln>
                            <a:noFill/>
                          </a:ln>
                          <a:solidFill>
                            <a:srgbClr val="333333"/>
                          </a:solidFill>
                          <a:effectLst/>
                          <a:latin typeface="+mn-lt"/>
                          <a:ea typeface="+mn-ea"/>
                          <a:cs typeface="+mn-cs"/>
                        </a:rPr>
                        <a:t>מניעים לכאורה של ארה”ב:</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“ניצחון טכנולוגי” במירוץ לחלל נגד ברית המועצות ששיגרה בהצלחה לווין לחלל קודם לכן.</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הסחת דעת ממלחמת ויאטנם</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נאס“א בעצמה ביימה את הנחיתה על הירח בגלל פחד מקיצוצי הממשלה בתקציב</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 ”אין אקשן“</a:t>
            </a:r>
            <a:br>
              <a:rPr lang="he-IL" sz="3600">
                <a:solidFill>
                  <a:srgbClr val="004992"/>
                </a:solidFill>
                <a:latin typeface="+mn-lt"/>
                <a:ea typeface="+mn-ea"/>
                <a:cs typeface="+mn-cs"/>
              </a:rPr>
            </a:br>
            <a:r>
              <a:rPr lang="he-IL">
                <a:solidFill>
                  <a:srgbClr val="004992"/>
                </a:solidFill>
                <a:latin typeface="+mn-lt"/>
                <a:ea typeface="+mn-ea"/>
                <a:cs typeface="+mn-cs"/>
              </a:rPr>
              <a:t>- אגדות אורבניות-</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148</a:t>
            </a:fld>
            <a:endParaRPr lang="de-DE" altLang="fr-FR">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45"/>
          <p:cNvGraphicFramePr>
            <a:graphicFrameLocks noGrp="1"/>
          </p:cNvGraphicFramePr>
          <p:nvPr>
            <p:extLst>
              <p:ext uri="{D42A27DB-BD31-4B8C-83A1-F6EECF244321}">
                <p14:modId xmlns:p14="http://schemas.microsoft.com/office/powerpoint/2010/main" val="4170306409"/>
              </p:ext>
            </p:extLst>
          </p:nvPr>
        </p:nvGraphicFramePr>
        <p:xfrm>
          <a:off x="408955" y="2194560"/>
          <a:ext cx="11376001" cy="4480574"/>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dirty="0">
                          <a:ln>
                            <a:noFill/>
                          </a:ln>
                          <a:solidFill>
                            <a:srgbClr val="000000"/>
                          </a:solidFill>
                          <a:effectLst/>
                          <a:latin typeface="+mn-lt"/>
                          <a:ea typeface="+mn-ea"/>
                          <a:cs typeface="+mn-cs"/>
                        </a:rPr>
                        <a:t>אגדה אורבנית</a:t>
                      </a:r>
                      <a:endParaRPr kumimoji="0" lang="de-DE"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a:ln>
                            <a:noFill/>
                          </a:ln>
                          <a:solidFill>
                            <a:srgbClr val="000000"/>
                          </a:solidFill>
                          <a:effectLst/>
                          <a:latin typeface="+mn-lt"/>
                          <a:ea typeface="+mn-ea"/>
                          <a:cs typeface="+mn-cs"/>
                        </a:rPr>
                        <a:t>מאמינים בתאוריות קונספירציה</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en-US" altLang="de-DE" sz="2400" b="0" i="0" u="none" strike="noStrike" cap="none" normalizeH="0" baseline="0">
                          <a:ln>
                            <a:noFill/>
                          </a:ln>
                          <a:solidFill>
                            <a:srgbClr val="000000"/>
                          </a:solidFill>
                          <a:effectLst/>
                          <a:latin typeface="+mn-lt"/>
                          <a:ea typeface="+mn-ea"/>
                          <a:cs typeface="+mn-cs"/>
                        </a:rPr>
                        <a:t>”</a:t>
                      </a:r>
                      <a:r>
                        <a:rPr kumimoji="0" lang="he-IL" altLang="de-DE" sz="2400" b="0" i="0" u="none" strike="noStrike" cap="none" normalizeH="0" baseline="0">
                          <a:ln>
                            <a:noFill/>
                          </a:ln>
                          <a:solidFill>
                            <a:srgbClr val="000000"/>
                          </a:solidFill>
                          <a:effectLst/>
                          <a:latin typeface="+mn-lt"/>
                          <a:ea typeface="+mn-ea"/>
                          <a:cs typeface="+mn-cs"/>
                        </a:rPr>
                        <a:t>הוכח</a:t>
                      </a:r>
                      <a:r>
                        <a:rPr kumimoji="0" lang="de-DE" altLang="de-DE" sz="2400" b="0" i="0" u="none" strike="noStrike" cap="none" normalizeH="0" baseline="0">
                          <a:ln>
                            <a:noFill/>
                          </a:ln>
                          <a:solidFill>
                            <a:srgbClr val="000000"/>
                          </a:solidFill>
                          <a:effectLst/>
                          <a:latin typeface="+mn-lt"/>
                          <a:ea typeface="+mn-ea"/>
                          <a:cs typeface="+mn-cs"/>
                        </a:rPr>
                        <a:t>“</a:t>
                      </a:r>
                      <a:endParaRPr kumimoji="0" lang="en-US"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400" b="0" i="0" u="none" strike="noStrike" cap="none" normalizeH="0" baseline="0">
                          <a:ln>
                            <a:noFill/>
                          </a:ln>
                          <a:solidFill>
                            <a:srgbClr val="333333"/>
                          </a:solidFill>
                          <a:effectLst/>
                          <a:latin typeface="+mn-lt"/>
                          <a:ea typeface="+mn-ea"/>
                          <a:cs typeface="+mn-cs"/>
                        </a:rPr>
                        <a:t>לכאורה, הנחיתה על הירח ב 1969 מעולם לא קרתה והייתה למעשה מזוייפת.</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ts val="1200"/>
                        </a:spcBef>
                        <a:spcAft>
                          <a:spcPct val="0"/>
                        </a:spcAft>
                        <a:buClr>
                          <a:srgbClr val="333333"/>
                        </a:buClr>
                        <a:buSzTx/>
                        <a:buFontTx/>
                        <a:buNone/>
                        <a:tabLst/>
                      </a:pPr>
                      <a:r>
                        <a:rPr kumimoji="0" lang="he-IL" altLang="de-DE" sz="2400" b="1" i="0" u="none" strike="noStrike" cap="none" normalizeH="0" baseline="0" dirty="0">
                          <a:ln>
                            <a:noFill/>
                          </a:ln>
                          <a:solidFill>
                            <a:srgbClr val="333333"/>
                          </a:solidFill>
                          <a:effectLst/>
                          <a:latin typeface="+mn-lt"/>
                          <a:ea typeface="+mn-ea"/>
                          <a:cs typeface="+mn-cs"/>
                        </a:rPr>
                        <a:t>בעד: </a:t>
                      </a:r>
                      <a:r>
                        <a:rPr kumimoji="0" lang="he-IL" altLang="de-DE" sz="2400" b="0" i="0" u="none" strike="noStrike" cap="none" normalizeH="0" baseline="0" dirty="0">
                          <a:ln>
                            <a:noFill/>
                          </a:ln>
                          <a:solidFill>
                            <a:srgbClr val="004992"/>
                          </a:solidFill>
                          <a:effectLst/>
                          <a:latin typeface="+mn-lt"/>
                          <a:ea typeface="+mn-ea"/>
                          <a:cs typeface="+mn-cs"/>
                        </a:rPr>
                        <a:t>???</a:t>
                      </a:r>
                      <a:endParaRPr kumimoji="0" lang="he-IL" altLang="de-DE" sz="2400" b="1" i="0" u="none" strike="noStrike" cap="none" normalizeH="0" baseline="0" dirty="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 ”אין אקשן“</a:t>
            </a:r>
            <a:br>
              <a:rPr lang="he-IL" sz="3600">
                <a:solidFill>
                  <a:srgbClr val="004992"/>
                </a:solidFill>
                <a:latin typeface="+mn-lt"/>
                <a:ea typeface="+mn-ea"/>
                <a:cs typeface="+mn-cs"/>
              </a:rPr>
            </a:br>
            <a:r>
              <a:rPr lang="he-IL">
                <a:solidFill>
                  <a:srgbClr val="004992"/>
                </a:solidFill>
                <a:latin typeface="+mn-lt"/>
                <a:ea typeface="+mn-ea"/>
                <a:cs typeface="+mn-cs"/>
              </a:rPr>
              <a:t>- אגדות אורבניות-</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149</a:t>
            </a:fld>
            <a:endParaRPr lang="de-DE" altLang="fr-FR">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45"/>
          <p:cNvGraphicFramePr>
            <a:graphicFrameLocks noGrp="1"/>
          </p:cNvGraphicFramePr>
          <p:nvPr>
            <p:extLst>
              <p:ext uri="{D42A27DB-BD31-4B8C-83A1-F6EECF244321}">
                <p14:modId xmlns:p14="http://schemas.microsoft.com/office/powerpoint/2010/main" val="306121462"/>
              </p:ext>
            </p:extLst>
          </p:nvPr>
        </p:nvGraphicFramePr>
        <p:xfrm>
          <a:off x="408955" y="2194560"/>
          <a:ext cx="11376001" cy="4480574"/>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dirty="0">
                          <a:ln>
                            <a:noFill/>
                          </a:ln>
                          <a:solidFill>
                            <a:srgbClr val="000000"/>
                          </a:solidFill>
                          <a:effectLst/>
                          <a:latin typeface="+mn-lt"/>
                          <a:ea typeface="+mn-ea"/>
                          <a:cs typeface="+mn-cs"/>
                        </a:rPr>
                        <a:t>אגדה אורבנית</a:t>
                      </a:r>
                      <a:endParaRPr kumimoji="0" lang="de-DE"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a:ln>
                            <a:noFill/>
                          </a:ln>
                          <a:solidFill>
                            <a:srgbClr val="000000"/>
                          </a:solidFill>
                          <a:effectLst/>
                          <a:latin typeface="+mn-lt"/>
                          <a:ea typeface="+mn-ea"/>
                          <a:cs typeface="+mn-cs"/>
                        </a:rPr>
                        <a:t>מאמינים בתאוריות קונספירציה</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en-US" altLang="de-DE" sz="2400" b="0" i="0" u="none" strike="noStrike" cap="none" normalizeH="0" baseline="0">
                          <a:ln>
                            <a:noFill/>
                          </a:ln>
                          <a:solidFill>
                            <a:srgbClr val="000000"/>
                          </a:solidFill>
                          <a:effectLst/>
                          <a:latin typeface="+mn-lt"/>
                          <a:ea typeface="+mn-ea"/>
                          <a:cs typeface="+mn-cs"/>
                        </a:rPr>
                        <a:t>”</a:t>
                      </a:r>
                      <a:r>
                        <a:rPr kumimoji="0" lang="he-IL" altLang="de-DE" sz="2400" b="0" i="0" u="none" strike="noStrike" cap="none" normalizeH="0" baseline="0">
                          <a:ln>
                            <a:noFill/>
                          </a:ln>
                          <a:solidFill>
                            <a:srgbClr val="000000"/>
                          </a:solidFill>
                          <a:effectLst/>
                          <a:latin typeface="+mn-lt"/>
                          <a:ea typeface="+mn-ea"/>
                          <a:cs typeface="+mn-cs"/>
                        </a:rPr>
                        <a:t>הוכח</a:t>
                      </a:r>
                      <a:r>
                        <a:rPr kumimoji="0" lang="de-DE" altLang="de-DE" sz="2400" b="0" i="0" u="none" strike="noStrike" cap="none" normalizeH="0" baseline="0">
                          <a:ln>
                            <a:noFill/>
                          </a:ln>
                          <a:solidFill>
                            <a:srgbClr val="000000"/>
                          </a:solidFill>
                          <a:effectLst/>
                          <a:latin typeface="+mn-lt"/>
                          <a:ea typeface="+mn-ea"/>
                          <a:cs typeface="+mn-cs"/>
                        </a:rPr>
                        <a:t>“</a:t>
                      </a:r>
                      <a:endParaRPr kumimoji="0" lang="en-US"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400" b="0" i="0" u="none" strike="noStrike" cap="none" normalizeH="0" baseline="0">
                          <a:ln>
                            <a:noFill/>
                          </a:ln>
                          <a:solidFill>
                            <a:srgbClr val="333333"/>
                          </a:solidFill>
                          <a:effectLst/>
                          <a:latin typeface="+mn-lt"/>
                          <a:ea typeface="+mn-ea"/>
                          <a:cs typeface="+mn-cs"/>
                        </a:rPr>
                        <a:t>לכאורה, הנחיתה על הירח ב 1969 מעולם לא קרתה והייתה למעשה מזוייפת.</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ts val="1200"/>
                        </a:spcBef>
                        <a:spcAft>
                          <a:spcPct val="0"/>
                        </a:spcAft>
                        <a:buClr>
                          <a:srgbClr val="333333"/>
                        </a:buClr>
                        <a:buSzTx/>
                        <a:buFontTx/>
                        <a:buNone/>
                        <a:tabLst/>
                      </a:pPr>
                      <a:r>
                        <a:rPr kumimoji="0" lang="he-IL" altLang="de-DE" sz="2400" b="1" i="0" u="none" strike="noStrike" cap="none" normalizeH="0" baseline="0" dirty="0">
                          <a:ln>
                            <a:noFill/>
                          </a:ln>
                          <a:solidFill>
                            <a:srgbClr val="333333"/>
                          </a:solidFill>
                          <a:effectLst/>
                          <a:latin typeface="+mn-lt"/>
                          <a:ea typeface="+mn-ea"/>
                          <a:cs typeface="+mn-cs"/>
                        </a:rPr>
                        <a:t>בעד:</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a:ln>
                            <a:noFill/>
                          </a:ln>
                          <a:solidFill>
                            <a:srgbClr val="333333"/>
                          </a:solidFill>
                          <a:effectLst/>
                          <a:latin typeface="+mn-lt"/>
                          <a:ea typeface="+mn-ea"/>
                          <a:cs typeface="+mn-cs"/>
                        </a:rPr>
                        <a:t>”דגל מתנופף“: </a:t>
                      </a:r>
                      <a:r>
                        <a:rPr kumimoji="0" lang="he-IL" altLang="de-DE" sz="2400" b="0" i="0" u="none" strike="noStrike" cap="none" normalizeH="0" baseline="0" dirty="0">
                          <a:ln>
                            <a:noFill/>
                          </a:ln>
                          <a:solidFill>
                            <a:srgbClr val="333333"/>
                          </a:solidFill>
                          <a:effectLst/>
                          <a:latin typeface="+mn-lt"/>
                          <a:ea typeface="+mn-ea"/>
                          <a:cs typeface="+mn-cs"/>
                        </a:rPr>
                        <a:t>בלתי אפשרי משום שאין אטמוספירה/מזג אוויר על הירח.</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תמונות של שמים ללא כוכבים וצללים שונים מעידים על הפקה של סרט באולפן.</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מסר הרדיו של האסטרונאוט ארמסטרונג: הוא ענה בחזרה מהר מידי למשפט האחרון של ניקסון. לאותות רדיו לוקח זמן ארוך יותר להגיע לכדור הארץ מאשר לתגובה של ארמסטרונג. </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 ”אין אקשן“</a:t>
            </a:r>
            <a:br>
              <a:rPr lang="he-IL" sz="3600">
                <a:solidFill>
                  <a:srgbClr val="004992"/>
                </a:solidFill>
                <a:latin typeface="+mn-lt"/>
                <a:ea typeface="+mn-ea"/>
                <a:cs typeface="+mn-cs"/>
              </a:rPr>
            </a:br>
            <a:r>
              <a:rPr lang="he-IL">
                <a:solidFill>
                  <a:srgbClr val="004992"/>
                </a:solidFill>
                <a:latin typeface="+mn-lt"/>
                <a:ea typeface="+mn-ea"/>
                <a:cs typeface="+mn-cs"/>
              </a:rPr>
              <a:t>- אגדות אורבניות-</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150</a:t>
            </a:fld>
            <a:endParaRPr lang="de-DE" altLang="fr-FR">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962957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67" name="Group 19"/>
          <p:cNvGraphicFramePr>
            <a:graphicFrameLocks noGrp="1"/>
          </p:cNvGraphicFramePr>
          <p:nvPr>
            <p:extLst>
              <p:ext uri="{D42A27DB-BD31-4B8C-83A1-F6EECF244321}">
                <p14:modId xmlns:p14="http://schemas.microsoft.com/office/powerpoint/2010/main" val="2256598671"/>
              </p:ext>
            </p:extLst>
          </p:nvPr>
        </p:nvGraphicFramePr>
        <p:xfrm>
          <a:off x="408955" y="2248940"/>
          <a:ext cx="11376000" cy="2962684"/>
        </p:xfrm>
        <a:graphic>
          <a:graphicData uri="http://schemas.openxmlformats.org/drawingml/2006/table">
            <a:tbl>
              <a:tblPr rtl="1">
                <a:tableStyleId>{21E4AEA4-8DFA-4A89-87EB-49C32662AFE0}</a:tableStyleId>
              </a:tblPr>
              <a:tblGrid>
                <a:gridCol w="2255450">
                  <a:extLst>
                    <a:ext uri="{9D8B030D-6E8A-4147-A177-3AD203B41FA5}">
                      <a16:colId xmlns:a16="http://schemas.microsoft.com/office/drawing/2014/main" val="20000"/>
                    </a:ext>
                  </a:extLst>
                </a:gridCol>
                <a:gridCol w="5642576">
                  <a:extLst>
                    <a:ext uri="{9D8B030D-6E8A-4147-A177-3AD203B41FA5}">
                      <a16:colId xmlns:a16="http://schemas.microsoft.com/office/drawing/2014/main" val="20001"/>
                    </a:ext>
                  </a:extLst>
                </a:gridCol>
                <a:gridCol w="3477974">
                  <a:extLst>
                    <a:ext uri="{9D8B030D-6E8A-4147-A177-3AD203B41FA5}">
                      <a16:colId xmlns:a16="http://schemas.microsoft.com/office/drawing/2014/main" val="20002"/>
                    </a:ext>
                  </a:extLst>
                </a:gridCol>
              </a:tblGrid>
              <a:tr h="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a:ln>
                            <a:noFill/>
                          </a:ln>
                          <a:solidFill>
                            <a:srgbClr val="004992"/>
                          </a:solidFill>
                          <a:effectLst/>
                          <a:latin typeface="+mn-lt"/>
                          <a:ea typeface="+mn-ea"/>
                          <a:cs typeface="+mn-cs"/>
                        </a:rPr>
                        <a:t>אגדה אורבנית</a:t>
                      </a:r>
                      <a:endParaRPr kumimoji="0" lang="de-DE" altLang="de-DE" sz="2400" b="0" i="0" u="none" strike="noStrike" cap="none" normalizeH="0" baseline="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a:ln>
                            <a:noFill/>
                          </a:ln>
                          <a:solidFill>
                            <a:srgbClr val="333333"/>
                          </a:solidFill>
                          <a:effectLst/>
                          <a:latin typeface="+mn-lt"/>
                          <a:ea typeface="+mn-ea"/>
                          <a:cs typeface="+mn-cs"/>
                        </a:rPr>
                        <a:t>מאמינים בתאוריות קונספירציה</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en-US" altLang="de-DE" sz="2400" b="0" i="0" u="none" strike="noStrike" cap="none" normalizeH="0" baseline="0">
                          <a:ln>
                            <a:noFill/>
                          </a:ln>
                          <a:solidFill>
                            <a:srgbClr val="333333"/>
                          </a:solidFill>
                          <a:effectLst/>
                          <a:latin typeface="+mn-lt"/>
                          <a:ea typeface="+mn-ea"/>
                          <a:cs typeface="+mn-cs"/>
                        </a:rPr>
                        <a:t>”</a:t>
                      </a:r>
                      <a:r>
                        <a:rPr kumimoji="0" lang="he-IL" altLang="de-DE" sz="2400" b="0" i="0" u="none" strike="noStrike" cap="none" normalizeH="0" baseline="0">
                          <a:ln>
                            <a:noFill/>
                          </a:ln>
                          <a:solidFill>
                            <a:srgbClr val="333333"/>
                          </a:solidFill>
                          <a:effectLst/>
                          <a:latin typeface="+mn-lt"/>
                          <a:ea typeface="+mn-ea"/>
                          <a:cs typeface="+mn-cs"/>
                        </a:rPr>
                        <a:t>הוכח</a:t>
                      </a:r>
                      <a:r>
                        <a:rPr kumimoji="0" lang="de-DE" altLang="de-DE" sz="2400" b="0" i="0" u="none" strike="noStrike" cap="none" normalizeH="0" baseline="0">
                          <a:ln>
                            <a:noFill/>
                          </a:ln>
                          <a:solidFill>
                            <a:srgbClr val="333333"/>
                          </a:solidFill>
                          <a:effectLst/>
                          <a:latin typeface="+mn-lt"/>
                          <a:ea typeface="+mn-ea"/>
                          <a:cs typeface="+mn-cs"/>
                        </a:rPr>
                        <a:t>“</a:t>
                      </a: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de-DE" sz="2000" b="0" i="0" u="none" strike="noStrike" cap="none" normalizeH="0" baseline="0">
                          <a:ln>
                            <a:noFill/>
                          </a:ln>
                          <a:solidFill>
                            <a:srgbClr val="004992"/>
                          </a:solidFill>
                          <a:effectLst/>
                          <a:latin typeface="+mn-lt"/>
                          <a:ea typeface="+mn-ea"/>
                          <a:cs typeface="+mn-cs"/>
                        </a:rPr>
                        <a:t>לכאורה, הנחיתה על הירח ב 1969 מעולם לא קרתה והייתה למעשה מזוייפת.</a:t>
                      </a:r>
                      <a:endParaRPr kumimoji="0" lang="de-DE" altLang="de-DE" sz="2000" b="0" i="0" u="none" strike="noStrike" cap="none" normalizeH="0" baseline="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1800" b="1" i="0" u="none" strike="noStrike" cap="none" normalizeH="0" baseline="0">
                          <a:ln>
                            <a:noFill/>
                          </a:ln>
                          <a:solidFill>
                            <a:srgbClr val="333333"/>
                          </a:solidFill>
                          <a:effectLst/>
                          <a:latin typeface="+mn-lt"/>
                          <a:ea typeface="+mn-ea"/>
                          <a:cs typeface="+mn-cs"/>
                        </a:rPr>
                        <a:t>נגד:</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הדגל המתנופף נגרם בשל תקיעת המוט בחוזקה בשטח הירח </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צילומי לילה לא יכולים לתפוס מקור אור חלש בגלל זמני חשיפה -&gt; אין כוכבים. </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הצללים השונים נגרמו בגלל שטח הירח שאינו חלק.</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הראיון נערך על מנת להעלים את הדיליי שהיה במקור בדיאלוג בין ניקסון וארמסטרונג. </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alt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 ”אין אקשן“</a:t>
            </a:r>
            <a:br>
              <a:rPr lang="he-IL" sz="3600">
                <a:solidFill>
                  <a:srgbClr val="004992"/>
                </a:solidFill>
                <a:latin typeface="+mn-lt"/>
                <a:ea typeface="+mn-ea"/>
                <a:cs typeface="+mn-cs"/>
              </a:rPr>
            </a:br>
            <a:r>
              <a:rPr lang="he-IL">
                <a:solidFill>
                  <a:srgbClr val="004992"/>
                </a:solidFill>
                <a:latin typeface="+mn-lt"/>
                <a:ea typeface="+mn-ea"/>
                <a:cs typeface="+mn-cs"/>
              </a:rPr>
              <a:t>- אגדות אורבניות-</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151</a:t>
            </a:fld>
            <a:endParaRPr lang="de-DE" altLang="fr-FR">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2894908379"/>
              </p:ext>
            </p:extLst>
          </p:nvPr>
        </p:nvGraphicFramePr>
        <p:xfrm>
          <a:off x="408955" y="2194560"/>
          <a:ext cx="11376001" cy="4480574"/>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altLang="de-DE" sz="2400" b="0" i="0" u="none" strike="noStrike" cap="none" normalizeH="0" baseline="0" dirty="0">
                          <a:ln>
                            <a:noFill/>
                          </a:ln>
                          <a:solidFill>
                            <a:srgbClr val="004992"/>
                          </a:solidFill>
                          <a:effectLst/>
                          <a:latin typeface="+mn-lt"/>
                          <a:ea typeface="+mn-ea"/>
                          <a:cs typeface="+mn-cs"/>
                        </a:rPr>
                        <a:t>אגדה אורבנית</a:t>
                      </a:r>
                      <a:endParaRPr kumimoji="0" lang="de-DE" altLang="de-DE" sz="2400" b="0" i="0" u="none" strike="noStrike" cap="none" normalizeH="0" baseline="0" dirty="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altLang="de-DE" sz="2400" b="0" i="0" u="none" strike="noStrike" cap="none" normalizeH="0" baseline="0">
                          <a:ln>
                            <a:noFill/>
                          </a:ln>
                          <a:solidFill>
                            <a:srgbClr val="333333"/>
                          </a:solidFill>
                          <a:effectLst/>
                          <a:latin typeface="+mn-lt"/>
                          <a:ea typeface="+mn-ea"/>
                          <a:cs typeface="+mn-cs"/>
                        </a:rPr>
                        <a:t>מאמינים בתאוריות קונספירציה</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en-US" altLang="de-DE" sz="2400" b="0" i="0" u="none" strike="noStrike" cap="none" normalizeH="0" baseline="0">
                          <a:ln>
                            <a:noFill/>
                          </a:ln>
                          <a:solidFill>
                            <a:srgbClr val="333333"/>
                          </a:solidFill>
                          <a:effectLst/>
                          <a:latin typeface="+mn-lt"/>
                          <a:ea typeface="+mn-ea"/>
                          <a:cs typeface="+mn-cs"/>
                        </a:rPr>
                        <a:t>”</a:t>
                      </a:r>
                      <a:r>
                        <a:rPr kumimoji="0" lang="he-IL" altLang="de-DE" sz="2400" b="0" i="0" u="none" strike="noStrike" cap="none" normalizeH="0" baseline="0">
                          <a:ln>
                            <a:noFill/>
                          </a:ln>
                          <a:solidFill>
                            <a:srgbClr val="333333"/>
                          </a:solidFill>
                          <a:effectLst/>
                          <a:latin typeface="+mn-lt"/>
                          <a:ea typeface="+mn-ea"/>
                          <a:cs typeface="+mn-cs"/>
                        </a:rPr>
                        <a:t>הוכח</a:t>
                      </a:r>
                      <a:r>
                        <a:rPr kumimoji="0" lang="de-DE" altLang="de-DE" sz="2400" b="0" i="0" u="none" strike="noStrike" cap="none" normalizeH="0" baseline="0">
                          <a:ln>
                            <a:noFill/>
                          </a:ln>
                          <a:solidFill>
                            <a:srgbClr val="333333"/>
                          </a:solidFill>
                          <a:effectLst/>
                          <a:latin typeface="+mn-lt"/>
                          <a:ea typeface="+mn-ea"/>
                          <a:cs typeface="+mn-cs"/>
                        </a:rPr>
                        <a:t>“</a:t>
                      </a: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400" b="0" i="0" u="none" strike="noStrike" cap="none" normalizeH="0" baseline="0" dirty="0">
                          <a:ln>
                            <a:noFill/>
                          </a:ln>
                          <a:solidFill>
                            <a:srgbClr val="333333"/>
                          </a:solidFill>
                          <a:effectLst/>
                          <a:latin typeface="+mn-lt"/>
                          <a:ea typeface="+mn-ea"/>
                          <a:cs typeface="+mn-cs"/>
                        </a:rPr>
                        <a:t>לכאורה, הנחיתה על הירח ב 1969 מעולם לא קרתה והייתה למעשה מזוייפת.</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ts val="1200"/>
                        </a:spcBef>
                        <a:spcAft>
                          <a:spcPct val="0"/>
                        </a:spcAft>
                        <a:buClr>
                          <a:srgbClr val="333333"/>
                        </a:buClr>
                        <a:buSzTx/>
                        <a:buFontTx/>
                        <a:buNone/>
                        <a:tabLst/>
                      </a:pPr>
                      <a:r>
                        <a:rPr kumimoji="0" lang="he-IL" altLang="de-DE" sz="2400" b="1" i="0" u="none" strike="noStrike" cap="none" normalizeH="0" baseline="0" dirty="0">
                          <a:ln>
                            <a:noFill/>
                          </a:ln>
                          <a:solidFill>
                            <a:srgbClr val="333333"/>
                          </a:solidFill>
                          <a:effectLst/>
                          <a:latin typeface="+mn-lt"/>
                          <a:ea typeface="+mn-ea"/>
                          <a:cs typeface="+mn-cs"/>
                        </a:rPr>
                        <a:t>נגד: </a:t>
                      </a:r>
                      <a:r>
                        <a:rPr kumimoji="0" lang="he-IL" altLang="de-DE" sz="2400" b="0" i="0" u="none" strike="noStrike" cap="none" normalizeH="0" baseline="0" dirty="0">
                          <a:ln>
                            <a:noFill/>
                          </a:ln>
                          <a:solidFill>
                            <a:srgbClr val="004992"/>
                          </a:solidFill>
                          <a:effectLst/>
                          <a:latin typeface="+mn-lt"/>
                          <a:ea typeface="+mn-ea"/>
                          <a:cs typeface="+mn-cs"/>
                        </a:rPr>
                        <a:t>???</a:t>
                      </a:r>
                      <a:endParaRPr kumimoji="0" lang="he-IL" altLang="de-DE" sz="2400" b="1" i="0" u="none" strike="noStrike" cap="none" normalizeH="0" baseline="0" dirty="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67" name="Group 19"/>
          <p:cNvGraphicFramePr>
            <a:graphicFrameLocks noGrp="1"/>
          </p:cNvGraphicFramePr>
          <p:nvPr>
            <p:extLst>
              <p:ext uri="{D42A27DB-BD31-4B8C-83A1-F6EECF244321}">
                <p14:modId xmlns:p14="http://schemas.microsoft.com/office/powerpoint/2010/main" val="3948686030"/>
              </p:ext>
            </p:extLst>
          </p:nvPr>
        </p:nvGraphicFramePr>
        <p:xfrm>
          <a:off x="408955" y="2248940"/>
          <a:ext cx="11376000" cy="2962684"/>
        </p:xfrm>
        <a:graphic>
          <a:graphicData uri="http://schemas.openxmlformats.org/drawingml/2006/table">
            <a:tbl>
              <a:tblPr rtl="1">
                <a:tableStyleId>{21E4AEA4-8DFA-4A89-87EB-49C32662AFE0}</a:tableStyleId>
              </a:tblPr>
              <a:tblGrid>
                <a:gridCol w="2255450">
                  <a:extLst>
                    <a:ext uri="{9D8B030D-6E8A-4147-A177-3AD203B41FA5}">
                      <a16:colId xmlns:a16="http://schemas.microsoft.com/office/drawing/2014/main" val="20000"/>
                    </a:ext>
                  </a:extLst>
                </a:gridCol>
                <a:gridCol w="5642576">
                  <a:extLst>
                    <a:ext uri="{9D8B030D-6E8A-4147-A177-3AD203B41FA5}">
                      <a16:colId xmlns:a16="http://schemas.microsoft.com/office/drawing/2014/main" val="20001"/>
                    </a:ext>
                  </a:extLst>
                </a:gridCol>
                <a:gridCol w="3477974">
                  <a:extLst>
                    <a:ext uri="{9D8B030D-6E8A-4147-A177-3AD203B41FA5}">
                      <a16:colId xmlns:a16="http://schemas.microsoft.com/office/drawing/2014/main" val="20002"/>
                    </a:ext>
                  </a:extLst>
                </a:gridCol>
              </a:tblGrid>
              <a:tr h="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a:ln>
                            <a:noFill/>
                          </a:ln>
                          <a:solidFill>
                            <a:srgbClr val="004992"/>
                          </a:solidFill>
                          <a:effectLst/>
                          <a:latin typeface="+mn-lt"/>
                          <a:ea typeface="+mn-ea"/>
                          <a:cs typeface="+mn-cs"/>
                        </a:rPr>
                        <a:t>אגדה אורבנית</a:t>
                      </a:r>
                      <a:endParaRPr kumimoji="0" lang="de-DE" altLang="de-DE" sz="2400" b="0" i="0" u="none" strike="noStrike" cap="none" normalizeH="0" baseline="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a:ln>
                            <a:noFill/>
                          </a:ln>
                          <a:solidFill>
                            <a:srgbClr val="333333"/>
                          </a:solidFill>
                          <a:effectLst/>
                          <a:latin typeface="+mn-lt"/>
                          <a:ea typeface="+mn-ea"/>
                          <a:cs typeface="+mn-cs"/>
                        </a:rPr>
                        <a:t>מאמינים בתאוריות קונספירציה</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en-US" altLang="de-DE" sz="2400" b="0" i="0" u="none" strike="noStrike" cap="none" normalizeH="0" baseline="0">
                          <a:ln>
                            <a:noFill/>
                          </a:ln>
                          <a:solidFill>
                            <a:srgbClr val="333333"/>
                          </a:solidFill>
                          <a:effectLst/>
                          <a:latin typeface="+mn-lt"/>
                          <a:ea typeface="+mn-ea"/>
                          <a:cs typeface="+mn-cs"/>
                        </a:rPr>
                        <a:t>”</a:t>
                      </a:r>
                      <a:r>
                        <a:rPr kumimoji="0" lang="he-IL" altLang="de-DE" sz="2400" b="0" i="0" u="none" strike="noStrike" cap="none" normalizeH="0" baseline="0">
                          <a:ln>
                            <a:noFill/>
                          </a:ln>
                          <a:solidFill>
                            <a:srgbClr val="333333"/>
                          </a:solidFill>
                          <a:effectLst/>
                          <a:latin typeface="+mn-lt"/>
                          <a:ea typeface="+mn-ea"/>
                          <a:cs typeface="+mn-cs"/>
                        </a:rPr>
                        <a:t>הוכח</a:t>
                      </a:r>
                      <a:r>
                        <a:rPr kumimoji="0" lang="de-DE" altLang="de-DE" sz="2400" b="0" i="0" u="none" strike="noStrike" cap="none" normalizeH="0" baseline="0">
                          <a:ln>
                            <a:noFill/>
                          </a:ln>
                          <a:solidFill>
                            <a:srgbClr val="333333"/>
                          </a:solidFill>
                          <a:effectLst/>
                          <a:latin typeface="+mn-lt"/>
                          <a:ea typeface="+mn-ea"/>
                          <a:cs typeface="+mn-cs"/>
                        </a:rPr>
                        <a:t>“</a:t>
                      </a: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de-DE" sz="2000" b="0" i="0" u="none" strike="noStrike" cap="none" normalizeH="0" baseline="0">
                          <a:ln>
                            <a:noFill/>
                          </a:ln>
                          <a:solidFill>
                            <a:srgbClr val="004992"/>
                          </a:solidFill>
                          <a:effectLst/>
                          <a:latin typeface="+mn-lt"/>
                          <a:ea typeface="+mn-ea"/>
                          <a:cs typeface="+mn-cs"/>
                        </a:rPr>
                        <a:t>לכאורה, הנחיתה על הירח ב 1969 מעולם לא קרתה והייתה למעשה מזוייפת.</a:t>
                      </a:r>
                      <a:endParaRPr kumimoji="0" lang="de-DE" altLang="de-DE" sz="2000" b="0" i="0" u="none" strike="noStrike" cap="none" normalizeH="0" baseline="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1800" b="1" i="0" u="none" strike="noStrike" cap="none" normalizeH="0" baseline="0">
                          <a:ln>
                            <a:noFill/>
                          </a:ln>
                          <a:solidFill>
                            <a:srgbClr val="333333"/>
                          </a:solidFill>
                          <a:effectLst/>
                          <a:latin typeface="+mn-lt"/>
                          <a:ea typeface="+mn-ea"/>
                          <a:cs typeface="+mn-cs"/>
                        </a:rPr>
                        <a:t>נגד:</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הדגל המתנופף נגרם בשל תקיעת המוט בחוזקה בשטח הירח </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צילומי לילה לא יכולים לתפוס מקור אור חלש בגלל זמני חשיפה -&gt; אין כוכבים. </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הצללים השונים נגרמו בגלל שטח הירח שאינו חלק.</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הראיון נערך על מנת להעלים את הדיליי שהיה במקור בדיאלוג בין ניקסון וארמסטרונג. </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alt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 ”אין אקשן“</a:t>
            </a:r>
            <a:br>
              <a:rPr lang="he-IL" sz="3600">
                <a:solidFill>
                  <a:srgbClr val="004992"/>
                </a:solidFill>
                <a:latin typeface="+mn-lt"/>
                <a:ea typeface="+mn-ea"/>
                <a:cs typeface="+mn-cs"/>
              </a:rPr>
            </a:br>
            <a:r>
              <a:rPr lang="he-IL">
                <a:solidFill>
                  <a:srgbClr val="004992"/>
                </a:solidFill>
                <a:latin typeface="+mn-lt"/>
                <a:ea typeface="+mn-ea"/>
                <a:cs typeface="+mn-cs"/>
              </a:rPr>
              <a:t>- אגדות אורבניות-</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152</a:t>
            </a:fld>
            <a:endParaRPr lang="de-DE" altLang="fr-FR">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1820387749"/>
              </p:ext>
            </p:extLst>
          </p:nvPr>
        </p:nvGraphicFramePr>
        <p:xfrm>
          <a:off x="408955" y="2194560"/>
          <a:ext cx="11376001" cy="4480574"/>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altLang="de-DE" sz="2400" b="0" i="0" u="none" strike="noStrike" cap="none" normalizeH="0" baseline="0" dirty="0">
                          <a:ln>
                            <a:noFill/>
                          </a:ln>
                          <a:solidFill>
                            <a:srgbClr val="004992"/>
                          </a:solidFill>
                          <a:effectLst/>
                          <a:latin typeface="+mn-lt"/>
                          <a:ea typeface="+mn-ea"/>
                          <a:cs typeface="+mn-cs"/>
                        </a:rPr>
                        <a:t>אגדה אורבנית</a:t>
                      </a:r>
                      <a:endParaRPr kumimoji="0" lang="de-DE" altLang="de-DE" sz="2400" b="0" i="0" u="none" strike="noStrike" cap="none" normalizeH="0" baseline="0" dirty="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altLang="de-DE" sz="2400" b="0" i="0" u="none" strike="noStrike" cap="none" normalizeH="0" baseline="0">
                          <a:ln>
                            <a:noFill/>
                          </a:ln>
                          <a:solidFill>
                            <a:srgbClr val="333333"/>
                          </a:solidFill>
                          <a:effectLst/>
                          <a:latin typeface="+mn-lt"/>
                          <a:ea typeface="+mn-ea"/>
                          <a:cs typeface="+mn-cs"/>
                        </a:rPr>
                        <a:t>מאמינים בתאוריות קונספירציה</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en-US" altLang="de-DE" sz="2400" b="0" i="0" u="none" strike="noStrike" cap="none" normalizeH="0" baseline="0">
                          <a:ln>
                            <a:noFill/>
                          </a:ln>
                          <a:solidFill>
                            <a:srgbClr val="333333"/>
                          </a:solidFill>
                          <a:effectLst/>
                          <a:latin typeface="+mn-lt"/>
                          <a:ea typeface="+mn-ea"/>
                          <a:cs typeface="+mn-cs"/>
                        </a:rPr>
                        <a:t>”</a:t>
                      </a:r>
                      <a:r>
                        <a:rPr kumimoji="0" lang="he-IL" altLang="de-DE" sz="2400" b="0" i="0" u="none" strike="noStrike" cap="none" normalizeH="0" baseline="0">
                          <a:ln>
                            <a:noFill/>
                          </a:ln>
                          <a:solidFill>
                            <a:srgbClr val="333333"/>
                          </a:solidFill>
                          <a:effectLst/>
                          <a:latin typeface="+mn-lt"/>
                          <a:ea typeface="+mn-ea"/>
                          <a:cs typeface="+mn-cs"/>
                        </a:rPr>
                        <a:t>הוכח</a:t>
                      </a:r>
                      <a:r>
                        <a:rPr kumimoji="0" lang="de-DE" altLang="de-DE" sz="2400" b="0" i="0" u="none" strike="noStrike" cap="none" normalizeH="0" baseline="0">
                          <a:ln>
                            <a:noFill/>
                          </a:ln>
                          <a:solidFill>
                            <a:srgbClr val="333333"/>
                          </a:solidFill>
                          <a:effectLst/>
                          <a:latin typeface="+mn-lt"/>
                          <a:ea typeface="+mn-ea"/>
                          <a:cs typeface="+mn-cs"/>
                        </a:rPr>
                        <a:t>“</a:t>
                      </a: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400" b="0" i="0" u="none" strike="noStrike" cap="none" normalizeH="0" baseline="0" dirty="0">
                          <a:ln>
                            <a:noFill/>
                          </a:ln>
                          <a:solidFill>
                            <a:srgbClr val="333333"/>
                          </a:solidFill>
                          <a:effectLst/>
                          <a:latin typeface="+mn-lt"/>
                          <a:ea typeface="+mn-ea"/>
                          <a:cs typeface="+mn-cs"/>
                        </a:rPr>
                        <a:t>לכאורה, הנחיתה על הירח ב 1969 מעולם לא קרתה והייתה למעשה מזוייפת.</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ts val="1200"/>
                        </a:spcBef>
                        <a:spcAft>
                          <a:spcPct val="0"/>
                        </a:spcAft>
                        <a:buClr>
                          <a:srgbClr val="333333"/>
                        </a:buClr>
                        <a:buSzTx/>
                        <a:buFontTx/>
                        <a:buNone/>
                        <a:tabLst/>
                      </a:pPr>
                      <a:r>
                        <a:rPr kumimoji="0" lang="he-IL" altLang="de-DE" sz="2400" b="1" i="0" u="none" strike="noStrike" cap="none" normalizeH="0" baseline="0" dirty="0">
                          <a:ln>
                            <a:noFill/>
                          </a:ln>
                          <a:solidFill>
                            <a:srgbClr val="333333"/>
                          </a:solidFill>
                          <a:effectLst/>
                          <a:latin typeface="+mn-lt"/>
                          <a:ea typeface="+mn-ea"/>
                          <a:cs typeface="+mn-cs"/>
                        </a:rPr>
                        <a:t>נגד:</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הדגל המתנופף נגרם בשל תקיעת המוט בחוזקה בשטח הירח </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צילומי לילה לא יכולים לתפוס מקור אור חלש בגלל זמני חשיפה -&gt; אין כוכבים. </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הצללים השונים נגרמו בגלל שטח הירח שאינו חלק.</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הראיון נערך על מנת להעלים את הדיליי שהיה במקור בדיאלוג בין ניקסון וארמסטרונג. </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241454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 ”אין אקשן“</a:t>
            </a:r>
            <a:br>
              <a:rPr lang="he-IL" sz="3600">
                <a:solidFill>
                  <a:srgbClr val="004992"/>
                </a:solidFill>
                <a:latin typeface="+mn-lt"/>
                <a:ea typeface="+mn-ea"/>
                <a:cs typeface="+mn-cs"/>
              </a:rPr>
            </a:br>
            <a:r>
              <a:rPr lang="he-IL">
                <a:solidFill>
                  <a:srgbClr val="004992"/>
                </a:solidFill>
                <a:latin typeface="+mn-lt"/>
                <a:ea typeface="+mn-ea"/>
                <a:cs typeface="+mn-cs"/>
              </a:rPr>
              <a:t>- אגדות אורבניות-</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153</a:t>
            </a:fld>
            <a:endParaRPr lang="de-DE" altLang="fr-FR">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3706"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5"/>
          <p:cNvSpPr txBox="1">
            <a:spLocks noChangeArrowheads="1"/>
          </p:cNvSpPr>
          <p:nvPr/>
        </p:nvSpPr>
        <p:spPr bwMode="auto">
          <a:xfrm>
            <a:off x="446220" y="3496940"/>
            <a:ext cx="7609984"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buClrTx/>
              <a:buFontTx/>
              <a:buNone/>
            </a:pPr>
            <a:r>
              <a:rPr lang="he-IL" altLang="de-DE" sz="2400" dirty="0">
                <a:latin typeface="Calibri Light"/>
              </a:rPr>
              <a:t>הבמאי רולנד אמריך (היום השלישי): ”הנחיתה על הירח (...) הייתה פשוט טובה מידי. דבר כזה בלתי אפשרי היה לביים בשנות ה- 60'. אפילו עם הציוד של היום זה יציב בעיות.“ </a:t>
            </a:r>
            <a:endParaRPr lang="de-DE" altLang="de-DE" sz="2400" i="1" dirty="0">
              <a:latin typeface="Calibri Light"/>
            </a:endParaRPr>
          </a:p>
        </p:txBody>
      </p:sp>
      <p:sp>
        <p:nvSpPr>
          <p:cNvPr id="13" name="Caption_12"/>
          <p:cNvSpPr txBox="1">
            <a:spLocks noChangeArrowheads="1"/>
          </p:cNvSpPr>
          <p:nvPr/>
        </p:nvSpPr>
        <p:spPr bwMode="auto">
          <a:xfrm>
            <a:off x="446220" y="475266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None/>
            </a:pPr>
            <a:r>
              <a:rPr lang="he-IL" sz="1200" dirty="0">
                <a:solidFill>
                  <a:srgbClr val="333333"/>
                </a:solidFill>
                <a:latin typeface="+mn-lt"/>
              </a:rPr>
              <a:t>מקור: הטלווזיה הגרמנית, ערוץ </a:t>
            </a:r>
            <a:r>
              <a:rPr lang="en-US" sz="1200" dirty="0">
                <a:solidFill>
                  <a:srgbClr val="333333"/>
                </a:solidFill>
                <a:latin typeface="+mn-lt"/>
              </a:rPr>
              <a:t>ZDF: “</a:t>
            </a:r>
            <a:r>
              <a:rPr lang="en-US" sz="1200" dirty="0" err="1">
                <a:solidFill>
                  <a:srgbClr val="333333"/>
                </a:solidFill>
                <a:latin typeface="+mn-lt"/>
              </a:rPr>
              <a:t>Vorsicht</a:t>
            </a:r>
            <a:r>
              <a:rPr lang="en-US" sz="1200" dirty="0">
                <a:solidFill>
                  <a:srgbClr val="333333"/>
                </a:solidFill>
                <a:latin typeface="+mn-lt"/>
              </a:rPr>
              <a:t> </a:t>
            </a:r>
            <a:r>
              <a:rPr lang="en-US" sz="1200" dirty="0" err="1">
                <a:solidFill>
                  <a:srgbClr val="333333"/>
                </a:solidFill>
                <a:latin typeface="+mn-lt"/>
              </a:rPr>
              <a:t>Verschwörung</a:t>
            </a:r>
            <a:r>
              <a:rPr lang="en-US" sz="1200" dirty="0">
                <a:solidFill>
                  <a:srgbClr val="333333"/>
                </a:solidFill>
                <a:latin typeface="+mn-lt"/>
              </a:rPr>
              <a:t>”</a:t>
            </a:r>
            <a:r>
              <a:rPr lang="he-IL" sz="1200" dirty="0">
                <a:solidFill>
                  <a:srgbClr val="333333"/>
                </a:solidFill>
                <a:latin typeface="+mn-lt"/>
              </a:rPr>
              <a:t> (זהירות קונספירציה)</a:t>
            </a:r>
            <a:endParaRPr lang="de-DE" sz="1200" dirty="0">
              <a:solidFill>
                <a:srgbClr val="333333"/>
              </a:solidFill>
              <a:latin typeface="+mn-lt"/>
            </a:endParaRPr>
          </a:p>
        </p:txBody>
      </p:sp>
      <p:sp>
        <p:nvSpPr>
          <p:cNvPr id="14"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algn="r" rtl="1" fontAlgn="base">
              <a:spcBef>
                <a:spcPct val="0"/>
              </a:spcBef>
              <a:spcAft>
                <a:spcPct val="0"/>
              </a:spcAft>
              <a:defRPr/>
            </a:pPr>
            <a:r>
              <a:rPr lang="he-IL" sz="2200" dirty="0">
                <a:solidFill>
                  <a:srgbClr val="000000"/>
                </a:solidFill>
                <a:latin typeface="Calibri Light"/>
                <a:ea typeface="ＭＳ Ｐゴシック" panose="020B0600070205080204" pitchFamily="34" charset="-128"/>
              </a:rPr>
              <a:t>האם הנחיתה על הירח זוייפה על ידשי </a:t>
            </a:r>
            <a:r>
              <a:rPr lang="he-IL" sz="2200">
                <a:solidFill>
                  <a:srgbClr val="000000"/>
                </a:solidFill>
                <a:latin typeface="Calibri Light"/>
                <a:ea typeface="ＭＳ Ｐゴシック" panose="020B0600070205080204" pitchFamily="34" charset="-128"/>
              </a:rPr>
              <a:t>ממשלת ארה”ב</a:t>
            </a:r>
            <a:r>
              <a:rPr lang="he-IL" sz="2200" dirty="0">
                <a:solidFill>
                  <a:srgbClr val="000000"/>
                </a:solidFill>
                <a:latin typeface="Calibri Light"/>
                <a:ea typeface="ＭＳ Ｐゴシック" panose="020B0600070205080204" pitchFamily="34" charset="-128"/>
              </a:rPr>
              <a:t>?</a:t>
            </a:r>
            <a:endParaRPr lang="de-DE" sz="2200" dirty="0">
              <a:solidFill>
                <a:srgbClr val="000000"/>
              </a:solidFill>
              <a:latin typeface="Calibri Light"/>
              <a:ea typeface="ＭＳ Ｐゴシック" panose="020B0600070205080204" pitchFamily="34" charset="-128"/>
            </a:endParaRPr>
          </a:p>
        </p:txBody>
      </p:sp>
      <p:sp>
        <p:nvSpPr>
          <p:cNvPr id="15" name="Caption_13"/>
          <p:cNvSpPr/>
          <p:nvPr/>
        </p:nvSpPr>
        <p:spPr>
          <a:xfrm>
            <a:off x="408955" y="2649106"/>
            <a:ext cx="11376000" cy="707886"/>
          </a:xfrm>
          <a:prstGeom prst="rect">
            <a:avLst/>
          </a:prstGeom>
        </p:spPr>
        <p:txBody>
          <a:bodyPr wrap="none">
            <a:noAutofit/>
          </a:bodyPr>
          <a:lstStyle/>
          <a:p>
            <a:pPr algn="ctr" rtl="1">
              <a:spcBef>
                <a:spcPts val="0"/>
              </a:spcBef>
            </a:pPr>
            <a:r>
              <a:rPr lang="he-IL" altLang="de-DE" sz="4000" dirty="0">
                <a:solidFill>
                  <a:srgbClr val="FF0000"/>
                </a:solidFill>
                <a:latin typeface="Calibri Light"/>
              </a:rPr>
              <a:t>לא!</a:t>
            </a:r>
            <a:endParaRPr lang="de-DE" altLang="de-DE" sz="4000" dirty="0">
              <a:latin typeface="Calibri Light"/>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e-IL" sz="3600">
                <a:solidFill>
                  <a:srgbClr val="004992"/>
                </a:solidFill>
                <a:latin typeface="+mn-lt"/>
                <a:ea typeface="+mn-ea"/>
                <a:cs typeface="+mn-cs"/>
              </a:rPr>
              <a:t>איך התעוררה האגדה האורבנית הזו ותיאוריות קונספירציה אחרות?</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154</a:t>
            </a:fld>
            <a:endParaRPr lang="de-DE" altLang="fr-FR">
              <a:latin typeface="+mn-lt"/>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איך התעוררה האגדה האורבנית הזו ותיאוריות קונספירציה אחרות?</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a:solidFill>
                  <a:srgbClr val="333333"/>
                </a:solidFill>
              </a:rPr>
              <a:t>לעיתים קרובות הן יותר מרתקות מהמציאות.</a:t>
            </a:r>
          </a:p>
          <a:p>
            <a:pPr marL="342900" lvl="0" indent="-342900" defTabSz="914400" fontAlgn="base">
              <a:buClr>
                <a:srgbClr val="333333"/>
              </a:buClr>
              <a:buSzPct val="80000"/>
              <a:buFont typeface="WingDings"/>
              <a:buChar char=""/>
            </a:pPr>
            <a:r>
              <a:rPr lang="he-IL" altLang="fr-FR" sz="2400" dirty="0">
                <a:solidFill>
                  <a:srgbClr val="333333"/>
                </a:solidFill>
              </a:rPr>
              <a:t>הן מבוססות על עובדות שקשה לבדוק ואנשים מאמינים בהן בקלות (לדוגמא- דגל מתנופף מרמז שהתמונות צולמה על כדור הארץ)</a:t>
            </a:r>
            <a:r>
              <a:rPr lang="de-DE" altLang="fr-FR" sz="2400" dirty="0">
                <a:solidFill>
                  <a:srgbClr val="333333"/>
                </a:solidFill>
              </a:rPr>
              <a:t>.</a:t>
            </a:r>
            <a:endParaRPr lang="he-IL" altLang="fr-FR" sz="2400" dirty="0">
              <a:solidFill>
                <a:srgbClr val="333333"/>
              </a:solidFill>
            </a:endParaRPr>
          </a:p>
          <a:p>
            <a:pPr marL="342900" lvl="0" indent="-342900" defTabSz="914400" fontAlgn="base">
              <a:buClr>
                <a:srgbClr val="333333"/>
              </a:buClr>
              <a:buSzPct val="80000"/>
              <a:buFont typeface="WingDings"/>
              <a:buChar char=""/>
            </a:pPr>
            <a:r>
              <a:rPr lang="he-IL" altLang="fr-FR" sz="2400" dirty="0">
                <a:solidFill>
                  <a:srgbClr val="333333"/>
                </a:solidFill>
              </a:rPr>
              <a:t>הן מסתירות הסברים אלטרנטיביים (לדוגמא- השמיים נטולי הכוכבים יכולים להיות </a:t>
            </a:r>
            <a:r>
              <a:rPr lang="he-IL" altLang="fr-FR" sz="2400">
                <a:solidFill>
                  <a:srgbClr val="333333"/>
                </a:solidFill>
              </a:rPr>
              <a:t>מוסברים ע”י </a:t>
            </a:r>
            <a:r>
              <a:rPr lang="he-IL" altLang="fr-FR" sz="2400" dirty="0">
                <a:solidFill>
                  <a:srgbClr val="333333"/>
                </a:solidFill>
              </a:rPr>
              <a:t>המגבלות הטכניות של צילום לילה)</a:t>
            </a:r>
            <a:r>
              <a:rPr lang="de-DE" altLang="fr-FR" sz="2400" dirty="0">
                <a:solidFill>
                  <a:srgbClr val="333333"/>
                </a:solidFill>
              </a:rPr>
              <a:t>.</a:t>
            </a:r>
            <a:endParaRPr lang="he-IL" altLang="fr-FR" sz="2400" dirty="0">
              <a:solidFill>
                <a:srgbClr val="333333"/>
              </a:solidFill>
            </a:endParaRPr>
          </a:p>
          <a:p>
            <a:pPr marL="342900" lvl="0" indent="-342900" defTabSz="914400" fontAlgn="base">
              <a:buClr>
                <a:srgbClr val="333333"/>
              </a:buClr>
              <a:buSzPct val="80000"/>
              <a:buFont typeface="WingDings"/>
              <a:buChar char=""/>
            </a:pPr>
            <a:r>
              <a:rPr lang="he-IL" altLang="fr-FR" sz="2400" dirty="0">
                <a:solidFill>
                  <a:srgbClr val="333333"/>
                </a:solidFill>
              </a:rPr>
              <a:t>אגדות אורבניות מוציאות עובדות מקונטקסט ולוקחות אותן לקיצוניות.</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155</a:t>
            </a:fld>
            <a:endParaRPr lang="de-DE" altLang="fr-FR">
              <a:latin typeface="+mn-lt"/>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RTL">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6099</Words>
  <Application>Microsoft Office PowerPoint</Application>
  <PresentationFormat>Benutzerdefiniert</PresentationFormat>
  <Paragraphs>1330</Paragraphs>
  <Slides>155</Slides>
  <Notes>155</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155</vt:i4>
      </vt:variant>
    </vt:vector>
  </HeadingPairs>
  <TitlesOfParts>
    <vt:vector size="161" baseType="lpstr">
      <vt:lpstr>Calibri Light</vt:lpstr>
      <vt:lpstr>WingDings</vt:lpstr>
      <vt:lpstr>Symbol</vt:lpstr>
      <vt:lpstr>Times New Roman</vt:lpstr>
      <vt:lpstr>Arial</vt:lpstr>
      <vt:lpstr>UKE_PPT-Vorlage_16zu9</vt:lpstr>
      <vt:lpstr> – MCT 2 Aקפיצה למסקנות 1</vt:lpstr>
      <vt:lpstr>קפיצה למסקנות</vt:lpstr>
      <vt:lpstr>קפיצה למסקנות</vt:lpstr>
      <vt:lpstr>קפיצה למסקנות</vt:lpstr>
      <vt:lpstr>קפיצה למסקנות</vt:lpstr>
      <vt:lpstr>קפיצה למסקנות</vt:lpstr>
      <vt:lpstr>הסקת מסקנות מבלי להוכיח ב-100%</vt:lpstr>
      <vt:lpstr>הסקת מסקנות מבלי להוכיח ב-100%</vt:lpstr>
      <vt:lpstr>הסקת מסקנות מבלי להוכיח ב-100%</vt:lpstr>
      <vt:lpstr>קפיצה למסקנות ”בפעולה“</vt:lpstr>
      <vt:lpstr>קפיצה למסקנות ”בפעולה“</vt:lpstr>
      <vt:lpstr>קפיצה למסקנות ”בפעולה“</vt:lpstr>
      <vt:lpstr>קפיצה למסקנות ”בפעולה“ - אגדה אורבנית - (תרגול חלופי נמצא בסוף המצגת)</vt:lpstr>
      <vt:lpstr>קפיצה למסקנות ”בפעולה“ - אגדה אורבנית -</vt:lpstr>
      <vt:lpstr>קפיצה למסקנות ”בפעולה“ - אגדה אורבנית -</vt:lpstr>
      <vt:lpstr>קפיצה למסקנות ”בפעולה“ - אגדה אורבנית -</vt:lpstr>
      <vt:lpstr>כיצד נוצרות אגדות אורבניות וקונספרציות?</vt:lpstr>
      <vt:lpstr>כיצד נוצרות אגדות אורבניות וקונספרציות?</vt:lpstr>
      <vt:lpstr>כיצד נוצרות אגדות אורבניות וקונספרציות?</vt:lpstr>
      <vt:lpstr>מדוע אנחנו עושים את זה?</vt:lpstr>
      <vt:lpstr>מדוע אנחנו עושים את זה?</vt:lpstr>
      <vt:lpstr>כיצד קפיצה למסקנות מקדמת פרשנות מוטעית בזמן פסיכוזה – דוגמאות</vt:lpstr>
      <vt:lpstr>משימה (1)</vt:lpstr>
      <vt:lpstr>משימה (1)</vt:lpstr>
      <vt:lpstr>משימה (1)</vt:lpstr>
      <vt:lpstr>תמונה 1</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תמונה 2</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תמונה 3</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תמונה 4</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תמונה 5</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אופציונלי: סרטון וידאו</vt:lpstr>
      <vt:lpstr>תמונה 6</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תמונה 7</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תמונה 8</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תמונה 9</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תמונה 10</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משימה 2</vt:lpstr>
      <vt:lpstr>מה אתה רואה?</vt:lpstr>
      <vt:lpstr>זוג קשישים, גביע או...?</vt:lpstr>
      <vt:lpstr>מה אתה רואה?</vt:lpstr>
      <vt:lpstr>מה אתה רואה?</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מה אתה רואה?</vt:lpstr>
      <vt:lpstr>נסה לחשוף את כל הפרטים</vt:lpstr>
      <vt:lpstr>PowerPoint-Präsentation</vt:lpstr>
      <vt:lpstr>יישום בחיי היום-יום</vt:lpstr>
      <vt:lpstr>יישום בחיי היום-יום</vt:lpstr>
      <vt:lpstr>יישום בחיי היום-יום</vt:lpstr>
      <vt:lpstr>יישום בחיי היום-יום</vt:lpstr>
      <vt:lpstr>יישום בחיי היום-יום</vt:lpstr>
      <vt:lpstr>מה לזה ולפסיכוזה?</vt:lpstr>
      <vt:lpstr>מה לזה ולפסיכוזה?</vt:lpstr>
      <vt:lpstr>מה לזה ולפסיכוזה?</vt:lpstr>
      <vt:lpstr>תודה על תשומת הלב!</vt:lpstr>
      <vt:lpstr>PowerPoint-Präsentation</vt:lpstr>
      <vt:lpstr>קפיצה למסקנות ”אין אקשן“ - אגדות אורבניות-</vt:lpstr>
      <vt:lpstr>קפיצה למסקנות ”אין אקשן“ - אגדות אורבניות-</vt:lpstr>
      <vt:lpstr>קפיצה למסקנות ”אין אקשן“ - אגדות אורבניות-</vt:lpstr>
      <vt:lpstr>קפיצה למסקנות ”אין אקשן“ - אגדות אורבניות-</vt:lpstr>
      <vt:lpstr>קפיצה למסקנות ”אין אקשן“ - אגדות אורבניות-</vt:lpstr>
      <vt:lpstr>קפיצה למסקנות ”אין אקשן“ - אגדות אורבניות-</vt:lpstr>
      <vt:lpstr>קפיצה למסקנות ”אין אקשן“ - אגדות אורבניות-</vt:lpstr>
      <vt:lpstr>איך התעוררה האגדה האורבנית הזו ותיאוריות קונספירציה אחרות?</vt:lpstr>
      <vt:lpstr>איך התעוררה האגדה האורבנית הזו ותיאוריות קונספירציה אחרות?</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411</cp:revision>
  <dcterms:created xsi:type="dcterms:W3CDTF">2002-10-15T10:55:06Z</dcterms:created>
  <dcterms:modified xsi:type="dcterms:W3CDTF">2022-09-28T08:21:26Z</dcterms:modified>
</cp:coreProperties>
</file>