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5789" r:id="rId1"/>
  </p:sldMasterIdLst>
  <p:notesMasterIdLst>
    <p:notesMasterId r:id="rId123"/>
  </p:notesMasterIdLst>
  <p:handoutMasterIdLst>
    <p:handoutMasterId r:id="rId124"/>
  </p:handoutMasterIdLst>
  <p:sldIdLst>
    <p:sldId id="1176" r:id="rId2"/>
    <p:sldId id="1118" r:id="rId3"/>
    <p:sldId id="1153" r:id="rId4"/>
    <p:sldId id="1152" r:id="rId5"/>
    <p:sldId id="1151" r:id="rId6"/>
    <p:sldId id="1150" r:id="rId7"/>
    <p:sldId id="1144" r:id="rId8"/>
    <p:sldId id="1155" r:id="rId9"/>
    <p:sldId id="1154" r:id="rId10"/>
    <p:sldId id="1122" r:id="rId11"/>
    <p:sldId id="1157" r:id="rId12"/>
    <p:sldId id="1156" r:id="rId13"/>
    <p:sldId id="1025" r:id="rId14"/>
    <p:sldId id="1074" r:id="rId15"/>
    <p:sldId id="1027" r:id="rId16"/>
    <p:sldId id="1028" r:id="rId17"/>
    <p:sldId id="1029" r:id="rId18"/>
    <p:sldId id="1123" r:id="rId19"/>
    <p:sldId id="1084" r:id="rId20"/>
    <p:sldId id="1124" r:id="rId21"/>
    <p:sldId id="1158" r:id="rId22"/>
    <p:sldId id="1073" r:id="rId23"/>
    <p:sldId id="1126" r:id="rId24"/>
    <p:sldId id="1160" r:id="rId25"/>
    <p:sldId id="1159" r:id="rId26"/>
    <p:sldId id="670" r:id="rId27"/>
    <p:sldId id="936" r:id="rId28"/>
    <p:sldId id="937" r:id="rId29"/>
    <p:sldId id="938" r:id="rId30"/>
    <p:sldId id="939" r:id="rId31"/>
    <p:sldId id="940" r:id="rId32"/>
    <p:sldId id="941" r:id="rId33"/>
    <p:sldId id="942" r:id="rId34"/>
    <p:sldId id="943" r:id="rId35"/>
    <p:sldId id="1087" r:id="rId36"/>
    <p:sldId id="1088" r:id="rId37"/>
    <p:sldId id="1089" r:id="rId38"/>
    <p:sldId id="1090" r:id="rId39"/>
    <p:sldId id="1091" r:id="rId40"/>
    <p:sldId id="1092" r:id="rId41"/>
    <p:sldId id="1093" r:id="rId42"/>
    <p:sldId id="1094" r:id="rId43"/>
    <p:sldId id="374" r:id="rId44"/>
    <p:sldId id="951" r:id="rId45"/>
    <p:sldId id="952" r:id="rId46"/>
    <p:sldId id="953" r:id="rId47"/>
    <p:sldId id="954" r:id="rId48"/>
    <p:sldId id="955" r:id="rId49"/>
    <p:sldId id="956" r:id="rId50"/>
    <p:sldId id="957" r:id="rId51"/>
    <p:sldId id="958" r:id="rId52"/>
    <p:sldId id="1040" r:id="rId53"/>
    <p:sldId id="1041" r:id="rId54"/>
    <p:sldId id="1042" r:id="rId55"/>
    <p:sldId id="1043" r:id="rId56"/>
    <p:sldId id="1044" r:id="rId57"/>
    <p:sldId id="1045" r:id="rId58"/>
    <p:sldId id="1046" r:id="rId59"/>
    <p:sldId id="1047" r:id="rId60"/>
    <p:sldId id="1048" r:id="rId61"/>
    <p:sldId id="1147" r:id="rId62"/>
    <p:sldId id="1016" r:id="rId63"/>
    <p:sldId id="1056" r:id="rId64"/>
    <p:sldId id="1057" r:id="rId65"/>
    <p:sldId id="1058" r:id="rId66"/>
    <p:sldId id="1059" r:id="rId67"/>
    <p:sldId id="1060" r:id="rId68"/>
    <p:sldId id="1061" r:id="rId69"/>
    <p:sldId id="1062" r:id="rId70"/>
    <p:sldId id="1063" r:id="rId71"/>
    <p:sldId id="384" r:id="rId72"/>
    <p:sldId id="1064" r:id="rId73"/>
    <p:sldId id="1065" r:id="rId74"/>
    <p:sldId id="1066" r:id="rId75"/>
    <p:sldId id="1067" r:id="rId76"/>
    <p:sldId id="1068" r:id="rId77"/>
    <p:sldId id="1069" r:id="rId78"/>
    <p:sldId id="1070" r:id="rId79"/>
    <p:sldId id="1071" r:id="rId80"/>
    <p:sldId id="394" r:id="rId81"/>
    <p:sldId id="1049" r:id="rId82"/>
    <p:sldId id="1050" r:id="rId83"/>
    <p:sldId id="1051" r:id="rId84"/>
    <p:sldId id="1052" r:id="rId85"/>
    <p:sldId id="1053" r:id="rId86"/>
    <p:sldId id="1054" r:id="rId87"/>
    <p:sldId id="1055" r:id="rId88"/>
    <p:sldId id="499" r:id="rId89"/>
    <p:sldId id="998" r:id="rId90"/>
    <p:sldId id="999" r:id="rId91"/>
    <p:sldId id="1000" r:id="rId92"/>
    <p:sldId id="1128" r:id="rId93"/>
    <p:sldId id="1161" r:id="rId94"/>
    <p:sldId id="1003" r:id="rId95"/>
    <p:sldId id="1004" r:id="rId96"/>
    <p:sldId id="1005" r:id="rId97"/>
    <p:sldId id="1006" r:id="rId98"/>
    <p:sldId id="1013" r:id="rId99"/>
    <p:sldId id="1012" r:id="rId100"/>
    <p:sldId id="1011" r:id="rId101"/>
    <p:sldId id="1008" r:id="rId102"/>
    <p:sldId id="1009" r:id="rId103"/>
    <p:sldId id="1010" r:id="rId104"/>
    <p:sldId id="1133" r:id="rId105"/>
    <p:sldId id="1165" r:id="rId106"/>
    <p:sldId id="1164" r:id="rId107"/>
    <p:sldId id="1163" r:id="rId108"/>
    <p:sldId id="1162" r:id="rId109"/>
    <p:sldId id="1135" r:id="rId110"/>
    <p:sldId id="1167" r:id="rId111"/>
    <p:sldId id="1166" r:id="rId112"/>
    <p:sldId id="1148" r:id="rId113"/>
    <p:sldId id="1086" r:id="rId114"/>
    <p:sldId id="1168" r:id="rId115"/>
    <p:sldId id="1169" r:id="rId116"/>
    <p:sldId id="1170" r:id="rId117"/>
    <p:sldId id="1171" r:id="rId118"/>
    <p:sldId id="1172" r:id="rId119"/>
    <p:sldId id="1173" r:id="rId120"/>
    <p:sldId id="1174" r:id="rId121"/>
    <p:sldId id="1175" r:id="rId122"/>
  </p:sldIdLst>
  <p:sldSz cx="12195175" cy="6858000"/>
  <p:notesSz cx="7099300" cy="10234613"/>
  <p:embeddedFontLst>
    <p:embeddedFont>
      <p:font typeface="ＭＳ Ｐゴシック" panose="020B0600070205080204" pitchFamily="34" charset="-128"/>
      <p:regular r:id="rId125"/>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4660"/>
  </p:normalViewPr>
  <p:slideViewPr>
    <p:cSldViewPr>
      <p:cViewPr varScale="1">
        <p:scale>
          <a:sx n="128" d="100"/>
          <a:sy n="128" d="100"/>
        </p:scale>
        <p:origin x="816" y="176"/>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5FCE031B-EBED-4FAB-BA80-AFAB2233B310}" type="slidenum">
              <a:rPr lang="en-GB" altLang="de-DE"/>
              <a:pPr/>
              <a:t>‹Nr.›</a:t>
            </a:fld>
            <a:endParaRPr lang="en-GB" altLang="de-DE"/>
          </a:p>
        </p:txBody>
      </p:sp>
    </p:spTree>
    <p:extLst>
      <p:ext uri="{BB962C8B-B14F-4D97-AF65-F5344CB8AC3E}">
        <p14:creationId xmlns:p14="http://schemas.microsoft.com/office/powerpoint/2010/main" val="1052197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de-DE"/>
          </a:p>
        </p:txBody>
      </p:sp>
      <p:sp>
        <p:nvSpPr>
          <p:cNvPr id="26112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9F862089-9A41-4AB6-92A9-A1ED0CDE86EB}" type="slidenum">
              <a:rPr lang="de-DE" altLang="de-DE"/>
              <a:pPr/>
              <a:t>‹Nr.›</a:t>
            </a:fld>
            <a:endParaRPr lang="de-DE" altLang="de-DE"/>
          </a:p>
        </p:txBody>
      </p:sp>
    </p:spTree>
    <p:extLst>
      <p:ext uri="{BB962C8B-B14F-4D97-AF65-F5344CB8AC3E}">
        <p14:creationId xmlns:p14="http://schemas.microsoft.com/office/powerpoint/2010/main" val="2072649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2</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3</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4</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5</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6</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7</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8</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9</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7C2A9B-2354-4FBC-B690-2ACECDBEC7AC}" type="slidenum">
              <a:rPr lang="de-DE" altLang="de-DE" sz="1300"/>
              <a:pPr>
                <a:spcBef>
                  <a:spcPct val="0"/>
                </a:spcBef>
              </a:pPr>
              <a:t>13</a:t>
            </a:fld>
            <a:endParaRPr lang="de-DE" altLang="de-DE" sz="1300"/>
          </a:p>
        </p:txBody>
      </p:sp>
      <p:sp>
        <p:nvSpPr>
          <p:cNvPr id="274435"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2110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AA82B38-2C32-4A7E-97F5-6E5233321E95}" type="slidenum">
              <a:rPr lang="de-DE" altLang="de-DE" sz="1300"/>
              <a:pPr>
                <a:spcBef>
                  <a:spcPct val="0"/>
                </a:spcBef>
              </a:pPr>
              <a:t>14</a:t>
            </a:fld>
            <a:endParaRPr lang="de-DE" altLang="de-DE" sz="1300"/>
          </a:p>
        </p:txBody>
      </p:sp>
      <p:sp>
        <p:nvSpPr>
          <p:cNvPr id="275459"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06581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4FD8FEA-D50A-442F-81C5-F377A59FE2C3}" type="slidenum">
              <a:rPr lang="de-DE" altLang="de-DE" sz="1300"/>
              <a:pPr>
                <a:spcBef>
                  <a:spcPct val="0"/>
                </a:spcBef>
              </a:pPr>
              <a:t>15</a:t>
            </a:fld>
            <a:endParaRPr lang="de-DE" altLang="de-DE" sz="1300"/>
          </a:p>
        </p:txBody>
      </p:sp>
      <p:sp>
        <p:nvSpPr>
          <p:cNvPr id="276483" name="Rectangle 2"/>
          <p:cNvSpPr>
            <a:spLocks noGrp="1" noRot="1" noChangeAspect="1" noChangeArrowheads="1" noTextEdit="1"/>
          </p:cNvSpPr>
          <p:nvPr>
            <p:ph type="sldImg"/>
          </p:nvPr>
        </p:nvSpPr>
        <p:spPr>
          <a:xfrm>
            <a:off x="141288" y="768350"/>
            <a:ext cx="6821487" cy="3836988"/>
          </a:xfrm>
          <a:ln/>
        </p:spPr>
      </p:sp>
      <p:sp>
        <p:nvSpPr>
          <p:cNvPr id="976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75877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3E593F-B343-4BFB-A1E6-600261ED1AAE}" type="slidenum">
              <a:rPr lang="de-DE" altLang="de-DE" sz="1300"/>
              <a:pPr>
                <a:spcBef>
                  <a:spcPct val="0"/>
                </a:spcBef>
              </a:pPr>
              <a:t>16</a:t>
            </a:fld>
            <a:endParaRPr lang="de-DE" altLang="de-DE" sz="1300"/>
          </a:p>
        </p:txBody>
      </p:sp>
      <p:sp>
        <p:nvSpPr>
          <p:cNvPr id="277507" name="Rectangle 2"/>
          <p:cNvSpPr>
            <a:spLocks noGrp="1" noRot="1" noChangeAspect="1" noChangeArrowheads="1" noTextEdit="1"/>
          </p:cNvSpPr>
          <p:nvPr>
            <p:ph type="sldImg"/>
          </p:nvPr>
        </p:nvSpPr>
        <p:spPr>
          <a:xfrm>
            <a:off x="141288" y="768350"/>
            <a:ext cx="6821487" cy="3836988"/>
          </a:xfrm>
          <a:ln/>
        </p:spPr>
      </p:sp>
      <p:sp>
        <p:nvSpPr>
          <p:cNvPr id="9789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0872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50B31-CFAF-410F-B7FE-EDBDE6B69FD8}" type="slidenum">
              <a:rPr lang="de-DE" altLang="de-DE" sz="1300"/>
              <a:pPr>
                <a:spcBef>
                  <a:spcPct val="0"/>
                </a:spcBef>
              </a:pPr>
              <a:t>17</a:t>
            </a:fld>
            <a:endParaRPr lang="de-DE" altLang="de-DE" sz="1300"/>
          </a:p>
        </p:txBody>
      </p:sp>
      <p:sp>
        <p:nvSpPr>
          <p:cNvPr id="278531"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14703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651D3F9-AF51-4415-B9F7-355E41F865F4}" type="slidenum">
              <a:rPr lang="de-DE" altLang="de-DE" sz="1300"/>
              <a:pPr>
                <a:spcBef>
                  <a:spcPct val="0"/>
                </a:spcBef>
              </a:pPr>
              <a:t>18</a:t>
            </a:fld>
            <a:endParaRPr lang="de-DE" altLang="de-DE" sz="1300"/>
          </a:p>
        </p:txBody>
      </p:sp>
      <p:sp>
        <p:nvSpPr>
          <p:cNvPr id="279555"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16528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EDB6C3-84C2-45BA-A9FD-72722C43965F}" type="slidenum">
              <a:rPr lang="de-DE" altLang="de-DE" sz="1300"/>
              <a:pPr>
                <a:spcBef>
                  <a:spcPct val="0"/>
                </a:spcBef>
              </a:pPr>
              <a:t>19</a:t>
            </a:fld>
            <a:endParaRPr lang="de-DE" altLang="de-DE" sz="1300"/>
          </a:p>
        </p:txBody>
      </p:sp>
      <p:sp>
        <p:nvSpPr>
          <p:cNvPr id="280579"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7531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144367-AA98-42E2-98F1-C31197CD9CE6}" type="slidenum">
              <a:rPr lang="de-DE" altLang="de-DE" sz="1300"/>
              <a:pPr>
                <a:spcBef>
                  <a:spcPct val="0"/>
                </a:spcBef>
              </a:pPr>
              <a:t>20</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1696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144367-AA98-42E2-98F1-C31197CD9CE6}" type="slidenum">
              <a:rPr lang="de-DE" altLang="de-DE" sz="1300"/>
              <a:pPr>
                <a:spcBef>
                  <a:spcPct val="0"/>
                </a:spcBef>
              </a:pPr>
              <a:t>21</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1696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6237532-F07B-4178-82B9-A39948CD9B19}" type="slidenum">
              <a:rPr lang="de-DE" altLang="de-DE" sz="1300"/>
              <a:pPr>
                <a:spcBef>
                  <a:spcPct val="0"/>
                </a:spcBef>
              </a:pPr>
              <a:t>22</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4664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23</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24</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25</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DCE4D4-DD6D-409D-BAAB-31039F72AA70}" type="slidenum">
              <a:rPr lang="de-DE" altLang="de-DE" sz="1300"/>
              <a:pPr>
                <a:spcBef>
                  <a:spcPct val="0"/>
                </a:spcBef>
              </a:pPr>
              <a:t>26</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013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6A821E-8533-413D-BEC9-5C697ABB4BDA}" type="slidenum">
              <a:rPr lang="de-DE" altLang="de-DE" sz="1300"/>
              <a:pPr>
                <a:spcBef>
                  <a:spcPct val="0"/>
                </a:spcBef>
              </a:pPr>
              <a:t>27</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16100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FCF92BB-EC93-4532-97F8-E43D4D8C5DB4}" type="slidenum">
              <a:rPr lang="de-DE" altLang="de-DE" sz="1300"/>
              <a:pPr>
                <a:spcBef>
                  <a:spcPct val="0"/>
                </a:spcBef>
              </a:pPr>
              <a:t>28</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690194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9628098-44CF-4D79-9C71-B7E754F97EDD}" type="slidenum">
              <a:rPr lang="de-DE" altLang="de-DE" sz="1300"/>
              <a:pPr>
                <a:spcBef>
                  <a:spcPct val="0"/>
                </a:spcBef>
              </a:pPr>
              <a:t>29</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2658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B7F6C90-5B0D-4322-9398-C21EEE40EEC1}" type="slidenum">
              <a:rPr lang="de-DE" altLang="de-DE" sz="1300"/>
              <a:pPr>
                <a:spcBef>
                  <a:spcPct val="0"/>
                </a:spcBef>
              </a:pPr>
              <a:t>30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6277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E023694-5659-4EC5-ABE0-44A457D4731E}" type="slidenum">
              <a:rPr lang="de-DE" altLang="de-DE" sz="1300"/>
              <a:pPr>
                <a:spcBef>
                  <a:spcPct val="0"/>
                </a:spcBef>
              </a:pPr>
              <a:t>31</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390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1471EE8-0BB7-443E-88D0-39546980E6C4}" type="slidenum">
              <a:rPr lang="de-DE" altLang="de-DE" sz="1300"/>
              <a:pPr>
                <a:spcBef>
                  <a:spcPct val="0"/>
                </a:spcBef>
              </a:pPr>
              <a:t>32</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38163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92F6D2E-0F36-4281-81CC-C30FC835F63E}" type="slidenum">
              <a:rPr lang="de-DE" altLang="de-DE" sz="1300"/>
              <a:pPr>
                <a:spcBef>
                  <a:spcPct val="0"/>
                </a:spcBef>
              </a:pPr>
              <a:t>33</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197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5813955-579F-40E2-BEE6-5C0EFD7722DD}" type="slidenum">
              <a:rPr lang="de-DE" altLang="de-DE" sz="1300"/>
              <a:pPr>
                <a:spcBef>
                  <a:spcPct val="0"/>
                </a:spcBef>
              </a:pPr>
              <a:t>34</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6126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B02BF2-EAD6-4F9D-AE59-203E30837B02}" type="slidenum">
              <a:rPr lang="de-DE" altLang="de-DE" sz="1300"/>
              <a:pPr>
                <a:spcBef>
                  <a:spcPct val="0"/>
                </a:spcBef>
              </a:pPr>
              <a:t>35</a:t>
            </a:fld>
            <a:endParaRPr lang="de-DE" altLang="de-DE" sz="1300"/>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3919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462E370-FD72-464B-A042-E7B75A4ABE3B}" type="slidenum">
              <a:rPr lang="de-DE" altLang="de-DE" sz="1300"/>
              <a:pPr>
                <a:spcBef>
                  <a:spcPct val="0"/>
                </a:spcBef>
              </a:pPr>
              <a:t>36</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2641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719EBD-C469-48BC-A73E-B09E4C0765A8}" type="slidenum">
              <a:rPr lang="de-DE" altLang="de-DE" sz="1300"/>
              <a:pPr>
                <a:spcBef>
                  <a:spcPct val="0"/>
                </a:spcBef>
              </a:pPr>
              <a:t>37</a:t>
            </a:fld>
            <a:endParaRPr lang="de-DE" altLang="de-DE" sz="1300"/>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0690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515CF5-A236-49ED-BF72-632F15FBD972}" type="slidenum">
              <a:rPr lang="de-DE" altLang="de-DE" sz="1300"/>
              <a:pPr>
                <a:spcBef>
                  <a:spcPct val="0"/>
                </a:spcBef>
              </a:pPr>
              <a:t>38</a:t>
            </a:fld>
            <a:endParaRPr lang="de-DE" altLang="de-DE" sz="1300"/>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85384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19B01D2-FE61-43E1-9479-F870DA53F179}" type="slidenum">
              <a:rPr lang="de-DE" altLang="de-DE" sz="1300"/>
              <a:pPr>
                <a:spcBef>
                  <a:spcPct val="0"/>
                </a:spcBef>
              </a:pPr>
              <a:t>39</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77253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C69365-2BBA-4BEE-85F0-3ADD00104453}" type="slidenum">
              <a:rPr lang="de-DE" altLang="de-DE" sz="1300"/>
              <a:pPr>
                <a:spcBef>
                  <a:spcPct val="0"/>
                </a:spcBef>
              </a:pPr>
              <a:t>40</a:t>
            </a:fld>
            <a:endParaRPr lang="de-DE" altLang="de-DE" sz="1300"/>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023891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A5FB96A-9A9B-4EA1-8ED5-C683B309FE44}" type="slidenum">
              <a:rPr lang="de-DE" altLang="de-DE" sz="1300"/>
              <a:pPr>
                <a:spcBef>
                  <a:spcPct val="0"/>
                </a:spcBef>
              </a:pPr>
              <a:t>41</a:t>
            </a:fld>
            <a:endParaRPr lang="de-DE" altLang="de-DE" sz="1300"/>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1397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EA092F-4211-419E-9D98-D8701AE94B27}" type="slidenum">
              <a:rPr lang="de-DE" altLang="de-DE" sz="1300"/>
              <a:pPr>
                <a:spcBef>
                  <a:spcPct val="0"/>
                </a:spcBef>
              </a:pPr>
              <a:t>42</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76211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7CDA1D5-1C59-4D6A-94ED-1A1B5E96909A}" type="slidenum">
              <a:rPr lang="de-DE" altLang="de-DE" sz="1300"/>
              <a:pPr>
                <a:spcBef>
                  <a:spcPct val="0"/>
                </a:spcBef>
              </a:pPr>
              <a:t>43</a:t>
            </a:fld>
            <a:endParaRPr lang="de-DE" altLang="de-DE" sz="1300"/>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76069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FC3EDE-4914-434E-AC7F-07544718E712}" type="slidenum">
              <a:rPr lang="de-DE" altLang="de-DE" sz="1300"/>
              <a:pPr>
                <a:spcBef>
                  <a:spcPct val="0"/>
                </a:spcBef>
              </a:pPr>
              <a:t>44</a:t>
            </a:fld>
            <a:endParaRPr lang="de-DE" altLang="de-DE" sz="1300"/>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2049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24FF76-306B-4C0F-9A5A-B0D9C0452F0F}" type="slidenum">
              <a:rPr lang="de-DE" altLang="de-DE" sz="1300"/>
              <a:pPr>
                <a:spcBef>
                  <a:spcPct val="0"/>
                </a:spcBef>
              </a:pPr>
              <a:t>45</a:t>
            </a:fld>
            <a:endParaRPr lang="de-DE" altLang="de-DE" sz="1300"/>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70817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26A8FF5-0D33-43D5-A551-DDD547CD355C}" type="slidenum">
              <a:rPr lang="de-DE" altLang="de-DE" sz="1300"/>
              <a:pPr>
                <a:spcBef>
                  <a:spcPct val="0"/>
                </a:spcBef>
              </a:pPr>
              <a:t>46</a:t>
            </a:fld>
            <a:endParaRPr lang="de-DE" altLang="de-DE" sz="1300"/>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61468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1F22C2-5E9B-411F-83DC-BA9217AD60B8}" type="slidenum">
              <a:rPr lang="de-DE" altLang="de-DE" sz="1300"/>
              <a:pPr>
                <a:spcBef>
                  <a:spcPct val="0"/>
                </a:spcBef>
              </a:pPr>
              <a:t>47</a:t>
            </a:fld>
            <a:endParaRPr lang="de-DE" altLang="de-DE" sz="1300"/>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86737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F95A87B-7398-4541-A546-D883A2EE69F3}" type="slidenum">
              <a:rPr lang="de-DE" altLang="de-DE" sz="1300"/>
              <a:pPr>
                <a:spcBef>
                  <a:spcPct val="0"/>
                </a:spcBef>
              </a:pPr>
              <a:t>48</a:t>
            </a:fld>
            <a:endParaRPr lang="de-DE" altLang="de-DE" sz="1300"/>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33518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E838CC-86AD-47CA-842F-2B8A3B1908C7}" type="slidenum">
              <a:rPr lang="de-DE" altLang="de-DE" sz="1300"/>
              <a:pPr>
                <a:spcBef>
                  <a:spcPct val="0"/>
                </a:spcBef>
              </a:pPr>
              <a:t>49</a:t>
            </a:fld>
            <a:endParaRPr lang="de-DE" altLang="de-DE" sz="1300"/>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2356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DD02545-3783-44D4-A28A-9D94C68A0C9A}" type="slidenum">
              <a:rPr lang="de-DE" altLang="de-DE" sz="1300"/>
              <a:pPr>
                <a:spcBef>
                  <a:spcPct val="0"/>
                </a:spcBef>
              </a:pPr>
              <a:t>50</a:t>
            </a:fld>
            <a:endParaRPr lang="de-DE" altLang="de-DE" sz="1300"/>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309126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414FF0-30AE-4313-92AB-E082BCD75137}" type="slidenum">
              <a:rPr lang="de-DE" altLang="de-DE" sz="1300"/>
              <a:pPr>
                <a:spcBef>
                  <a:spcPct val="0"/>
                </a:spcBef>
              </a:pPr>
              <a:t>51</a:t>
            </a:fld>
            <a:endParaRPr lang="de-DE" altLang="de-DE" sz="1300"/>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69671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4DFA969-37C6-48A0-AC9E-CFF8E09DDDF9}" type="slidenum">
              <a:rPr lang="de-DE" altLang="de-DE" sz="1300"/>
              <a:pPr>
                <a:spcBef>
                  <a:spcPct val="0"/>
                </a:spcBef>
              </a:pPr>
              <a:t>52</a:t>
            </a:fld>
            <a:endParaRPr lang="de-DE" altLang="de-DE" sz="1300"/>
          </a:p>
        </p:txBody>
      </p:sp>
      <p:sp>
        <p:nvSpPr>
          <p:cNvPr id="314371"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442228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95BA09-D29F-4037-9248-B3972E8907C5}" type="slidenum">
              <a:rPr lang="de-DE" altLang="de-DE" sz="1300"/>
              <a:pPr>
                <a:spcBef>
                  <a:spcPct val="0"/>
                </a:spcBef>
              </a:pPr>
              <a:t>53</a:t>
            </a:fld>
            <a:endParaRPr lang="de-DE" altLang="de-DE" sz="1300"/>
          </a:p>
        </p:txBody>
      </p:sp>
      <p:sp>
        <p:nvSpPr>
          <p:cNvPr id="315395"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93273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79A6DFC-FC63-485A-9BD5-54AB6CCBEDE4}" type="slidenum">
              <a:rPr lang="de-DE" altLang="de-DE" sz="1300"/>
              <a:pPr>
                <a:spcBef>
                  <a:spcPct val="0"/>
                </a:spcBef>
              </a:pPr>
              <a:t>54</a:t>
            </a:fld>
            <a:endParaRPr lang="de-DE" altLang="de-DE" sz="1300"/>
          </a:p>
        </p:txBody>
      </p:sp>
      <p:sp>
        <p:nvSpPr>
          <p:cNvPr id="316419"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20259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514BDA0-EF6F-4C55-BE1C-3189D99C2C59}" type="slidenum">
              <a:rPr lang="de-DE" altLang="de-DE" sz="1300"/>
              <a:pPr>
                <a:spcBef>
                  <a:spcPct val="0"/>
                </a:spcBef>
              </a:pPr>
              <a:t>55</a:t>
            </a:fld>
            <a:endParaRPr lang="de-DE" altLang="de-DE" sz="1300"/>
          </a:p>
        </p:txBody>
      </p:sp>
      <p:sp>
        <p:nvSpPr>
          <p:cNvPr id="317443"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698391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D7F533D-EB80-4ED4-9671-E5703C93E15B}" type="slidenum">
              <a:rPr lang="de-DE" altLang="de-DE" sz="1300"/>
              <a:pPr>
                <a:spcBef>
                  <a:spcPct val="0"/>
                </a:spcBef>
              </a:pPr>
              <a:t>56</a:t>
            </a:fld>
            <a:endParaRPr lang="de-DE" altLang="de-DE" sz="1300"/>
          </a:p>
        </p:txBody>
      </p:sp>
      <p:sp>
        <p:nvSpPr>
          <p:cNvPr id="318467"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84259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6227916-F2F2-432F-A703-93CD9E38BF4D}" type="slidenum">
              <a:rPr lang="de-DE" altLang="de-DE" sz="1300"/>
              <a:pPr>
                <a:spcBef>
                  <a:spcPct val="0"/>
                </a:spcBef>
              </a:pPr>
              <a:t>57</a:t>
            </a:fld>
            <a:endParaRPr lang="de-DE" altLang="de-DE" sz="1300"/>
          </a:p>
        </p:txBody>
      </p:sp>
      <p:sp>
        <p:nvSpPr>
          <p:cNvPr id="319491"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291297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790B96-71B2-4A4F-9A90-918B05CC4808}" type="slidenum">
              <a:rPr lang="de-DE" altLang="de-DE" sz="1300"/>
              <a:pPr>
                <a:spcBef>
                  <a:spcPct val="0"/>
                </a:spcBef>
              </a:pPr>
              <a:t>58</a:t>
            </a:fld>
            <a:endParaRPr lang="de-DE" altLang="de-DE" sz="1300"/>
          </a:p>
        </p:txBody>
      </p:sp>
      <p:sp>
        <p:nvSpPr>
          <p:cNvPr id="320515"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26256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DD630F1-DD33-4118-B1B4-736B9731C6FE}" type="slidenum">
              <a:rPr lang="de-DE" altLang="de-DE" sz="1300"/>
              <a:pPr>
                <a:spcBef>
                  <a:spcPct val="0"/>
                </a:spcBef>
              </a:pPr>
              <a:t>59</a:t>
            </a:fld>
            <a:endParaRPr lang="de-DE" altLang="de-DE" sz="1300"/>
          </a:p>
        </p:txBody>
      </p:sp>
      <p:sp>
        <p:nvSpPr>
          <p:cNvPr id="321539"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09460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4A35D6D-42BC-4FA4-96B7-2DE2D5BC662B}" type="slidenum">
              <a:rPr lang="de-DE" altLang="de-DE" sz="1300"/>
              <a:pPr>
                <a:spcBef>
                  <a:spcPct val="0"/>
                </a:spcBef>
              </a:pPr>
              <a:t>60</a:t>
            </a:fld>
            <a:endParaRPr lang="de-DE" altLang="de-DE" sz="1300"/>
          </a:p>
        </p:txBody>
      </p:sp>
      <p:sp>
        <p:nvSpPr>
          <p:cNvPr id="322563"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8755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094EC8D-6B7C-46F1-B524-13F040224D8E}" type="slidenum">
              <a:rPr lang="de-DE" altLang="de-DE" sz="1300"/>
              <a:pPr>
                <a:spcBef>
                  <a:spcPct val="0"/>
                </a:spcBef>
              </a:pPr>
              <a:t>62</a:t>
            </a:fld>
            <a:endParaRPr lang="de-DE" altLang="de-DE" sz="1300"/>
          </a:p>
        </p:txBody>
      </p:sp>
      <p:sp>
        <p:nvSpPr>
          <p:cNvPr id="323587"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0237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E8A67AC-457A-40A3-A66B-4043C2552485}" type="slidenum">
              <a:rPr lang="de-DE" altLang="de-DE" sz="1300"/>
              <a:pPr>
                <a:spcBef>
                  <a:spcPct val="0"/>
                </a:spcBef>
              </a:pPr>
              <a:t>63</a:t>
            </a:fld>
            <a:endParaRPr lang="de-DE" altLang="de-DE" sz="1300"/>
          </a:p>
        </p:txBody>
      </p:sp>
      <p:sp>
        <p:nvSpPr>
          <p:cNvPr id="324611"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144550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391DAFA-FFC0-4309-8CB5-4C3281AF96BD}" type="slidenum">
              <a:rPr lang="de-DE" altLang="de-DE" sz="1300"/>
              <a:pPr>
                <a:spcBef>
                  <a:spcPct val="0"/>
                </a:spcBef>
              </a:pPr>
              <a:t>64</a:t>
            </a:fld>
            <a:endParaRPr lang="de-DE" altLang="de-DE" sz="1300"/>
          </a:p>
        </p:txBody>
      </p:sp>
      <p:sp>
        <p:nvSpPr>
          <p:cNvPr id="325635"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338706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A95FBD4-39AF-4BC7-9D68-BC67E01EB5F7}" type="slidenum">
              <a:rPr lang="de-DE" altLang="de-DE" sz="1300"/>
              <a:pPr>
                <a:spcBef>
                  <a:spcPct val="0"/>
                </a:spcBef>
              </a:pPr>
              <a:t>65</a:t>
            </a:fld>
            <a:endParaRPr lang="de-DE" altLang="de-DE" sz="1300"/>
          </a:p>
        </p:txBody>
      </p:sp>
      <p:sp>
        <p:nvSpPr>
          <p:cNvPr id="326659"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26157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B51C1A3-C448-4D35-ACC5-7C435A285E82}" type="slidenum">
              <a:rPr lang="de-DE" altLang="de-DE" sz="1300"/>
              <a:pPr>
                <a:spcBef>
                  <a:spcPct val="0"/>
                </a:spcBef>
              </a:pPr>
              <a:t>66</a:t>
            </a:fld>
            <a:endParaRPr lang="de-DE" altLang="de-DE" sz="1300"/>
          </a:p>
        </p:txBody>
      </p:sp>
      <p:sp>
        <p:nvSpPr>
          <p:cNvPr id="327683"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0332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8535788-4AD1-406D-AD72-C7A1B1F2A93C}" type="slidenum">
              <a:rPr lang="de-DE" altLang="de-DE" sz="1300"/>
              <a:pPr>
                <a:spcBef>
                  <a:spcPct val="0"/>
                </a:spcBef>
              </a:pPr>
              <a:t>67</a:t>
            </a:fld>
            <a:endParaRPr lang="de-DE" altLang="de-DE" sz="1300"/>
          </a:p>
        </p:txBody>
      </p:sp>
      <p:sp>
        <p:nvSpPr>
          <p:cNvPr id="328707"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537319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1C225A-5C7F-430D-BB48-9EC2EDC07EEB}" type="slidenum">
              <a:rPr lang="de-DE" altLang="de-DE" sz="1300"/>
              <a:pPr>
                <a:spcBef>
                  <a:spcPct val="0"/>
                </a:spcBef>
              </a:pPr>
              <a:t>68</a:t>
            </a:fld>
            <a:endParaRPr lang="de-DE" altLang="de-DE" sz="1300"/>
          </a:p>
        </p:txBody>
      </p:sp>
      <p:sp>
        <p:nvSpPr>
          <p:cNvPr id="329731"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499492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37F27D9-E91C-4F87-AAA7-8B7218350D76}" type="slidenum">
              <a:rPr lang="de-DE" altLang="de-DE" sz="1300"/>
              <a:pPr>
                <a:spcBef>
                  <a:spcPct val="0"/>
                </a:spcBef>
              </a:pPr>
              <a:t>69</a:t>
            </a:fld>
            <a:endParaRPr lang="de-DE" altLang="de-DE" sz="1300"/>
          </a:p>
        </p:txBody>
      </p:sp>
      <p:sp>
        <p:nvSpPr>
          <p:cNvPr id="330755"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098786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980627-8ABE-4D77-8CE0-11884EC884DE}" type="slidenum">
              <a:rPr lang="de-DE" altLang="de-DE" sz="1300"/>
              <a:pPr>
                <a:spcBef>
                  <a:spcPct val="0"/>
                </a:spcBef>
              </a:pPr>
              <a:t>70</a:t>
            </a:fld>
            <a:endParaRPr lang="de-DE" altLang="de-DE" sz="1300"/>
          </a:p>
        </p:txBody>
      </p:sp>
      <p:sp>
        <p:nvSpPr>
          <p:cNvPr id="33177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15699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C781BA0-C2E8-4043-A69F-2705A618FE41}" type="slidenum">
              <a:rPr lang="de-DE" altLang="de-DE" sz="1300"/>
              <a:pPr>
                <a:spcBef>
                  <a:spcPct val="0"/>
                </a:spcBef>
              </a:pPr>
              <a:t>71</a:t>
            </a:fld>
            <a:endParaRPr lang="de-DE" altLang="de-DE" sz="1300"/>
          </a:p>
        </p:txBody>
      </p:sp>
      <p:sp>
        <p:nvSpPr>
          <p:cNvPr id="332803"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335520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B308BF-C39A-4746-ACEB-A2760D08304F}" type="slidenum">
              <a:rPr lang="de-DE" altLang="de-DE" sz="1300"/>
              <a:pPr>
                <a:spcBef>
                  <a:spcPct val="0"/>
                </a:spcBef>
              </a:pPr>
              <a:t>72</a:t>
            </a:fld>
            <a:endParaRPr lang="de-DE" altLang="de-DE" sz="1300"/>
          </a:p>
        </p:txBody>
      </p:sp>
      <p:sp>
        <p:nvSpPr>
          <p:cNvPr id="333827"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43655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729B4F-7785-4653-963B-9D95573FD756}" type="slidenum">
              <a:rPr lang="de-DE" altLang="de-DE" sz="1300"/>
              <a:pPr>
                <a:spcBef>
                  <a:spcPct val="0"/>
                </a:spcBef>
              </a:pPr>
              <a:t>73</a:t>
            </a:fld>
            <a:endParaRPr lang="de-DE" altLang="de-DE" sz="1300"/>
          </a:p>
        </p:txBody>
      </p:sp>
      <p:sp>
        <p:nvSpPr>
          <p:cNvPr id="334851"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328511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BA22D4B-8CDD-4493-9C25-B0DA9B59FF23}" type="slidenum">
              <a:rPr lang="de-DE" altLang="de-DE" sz="1300"/>
              <a:pPr>
                <a:spcBef>
                  <a:spcPct val="0"/>
                </a:spcBef>
              </a:pPr>
              <a:t>74</a:t>
            </a:fld>
            <a:endParaRPr lang="de-DE" altLang="de-DE" sz="1300"/>
          </a:p>
        </p:txBody>
      </p:sp>
      <p:sp>
        <p:nvSpPr>
          <p:cNvPr id="335875"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239716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CB2A6AF-D8EA-46AA-82D4-67ABF8CC31C5}" type="slidenum">
              <a:rPr lang="de-DE" altLang="de-DE" sz="1300"/>
              <a:pPr>
                <a:spcBef>
                  <a:spcPct val="0"/>
                </a:spcBef>
              </a:pPr>
              <a:t>75</a:t>
            </a:fld>
            <a:endParaRPr lang="de-DE" altLang="de-DE" sz="1300"/>
          </a:p>
        </p:txBody>
      </p:sp>
      <p:sp>
        <p:nvSpPr>
          <p:cNvPr id="336899"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66900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83B005-9B08-4292-928B-EFD776B4E7D3}" type="slidenum">
              <a:rPr lang="de-DE" altLang="de-DE" sz="1300"/>
              <a:pPr>
                <a:spcBef>
                  <a:spcPct val="0"/>
                </a:spcBef>
              </a:pPr>
              <a:t>76</a:t>
            </a:fld>
            <a:endParaRPr lang="de-DE" altLang="de-DE" sz="1300"/>
          </a:p>
        </p:txBody>
      </p:sp>
      <p:sp>
        <p:nvSpPr>
          <p:cNvPr id="337923"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21001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60CE644-1794-484E-8287-4F128B79C9D6}" type="slidenum">
              <a:rPr lang="de-DE" altLang="de-DE" sz="1300"/>
              <a:pPr>
                <a:spcBef>
                  <a:spcPct val="0"/>
                </a:spcBef>
              </a:pPr>
              <a:t>77</a:t>
            </a:fld>
            <a:endParaRPr lang="de-DE" altLang="de-DE" sz="1300"/>
          </a:p>
        </p:txBody>
      </p:sp>
      <p:sp>
        <p:nvSpPr>
          <p:cNvPr id="338947"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61598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C13F43-ADE6-4989-975D-C8A821A3D923}" type="slidenum">
              <a:rPr lang="de-DE" altLang="de-DE" sz="1300"/>
              <a:pPr>
                <a:spcBef>
                  <a:spcPct val="0"/>
                </a:spcBef>
              </a:pPr>
              <a:t>78</a:t>
            </a:fld>
            <a:endParaRPr lang="de-DE" altLang="de-DE" sz="1300"/>
          </a:p>
        </p:txBody>
      </p:sp>
      <p:sp>
        <p:nvSpPr>
          <p:cNvPr id="339971"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79369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DFC387D-E490-4B52-B8E6-5B0E6D011A63}" type="slidenum">
              <a:rPr lang="de-DE" altLang="de-DE" sz="1300"/>
              <a:pPr>
                <a:spcBef>
                  <a:spcPct val="0"/>
                </a:spcBef>
              </a:pPr>
              <a:t>79</a:t>
            </a:fld>
            <a:endParaRPr lang="de-DE" altLang="de-DE" sz="1300"/>
          </a:p>
        </p:txBody>
      </p:sp>
      <p:sp>
        <p:nvSpPr>
          <p:cNvPr id="340995" name="Rectangle 2"/>
          <p:cNvSpPr>
            <a:spLocks noGrp="1" noRot="1" noChangeAspect="1" noChangeArrowheads="1" noTextEdit="1"/>
          </p:cNvSpPr>
          <p:nvPr>
            <p:ph type="sldImg"/>
          </p:nvPr>
        </p:nvSpPr>
        <p:spPr>
          <a:xfrm>
            <a:off x="139700" y="768350"/>
            <a:ext cx="6821488" cy="3836988"/>
          </a:xfrm>
          <a:ln/>
        </p:spPr>
      </p:sp>
      <p:sp>
        <p:nvSpPr>
          <p:cNvPr id="1068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64910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C4075C4-952B-472E-A607-F8859D12E197}" type="slidenum">
              <a:rPr lang="de-DE" altLang="de-DE" sz="1300"/>
              <a:pPr>
                <a:spcBef>
                  <a:spcPct val="0"/>
                </a:spcBef>
              </a:pPr>
              <a:t>80</a:t>
            </a:fld>
            <a:endParaRPr lang="de-DE" altLang="de-DE" sz="1300"/>
          </a:p>
        </p:txBody>
      </p:sp>
      <p:sp>
        <p:nvSpPr>
          <p:cNvPr id="342019"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776656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FB0D489-6ACC-4745-82DE-0C482E75E6B2}" type="slidenum">
              <a:rPr lang="de-DE" altLang="de-DE" sz="1300"/>
              <a:pPr>
                <a:spcBef>
                  <a:spcPct val="0"/>
                </a:spcBef>
              </a:pPr>
              <a:t>81</a:t>
            </a:fld>
            <a:endParaRPr lang="de-DE" altLang="de-DE" sz="1300"/>
          </a:p>
        </p:txBody>
      </p:sp>
      <p:sp>
        <p:nvSpPr>
          <p:cNvPr id="343043"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85788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731BB-B64F-483C-A5F3-F4E251EFF721}" type="slidenum">
              <a:rPr lang="de-DE" altLang="de-DE" sz="1300"/>
              <a:pPr>
                <a:spcBef>
                  <a:spcPct val="0"/>
                </a:spcBef>
              </a:pPr>
              <a:t>82</a:t>
            </a:fld>
            <a:endParaRPr lang="de-DE" altLang="de-DE" sz="1300"/>
          </a:p>
        </p:txBody>
      </p:sp>
      <p:sp>
        <p:nvSpPr>
          <p:cNvPr id="344067"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87717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45F9373-8A4F-4F72-8EDC-49AB2326E4F8}" type="slidenum">
              <a:rPr lang="de-DE" altLang="de-DE" sz="1300"/>
              <a:pPr>
                <a:spcBef>
                  <a:spcPct val="0"/>
                </a:spcBef>
              </a:pPr>
              <a:t>83</a:t>
            </a:fld>
            <a:endParaRPr lang="de-DE" altLang="de-DE" sz="1300"/>
          </a:p>
        </p:txBody>
      </p:sp>
      <p:sp>
        <p:nvSpPr>
          <p:cNvPr id="345091"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81903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09557D5-FFC1-4632-9FA3-08559DC3F1EB}" type="slidenum">
              <a:rPr lang="de-DE" altLang="de-DE" sz="1300"/>
              <a:pPr>
                <a:spcBef>
                  <a:spcPct val="0"/>
                </a:spcBef>
              </a:pPr>
              <a:t>84</a:t>
            </a:fld>
            <a:endParaRPr lang="de-DE" altLang="de-DE" sz="1300"/>
          </a:p>
        </p:txBody>
      </p:sp>
      <p:sp>
        <p:nvSpPr>
          <p:cNvPr id="346115"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63528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788F7C-4797-49C8-9346-26461971CF05}" type="slidenum">
              <a:rPr lang="de-DE" altLang="de-DE" sz="1300"/>
              <a:pPr>
                <a:spcBef>
                  <a:spcPct val="0"/>
                </a:spcBef>
              </a:pPr>
              <a:t>85</a:t>
            </a:fld>
            <a:endParaRPr lang="de-DE" altLang="de-DE" sz="1300"/>
          </a:p>
        </p:txBody>
      </p:sp>
      <p:sp>
        <p:nvSpPr>
          <p:cNvPr id="347139"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68276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398374-C4D5-455D-BF72-D919B9DE7F54}" type="slidenum">
              <a:rPr lang="de-DE" altLang="de-DE" sz="1300"/>
              <a:pPr>
                <a:spcBef>
                  <a:spcPct val="0"/>
                </a:spcBef>
              </a:pPr>
              <a:t>86</a:t>
            </a:fld>
            <a:endParaRPr lang="de-DE" altLang="de-DE" sz="1300"/>
          </a:p>
        </p:txBody>
      </p:sp>
      <p:sp>
        <p:nvSpPr>
          <p:cNvPr id="348163"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55094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895EF57-5D70-45B0-B194-7D2B00F73A62}" type="slidenum">
              <a:rPr lang="de-DE" altLang="de-DE" sz="1300"/>
              <a:pPr>
                <a:spcBef>
                  <a:spcPct val="0"/>
                </a:spcBef>
              </a:pPr>
              <a:t>87</a:t>
            </a:fld>
            <a:endParaRPr lang="de-DE" altLang="de-DE" sz="1300"/>
          </a:p>
        </p:txBody>
      </p:sp>
      <p:sp>
        <p:nvSpPr>
          <p:cNvPr id="349187"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59551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DA7A63-FA65-40FF-99AB-851DEE006A24}" type="slidenum">
              <a:rPr lang="de-DE" altLang="de-DE" sz="1300"/>
              <a:pPr>
                <a:spcBef>
                  <a:spcPct val="0"/>
                </a:spcBef>
              </a:pPr>
              <a:t>88</a:t>
            </a:fld>
            <a:endParaRPr lang="de-DE" altLang="de-DE" sz="1300"/>
          </a:p>
        </p:txBody>
      </p:sp>
      <p:sp>
        <p:nvSpPr>
          <p:cNvPr id="350211"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1126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1C2618B-E6F3-4180-9328-3E539B1E9128}" type="slidenum">
              <a:rPr lang="de-DE" altLang="de-DE" sz="1300"/>
              <a:pPr>
                <a:spcBef>
                  <a:spcPct val="0"/>
                </a:spcBef>
              </a:pPr>
              <a:t>89</a:t>
            </a:fld>
            <a:endParaRPr lang="de-DE" altLang="de-DE" sz="1300"/>
          </a:p>
        </p:txBody>
      </p:sp>
      <p:sp>
        <p:nvSpPr>
          <p:cNvPr id="351235"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384128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8CD555B-0D36-40AC-8534-3AA4E2C28AF0}" type="slidenum">
              <a:rPr lang="de-DE" altLang="de-DE" sz="1300"/>
              <a:pPr>
                <a:spcBef>
                  <a:spcPct val="0"/>
                </a:spcBef>
              </a:pPr>
              <a:t>90</a:t>
            </a:fld>
            <a:endParaRPr lang="de-DE" altLang="de-DE" sz="1300"/>
          </a:p>
        </p:txBody>
      </p:sp>
      <p:sp>
        <p:nvSpPr>
          <p:cNvPr id="352259"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83864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E81E1E-EDF9-4E30-B3B4-7C1F5F40DDDA}" type="slidenum">
              <a:rPr lang="de-DE" altLang="de-DE" sz="1300"/>
              <a:pPr>
                <a:spcBef>
                  <a:spcPct val="0"/>
                </a:spcBef>
              </a:pPr>
              <a:t>91</a:t>
            </a:fld>
            <a:endParaRPr lang="de-DE" altLang="de-DE" sz="1300"/>
          </a:p>
        </p:txBody>
      </p:sp>
      <p:sp>
        <p:nvSpPr>
          <p:cNvPr id="353283"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560953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8AB4D3-70AC-448A-BB0E-4C584DC61052}" type="slidenum">
              <a:rPr lang="de-DE" altLang="de-DE" sz="1300"/>
              <a:pPr>
                <a:spcBef>
                  <a:spcPct val="0"/>
                </a:spcBef>
              </a:pPr>
              <a:t>92</a:t>
            </a:fld>
            <a:endParaRPr lang="de-DE" altLang="de-DE" sz="1300"/>
          </a:p>
        </p:txBody>
      </p:sp>
      <p:sp>
        <p:nvSpPr>
          <p:cNvPr id="355331"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31164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8AB4D3-70AC-448A-BB0E-4C584DC61052}" type="slidenum">
              <a:rPr lang="de-DE" altLang="de-DE" sz="1300"/>
              <a:pPr>
                <a:spcBef>
                  <a:spcPct val="0"/>
                </a:spcBef>
              </a:pPr>
              <a:t>93</a:t>
            </a:fld>
            <a:endParaRPr lang="de-DE" altLang="de-DE" sz="1300"/>
          </a:p>
        </p:txBody>
      </p:sp>
      <p:sp>
        <p:nvSpPr>
          <p:cNvPr id="355331"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31164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3D38F6C-19F8-4F1F-92F7-82DEAD3E4111}" type="slidenum">
              <a:rPr lang="de-DE" altLang="de-DE" sz="1300"/>
              <a:pPr>
                <a:spcBef>
                  <a:spcPct val="0"/>
                </a:spcBef>
              </a:pPr>
              <a:t>94</a:t>
            </a:fld>
            <a:endParaRPr lang="de-DE" altLang="de-DE" sz="1300"/>
          </a:p>
        </p:txBody>
      </p:sp>
      <p:sp>
        <p:nvSpPr>
          <p:cNvPr id="358403"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76844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6F805B9-3532-45D7-8208-BE91EDA8D461}" type="slidenum">
              <a:rPr lang="de-DE" altLang="de-DE" sz="1300"/>
              <a:pPr>
                <a:spcBef>
                  <a:spcPct val="0"/>
                </a:spcBef>
              </a:pPr>
              <a:t>95</a:t>
            </a:fld>
            <a:endParaRPr lang="de-DE" altLang="de-DE" sz="1300"/>
          </a:p>
        </p:txBody>
      </p:sp>
      <p:sp>
        <p:nvSpPr>
          <p:cNvPr id="359427"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489789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743B3F4-3982-4309-B11B-3490A0EBEBD0}" type="slidenum">
              <a:rPr lang="de-DE" altLang="de-DE" sz="1300"/>
              <a:pPr>
                <a:spcBef>
                  <a:spcPct val="0"/>
                </a:spcBef>
              </a:pPr>
              <a:t>96</a:t>
            </a:fld>
            <a:endParaRPr lang="de-DE" altLang="de-DE" sz="1300"/>
          </a:p>
        </p:txBody>
      </p:sp>
      <p:sp>
        <p:nvSpPr>
          <p:cNvPr id="360451"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8290562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7681B-50B9-44A0-8DDE-ECB8698D717D}" type="slidenum">
              <a:rPr lang="de-DE" altLang="de-DE" sz="1300"/>
              <a:pPr>
                <a:spcBef>
                  <a:spcPct val="0"/>
                </a:spcBef>
              </a:pPr>
              <a:t>97</a:t>
            </a:fld>
            <a:endParaRPr lang="de-DE" altLang="de-DE" sz="1300"/>
          </a:p>
        </p:txBody>
      </p:sp>
      <p:sp>
        <p:nvSpPr>
          <p:cNvPr id="361475"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823730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63CAD2D-51DE-4AE5-8CF0-5D04D9A0F5EC}" type="slidenum">
              <a:rPr lang="de-DE" altLang="de-DE" sz="1300"/>
              <a:pPr>
                <a:spcBef>
                  <a:spcPct val="0"/>
                </a:spcBef>
              </a:pPr>
              <a:t>98</a:t>
            </a:fld>
            <a:endParaRPr lang="de-DE" altLang="de-DE" sz="1300"/>
          </a:p>
        </p:txBody>
      </p:sp>
      <p:sp>
        <p:nvSpPr>
          <p:cNvPr id="362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44355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DFCDFE5-405C-4636-AF1D-6235C371F733}" type="slidenum">
              <a:rPr lang="de-DE" altLang="de-DE" sz="1300"/>
              <a:pPr>
                <a:spcBef>
                  <a:spcPct val="0"/>
                </a:spcBef>
              </a:pPr>
              <a:t>99</a:t>
            </a:fld>
            <a:endParaRPr lang="de-DE" altLang="de-DE" sz="1300"/>
          </a:p>
        </p:txBody>
      </p:sp>
      <p:sp>
        <p:nvSpPr>
          <p:cNvPr id="363523" name="Rectangle 2"/>
          <p:cNvSpPr>
            <a:spLocks noGrp="1" noRot="1" noChangeAspect="1" noChangeArrowheads="1" noTextEdit="1"/>
          </p:cNvSpPr>
          <p:nvPr>
            <p:ph type="sldImg"/>
          </p:nvPr>
        </p:nvSpPr>
        <p:spPr>
          <a:xfrm>
            <a:off x="139700" y="768350"/>
            <a:ext cx="6821488" cy="3836988"/>
          </a:xfrm>
          <a:ln/>
        </p:spPr>
      </p:sp>
      <p:sp>
        <p:nvSpPr>
          <p:cNvPr id="939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979023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5B0168-E36E-4F07-AAC2-37F64BAF53D9}" type="slidenum">
              <a:rPr lang="de-DE" altLang="de-DE" sz="1300"/>
              <a:pPr>
                <a:spcBef>
                  <a:spcPct val="0"/>
                </a:spcBef>
              </a:pPr>
              <a:t>100</a:t>
            </a:fld>
            <a:endParaRPr lang="de-DE" altLang="de-DE" sz="1300"/>
          </a:p>
        </p:txBody>
      </p:sp>
      <p:sp>
        <p:nvSpPr>
          <p:cNvPr id="364547"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669034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155C74-59B3-4579-88B5-2929F2F1B22A}" type="slidenum">
              <a:rPr lang="de-DE" altLang="de-DE" sz="1300"/>
              <a:pPr>
                <a:spcBef>
                  <a:spcPct val="0"/>
                </a:spcBef>
              </a:pPr>
              <a:t>101</a:t>
            </a:fld>
            <a:endParaRPr lang="de-DE" altLang="de-DE" sz="1300"/>
          </a:p>
        </p:txBody>
      </p:sp>
      <p:sp>
        <p:nvSpPr>
          <p:cNvPr id="365571"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20247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48676CD-F944-4D2D-8272-59F30B354D6D}" type="slidenum">
              <a:rPr lang="de-DE" altLang="de-DE" sz="1300"/>
              <a:pPr>
                <a:spcBef>
                  <a:spcPct val="0"/>
                </a:spcBef>
              </a:pPr>
              <a:t>102</a:t>
            </a:fld>
            <a:endParaRPr lang="de-DE" altLang="de-DE" sz="1300"/>
          </a:p>
        </p:txBody>
      </p:sp>
      <p:sp>
        <p:nvSpPr>
          <p:cNvPr id="366595"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42623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DA4E840-4939-4810-9FE7-95AA22C8C317}" type="slidenum">
              <a:rPr lang="de-DE" altLang="de-DE" sz="1300"/>
              <a:pPr>
                <a:spcBef>
                  <a:spcPct val="0"/>
                </a:spcBef>
              </a:pPr>
              <a:t>103</a:t>
            </a:fld>
            <a:endParaRPr lang="de-DE" altLang="de-DE" sz="1300"/>
          </a:p>
        </p:txBody>
      </p:sp>
      <p:sp>
        <p:nvSpPr>
          <p:cNvPr id="367619"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91118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104</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105</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106</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107</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108</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109</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110</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111</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DAD3FDE-9CAA-4670-8C9D-875371ED2938}" type="slidenum">
              <a:rPr lang="de-DE" altLang="de-DE" sz="1300"/>
              <a:pPr>
                <a:spcBef>
                  <a:spcPct val="0"/>
                </a:spcBef>
              </a:pPr>
              <a:t>113</a:t>
            </a:fld>
            <a:endParaRPr lang="de-DE" altLang="de-DE" sz="1300"/>
          </a:p>
        </p:txBody>
      </p:sp>
      <p:sp>
        <p:nvSpPr>
          <p:cNvPr id="377859" name="Rectangle 2"/>
          <p:cNvSpPr>
            <a:spLocks noGrp="1" noRot="1" noChangeAspect="1" noChangeArrowheads="1" noTextEdit="1"/>
          </p:cNvSpPr>
          <p:nvPr>
            <p:ph type="sldImg"/>
          </p:nvPr>
        </p:nvSpPr>
        <p:spPr>
          <a:xfrm>
            <a:off x="138113" y="768350"/>
            <a:ext cx="6823075" cy="3836988"/>
          </a:xfrm>
          <a:ln/>
        </p:spPr>
      </p:sp>
      <p:sp>
        <p:nvSpPr>
          <p:cNvPr id="1197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72136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27D81C9-057C-44C9-A360-7A814C368485}" type="slidenum">
              <a:rPr lang="de-DE" altLang="de-DE" sz="1300"/>
              <a:pPr algn="r" eaLnBrk="1" hangingPunct="1">
                <a:spcBef>
                  <a:spcPct val="0"/>
                </a:spcBef>
              </a:pPr>
              <a:t>114</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446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CA4DA98-E953-41BE-9678-C97B01584835}" type="slidenum">
              <a:rPr lang="de-DE" altLang="de-DE" sz="1300"/>
              <a:pPr algn="r" eaLnBrk="1" hangingPunct="1">
                <a:spcBef>
                  <a:spcPct val="0"/>
                </a:spcBef>
              </a:pPr>
              <a:t>115</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226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72DE816-2BEE-4F9D-BA7A-F765708B2C3E}" type="slidenum">
              <a:rPr lang="de-DE" altLang="de-DE" sz="1300"/>
              <a:pPr algn="r" eaLnBrk="1" hangingPunct="1">
                <a:spcBef>
                  <a:spcPct val="0"/>
                </a:spcBef>
              </a:pPr>
              <a:t>116</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304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BF8B362-0673-4725-9501-6D427A996D32}" type="slidenum">
              <a:rPr lang="de-DE" altLang="de-DE" sz="1300"/>
              <a:pPr algn="r" eaLnBrk="1" hangingPunct="1">
                <a:spcBef>
                  <a:spcPct val="0"/>
                </a:spcBef>
              </a:pPr>
              <a:t>117</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09306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906828-9E91-46CE-8D1F-53930E6E4BF4}" type="slidenum">
              <a:rPr lang="de-DE" altLang="de-DE" sz="1300"/>
              <a:pPr algn="r" eaLnBrk="1" hangingPunct="1">
                <a:spcBef>
                  <a:spcPct val="0"/>
                </a:spcBef>
              </a:pPr>
              <a:t>118</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8368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5E9337-FB36-492C-BD22-07B13436961D}" type="slidenum">
              <a:rPr lang="de-DE" altLang="de-DE" sz="1300"/>
              <a:pPr algn="r" eaLnBrk="1" hangingPunct="1">
                <a:spcBef>
                  <a:spcPct val="0"/>
                </a:spcBef>
              </a:pPr>
              <a:t>119</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96018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120</a:t>
            </a:fld>
            <a:endParaRPr lang="de-DE" altLang="de-DE"/>
          </a:p>
        </p:txBody>
      </p:sp>
    </p:spTree>
    <p:extLst>
      <p:ext uri="{BB962C8B-B14F-4D97-AF65-F5344CB8AC3E}">
        <p14:creationId xmlns:p14="http://schemas.microsoft.com/office/powerpoint/2010/main" val="87921074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121</a:t>
            </a:fld>
            <a:endParaRPr lang="de-DE" altLang="de-DE"/>
          </a:p>
        </p:txBody>
      </p:sp>
    </p:spTree>
    <p:extLst>
      <p:ext uri="{BB962C8B-B14F-4D97-AF65-F5344CB8AC3E}">
        <p14:creationId xmlns:p14="http://schemas.microsoft.com/office/powerpoint/2010/main" val="2485335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189A4F64-36B6-4E05-91A1-5D3F9A618BC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2 – Elhamarkodott következtetések I</a:t>
            </a:r>
          </a:p>
        </p:txBody>
      </p:sp>
      <p:sp>
        <p:nvSpPr>
          <p:cNvPr id="6" name="Slide Number Placeholder 5"/>
          <p:cNvSpPr>
            <a:spLocks noGrp="1"/>
          </p:cNvSpPr>
          <p:nvPr>
            <p:ph type="sldNum" sz="quarter" idx="12"/>
          </p:nvPr>
        </p:nvSpPr>
        <p:spPr bwMode="gray"/>
        <p:txBody>
          <a:bodyPr>
            <a:noAutofit/>
          </a:bodyPr>
          <a:lstStyle>
            <a:lvl1pPr>
              <a:defRPr b="0"/>
            </a:lvl1pPr>
          </a:lstStyle>
          <a:p>
            <a:fld id="{E9CBD091-BB50-4075-8F27-637C2F9AB43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45F9894A-EE6B-4167-A72A-396B1FEE862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189A4F64-36B6-4E05-91A1-5D3F9A618BC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189A4F64-36B6-4E05-91A1-5D3F9A618BC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5" name="Slide Number Placeholder 4"/>
          <p:cNvSpPr>
            <a:spLocks noGrp="1"/>
          </p:cNvSpPr>
          <p:nvPr>
            <p:ph type="sldNum" sz="quarter" idx="12"/>
          </p:nvPr>
        </p:nvSpPr>
        <p:spPr bwMode="gray"/>
        <p:txBody>
          <a:bodyPr/>
          <a:lstStyle>
            <a:lvl1pPr>
              <a:defRPr b="0"/>
            </a:lvl1pPr>
          </a:lstStyle>
          <a:p>
            <a:fld id="{B3CFD2D5-E9DB-4EAD-9EB1-658DC5AEB23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6A285964-3055-49DC-BDC9-D94E7631425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2 – Elhamarkodott következtetések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89A4F64-36B6-4E05-91A1-5D3F9A618BC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5790" r:id="rId1"/>
    <p:sldLayoutId id="2147485791" r:id="rId2"/>
    <p:sldLayoutId id="2147485792" r:id="rId3"/>
    <p:sldLayoutId id="2147485793" r:id="rId4"/>
    <p:sldLayoutId id="2147485794" r:id="rId5"/>
    <p:sldLayoutId id="2147485795" r:id="rId6"/>
    <p:sldLayoutId id="2147485796" r:id="rId7"/>
    <p:sldLayoutId id="2147485797" r:id="rId8"/>
    <p:sldLayoutId id="2147485798" r:id="rId9"/>
    <p:sldLayoutId id="2147485799" r:id="rId10"/>
    <p:sldLayoutId id="2147485800" r:id="rId11"/>
    <p:sldLayoutId id="214748580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2 B</a:t>
            </a:r>
            <a:r>
              <a:rPr lang="en-US" altLang="ja-JP" dirty="0">
                <a:latin typeface="+mn-lt"/>
                <a:ea typeface="+mn-ea"/>
                <a:cs typeface="+mn-cs"/>
              </a:rPr>
              <a:t> – </a:t>
            </a:r>
            <a:r>
              <a:rPr lang="en-US" altLang="ko-KR" dirty="0" err="1">
                <a:latin typeface="+mn-lt"/>
                <a:ea typeface="+mn-ea"/>
                <a:cs typeface="+mn-cs"/>
              </a:rPr>
              <a:t>Elhamarkodott</a:t>
            </a:r>
            <a:r>
              <a:rPr lang="en-US" altLang="ko-KR" dirty="0">
                <a:latin typeface="+mn-lt"/>
                <a:ea typeface="+mn-ea"/>
                <a:cs typeface="+mn-cs"/>
              </a:rPr>
              <a:t> </a:t>
            </a:r>
            <a:r>
              <a:rPr lang="en-US" altLang="ko-KR" dirty="0" err="1">
                <a:latin typeface="+mn-lt"/>
                <a:ea typeface="+mn-ea"/>
                <a:cs typeface="+mn-cs"/>
              </a:rPr>
              <a:t>következtetések</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a:t>
            </a:r>
            <a:r>
              <a:rPr lang="pt-BR" sz="1600" dirty="0" err="1">
                <a:solidFill>
                  <a:srgbClr val="004992"/>
                </a:solidFill>
              </a:rPr>
              <a:t>Vass</a:t>
            </a:r>
            <a:r>
              <a:rPr lang="pt-BR" sz="1600" dirty="0">
                <a:solidFill>
                  <a:srgbClr val="004992"/>
                </a:solidFill>
              </a:rPr>
              <a:t> </a:t>
            </a:r>
            <a:r>
              <a:rPr lang="nl-NL" sz="1600" dirty="0">
                <a:solidFill>
                  <a:srgbClr val="004992"/>
                </a:solidFill>
              </a:rPr>
              <a:t>(</a:t>
            </a:r>
            <a:r>
              <a:rPr lang="de-DE" sz="1600" dirty="0">
                <a:solidFill>
                  <a:srgbClr val="004992"/>
                </a:solidFill>
              </a:rPr>
              <a:t>12</a:t>
            </a:r>
            <a:r>
              <a:rPr lang="nl-NL" sz="1600" dirty="0">
                <a:solidFill>
                  <a:srgbClr val="004992"/>
                </a:solidFill>
              </a:rPr>
              <a:t>|2</a:t>
            </a:r>
            <a:r>
              <a:rPr lang="hu-HU" sz="1600">
                <a:solidFill>
                  <a:srgbClr val="004992"/>
                </a:solidFill>
              </a:rPr>
              <a:t>3</a:t>
            </a:r>
            <a:r>
              <a:rPr lang="nl-NL" sz="160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45745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a:t>
            </a:r>
            <a:r>
              <a:rPr lang="hu-HU" altLang="de-DE" sz="2400">
                <a:solidFill>
                  <a:srgbClr val="333333"/>
                </a:solidFill>
              </a:rPr>
              <a:t>következtetéseket.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932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a:t>
            </a:r>
            <a:r>
              <a:rPr lang="hu-HU" altLang="de-DE" sz="2400">
                <a:solidFill>
                  <a:srgbClr val="333333"/>
                </a:solidFill>
              </a:rPr>
              <a:t>törekednünk</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065497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a:solidFill>
                  <a:srgbClr val="333333"/>
                </a:solidFill>
                <a:latin typeface="+mn-lt"/>
              </a:rPr>
            </a:br>
            <a:r>
              <a:rPr lang="hu-HU" altLang="de-DE" sz="2400">
                <a:solidFill>
                  <a:srgbClr val="333333"/>
                </a:solidFill>
                <a:latin typeface="+mn-lt"/>
              </a:rPr>
              <a:t>illetve</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4000163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dirty="0">
                <a:solidFill>
                  <a:srgbClr val="333333"/>
                </a:solidFill>
                <a:latin typeface="+mn-lt"/>
              </a:rPr>
            </a:br>
            <a:r>
              <a:rPr lang="hu-HU" altLang="de-DE" sz="2400" dirty="0">
                <a:solidFill>
                  <a:srgbClr val="333333"/>
                </a:solidFill>
                <a:latin typeface="+mn-lt"/>
              </a:rPr>
              <a:t>illetve</a:t>
            </a:r>
            <a:endParaRPr lang="de-DE" altLang="de-DE" sz="2400" dirty="0">
              <a:solidFill>
                <a:srgbClr val="333333"/>
              </a:solidFill>
              <a:latin typeface="+mn-lt"/>
            </a:endParaRPr>
          </a:p>
          <a:p>
            <a:pPr marL="774827" lvl="3" indent="-342900">
              <a:spcBef>
                <a:spcPts val="1999"/>
              </a:spcBef>
              <a:buClr>
                <a:srgbClr val="000000"/>
              </a:buClr>
              <a:buFont typeface="WingDings"/>
              <a:buChar char=""/>
            </a:pPr>
            <a:r>
              <a:rPr lang="hu-HU" altLang="de-DE" sz="2400" dirty="0">
                <a:solidFill>
                  <a:srgbClr val="333333"/>
                </a:solidFill>
                <a:latin typeface="+mn-lt"/>
              </a:rPr>
              <a:t>a túlzott pontosságra törekvés között </a:t>
            </a:r>
            <a:r>
              <a:rPr lang="de-DE" altLang="de-DE" sz="2400" dirty="0">
                <a:solidFill>
                  <a:srgbClr val="333333"/>
                </a:solidFill>
                <a:latin typeface="+mn-lt"/>
              </a:rPr>
              <a:t>(</a:t>
            </a:r>
            <a:r>
              <a:rPr lang="hu-HU" altLang="de-DE" sz="2400" dirty="0">
                <a:solidFill>
                  <a:srgbClr val="004992"/>
                </a:solidFill>
                <a:latin typeface="+mn-lt"/>
              </a:rPr>
              <a:t>Hátránya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jelentős időveszteség</a:t>
            </a:r>
            <a:r>
              <a:rPr lang="de-DE" alt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11820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165081156"/>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810837416"/>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valószínűleg –</a:t>
                      </a:r>
                      <a:r>
                        <a:rPr kumimoji="0" lang="hu-HU" sz="2400" b="0" i="0" u="none" strike="noStrike" cap="none" normalizeH="0" baseline="0" dirty="0">
                          <a:ln>
                            <a:noFill/>
                          </a:ln>
                          <a:solidFill>
                            <a:srgbClr val="333333"/>
                          </a:solidFill>
                          <a:effectLst/>
                          <a:latin typeface="Calibri Light"/>
                          <a:ea typeface="MS PGothic" pitchFamily="34" charset="-128"/>
                        </a:rPr>
                        <a:t> kevés egyéb magyarázat képzelhető el (távirányítású modellrepülő…); a téves magyarázatnak sincsenek súlyos következményei...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1610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261441281"/>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valószínűleg –</a:t>
                      </a:r>
                      <a:r>
                        <a:rPr kumimoji="0" lang="hu-HU" sz="2400" b="0" i="0" u="none" strike="noStrike" cap="none" normalizeH="0" baseline="0" dirty="0">
                          <a:ln>
                            <a:noFill/>
                          </a:ln>
                          <a:solidFill>
                            <a:srgbClr val="333333"/>
                          </a:solidFill>
                          <a:effectLst/>
                          <a:latin typeface="Calibri Light"/>
                          <a:ea typeface="MS PGothic" pitchFamily="34" charset="-128"/>
                        </a:rPr>
                        <a:t> kevés egyéb magyarázat képzelhető el (távirányítású modellrepülő…); a téves magyarázatnak sincsenek súlyos következményei...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lehetséges –</a:t>
                      </a:r>
                      <a:r>
                        <a:rPr kumimoji="0" lang="hu-HU" sz="2400" b="0" i="0" u="none" strike="noStrike" cap="none" normalizeH="0" baseline="0" dirty="0">
                          <a:ln>
                            <a:noFill/>
                          </a:ln>
                          <a:solidFill>
                            <a:srgbClr val="333333"/>
                          </a:solidFill>
                          <a:effectLst/>
                          <a:latin typeface="Calibri Light"/>
                          <a:ea typeface="MS PGothic" pitchFamily="34" charset="-128"/>
                        </a:rPr>
                        <a:t> azonban egy sor további magyarázat is felvonultatható (macska a bokorban, szél).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333333"/>
                          </a:solidFill>
                          <a:effectLst/>
                          <a:latin typeface="Calibri Light"/>
                          <a:ea typeface="MS PGothic" pitchFamily="34" charset="-128"/>
                        </a:rPr>
                        <a:t>Gondoljanak arra, hogy ez esetben bizonyos cselekedetek, mint pl. egy kő eldobása súlyos következményekkel járhatnak (pl. megsebesíthet egy állatot)</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99541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079964530"/>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851486341"/>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Középkori boszorkányperek: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nőket gyakran gyanúsították meg azzal, hogy boszorkányok, csupán mert idősek voltak, vagy vörös hajuk volt.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McCarthy-korszak (’50-es évek, USA):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liberális nézetek hangoztatása ebben az időben gyakran ahhoz vezetett, hogy elhamarkodottan kommunistának címkézték az illetőt.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32922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766492813"/>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Középkori boszorkányperek: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nőket gyakran gyanúsították meg azzal, hogy boszorkányok, csupán mert idősek voltak, vagy vörös hajuk volt.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McCarthy-korszak (’50-es évek, USA):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liberális nézetek hangoztatása ebben az időben gyakran ahhoz vezetett, hogy elhamarkodottan kommunistának címkézték az illetőt.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73254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hu-HU" altLang="de-DE" sz="2000" dirty="0">
                <a:latin typeface="Calibri Light"/>
              </a:rPr>
              <a:t>1938-ban </a:t>
            </a:r>
            <a:r>
              <a:rPr lang="hu-HU" altLang="de-DE" sz="2000">
                <a:latin typeface="Calibri Light"/>
              </a:rPr>
              <a:t>a “Világok harca” </a:t>
            </a:r>
            <a:r>
              <a:rPr lang="hu-HU" altLang="de-DE" sz="2000" dirty="0">
                <a:latin typeface="Calibri Light"/>
              </a:rPr>
              <a:t>című rádiójáték tömeghisztériát idézett elő az USA-ban. Rengetegen gondolták tévesen úgy, hogy földönkívüliek fogják megtámadni a Földet.</a:t>
            </a:r>
          </a:p>
          <a:p>
            <a:pPr eaLnBrk="1" hangingPunct="1">
              <a:spcBef>
                <a:spcPts val="1200"/>
              </a:spcBef>
              <a:buClrTx/>
              <a:buFontTx/>
              <a:buNone/>
            </a:pPr>
            <a:r>
              <a:rPr lang="hu-HU" altLang="de-DE" sz="2000" dirty="0">
                <a:solidFill>
                  <a:srgbClr val="004992"/>
                </a:solidFill>
                <a:latin typeface="Calibri Light"/>
              </a:rPr>
              <a:t>Téves vélekedés: </a:t>
            </a:r>
            <a:r>
              <a:rPr lang="hu-HU" altLang="de-DE" sz="2000" dirty="0">
                <a:latin typeface="Calibri Light"/>
              </a:rPr>
              <a:t>amit a rádióban mondanak, az megfelel a valóságnak</a:t>
            </a:r>
            <a:endParaRPr lang="de-DE" altLang="de-DE" sz="2000" dirty="0">
              <a:latin typeface="Calibri Light"/>
            </a:endParaRPr>
          </a:p>
        </p:txBody>
      </p:sp>
    </p:spTree>
    <p:extLst>
      <p:ext uri="{BB962C8B-B14F-4D97-AF65-F5344CB8AC3E}">
        <p14:creationId xmlns:p14="http://schemas.microsoft.com/office/powerpoint/2010/main" val="2954535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408955" y="6165304"/>
            <a:ext cx="11376000" cy="365760"/>
          </a:xfrm>
          <a:prstGeom prst="rect">
            <a:avLst/>
          </a:prstGeom>
          <a:noFill/>
          <a:ln w="9525">
            <a:noFill/>
            <a:miter lim="800000"/>
            <a:headEnd/>
            <a:tailEnd/>
          </a:ln>
        </p:spPr>
        <p:txBody>
          <a:bodyPr>
            <a:noAutofit/>
          </a:bodyPr>
          <a:lstStyle/>
          <a:p>
            <a:pPr algn="r" eaLnBrk="1" hangingPunct="1">
              <a:defRPr/>
            </a:pPr>
            <a:r>
              <a:rPr lang="en-US" sz="1600" dirty="0">
                <a:solidFill>
                  <a:srgbClr val="333333"/>
                </a:solidFill>
                <a:latin typeface="+mn-lt"/>
                <a:ea typeface="+mn-ea"/>
              </a:rPr>
              <a:t>(</a:t>
            </a:r>
            <a:r>
              <a:rPr lang="hu-HU" sz="1600" dirty="0">
                <a:solidFill>
                  <a:srgbClr val="333333"/>
                </a:solidFill>
                <a:latin typeface="+mn-lt"/>
                <a:ea typeface="+mn-ea"/>
              </a:rPr>
              <a:t>további gyakorlatért ld. A prezentáció végét</a:t>
            </a:r>
            <a:r>
              <a:rPr lang="en-US" sz="1600" dirty="0">
                <a:solidFill>
                  <a:srgbClr val="333333"/>
                </a:solidFill>
                <a:latin typeface="+mn-lt"/>
                <a:ea typeface="+mn-ea"/>
              </a:rPr>
              <a:t>)</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Találnak arra vonatkozó bizonyítékokat ez egy dollároson, hogy az USA-t titkos társaságok befolyásolják?</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13</a:t>
            </a:fld>
            <a:endParaRPr lang="de-DE" altLang="de-DE">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Elhamarkodott következtetések akcióban</a:t>
            </a:r>
            <a:br>
              <a:rPr lang="en-US" sz="3600">
                <a:solidFill>
                  <a:srgbClr val="004992"/>
                </a:solidFill>
                <a:latin typeface="+mn-lt"/>
                <a:ea typeface="+mn-ea"/>
                <a:cs typeface="+mn-cs"/>
              </a:rPr>
            </a:br>
            <a:r>
              <a:rPr lang="en-US">
                <a:solidFill>
                  <a:srgbClr val="004992"/>
                </a:solidFill>
                <a:latin typeface="+mn-lt"/>
                <a:ea typeface="+mn-ea"/>
                <a:cs typeface="+mn-cs"/>
              </a:rPr>
              <a:t>Találnak arra vonatkozó bizonyítékokat ez egy dollároson, hogy az USA-t titkos társaságok befolyásolják?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69780723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“Bizonyíték-foszlány”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1: a hátoldalon számos, egészen pontosan 13 szimbólum található (pl. sávos címerpajzs, olíva levelek, nyilak).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2: Egyesek azt feltételezik, hogy a bankjegy nem George Washington-t, hanem Adam Weishaupt-ot, egy titkos társaság megalapítóját ábrázolja.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3: Jobbra fönt egy kis bagoly látható elrejtve, amit egyesek sátánista szimbólumként értelmeznek.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4: A hátoldalon látható piramis egy szabadkőműves szimbólumot ábrázol bizonyos vélekedések szerint.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Elhamarkodott következtetések akcióban</a:t>
            </a:r>
            <a:br>
              <a:rPr lang="en-US" sz="3600">
                <a:solidFill>
                  <a:srgbClr val="004992"/>
                </a:solidFill>
                <a:latin typeface="+mn-lt"/>
                <a:ea typeface="+mn-ea"/>
                <a:cs typeface="+mn-cs"/>
              </a:rPr>
            </a:br>
            <a:r>
              <a:rPr lang="en-US">
                <a:solidFill>
                  <a:srgbClr val="004992"/>
                </a:solidFill>
                <a:latin typeface="+mn-lt"/>
                <a:ea typeface="+mn-ea"/>
                <a:cs typeface="+mn-cs"/>
              </a:rPr>
              <a:t>Találnak arra vonatkozó bizonyítékokat ez egy dollároson, hogy az USA-t titkos társaságok befolyásolják?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8407542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Kontra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“Bizonyíték-foszlány”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1: Az USA eredetileg 13 államból állt, innen a 13-as szám!</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2: A legendával ellentétben nincs különösebb hasonlóság Washington és Weishaupt között.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3: A bagolynak nincsen egyértelmű szimbolikus jelentése. Esetenként a szerencsétlenséget szimbolizálja, máskor viszont a bölcsesség szimbólumaként találkozunk vele (több könyvkiadó is használja a bagoly szimbólumát).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4: A háromszög a keresztény vallásban Isten mindent látó szemét jelképezi (az ábrázolás egy keresztény templom ablakáról származik) </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u-HU" altLang="de-DE" sz="2400">
                <a:solidFill>
                  <a:srgbClr val="333333"/>
                </a:solidFill>
              </a:rPr>
              <a:t>Találnak arra vonatkozó bizonyítékokat ez egy dollároson, hogy az USA-t titkos társaságok befolyásolják?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téves</a:t>
            </a:r>
            <a:endParaRPr lang="de-DE" altLang="de-DE" sz="3600" b="1" dirty="0">
              <a:solidFill>
                <a:srgbClr val="FF0000"/>
              </a:solidFill>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Elhamarkodott következtetések</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17</a:t>
            </a:fld>
            <a:endParaRPr lang="de-DE" altLang="de-DE">
              <a:latin typeface="+mn-lt"/>
              <a:ea typeface="+mn-ea"/>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Hogyan keletkeznek az ilyen és ehhez hasonló összeesküvés elméletek?</a:t>
            </a:r>
          </a:p>
        </p:txBody>
      </p:sp>
      <p:sp>
        <p:nvSpPr>
          <p:cNvPr id="7" name="Content Placeholder 6"/>
          <p:cNvSpPr>
            <a:spLocks noGrp="1"/>
          </p:cNvSpPr>
          <p:nvPr>
            <p:ph idx="1"/>
          </p:nvPr>
        </p:nvSpPr>
        <p:spPr/>
        <p:txBody>
          <a:bodyPr/>
          <a:lstStyle/>
          <a:p>
            <a:r>
              <a:rPr lang="hu-HU" sz="2400" dirty="0">
                <a:solidFill>
                  <a:srgbClr val="333333"/>
                </a:solidFill>
              </a:rPr>
              <a:t>???</a:t>
            </a:r>
            <a:endParaRPr lang="en-US" sz="2400" dirty="0">
              <a:solidFill>
                <a:srgbClr val="33333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hu-HU" altLang="de-DE">
                <a:solidFill>
                  <a:srgbClr val="333333"/>
                </a:solidFill>
              </a:rPr>
              <a:t>Gyakran izgalmasabbak, mint a valóság</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Nehezen ellenőrizhető állításokon alapulnak </a:t>
            </a:r>
            <a:r>
              <a:rPr lang="de-DE" altLang="de-DE" dirty="0">
                <a:solidFill>
                  <a:srgbClr val="333333"/>
                </a:solidFill>
              </a:rPr>
              <a:t>(</a:t>
            </a:r>
            <a:r>
              <a:rPr lang="hu-HU" altLang="de-DE" dirty="0">
                <a:solidFill>
                  <a:srgbClr val="333333"/>
                </a:solidFill>
              </a:rPr>
              <a:t>pl</a:t>
            </a:r>
            <a:r>
              <a:rPr lang="de-DE" altLang="de-DE" dirty="0">
                <a:solidFill>
                  <a:srgbClr val="333333"/>
                </a:solidFill>
              </a:rPr>
              <a:t>. </a:t>
            </a:r>
            <a:r>
              <a:rPr lang="hu-HU" altLang="de-DE" dirty="0">
                <a:solidFill>
                  <a:srgbClr val="333333"/>
                </a:solidFill>
              </a:rPr>
              <a:t>Washington tulajdonképpen Weishaupt</a:t>
            </a:r>
            <a:r>
              <a:rPr lang="de-DE" altLang="de-DE" dirty="0">
                <a:solidFill>
                  <a:srgbClr val="333333"/>
                </a:solidFill>
              </a:rPr>
              <a:t>), </a:t>
            </a:r>
            <a:r>
              <a:rPr lang="hu-HU" altLang="de-DE" dirty="0">
                <a:solidFill>
                  <a:srgbClr val="333333"/>
                </a:solidFill>
              </a:rPr>
              <a:t>amelyeket egyesek gondolkodás nélkül elhisznek</a:t>
            </a:r>
            <a:r>
              <a:rPr lang="de-DE" altLang="de-DE" dirty="0">
                <a:solidFill>
                  <a:srgbClr val="333333"/>
                </a:solidFill>
              </a:rPr>
              <a:t>.</a:t>
            </a:r>
            <a:endParaRPr lang="hu-HU"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Nem szólnak a további lehetséges magyarázatokról </a:t>
            </a:r>
            <a:r>
              <a:rPr lang="de-DE" altLang="de-DE" dirty="0">
                <a:solidFill>
                  <a:srgbClr val="333333"/>
                </a:solidFill>
              </a:rPr>
              <a:t>(</a:t>
            </a:r>
            <a:r>
              <a:rPr lang="hu-HU" altLang="de-DE" dirty="0">
                <a:solidFill>
                  <a:srgbClr val="333333"/>
                </a:solidFill>
              </a:rPr>
              <a:t>pl. hogy a 13-as szám gyakori használata az eredeti 13 szövetségi államhoz kötődik)</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 legendák kiragadnak egyes tényeket az összefüggések közül és unásig ismételgetik őket </a:t>
            </a:r>
            <a:r>
              <a:rPr lang="de-DE" altLang="de-DE" dirty="0">
                <a:solidFill>
                  <a:srgbClr val="333333"/>
                </a:solidFill>
              </a:rPr>
              <a:t>(</a:t>
            </a:r>
            <a:r>
              <a:rPr lang="hu-HU" altLang="de-DE" dirty="0">
                <a:solidFill>
                  <a:srgbClr val="333333"/>
                </a:solidFill>
              </a:rPr>
              <a:t>az, hogy Washington szabadkőműves volt, még nem jelenti azt, hogy az állam ennek a befolyása alá került volna illetve, hogy még mindig a befolyása alatt lenne</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 szabadkőművesek és egyéb társaságok titkos tevékenységük miatt sok emberben és társadalomban bizalmatlanságot ébresztettek. Mottó: akinek nincs rejtegetnivalója, annak nem is kell titokban cselekednie).</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DE</a:t>
            </a:r>
            <a:r>
              <a:rPr lang="de-DE" altLang="de-DE" dirty="0">
                <a:solidFill>
                  <a:srgbClr val="333333"/>
                </a:solidFill>
              </a:rPr>
              <a:t>: </a:t>
            </a:r>
            <a:r>
              <a:rPr lang="hu-HU" altLang="de-DE" dirty="0">
                <a:solidFill>
                  <a:srgbClr val="333333"/>
                </a:solidFill>
              </a:rPr>
              <a:t>A szabadkőművesek nem a Sátánhoz imádkoznak, hanem </a:t>
            </a:r>
            <a:r>
              <a:rPr lang="hu-HU" altLang="de-DE">
                <a:solidFill>
                  <a:srgbClr val="333333"/>
                </a:solidFill>
              </a:rPr>
              <a:t>egy “magasabb létezőben” </a:t>
            </a:r>
            <a:r>
              <a:rPr lang="hu-HU" altLang="de-DE" dirty="0">
                <a:solidFill>
                  <a:srgbClr val="333333"/>
                </a:solidFill>
              </a:rPr>
              <a:t>hisznek (pl. Isten, Allah…). Liberális eszméket képviselnek, azonban nem lázítóak.</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hu-HU" altLang="de-DE">
                <a:solidFill>
                  <a:srgbClr val="333333"/>
                </a:solidFill>
              </a:rPr>
              <a:t>Számos példa ismeretes a történelemből, mikor kisebbségeket vagy kívülállókat kontrollálhatatlan szituációk vagy katasztrófák előidézésével vádoltak. </a:t>
            </a:r>
            <a:r>
              <a:rPr lang="hu-HU" altLang="de-DE" dirty="0">
                <a:solidFill>
                  <a:srgbClr val="333333"/>
                </a:solidFill>
              </a:rPr>
              <a:t>A középkorban például a rossz termésért gyakran vádolták a vallási kisebbségeket vagy az állítólagos boszorkányokat.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Az ilyen egyszerű vádak nyomán egyrészt tárgyat talált magának a nép haragja másrészt ezek a kontroll csalóka érzésével kecsegtettek.</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a:t>
            </a:r>
            <a:r>
              <a:rPr lang="hu-HU" altLang="de-DE" sz="2400">
                <a:solidFill>
                  <a:srgbClr val="004992"/>
                </a:solidFill>
              </a:rPr>
              <a:t>hozni</a:t>
            </a:r>
            <a:r>
              <a:rPr lang="hu-HU"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3" name="Slide Number Placeholder 2"/>
          <p:cNvSpPr>
            <a:spLocks noGrp="1"/>
          </p:cNvSpPr>
          <p:nvPr>
            <p:ph type="sldNum" sz="quarter" idx="12"/>
          </p:nvPr>
        </p:nvSpPr>
        <p:spPr/>
        <p:txBody>
          <a:bodyPr/>
          <a:lstStyle/>
          <a:p>
            <a:fld id="{E9CBD091-BB50-4075-8F27-637C2F9AB439}"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hozni</a:t>
            </a:r>
            <a:r>
              <a:rPr lang="hu-HU" altLang="de-DE" sz="2400" dirty="0">
                <a:solidFill>
                  <a:srgbClr val="333333"/>
                </a:solidFill>
              </a:rPr>
              <a:t>.</a:t>
            </a:r>
            <a:endParaRPr lang="de-DE" altLang="de-DE" sz="2400" dirty="0">
              <a:solidFill>
                <a:srgbClr val="333333"/>
              </a:solidFill>
            </a:endParaRPr>
          </a:p>
          <a:p>
            <a:pPr marL="342900" indent="-342900">
              <a:buClr>
                <a:srgbClr val="000000"/>
              </a:buClr>
              <a:buFont typeface="WingDings"/>
              <a:buChar char=""/>
            </a:pPr>
            <a:r>
              <a:rPr lang="hu-HU" altLang="de-DE" sz="2400" dirty="0">
                <a:solidFill>
                  <a:srgbClr val="333333"/>
                </a:solidFill>
              </a:rPr>
              <a:t>Ami gyakran hibás döntésekhez vezet. Különösen fontos dolgok kapcsán lenne éppen ezért tanácsos </a:t>
            </a:r>
            <a:r>
              <a:rPr lang="hu-HU" altLang="de-DE" sz="2400" dirty="0">
                <a:solidFill>
                  <a:srgbClr val="004992"/>
                </a:solidFill>
              </a:rPr>
              <a:t>lehetőleg minél több információt összegyűjteni és ezeket figyelembe venni</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3" name="Slide Number Placeholder 2"/>
          <p:cNvSpPr>
            <a:spLocks noGrp="1"/>
          </p:cNvSpPr>
          <p:nvPr>
            <p:ph type="sldNum" sz="quarter" idx="12"/>
          </p:nvPr>
        </p:nvSpPr>
        <p:spPr/>
        <p:txBody>
          <a:bodyPr/>
          <a:lstStyle/>
          <a:p>
            <a:fld id="{E9CBD091-BB50-4075-8F27-637C2F9AB439}"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2365880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22</a:t>
            </a:fld>
            <a:endParaRPr lang="de-DE" altLang="de-DE">
              <a:latin typeface="+mn-lt"/>
              <a:ea typeface="+mn-ea"/>
            </a:endParaRPr>
          </a:p>
        </p:txBody>
      </p:sp>
      <p:sp>
        <p:nvSpPr>
          <p:cNvPr id="156698" name="Rechteck 1"/>
          <p:cNvSpPr>
            <a:spLocks noChangeArrowheads="1"/>
          </p:cNvSpPr>
          <p:nvPr/>
        </p:nvSpPr>
        <p:spPr bwMode="auto">
          <a:xfrm>
            <a:off x="408955" y="6057292"/>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a:buClr>
                <a:srgbClr val="336699"/>
              </a:buClr>
              <a:buFontTx/>
              <a:buNone/>
            </a:pPr>
            <a:r>
              <a:rPr lang="hu-HU" altLang="de-DE" sz="1800" dirty="0">
                <a:solidFill>
                  <a:srgbClr val="004992"/>
                </a:solidFill>
                <a:latin typeface="+mn-lt"/>
                <a:ea typeface="+mn-ea"/>
              </a:rPr>
              <a:t>Szeretne esetleg valaki röviden beszámolni a saját tapasztalatairól</a:t>
            </a:r>
            <a:r>
              <a:rPr lang="de-DE" altLang="de-DE" sz="1800" dirty="0">
                <a:solidFill>
                  <a:srgbClr val="004992"/>
                </a:solidFill>
                <a:latin typeface="+mn-lt"/>
                <a:ea typeface="+mn-ea"/>
              </a:rPr>
              <a:t>?</a:t>
            </a:r>
          </a:p>
        </p:txBody>
      </p:sp>
      <p:graphicFrame>
        <p:nvGraphicFramePr>
          <p:cNvPr id="7" name="Table 6"/>
          <p:cNvGraphicFramePr>
            <a:graphicFrameLocks noGrp="1"/>
          </p:cNvGraphicFramePr>
          <p:nvPr>
            <p:extLst>
              <p:ext uri="{D42A27DB-BD31-4B8C-83A1-F6EECF244321}">
                <p14:modId xmlns:p14="http://schemas.microsoft.com/office/powerpoint/2010/main" val="1619601715"/>
              </p:ext>
            </p:extLst>
          </p:nvPr>
        </p:nvGraphicFramePr>
        <p:xfrm>
          <a:off x="408954" y="2267033"/>
          <a:ext cx="11376000" cy="356616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405560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Esemény</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Pszichózis alatti értékelés</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Egyéb magyarázatok</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Az egész teste fáj a kórházban eltöltött első éjszaka után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Biztos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éjszaka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elrabolt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valaki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eltávolítsa</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szerveimet</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betegtársak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tettek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velem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valamit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éjjel</a:t>
                      </a:r>
                      <a:r>
                        <a:rPr kumimoji="0" lang="en-US" sz="1800" b="0" i="0" u="none" strike="noStrike" cap="none" normalizeH="0" baseline="0" dirty="0">
                          <a:ln>
                            <a:noFill/>
                          </a:ln>
                          <a:solidFill>
                            <a:srgbClr val="333333"/>
                          </a:solidFill>
                          <a:effectLst/>
                          <a:latin typeface="Calibri Light"/>
                          <a:ea typeface="MS PGothic" pitchFamily="34" charset="-128"/>
                        </a:rPr>
                        <a: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Kényelmetlen ágy; feszültség; új környezetben eleinte gyakran vannak rossz éjszakáink; idegbecsípődés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Egy ambuláns műtét után magának kell beadnia a Heparint (vérhígító injekció)</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1800" b="0" i="0" u="none" strike="noStrike" cap="none" normalizeH="0" baseline="0" dirty="0">
                          <a:ln>
                            <a:noFill/>
                          </a:ln>
                          <a:solidFill>
                            <a:srgbClr val="333333"/>
                          </a:solidFill>
                          <a:effectLst/>
                          <a:latin typeface="Calibri Light"/>
                          <a:ea typeface="MS PGothic" pitchFamily="34" charset="-128"/>
                        </a:rPr>
                        <a:t>Az orvosok elkövettek egy műhibát, ezért inkább méreginjekcióval akarják elérni, hogy megmérgezzem saját magam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A trombózis megelőzésének bevett módja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Mikor a barátjához utazik, háromszor is meg kell állnia a piros lámpánál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Biztos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valamilyen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veszély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fenyeget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ott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valaki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arra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céloz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ártani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akar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nekem</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Véletlen</a:t>
                      </a:r>
                      <a:r>
                        <a:rPr kumimoji="0" lang="en-US" sz="1800" b="0" i="0" u="none" strike="noStrike" cap="none" normalizeH="0" baseline="0" dirty="0">
                          <a:ln>
                            <a:noFill/>
                          </a:ln>
                          <a:solidFill>
                            <a:srgbClr val="333333"/>
                          </a:solidFill>
                          <a:effectLst/>
                          <a:latin typeface="Calibri Light"/>
                          <a:ea typeface="MS PGothic" pitchFamily="34" charset="-128"/>
                        </a:rPr>
                        <a:t> (ha </a:t>
                      </a:r>
                      <a:r>
                        <a:rPr kumimoji="0" lang="en-US" sz="1800" b="0" i="0" u="none" strike="noStrike" cap="none" normalizeH="0" baseline="0" dirty="0" err="1">
                          <a:ln>
                            <a:noFill/>
                          </a:ln>
                          <a:solidFill>
                            <a:srgbClr val="333333"/>
                          </a:solidFill>
                          <a:effectLst/>
                          <a:latin typeface="Calibri Light"/>
                          <a:ea typeface="MS PGothic" pitchFamily="34" charset="-128"/>
                        </a:rPr>
                        <a:t>sietünk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inkább</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észrevesszük</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piros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lámpákat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mintha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kényelmesen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utazunk</a:t>
                      </a:r>
                      <a:r>
                        <a:rPr kumimoji="0" lang="en-US" sz="1800" b="0" i="0" u="none" strike="noStrike" cap="none" normalizeH="0" baseline="0" dirty="0">
                          <a:ln>
                            <a:noFill/>
                          </a:ln>
                          <a:solidFill>
                            <a:srgbClr val="333333"/>
                          </a:solidFill>
                          <a:effectLst/>
                          <a:latin typeface="Calibri Light"/>
                          <a:ea typeface="MS PGothic" pitchFamily="34" charset="-128"/>
                        </a:rPr>
                        <a:t>) , </a:t>
                      </a:r>
                      <a:r>
                        <a:rPr kumimoji="0" lang="en-US" sz="1800" b="0" i="0" u="none" strike="noStrike" cap="none" normalizeH="0" baseline="0" dirty="0" err="1">
                          <a:ln>
                            <a:noFill/>
                          </a:ln>
                          <a:solidFill>
                            <a:srgbClr val="333333"/>
                          </a:solidFill>
                          <a:effectLst/>
                          <a:latin typeface="Calibri Light"/>
                          <a:ea typeface="MS PGothic" pitchFamily="34" charset="-128"/>
                        </a:rPr>
                        <a:t>piros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hullám</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defRPr/>
            </a:pPr>
            <a:r>
              <a:rPr lang="hu-HU" altLang="de-DE" sz="2400" dirty="0">
                <a:solidFill>
                  <a:srgbClr val="333333"/>
                </a:solidFill>
              </a:rPr>
              <a:t>Az elhamarkodott vagy a túlságosan vonakodó döntéseket igyekezzenek kerülni!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156574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defRPr/>
            </a:pPr>
            <a:r>
              <a:rPr lang="hu-HU" altLang="de-DE" sz="2400" dirty="0">
                <a:solidFill>
                  <a:srgbClr val="333333"/>
                </a:solidFill>
              </a:rPr>
              <a:t>Az elhamarkodott vagy a túlságosan vonakodó döntéseket igyekezzenek kerülni!</a:t>
            </a:r>
          </a:p>
          <a:p>
            <a:pPr marL="342900" indent="-342900">
              <a:buClr>
                <a:srgbClr val="333333"/>
              </a:buClr>
              <a:buFont typeface="WingDings"/>
              <a:buChar char=""/>
              <a:defRPr/>
            </a:pPr>
            <a:r>
              <a:rPr lang="hu-HU" altLang="de-DE" sz="2400" dirty="0">
                <a:solidFill>
                  <a:srgbClr val="333333"/>
                </a:solidFill>
              </a:rPr>
              <a:t>itassák meg, mi szól az egyes megoldási javaslatok mellett!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847272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kép</a:t>
            </a:r>
          </a:p>
        </p:txBody>
      </p:sp>
      <p:sp>
        <p:nvSpPr>
          <p:cNvPr id="5" name="Content Placeholder 4"/>
          <p:cNvSpPr>
            <a:spLocks noGrp="1"/>
          </p:cNvSpPr>
          <p:nvPr>
            <p:ph idx="1"/>
          </p:nvPr>
        </p:nvSpPr>
        <p:spPr/>
        <p:txBody>
          <a:bodyPr/>
          <a:lstStyle/>
          <a:p>
            <a:pPr lvl="0" defTabSz="914400" fontAlgn="base">
              <a:defRPr/>
            </a:pPr>
            <a:r>
              <a:rPr lang="hu-HU" altLang="de-DE" sz="2400">
                <a:solidFill>
                  <a:srgbClr val="333333"/>
                </a:solidFill>
              </a:rPr>
              <a:t>Egyes válaszlehetőségeket előre megadtunk. </a:t>
            </a:r>
            <a:r>
              <a:rPr lang="hu-HU" altLang="de-DE" sz="2400" dirty="0">
                <a:solidFill>
                  <a:srgbClr val="333333"/>
                </a:solidFill>
              </a:rPr>
              <a:t>Vitassák meg a csoportban, hogy mennyire tartják valószínűnek az egyes lehetőségeket, és hogy kellőképpen biztosak-e ahhoz, hogy döntést hozzanak!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27</a:t>
            </a:fld>
            <a:endParaRPr lang="de-DE" altLang="de-DE">
              <a:latin typeface="+mn-lt"/>
              <a:ea typeface="+mn-ea"/>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28</a:t>
            </a:fld>
            <a:endParaRPr lang="de-DE" altLang="de-DE">
              <a:latin typeface="+mn-lt"/>
              <a:ea typeface="+mn-ea"/>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29</a:t>
            </a:fld>
            <a:endParaRPr lang="de-DE" altLang="de-DE">
              <a:latin typeface="+mn-lt"/>
              <a:ea typeface="+mn-ea"/>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30</a:t>
            </a:fld>
            <a:endParaRPr lang="de-DE" altLang="de-DE">
              <a:latin typeface="+mn-lt"/>
              <a:ea typeface="+mn-ea"/>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31</a:t>
            </a:fld>
            <a:endParaRPr lang="de-DE" altLang="de-DE">
              <a:latin typeface="+mn-lt"/>
              <a:ea typeface="+mn-ea"/>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32</a:t>
            </a:fld>
            <a:endParaRPr lang="de-DE" altLang="de-DE">
              <a:latin typeface="+mn-lt"/>
              <a:ea typeface="+mn-ea"/>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33</a:t>
            </a:fld>
            <a:endParaRPr lang="de-DE" altLang="de-DE">
              <a:latin typeface="+mn-lt"/>
              <a:ea typeface="+mn-ea"/>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34</a:t>
            </a:fld>
            <a:endParaRPr lang="de-DE" altLang="de-DE">
              <a:latin typeface="+mn-lt"/>
              <a:ea typeface="+mn-ea"/>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2. kép</a:t>
            </a:r>
          </a:p>
        </p:txBody>
      </p:sp>
      <p:sp>
        <p:nvSpPr>
          <p:cNvPr id="5" name="Content Placeholder 4"/>
          <p:cNvSpPr>
            <a:spLocks noGrp="1"/>
          </p:cNvSpPr>
          <p:nvPr>
            <p:ph idx="1"/>
          </p:nvPr>
        </p:nvSpPr>
        <p:spPr/>
        <p:txBody>
          <a:bodyPr/>
          <a:lstStyle/>
          <a:p>
            <a:pPr lvl="0" defTabSz="914400" fontAlgn="base">
              <a:defRPr/>
            </a:pPr>
            <a:r>
              <a:rPr lang="hu-HU" altLang="de-DE" sz="2400">
                <a:solidFill>
                  <a:srgbClr val="333333"/>
                </a:solidFill>
              </a:rPr>
              <a:t>Ebben a feladatban nem adtunk meg válaszlehetőségeket. </a:t>
            </a:r>
            <a:r>
              <a:rPr lang="hu-HU" altLang="de-DE" sz="2400" dirty="0">
                <a:solidFill>
                  <a:srgbClr val="333333"/>
                </a:solidFill>
              </a:rPr>
              <a:t>Kérjük, gondolják át önállóan, mit ábrázolhat a kép!</a:t>
            </a:r>
          </a:p>
          <a:p>
            <a:pPr lvl="0" defTabSz="914400" fontAlgn="base">
              <a:defRPr/>
            </a:pPr>
            <a:r>
              <a:rPr lang="hu-HU" altLang="de-DE" sz="2400" dirty="0">
                <a:solidFill>
                  <a:srgbClr val="333333"/>
                </a:solidFill>
              </a:rPr>
              <a:t>Többféle megoldást is javasolhatnak. Vitassák meg tippjeiket a csoportban!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36</a:t>
            </a:fld>
            <a:endParaRPr lang="de-DE" altLang="de-DE">
              <a:latin typeface="+mn-lt"/>
              <a:ea typeface="+mn-ea"/>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37</a:t>
            </a:fld>
            <a:endParaRPr lang="de-DE" altLang="de-DE">
              <a:latin typeface="+mn-lt"/>
              <a:ea typeface="+mn-ea"/>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38</a:t>
            </a:fld>
            <a:endParaRPr lang="de-DE" altLang="de-DE">
              <a:latin typeface="+mn-lt"/>
              <a:ea typeface="+mn-ea"/>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39</a:t>
            </a:fld>
            <a:endParaRPr lang="de-DE" altLang="de-DE">
              <a:latin typeface="+mn-lt"/>
              <a:ea typeface="+mn-ea"/>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40</a:t>
            </a:fld>
            <a:endParaRPr lang="de-DE" altLang="de-DE">
              <a:latin typeface="+mn-lt"/>
              <a:ea typeface="+mn-ea"/>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41</a:t>
            </a:fld>
            <a:endParaRPr lang="de-DE" altLang="de-DE">
              <a:latin typeface="+mn-lt"/>
              <a:ea typeface="+mn-ea"/>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42</a:t>
            </a:fld>
            <a:endParaRPr lang="de-DE" altLang="de-DE">
              <a:latin typeface="+mn-lt"/>
              <a:ea typeface="+mn-ea"/>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3.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43</a:t>
            </a:fld>
            <a:endParaRPr lang="de-DE" alt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44</a:t>
            </a:fld>
            <a:endParaRPr lang="de-DE" altLang="de-DE">
              <a:latin typeface="+mn-lt"/>
              <a:ea typeface="+mn-ea"/>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45</a:t>
            </a:fld>
            <a:endParaRPr lang="de-DE" altLang="de-DE">
              <a:latin typeface="+mn-lt"/>
              <a:ea typeface="+mn-ea"/>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46</a:t>
            </a:fld>
            <a:endParaRPr lang="de-DE" altLang="de-DE">
              <a:latin typeface="+mn-lt"/>
              <a:ea typeface="+mn-ea"/>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47</a:t>
            </a:fld>
            <a:endParaRPr lang="de-DE" altLang="de-DE">
              <a:latin typeface="+mn-lt"/>
              <a:ea typeface="+mn-ea"/>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48</a:t>
            </a:fld>
            <a:endParaRPr lang="de-DE" altLang="de-DE">
              <a:latin typeface="+mn-lt"/>
              <a:ea typeface="+mn-ea"/>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49</a:t>
            </a:fld>
            <a:endParaRPr lang="de-DE" altLang="de-DE">
              <a:latin typeface="+mn-lt"/>
              <a:ea typeface="+mn-ea"/>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50</a:t>
            </a:fld>
            <a:endParaRPr lang="de-DE" altLang="de-DE">
              <a:latin typeface="+mn-lt"/>
              <a:ea typeface="+mn-ea"/>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51</a:t>
            </a:fld>
            <a:endParaRPr lang="de-DE" altLang="de-DE">
              <a:latin typeface="+mn-lt"/>
              <a:ea typeface="+mn-ea"/>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4.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53</a:t>
            </a:fld>
            <a:endParaRPr lang="de-DE" altLang="de-DE">
              <a:latin typeface="+mn-lt"/>
              <a:ea typeface="+mn-ea"/>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54</a:t>
            </a:fld>
            <a:endParaRPr lang="de-DE" altLang="de-DE">
              <a:latin typeface="+mn-lt"/>
              <a:ea typeface="+mn-ea"/>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55</a:t>
            </a:fld>
            <a:endParaRPr lang="de-DE" altLang="de-DE">
              <a:latin typeface="+mn-lt"/>
              <a:ea typeface="+mn-ea"/>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56</a:t>
            </a:fld>
            <a:endParaRPr lang="de-DE" altLang="de-DE">
              <a:latin typeface="+mn-lt"/>
              <a:ea typeface="+mn-ea"/>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57</a:t>
            </a:fld>
            <a:endParaRPr lang="de-DE" altLang="de-DE">
              <a:latin typeface="+mn-lt"/>
              <a:ea typeface="+mn-ea"/>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58</a:t>
            </a:fld>
            <a:endParaRPr lang="de-DE" altLang="de-DE">
              <a:latin typeface="+mn-lt"/>
              <a:ea typeface="+mn-ea"/>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59</a:t>
            </a:fld>
            <a:endParaRPr lang="de-DE" altLang="de-DE">
              <a:latin typeface="+mn-lt"/>
              <a:ea typeface="+mn-ea"/>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60</a:t>
            </a:fld>
            <a:endParaRPr lang="de-DE" altLang="de-DE">
              <a:latin typeface="+mn-lt"/>
              <a:ea typeface="+mn-ea"/>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E9CBD091-BB50-4075-8F27-637C2F9AB439}" type="slidenum">
              <a:rPr lang="de-DE" altLang="de-DE" smtClean="0">
                <a:latin typeface="+mn-lt"/>
                <a:ea typeface="+mn-ea"/>
              </a:rPr>
              <a:pPr/>
              <a:t>61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a </a:t>
            </a:r>
            <a:r>
              <a:rPr lang="en-US" altLang="ko-KR" sz="1800" i="1" spc="-5" dirty="0" err="1">
                <a:solidFill>
                  <a:srgbClr val="333333"/>
                </a:solidFill>
                <a:latin typeface="+mn-lt"/>
                <a:ea typeface="+mn-ea"/>
              </a:rPr>
              <a:t>trainereknek</a:t>
            </a:r>
            <a:r>
              <a:rPr lang="en-US" altLang="ko-KR" sz="1800" i="1" spc="-5">
                <a:solidFill>
                  <a:srgbClr val="333333"/>
                </a:solidFill>
                <a:latin typeface="+mn-lt"/>
                <a:ea typeface="+mn-ea"/>
              </a:rPr>
              <a:t>:</a:t>
            </a:r>
          </a:p>
          <a:p>
            <a:pPr marL="635" defTabSz="914400" eaLnBrk="0" fontAlgn="base" hangingPunct="0">
              <a:spcBef>
                <a:spcPts val="894"/>
              </a:spcBef>
              <a:spcAft>
                <a:spcPct val="0"/>
              </a:spcAft>
            </a:pPr>
            <a:r>
              <a:rPr lang="hu-HU" altLang="ko-KR" sz="1800">
                <a:solidFill>
                  <a:srgbClr val="333333"/>
                </a:solidFill>
                <a:latin typeface="+mn-lt"/>
                <a:ea typeface="+mn-ea"/>
              </a:rPr>
              <a:t>Egyes </a:t>
            </a:r>
            <a:r>
              <a:rPr lang="hu-HU" altLang="ko-KR" sz="1800" dirty="0">
                <a:solidFill>
                  <a:srgbClr val="333333"/>
                </a:solidFill>
                <a:latin typeface="+mn-lt"/>
                <a:ea typeface="+mn-ea"/>
              </a:rPr>
              <a:t>jelenetek olyan kifejezéseket/ tartalmakat hordozhatnak, melyek nem minden közönségnek és nem minden kultúrának megfelelőek. Így kérjük a levetített videókat gondosan megválogatni!</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3379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5.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63</a:t>
            </a:fld>
            <a:endParaRPr lang="de-DE" altLang="de-DE">
              <a:latin typeface="+mn-lt"/>
              <a:ea typeface="+mn-ea"/>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64</a:t>
            </a:fld>
            <a:endParaRPr lang="de-DE" altLang="de-DE">
              <a:latin typeface="+mn-lt"/>
              <a:ea typeface="+mn-ea"/>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65</a:t>
            </a:fld>
            <a:endParaRPr lang="de-DE" altLang="de-DE">
              <a:latin typeface="+mn-lt"/>
              <a:ea typeface="+mn-ea"/>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66</a:t>
            </a:fld>
            <a:endParaRPr lang="de-DE" altLang="de-DE">
              <a:latin typeface="+mn-lt"/>
              <a:ea typeface="+mn-ea"/>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67</a:t>
            </a:fld>
            <a:endParaRPr lang="de-DE" altLang="de-DE">
              <a:latin typeface="+mn-lt"/>
              <a:ea typeface="+mn-ea"/>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68</a:t>
            </a:fld>
            <a:endParaRPr lang="de-DE" altLang="de-DE">
              <a:latin typeface="+mn-lt"/>
              <a:ea typeface="+mn-ea"/>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69</a:t>
            </a:fld>
            <a:endParaRPr lang="de-DE" altLang="de-DE">
              <a:latin typeface="+mn-lt"/>
              <a:ea typeface="+mn-ea"/>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70</a:t>
            </a:fld>
            <a:endParaRPr lang="de-DE" altLang="de-DE">
              <a:latin typeface="+mn-lt"/>
              <a:ea typeface="+mn-ea"/>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6.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72</a:t>
            </a:fld>
            <a:endParaRPr lang="de-DE" altLang="de-DE">
              <a:latin typeface="+mn-lt"/>
              <a:ea typeface="+mn-ea"/>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73</a:t>
            </a:fld>
            <a:endParaRPr lang="de-DE" altLang="de-DE">
              <a:latin typeface="+mn-lt"/>
              <a:ea typeface="+mn-ea"/>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74</a:t>
            </a:fld>
            <a:endParaRPr lang="de-DE" altLang="de-DE">
              <a:latin typeface="+mn-lt"/>
              <a:ea typeface="+mn-ea"/>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75</a:t>
            </a:fld>
            <a:endParaRPr lang="de-DE" altLang="de-DE">
              <a:latin typeface="+mn-lt"/>
              <a:ea typeface="+mn-ea"/>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76</a:t>
            </a:fld>
            <a:endParaRPr lang="de-DE" altLang="de-DE">
              <a:latin typeface="+mn-lt"/>
              <a:ea typeface="+mn-ea"/>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77</a:t>
            </a:fld>
            <a:endParaRPr lang="de-DE" altLang="de-DE">
              <a:latin typeface="+mn-lt"/>
              <a:ea typeface="+mn-ea"/>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78</a:t>
            </a:fld>
            <a:endParaRPr lang="de-DE" altLang="de-DE">
              <a:latin typeface="+mn-lt"/>
              <a:ea typeface="+mn-ea"/>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79</a:t>
            </a:fld>
            <a:endParaRPr lang="de-DE" altLang="de-DE">
              <a:latin typeface="+mn-lt"/>
              <a:ea typeface="+mn-ea"/>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81</a:t>
            </a:fld>
            <a:endParaRPr lang="de-DE" altLang="de-DE">
              <a:latin typeface="+mn-lt"/>
              <a:ea typeface="+mn-ea"/>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82</a:t>
            </a:fld>
            <a:endParaRPr lang="de-DE" altLang="de-DE">
              <a:latin typeface="+mn-lt"/>
              <a:ea typeface="+mn-ea"/>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83</a:t>
            </a:fld>
            <a:endParaRPr lang="de-DE" altLang="de-DE">
              <a:latin typeface="+mn-lt"/>
              <a:ea typeface="+mn-ea"/>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84</a:t>
            </a:fld>
            <a:endParaRPr lang="de-DE" altLang="de-DE">
              <a:latin typeface="+mn-lt"/>
              <a:ea typeface="+mn-ea"/>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85</a:t>
            </a:fld>
            <a:endParaRPr lang="de-DE" altLang="de-DE">
              <a:latin typeface="+mn-lt"/>
              <a:ea typeface="+mn-ea"/>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86</a:t>
            </a:fld>
            <a:endParaRPr lang="de-DE" altLang="de-DE">
              <a:latin typeface="+mn-lt"/>
              <a:ea typeface="+mn-ea"/>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87</a:t>
            </a:fld>
            <a:endParaRPr lang="de-DE" altLang="de-DE">
              <a:latin typeface="+mn-lt"/>
              <a:ea typeface="+mn-ea"/>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2. feladatcsoport: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88</a:t>
            </a:fld>
            <a:endParaRPr lang="de-DE" altLang="de-DE">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 most?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90</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91</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defRPr/>
            </a:pPr>
            <a:r>
              <a:rPr lang="hu-HU" altLang="de-DE" sz="2400" dirty="0">
                <a:solidFill>
                  <a:srgbClr val="333333"/>
                </a:solidFill>
              </a:rPr>
              <a:t>A gyors döntések nem mindig vezetnek hibás döntésekhez. Néha azonban csak a valóság egyik felét ismerjük </a:t>
            </a:r>
            <a:r>
              <a:rPr lang="hu-HU" altLang="de-DE" sz="2400">
                <a:solidFill>
                  <a:srgbClr val="333333"/>
                </a:solidFill>
              </a:rPr>
              <a:t>fel!</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92</a:t>
            </a:fld>
            <a:endParaRPr lang="de-DE" altLang="de-DE">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defRPr/>
            </a:pPr>
            <a:r>
              <a:rPr lang="hu-HU" altLang="de-DE" sz="2400" dirty="0">
                <a:solidFill>
                  <a:srgbClr val="333333"/>
                </a:solidFill>
              </a:rPr>
              <a:t>A gyors döntések nem mindig vezetnek hibás döntésekhez. Néha azonban csak a valóság egyik felét ismerjük fel!</a:t>
            </a:r>
            <a:endParaRPr lang="de-DE" altLang="de-DE" sz="2400" dirty="0">
              <a:solidFill>
                <a:srgbClr val="333333"/>
              </a:solidFill>
            </a:endParaRPr>
          </a:p>
          <a:p>
            <a:pPr lvl="0" algn="ctr" defTabSz="914400" fontAlgn="base">
              <a:defRPr/>
            </a:pPr>
            <a:r>
              <a:rPr lang="hu-HU" altLang="de-DE" sz="2400" dirty="0">
                <a:solidFill>
                  <a:srgbClr val="004992"/>
                </a:solidFill>
              </a:rPr>
              <a:t>Próbálja megtalálni a következő képekben az összes alakot</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93</a:t>
            </a:fld>
            <a:endParaRPr lang="de-DE" altLang="de-DE">
              <a:latin typeface="+mn-lt"/>
              <a:ea typeface="+mn-ea"/>
            </a:endParaRPr>
          </a:p>
        </p:txBody>
      </p:sp>
    </p:spTree>
    <p:extLst>
      <p:ext uri="{BB962C8B-B14F-4D97-AF65-F5344CB8AC3E}">
        <p14:creationId xmlns:p14="http://schemas.microsoft.com/office/powerpoint/2010/main" val="36848896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95</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Nő vagy szaxofonos?</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96</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97</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Kacsa vagy nyúl?</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99</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Arc vagy lovas?</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101</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Jézus vagy a keresztrefeszítés?</a:t>
            </a:r>
            <a:endParaRPr lang="en-US" sz="2400" dirty="0">
              <a:solidFill>
                <a:srgbClr val="333333"/>
              </a:solidFill>
              <a:latin typeface="Calibri Ligh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102</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Madonna vagy zenélő tündérek?</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104</a:t>
            </a:fld>
            <a:endParaRPr lang="de-DE" altLang="de-DE">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a:t>
            </a:r>
            <a:r>
              <a:rPr lang="hu-HU" altLang="de-DE" sz="2000">
                <a:solidFill>
                  <a:srgbClr val="333333"/>
                </a:solidFill>
              </a:rPr>
              <a:t>bántalmazása</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105</a:t>
            </a:fld>
            <a:endParaRPr lang="de-DE" altLang="de-DE">
              <a:latin typeface="+mn-lt"/>
              <a:ea typeface="+mn-ea"/>
            </a:endParaRPr>
          </a:p>
        </p:txBody>
      </p:sp>
    </p:spTree>
    <p:extLst>
      <p:ext uri="{BB962C8B-B14F-4D97-AF65-F5344CB8AC3E}">
        <p14:creationId xmlns:p14="http://schemas.microsoft.com/office/powerpoint/2010/main" val="14192558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a:solidFill>
                  <a:srgbClr val="333333"/>
                </a:solidFill>
              </a:rPr>
              <a:t>lottószámok</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106</a:t>
            </a:fld>
            <a:endParaRPr lang="de-DE" altLang="de-DE">
              <a:latin typeface="+mn-lt"/>
              <a:ea typeface="+mn-ea"/>
            </a:endParaRPr>
          </a:p>
        </p:txBody>
      </p:sp>
    </p:spTree>
    <p:extLst>
      <p:ext uri="{BB962C8B-B14F-4D97-AF65-F5344CB8AC3E}">
        <p14:creationId xmlns:p14="http://schemas.microsoft.com/office/powerpoint/2010/main" val="20883786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a:t>
            </a:r>
            <a:r>
              <a:rPr lang="hu-HU" altLang="de-DE" sz="2000">
                <a:solidFill>
                  <a:srgbClr val="333333"/>
                </a:solidFill>
              </a:rPr>
              <a:t>hibázhat!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107</a:t>
            </a:fld>
            <a:endParaRPr lang="de-DE" altLang="de-DE">
              <a:latin typeface="+mn-lt"/>
              <a:ea typeface="+mn-ea"/>
            </a:endParaRPr>
          </a:p>
        </p:txBody>
      </p:sp>
    </p:spTree>
    <p:extLst>
      <p:ext uri="{BB962C8B-B14F-4D97-AF65-F5344CB8AC3E}">
        <p14:creationId xmlns:p14="http://schemas.microsoft.com/office/powerpoint/2010/main" val="24552700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hibázhat!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fontos döntéseknek tényeken kell alapulniuk</a:t>
            </a:r>
            <a:r>
              <a:rPr lang="de-DE" altLang="de-DE" sz="2000" dirty="0">
                <a:solidFill>
                  <a:srgbClr val="333333"/>
                </a:solidFill>
              </a:rPr>
              <a:t>. </a:t>
            </a:r>
            <a:r>
              <a:rPr lang="hu-HU" altLang="de-DE" sz="2000" dirty="0">
                <a:solidFill>
                  <a:srgbClr val="333333"/>
                </a:solidFill>
              </a:rPr>
              <a:t>A puszta </a:t>
            </a:r>
            <a:r>
              <a:rPr lang="hu-HU" altLang="de-DE" sz="2000">
                <a:solidFill>
                  <a:srgbClr val="333333"/>
                </a:solidFill>
              </a:rPr>
              <a:t>feltételezések “rossz tanácsadók”. </a:t>
            </a:r>
            <a:r>
              <a:rPr lang="hu-HU" altLang="de-DE" sz="2000" dirty="0">
                <a:solidFill>
                  <a:srgbClr val="333333"/>
                </a:solidFill>
              </a:rPr>
              <a:t>A rossz döntések következményeit is vegye mindig figyelembe!</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108</a:t>
            </a:fld>
            <a:endParaRPr lang="de-DE" altLang="de-DE">
              <a:latin typeface="+mn-lt"/>
              <a:ea typeface="+mn-ea"/>
            </a:endParaRPr>
          </a:p>
        </p:txBody>
      </p:sp>
    </p:spTree>
    <p:extLst>
      <p:ext uri="{BB962C8B-B14F-4D97-AF65-F5344CB8AC3E}">
        <p14:creationId xmlns:p14="http://schemas.microsoft.com/office/powerpoint/2010/main" val="24117031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109</a:t>
            </a:fld>
            <a:endParaRPr lang="de-DE" altLang="de-DE">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defRPr/>
            </a:pPr>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G</a:t>
            </a:r>
            <a:r>
              <a:rPr lang="hu-HU" altLang="de-DE" sz="2400" dirty="0">
                <a:solidFill>
                  <a:srgbClr val="333333"/>
                </a:solidFill>
              </a:rPr>
              <a:t>yörgy azzal vádolja betegtársát, Jánost, hogy meg akarja őt mérgezni!</a:t>
            </a:r>
            <a:endParaRPr lang="de-DE" altLang="de-DE" sz="2400" dirty="0">
              <a:solidFill>
                <a:srgbClr val="333333"/>
              </a:solidFill>
            </a:endParaRPr>
          </a:p>
          <a:p>
            <a:pPr lvl="0" defTabSz="914400" fontAlgn="base">
              <a:defRPr/>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Furcsa íze volt az ételnek</a:t>
            </a:r>
            <a:r>
              <a:rPr lang="de-DE" altLang="de-DE" sz="2400" dirty="0">
                <a:solidFill>
                  <a:srgbClr val="333333"/>
                </a:solidFill>
              </a:rPr>
              <a:t>. G</a:t>
            </a:r>
            <a:r>
              <a:rPr lang="hu-HU" altLang="de-DE" sz="2400" dirty="0">
                <a:solidFill>
                  <a:srgbClr val="333333"/>
                </a:solidFill>
              </a:rPr>
              <a:t>yörgy és János nem kedvelik egymást különösebben</a:t>
            </a:r>
            <a:r>
              <a:rPr lang="de-DE" altLang="de-DE" sz="2400" dirty="0">
                <a:solidFill>
                  <a:srgbClr val="333333"/>
                </a:solidFill>
              </a:rPr>
              <a:t>.</a:t>
            </a:r>
          </a:p>
          <a:p>
            <a:pPr lvl="0" defTabSz="914400" fontAlgn="base">
              <a:defRPr/>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Honnan tudhatta volna János, melyik adagot fogja elvenni György a tálalókocsiról? Szinte senki nem követ el gyilkosságot puszta ellenszenvből vagy egy kis véleménykülönbség miatt</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110</a:t>
            </a:fld>
            <a:endParaRPr lang="de-DE" altLang="de-DE">
              <a:latin typeface="+mn-lt"/>
              <a:ea typeface="+mn-ea"/>
            </a:endParaRPr>
          </a:p>
        </p:txBody>
      </p:sp>
    </p:spTree>
    <p:extLst>
      <p:ext uri="{BB962C8B-B14F-4D97-AF65-F5344CB8AC3E}">
        <p14:creationId xmlns:p14="http://schemas.microsoft.com/office/powerpoint/2010/main" val="41410894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defRPr/>
            </a:pPr>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G</a:t>
            </a:r>
            <a:r>
              <a:rPr lang="hu-HU" altLang="de-DE" sz="2400" dirty="0">
                <a:solidFill>
                  <a:srgbClr val="333333"/>
                </a:solidFill>
              </a:rPr>
              <a:t>yörgy azzal vádolja betegtársát, Jánost, hogy meg akarja őt mérgezni!</a:t>
            </a:r>
            <a:endParaRPr lang="de-DE" altLang="de-DE" sz="2400" dirty="0">
              <a:solidFill>
                <a:srgbClr val="333333"/>
              </a:solidFill>
            </a:endParaRPr>
          </a:p>
          <a:p>
            <a:pPr lvl="0" defTabSz="914400" fontAlgn="base">
              <a:defRPr/>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Furcsa íze volt az ételnek</a:t>
            </a:r>
            <a:r>
              <a:rPr lang="de-DE" altLang="de-DE" sz="2400" dirty="0">
                <a:solidFill>
                  <a:srgbClr val="333333"/>
                </a:solidFill>
              </a:rPr>
              <a:t>. G</a:t>
            </a:r>
            <a:r>
              <a:rPr lang="hu-HU" altLang="de-DE" sz="2400" dirty="0">
                <a:solidFill>
                  <a:srgbClr val="333333"/>
                </a:solidFill>
              </a:rPr>
              <a:t>yörgy és János nem kedvelik egymást különösebben</a:t>
            </a:r>
            <a:r>
              <a:rPr lang="de-DE" altLang="de-DE" sz="2400" dirty="0">
                <a:solidFill>
                  <a:srgbClr val="333333"/>
                </a:solidFill>
              </a:rPr>
              <a:t>.</a:t>
            </a:r>
          </a:p>
          <a:p>
            <a:pPr lvl="0" defTabSz="914400" fontAlgn="base">
              <a:defRPr/>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Honnan tudhatta volna János, melyik adagot fogja elvenni György a tálalókocsiról? Szinte senki nem követ el gyilkosságot puszta ellenszenvből vagy egy kis véleménykülönbség miatt</a:t>
            </a:r>
            <a:r>
              <a:rPr lang="de-DE" altLang="de-DE" sz="2400" dirty="0">
                <a:solidFill>
                  <a:srgbClr val="333333"/>
                </a:solidFill>
              </a:rPr>
              <a:t>.</a:t>
            </a:r>
          </a:p>
          <a:p>
            <a:pPr lvl="0" defTabSz="914400" fontAlgn="base">
              <a:defRPr/>
            </a:pPr>
            <a:r>
              <a:rPr lang="hu-HU" altLang="de-DE" sz="2400" dirty="0">
                <a:solidFill>
                  <a:srgbClr val="333333"/>
                </a:solidFill>
              </a:rPr>
              <a:t>További információkat kell gyűjteni, továbbá egyéb magyarázatokat (pl. valamely bizalmi személlyel megbeszélve) is megfontolás tárgyává kell tenni.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111</a:t>
            </a:fld>
            <a:endParaRPr lang="de-DE" altLang="de-DE">
              <a:latin typeface="+mn-lt"/>
              <a:ea typeface="+mn-ea"/>
            </a:endParaRPr>
          </a:p>
        </p:txBody>
      </p:sp>
    </p:spTree>
    <p:extLst>
      <p:ext uri="{BB962C8B-B14F-4D97-AF65-F5344CB8AC3E}">
        <p14:creationId xmlns:p14="http://schemas.microsoft.com/office/powerpoint/2010/main" val="23528870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E9CBD091-BB50-4075-8F27-637C2F9AB439}" type="slidenum">
              <a:rPr lang="de-DE" altLang="de-DE" smtClean="0">
                <a:latin typeface="+mn-lt"/>
                <a:ea typeface="+mn-ea"/>
              </a:rPr>
              <a:pPr/>
              <a:t>112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020873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6966978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183803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0" i="0" u="none" dirty="0">
                          <a:solidFill>
                            <a:srgbClr val="333333"/>
                          </a:solidFill>
                          <a:latin typeface="Calibri Light"/>
                        </a:rPr>
                        <a:t>Az USA állítólagos motivációja:</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akkoriban az USA-val konkuráló világhatalom, a Szovjetunió korábban sikerrel bocsátott egy műholdat a világűrbe. Az USA-nak égető szüksége volt valamilyen sikerre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Elterelésként szolgált az akkoriban tomboló vietnámi háborúról</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NASA (az USA Nemzeti Repülési és Űrhajózási Hivatala) a költségvetés megkurtítása miatti félelmében becsapta az Egyesült Államok kormányát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472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115</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4270742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659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6697052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u-HU"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lobogó zászló képtelenség, hiszen a Holdnak sem légköre, sem időjárása nincs</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csillagok nélküli ég és a különböző árnyékok a képeken arra utalnak, hogy a fényképfelvételek egy filmstúdióban készültek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Hold és a Föld közötti nagy távolság miatt a rádiójelek oda-vissza több másodpercet igényelnek. Armstrong néhány válasza azonban közvetlenül Nixon kérdése után érkezett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23299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117</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82474550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Kontra: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1282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8362845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1" i="0" u="none" dirty="0">
                          <a:solidFill>
                            <a:srgbClr val="333333"/>
                          </a:solidFill>
                          <a:latin typeface="Calibri Light"/>
                        </a:rPr>
                        <a:t>Kontra:</a:t>
                      </a:r>
                      <a:endParaRPr lang="hu-HU" sz="1800" b="0" i="0" u="none" dirty="0">
                        <a:solidFill>
                          <a:srgbClr val="333333"/>
                        </a:solidFill>
                        <a:latin typeface="Calibri Light"/>
                      </a:endParaRPr>
                    </a:p>
                    <a:p>
                      <a:pPr marL="342900" indent="-342900">
                        <a:lnSpc>
                          <a:spcPct val="100000"/>
                        </a:lnSpc>
                        <a:spcBef>
                          <a:spcPts val="1200"/>
                        </a:spcBef>
                        <a:buFont typeface="+mj-lt"/>
                        <a:buAutoNum type="arabicPeriod"/>
                      </a:pPr>
                      <a:r>
                        <a:rPr lang="hu-HU" sz="1800" b="0" i="0" u="none" dirty="0">
                          <a:solidFill>
                            <a:srgbClr val="333333"/>
                          </a:solidFill>
                          <a:latin typeface="Calibri Light"/>
                        </a:rPr>
                        <a:t>A lobogó zászló a holdfelszínbe szúrt zászlórúd rezgése és egy rászerelt kereszt merevítő miatt keletkezett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éjszakai környezetben készült fotókon a gyenge fényforrások (mint a csillagok) nem </a:t>
                      </a:r>
                      <a:r>
                        <a:rPr lang="hu-HU" sz="1800" b="0" i="0" u="none">
                          <a:solidFill>
                            <a:srgbClr val="333333"/>
                          </a:solidFill>
                          <a:latin typeface="Calibri Light"/>
                        </a:rPr>
                        <a:t>láthatóak </a:t>
                      </a:r>
                      <a:r>
                        <a:rPr lang="hu-HU" sz="1800" b="0" i="0" u="none">
                          <a:solidFill>
                            <a:srgbClr val="333333"/>
                          </a:solidFill>
                          <a:latin typeface="Times New Roman"/>
                        </a:rPr>
                        <a:t>→</a:t>
                      </a:r>
                      <a:r>
                        <a:rPr lang="hu-HU" sz="1800" b="0" i="0" u="none">
                          <a:solidFill>
                            <a:srgbClr val="333333"/>
                          </a:solidFill>
                          <a:latin typeface="Calibri Light"/>
                        </a:rPr>
                        <a:t> </a:t>
                      </a:r>
                      <a:r>
                        <a:rPr lang="hu-HU" sz="1800" b="0" i="0" u="none" dirty="0">
                          <a:solidFill>
                            <a:srgbClr val="333333"/>
                          </a:solidFill>
                          <a:latin typeface="Calibri Light"/>
                        </a:rPr>
                        <a:t>csillagok nélküli égbolt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különböző struktúrákat és árnyékokat az egyenetlen felszín hozta létre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interjút összevágták, hiszen az eredeti felvételen több másodperces késések voltak Nixon és Armstrong beszélgetésében</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13596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3"/>
          <p:cNvSpPr/>
          <p:nvPr/>
        </p:nvSpPr>
        <p:spPr>
          <a:xfrm>
            <a:off x="408955" y="2757118"/>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Nem! </a:t>
            </a:r>
          </a:p>
        </p:txBody>
      </p:sp>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 holdra szállást csak az USA kormányzata rendezte meg? </a:t>
            </a:r>
            <a:endParaRPr lang="de-DE" sz="2200" dirty="0">
              <a:solidFill>
                <a:srgbClr val="000000"/>
              </a:solidFill>
              <a:latin typeface="Calibri Light"/>
              <a:ea typeface="ＭＳ Ｐゴシック" panose="020B0600070205080204" pitchFamily="34" charset="-128"/>
            </a:endParaRPr>
          </a:p>
        </p:txBody>
      </p:sp>
      <p:sp>
        <p:nvSpPr>
          <p:cNvPr id="13" name="Caption_14"/>
          <p:cNvSpPr txBox="1">
            <a:spLocks noChangeArrowheads="1"/>
          </p:cNvSpPr>
          <p:nvPr/>
        </p:nvSpPr>
        <p:spPr bwMode="auto">
          <a:xfrm>
            <a:off x="4138971" y="590035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Forrás: ZDF “Vorsicht Verschwörung” </a:t>
            </a:r>
            <a:endParaRPr lang="de-DE" altLang="de-DE" sz="1200" dirty="0">
              <a:latin typeface="+mj-lt"/>
            </a:endParaRPr>
          </a:p>
        </p:txBody>
      </p:sp>
      <p:sp>
        <p:nvSpPr>
          <p:cNvPr id="14" name="Caption_15"/>
          <p:cNvSpPr txBox="1">
            <a:spLocks noChangeArrowheads="1"/>
          </p:cNvSpPr>
          <p:nvPr/>
        </p:nvSpPr>
        <p:spPr bwMode="auto">
          <a:xfrm>
            <a:off x="4138971" y="3496940"/>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u-HU" altLang="de-DE" sz="2400">
                <a:latin typeface="Calibri Light"/>
              </a:rPr>
              <a:t>Roland Emmerich rendező szerint (pl. “Independence Day” (A függetlenség napja):</a:t>
            </a:r>
            <a:br>
              <a:rPr lang="hu-HU" altLang="de-DE" sz="2400">
                <a:latin typeface="Calibri Light"/>
              </a:rPr>
            </a:br>
            <a:r>
              <a:rPr lang="hu-HU" altLang="de-DE" sz="2400">
                <a:latin typeface="Calibri Light"/>
              </a:rPr>
              <a:t>“A holdra szállás (…) technikailag túl jó volt. Ilyesmit ebben a minőségben a 60-as években még egyáltalán nem tudtunk volna előállítani. Sőt, a mai technikával is csak nehezem lehetne lemásolni. ”</a:t>
            </a:r>
            <a:endParaRPr lang="de-DE" altLang="de-DE" sz="2400" i="1" dirty="0">
              <a:latin typeface="Calibri Light"/>
            </a:endParaRPr>
          </a:p>
        </p:txBody>
      </p:sp>
    </p:spTree>
    <p:extLst>
      <p:ext uri="{BB962C8B-B14F-4D97-AF65-F5344CB8AC3E}">
        <p14:creationId xmlns:p14="http://schemas.microsoft.com/office/powerpoint/2010/main" val="19605099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120</a:t>
            </a:fld>
            <a:endParaRPr lang="de-DE" altLang="de-DE">
              <a:latin typeface="+mn-lt"/>
            </a:endParaRPr>
          </a:p>
        </p:txBody>
      </p:sp>
    </p:spTree>
    <p:extLst>
      <p:ext uri="{BB962C8B-B14F-4D97-AF65-F5344CB8AC3E}">
        <p14:creationId xmlns:p14="http://schemas.microsoft.com/office/powerpoint/2010/main" val="32023595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a lobogó zászló mindenek előtt arra utal, hogy a fotók a Földön készültek), amelyeket egyesek gondolkodás nélkül elhisznek</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hogy a csillagok nélküli ég az éjszakai fotó rövid megvilágítási idejének eredménye)</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összefüggésekből és unásig ismételgetik őket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121</a:t>
            </a:fld>
            <a:endParaRPr lang="de-DE" altLang="de-DE">
              <a:latin typeface="+mn-lt"/>
            </a:endParaRPr>
          </a:p>
        </p:txBody>
      </p:sp>
    </p:spTree>
    <p:extLst>
      <p:ext uri="{BB962C8B-B14F-4D97-AF65-F5344CB8AC3E}">
        <p14:creationId xmlns:p14="http://schemas.microsoft.com/office/powerpoint/2010/main" val="131092333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5648</Words>
  <Application>Microsoft Macintosh PowerPoint</Application>
  <PresentationFormat>Benutzerdefiniert</PresentationFormat>
  <Paragraphs>1110</Paragraphs>
  <Slides>121</Slides>
  <Notes>121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121</vt:i4>
      </vt:variant>
    </vt:vector>
  </HeadingPairs>
  <TitlesOfParts>
    <vt:vector size="129" baseType="lpstr">
      <vt:lpstr>Arial</vt:lpstr>
      <vt:lpstr>Times New Roman</vt:lpstr>
      <vt:lpstr>Wingdings</vt:lpstr>
      <vt:lpstr>Wingdings</vt:lpstr>
      <vt:lpstr>Symbol</vt:lpstr>
      <vt:lpstr>ＭＳ Ｐゴシック</vt:lpstr>
      <vt:lpstr>Calibri Light</vt:lpstr>
      <vt:lpstr>UKE_PPT-Vorlage_16zu9</vt:lpstr>
      <vt:lpstr>MKT 2 B – Elhamarkodott következtetések I</vt:lpstr>
      <vt:lpstr>Elhamarkodott következtetések</vt:lpstr>
      <vt:lpstr>Elhamarkodott következtetések</vt:lpstr>
      <vt:lpstr>Elhamarkodott következtetések</vt:lpstr>
      <vt:lpstr>Elhamarkodott következtetések</vt:lpstr>
      <vt:lpstr>Elhamarkodott következtetések</vt:lpstr>
      <vt:lpstr>100%-os bizonyosság nélküli következtetések</vt:lpstr>
      <vt:lpstr>100%-os bizonyosság nélküli következtetések</vt:lpstr>
      <vt:lpstr>100%-os bizonyosság nélküli következtetések</vt:lpstr>
      <vt:lpstr>Rövidzárlati gondolkodás “akcióban”</vt:lpstr>
      <vt:lpstr>Rövidzárlati gondolkodás “akcióban”</vt:lpstr>
      <vt:lpstr>Rövidzárlati gondolkodás “akcióban”</vt:lpstr>
      <vt:lpstr>Találnak arra vonatkozó bizonyítékokat ez egy dollároson, hogy az USA-t titkos társaságok befolyásolják? - Modern legendák -</vt:lpstr>
      <vt:lpstr>Elhamarkodott következtetések akcióban Találnak arra vonatkozó bizonyítékokat ez egy dollároson, hogy az USA-t titkos társaságok befolyásolják?</vt:lpstr>
      <vt:lpstr>Elhamarkodott következtetések akcióban Találnak arra vonatkozó bizonyítékokat ez egy dollároson, hogy az USA-t titkos társaságok befolyásolják?</vt:lpstr>
      <vt:lpstr>Elhamarkodott következtetések - Modern legendák -</vt:lpstr>
      <vt:lpstr>Hogyan keletkeznek az ilyen és ehhez hasonló összeesküvés elméletek?</vt:lpstr>
      <vt:lpstr>Hogyan keletkeznek az ilyen és ehhez hasonló összeesküvés elméletek?</vt:lpstr>
      <vt:lpstr>Hogyan keletkeznek az ilyen és ehhez hasonló összeesküvés elméletek?</vt:lpstr>
      <vt:lpstr>Mit is jelent mindez?</vt:lpstr>
      <vt:lpstr>Mit is jelent mindez?</vt:lpstr>
      <vt:lpstr>Hogyan járulnak hozzá az elhamarkodott következtetések a téves ítéletekhez pszichózis alatt – Példák</vt:lpstr>
      <vt:lpstr>1. feladat</vt:lpstr>
      <vt:lpstr>1. feladat</vt:lpstr>
      <vt:lpstr>1. feladat</vt:lpstr>
      <vt:lpstr>1.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3.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4.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Igény szerint: Videoklip</vt:lpstr>
      <vt:lpstr>5.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6.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7.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feladatcsoport:</vt:lpstr>
      <vt:lpstr>Mit lát?</vt:lpstr>
      <vt:lpstr>Mit lát most?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Hogyan alkalmazzuk a mindennapokban?</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347</cp:revision>
  <dcterms:created xsi:type="dcterms:W3CDTF">2002-10-15T10:55:06Z</dcterms:created>
  <dcterms:modified xsi:type="dcterms:W3CDTF">2023-12-21T21:41:41Z</dcterms:modified>
</cp:coreProperties>
</file>