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3" r:id="rId4"/>
  </p:sldMasterIdLst>
  <p:notesMasterIdLst>
    <p:notesMasterId r:id="rId95"/>
  </p:notesMasterIdLst>
  <p:handoutMasterIdLst>
    <p:handoutMasterId r:id="rId96"/>
  </p:handoutMasterIdLst>
  <p:sldIdLst>
    <p:sldId id="906" r:id="rId5"/>
    <p:sldId id="846" r:id="rId6"/>
    <p:sldId id="881" r:id="rId7"/>
    <p:sldId id="883" r:id="rId8"/>
    <p:sldId id="882" r:id="rId9"/>
    <p:sldId id="880" r:id="rId10"/>
    <p:sldId id="444" r:id="rId11"/>
    <p:sldId id="884" r:id="rId12"/>
    <p:sldId id="912" r:id="rId13"/>
    <p:sldId id="911" r:id="rId14"/>
    <p:sldId id="910" r:id="rId15"/>
    <p:sldId id="909" r:id="rId16"/>
    <p:sldId id="908" r:id="rId17"/>
    <p:sldId id="907" r:id="rId18"/>
    <p:sldId id="446" r:id="rId19"/>
    <p:sldId id="823" r:id="rId20"/>
    <p:sldId id="824" r:id="rId21"/>
    <p:sldId id="825" r:id="rId22"/>
    <p:sldId id="836" r:id="rId23"/>
    <p:sldId id="891" r:id="rId24"/>
    <p:sldId id="890" r:id="rId25"/>
    <p:sldId id="837" r:id="rId26"/>
    <p:sldId id="459" r:id="rId27"/>
    <p:sldId id="460" r:id="rId28"/>
    <p:sldId id="728" r:id="rId29"/>
    <p:sldId id="729" r:id="rId30"/>
    <p:sldId id="730" r:id="rId31"/>
    <p:sldId id="734" r:id="rId32"/>
    <p:sldId id="893" r:id="rId33"/>
    <p:sldId id="892" r:id="rId34"/>
    <p:sldId id="811" r:id="rId35"/>
    <p:sldId id="828" r:id="rId36"/>
    <p:sldId id="895" r:id="rId37"/>
    <p:sldId id="894" r:id="rId38"/>
    <p:sldId id="850" r:id="rId39"/>
    <p:sldId id="898" r:id="rId40"/>
    <p:sldId id="897" r:id="rId41"/>
    <p:sldId id="896" r:id="rId42"/>
    <p:sldId id="822" r:id="rId43"/>
    <p:sldId id="900" r:id="rId44"/>
    <p:sldId id="899" r:id="rId45"/>
    <p:sldId id="819" r:id="rId46"/>
    <p:sldId id="813" r:id="rId47"/>
    <p:sldId id="901" r:id="rId48"/>
    <p:sldId id="804" r:id="rId49"/>
    <p:sldId id="805" r:id="rId50"/>
    <p:sldId id="806" r:id="rId51"/>
    <p:sldId id="801" r:id="rId52"/>
    <p:sldId id="802" r:id="rId53"/>
    <p:sldId id="803" r:id="rId54"/>
    <p:sldId id="878" r:id="rId55"/>
    <p:sldId id="749" r:id="rId56"/>
    <p:sldId id="752" r:id="rId57"/>
    <p:sldId id="750" r:id="rId58"/>
    <p:sldId id="751" r:id="rId59"/>
    <p:sldId id="760" r:id="rId60"/>
    <p:sldId id="761" r:id="rId61"/>
    <p:sldId id="762" r:id="rId62"/>
    <p:sldId id="753" r:id="rId63"/>
    <p:sldId id="756" r:id="rId64"/>
    <p:sldId id="754" r:id="rId65"/>
    <p:sldId id="755" r:id="rId66"/>
    <p:sldId id="785" r:id="rId67"/>
    <p:sldId id="788" r:id="rId68"/>
    <p:sldId id="786" r:id="rId69"/>
    <p:sldId id="787" r:id="rId70"/>
    <p:sldId id="778" r:id="rId71"/>
    <p:sldId id="779" r:id="rId72"/>
    <p:sldId id="780" r:id="rId73"/>
    <p:sldId id="769" r:id="rId74"/>
    <p:sldId id="770" r:id="rId75"/>
    <p:sldId id="771" r:id="rId76"/>
    <p:sldId id="772" r:id="rId77"/>
    <p:sldId id="831" r:id="rId78"/>
    <p:sldId id="774" r:id="rId79"/>
    <p:sldId id="838" r:id="rId80"/>
    <p:sldId id="839" r:id="rId81"/>
    <p:sldId id="840" r:id="rId82"/>
    <p:sldId id="841" r:id="rId83"/>
    <p:sldId id="842" r:id="rId84"/>
    <p:sldId id="843" r:id="rId85"/>
    <p:sldId id="844" r:id="rId86"/>
    <p:sldId id="853" r:id="rId87"/>
    <p:sldId id="903" r:id="rId88"/>
    <p:sldId id="902" r:id="rId89"/>
    <p:sldId id="792" r:id="rId90"/>
    <p:sldId id="905" r:id="rId91"/>
    <p:sldId id="904" r:id="rId92"/>
    <p:sldId id="879" r:id="rId93"/>
    <p:sldId id="845" r:id="rId94"/>
  </p:sldIdLst>
  <p:sldSz cx="12195175" cy="6858000"/>
  <p:notesSz cx="7099300" cy="10234613"/>
  <p:embeddedFontLst>
    <p:embeddedFont>
      <p:font typeface="Calibri" panose="020F0502020204030204" pitchFamily="34" charset="0"/>
      <p:regular r:id="rId97"/>
      <p:bold r:id="rId98"/>
      <p:italic r:id="rId99"/>
      <p:boldItalic r:id="rId100"/>
    </p:embeddedFont>
    <p:embeddedFont>
      <p:font typeface="Calibri Light" panose="020F0302020204030204" pitchFamily="34" charset="0"/>
      <p:regular r:id="rId101"/>
      <p:italic r:id="rId102"/>
    </p:embeddedFont>
  </p:embeddedFontLst>
  <p:defaultTextStyle>
    <a:defPPr>
      <a:defRPr lang="de-DE"/>
    </a:defPPr>
    <a:lvl1pPr algn="l" rtl="0" eaLnBrk="0" fontAlgn="base" hangingPunct="0">
      <a:spcBef>
        <a:spcPct val="0"/>
      </a:spcBef>
      <a:spcAft>
        <a:spcPct val="0"/>
      </a:spcAft>
      <a:defRPr sz="2800" kern="1200">
        <a:solidFill>
          <a:schemeClr val="tx1"/>
        </a:solidFill>
        <a:latin typeface="Calibri Light" pitchFamily="34" charset="0"/>
        <a:ea typeface="+mn-ea"/>
        <a:cs typeface="Calibri Light" pitchFamily="34" charset="0"/>
      </a:defRPr>
    </a:lvl1pPr>
    <a:lvl2pPr marL="457200" algn="l" rtl="0" eaLnBrk="0" fontAlgn="base" hangingPunct="0">
      <a:spcBef>
        <a:spcPct val="0"/>
      </a:spcBef>
      <a:spcAft>
        <a:spcPct val="0"/>
      </a:spcAft>
      <a:defRPr sz="2800" kern="1200">
        <a:solidFill>
          <a:schemeClr val="tx1"/>
        </a:solidFill>
        <a:latin typeface="Calibri Light" pitchFamily="34" charset="0"/>
        <a:ea typeface="+mn-ea"/>
        <a:cs typeface="Calibri Light" pitchFamily="34" charset="0"/>
      </a:defRPr>
    </a:lvl2pPr>
    <a:lvl3pPr marL="914400" algn="l" rtl="0" eaLnBrk="0" fontAlgn="base" hangingPunct="0">
      <a:spcBef>
        <a:spcPct val="0"/>
      </a:spcBef>
      <a:spcAft>
        <a:spcPct val="0"/>
      </a:spcAft>
      <a:defRPr sz="2800" kern="1200">
        <a:solidFill>
          <a:schemeClr val="tx1"/>
        </a:solidFill>
        <a:latin typeface="Calibri Light" pitchFamily="34" charset="0"/>
        <a:ea typeface="+mn-ea"/>
        <a:cs typeface="Calibri Light" pitchFamily="34" charset="0"/>
      </a:defRPr>
    </a:lvl3pPr>
    <a:lvl4pPr marL="1371600" algn="l" rtl="0" eaLnBrk="0" fontAlgn="base" hangingPunct="0">
      <a:spcBef>
        <a:spcPct val="0"/>
      </a:spcBef>
      <a:spcAft>
        <a:spcPct val="0"/>
      </a:spcAft>
      <a:defRPr sz="2800" kern="1200">
        <a:solidFill>
          <a:schemeClr val="tx1"/>
        </a:solidFill>
        <a:latin typeface="Calibri Light" pitchFamily="34" charset="0"/>
        <a:ea typeface="+mn-ea"/>
        <a:cs typeface="Calibri Light" pitchFamily="34" charset="0"/>
      </a:defRPr>
    </a:lvl4pPr>
    <a:lvl5pPr marL="1828800" algn="l" rtl="0" eaLnBrk="0" fontAlgn="base" hangingPunct="0">
      <a:spcBef>
        <a:spcPct val="0"/>
      </a:spcBef>
      <a:spcAft>
        <a:spcPct val="0"/>
      </a:spcAft>
      <a:defRPr sz="2800" kern="1200">
        <a:solidFill>
          <a:schemeClr val="tx1"/>
        </a:solidFill>
        <a:latin typeface="Calibri Light" pitchFamily="34" charset="0"/>
        <a:ea typeface="+mn-ea"/>
        <a:cs typeface="Calibri Light" pitchFamily="34" charset="0"/>
      </a:defRPr>
    </a:lvl5pPr>
    <a:lvl6pPr marL="2286000" algn="l" defTabSz="914400" rtl="0" eaLnBrk="1" latinLnBrk="0" hangingPunct="1">
      <a:defRPr sz="2800" kern="1200">
        <a:solidFill>
          <a:schemeClr val="tx1"/>
        </a:solidFill>
        <a:latin typeface="Calibri Light" pitchFamily="34" charset="0"/>
        <a:ea typeface="+mn-ea"/>
        <a:cs typeface="Calibri Light" pitchFamily="34" charset="0"/>
      </a:defRPr>
    </a:lvl6pPr>
    <a:lvl7pPr marL="2743200" algn="l" defTabSz="914400" rtl="0" eaLnBrk="1" latinLnBrk="0" hangingPunct="1">
      <a:defRPr sz="2800" kern="1200">
        <a:solidFill>
          <a:schemeClr val="tx1"/>
        </a:solidFill>
        <a:latin typeface="Calibri Light" pitchFamily="34" charset="0"/>
        <a:ea typeface="+mn-ea"/>
        <a:cs typeface="Calibri Light" pitchFamily="34" charset="0"/>
      </a:defRPr>
    </a:lvl7pPr>
    <a:lvl8pPr marL="3200400" algn="l" defTabSz="914400" rtl="0" eaLnBrk="1" latinLnBrk="0" hangingPunct="1">
      <a:defRPr sz="2800" kern="1200">
        <a:solidFill>
          <a:schemeClr val="tx1"/>
        </a:solidFill>
        <a:latin typeface="Calibri Light" pitchFamily="34" charset="0"/>
        <a:ea typeface="+mn-ea"/>
        <a:cs typeface="Calibri Light" pitchFamily="34" charset="0"/>
      </a:defRPr>
    </a:lvl8pPr>
    <a:lvl9pPr marL="3657600" algn="l" defTabSz="914400" rtl="0" eaLnBrk="1" latinLnBrk="0" hangingPunct="1">
      <a:defRPr sz="2800" kern="1200">
        <a:solidFill>
          <a:schemeClr val="tx1"/>
        </a:solidFill>
        <a:latin typeface="Calibri Light" pitchFamily="34" charset="0"/>
        <a:ea typeface="+mn-ea"/>
        <a:cs typeface="Calibri Light" pitchFamily="34" charset="0"/>
      </a:defRPr>
    </a:lvl9pPr>
  </p:defaultTextStyle>
  <p:extLst>
    <p:ext uri="{EFAFB233-063F-42B5-8137-9DF3F51BA10A}">
      <p15:sldGuideLst xmlns:p15="http://schemas.microsoft.com/office/powerpoint/2012/main">
        <p15:guide id="1" orient="horz" pos="1434">
          <p15:clr>
            <a:srgbClr val="A4A3A4"/>
          </p15:clr>
        </p15:guide>
        <p15:guide id="2"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95" autoAdjust="0"/>
    <p:restoredTop sz="73793" autoAdjust="0"/>
  </p:normalViewPr>
  <p:slideViewPr>
    <p:cSldViewPr>
      <p:cViewPr varScale="1">
        <p:scale>
          <a:sx n="67" d="100"/>
          <a:sy n="67" d="100"/>
        </p:scale>
        <p:origin x="836" y="52"/>
      </p:cViewPr>
      <p:guideLst>
        <p:guide orient="horz" pos="143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font" Target="fonts/font6.fntdata"/><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font" Target="fonts/font4.fntdata"/><Relationship Id="rId105"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font" Target="fonts/font2.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font" Target="fonts/font3.fntdata"/><Relationship Id="rId10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1.fntdata"/><Relationship Id="rId104"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mn-lt"/>
                <a:cs typeface="+mn-cs"/>
              </a:defRPr>
            </a:lvl1pPr>
          </a:lstStyle>
          <a:p>
            <a:pPr>
              <a:defRPr/>
            </a:pPr>
            <a:fld id="{E5EB65F9-E600-4E1C-B7B4-BBCE4704E0F6}" type="slidenum">
              <a:rPr lang="en-GB" altLang="de-DE"/>
              <a:pPr>
                <a:defRPr/>
              </a:pPr>
              <a:t>‹Nr.›</a:t>
            </a:fld>
            <a:endParaRPr lang="en-GB" altLang="de-DE"/>
          </a:p>
        </p:txBody>
      </p:sp>
    </p:spTree>
    <p:extLst>
      <p:ext uri="{BB962C8B-B14F-4D97-AF65-F5344CB8AC3E}">
        <p14:creationId xmlns:p14="http://schemas.microsoft.com/office/powerpoint/2010/main" val="18062434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1034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mn-lt"/>
                <a:cs typeface="+mn-cs"/>
              </a:defRPr>
            </a:lvl1pPr>
          </a:lstStyle>
          <a:p>
            <a:pPr>
              <a:defRPr/>
            </a:pPr>
            <a:fld id="{17B46196-B67F-4327-A23C-F23F29513021}" type="slidenum">
              <a:rPr lang="en-US" altLang="de-DE"/>
              <a:pPr>
                <a:defRPr/>
              </a:pPr>
              <a:t>‹Nr.›</a:t>
            </a:fld>
            <a:endParaRPr lang="en-US" altLang="de-DE"/>
          </a:p>
        </p:txBody>
      </p:sp>
    </p:spTree>
    <p:extLst>
      <p:ext uri="{BB962C8B-B14F-4D97-AF65-F5344CB8AC3E}">
        <p14:creationId xmlns:p14="http://schemas.microsoft.com/office/powerpoint/2010/main" val="6671859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xfrm>
            <a:off x="354013" y="604838"/>
            <a:ext cx="5729287" cy="3222625"/>
          </a:xfrm>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 name="Slide Number Placeholder 3"/>
          <p:cNvSpPr>
            <a:spLocks noGrp="1"/>
          </p:cNvSpPr>
          <p:nvPr>
            <p:ph type="sldNum" sz="quarter" idx="5"/>
          </p:nvPr>
        </p:nvSpPr>
        <p:spPr/>
        <p:txBody>
          <a:bodyPr/>
          <a:lstStyle/>
          <a:p>
            <a:pPr>
              <a:defRPr/>
            </a:pPr>
            <a:fld id="{0DFEB82B-A3AB-4622-9F2A-2D1D99B39229}" type="slidenum">
              <a:rPr lang="de-DE" smtClean="0">
                <a:solidFill>
                  <a:prstClr val="black"/>
                </a:solidFill>
              </a:rPr>
              <a:pPr>
                <a:defRPr/>
              </a:pPr>
              <a:t>1</a:t>
            </a:fld>
            <a:endParaRPr lang="de-DE"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613F35D9-E67D-4F47-BA07-8FF500912DAF}" type="slidenum">
              <a:rPr lang="en-US" altLang="de-DE" sz="1300" smtClean="0">
                <a:latin typeface="Arial" charset="0"/>
              </a:rPr>
              <a:pPr/>
              <a:t>2</a:t>
            </a:fld>
            <a:endParaRPr lang="en-US" altLang="de-DE" sz="1300">
              <a:latin typeface="Arial" charset="0"/>
            </a:endParaRPr>
          </a:p>
        </p:txBody>
      </p:sp>
      <p:sp>
        <p:nvSpPr>
          <p:cNvPr id="105475" name="Rectangle 2"/>
          <p:cNvSpPr>
            <a:spLocks noGrp="1" noRot="1" noChangeAspect="1" noChangeArrowheads="1" noTextEdit="1"/>
          </p:cNvSpPr>
          <p:nvPr>
            <p:ph type="sldImg"/>
          </p:nvPr>
        </p:nvSpPr>
        <p:spPr>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881A61A-4DF8-4795-827F-B73F0D126901}" type="slidenum">
              <a:rPr lang="en-US" altLang="de-DE" sz="1300" smtClean="0">
                <a:latin typeface="Arial" charset="0"/>
              </a:rPr>
              <a:pPr/>
              <a:t>3</a:t>
            </a:fld>
            <a:endParaRPr lang="en-US" altLang="de-DE" sz="1300">
              <a:latin typeface="Arial" charset="0"/>
            </a:endParaRPr>
          </a:p>
        </p:txBody>
      </p:sp>
      <p:sp>
        <p:nvSpPr>
          <p:cNvPr id="106499" name="Rectangle 2"/>
          <p:cNvSpPr>
            <a:spLocks noGrp="1" noRot="1" noChangeAspect="1" noChangeArrowheads="1" noTextEdit="1"/>
          </p:cNvSpPr>
          <p:nvPr>
            <p:ph type="sldImg"/>
          </p:nvPr>
        </p:nvSpPr>
        <p:spPr>
          <a:solidFill>
            <a:srgbClr val="FFFFFF"/>
          </a:solidFill>
          <a:ln/>
        </p:spPr>
      </p:sp>
      <p:sp>
        <p:nvSpPr>
          <p:cNvPr id="1065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620D292-5E22-46E6-8BB5-971C6BD95398}" type="slidenum">
              <a:rPr lang="en-US" altLang="de-DE" sz="1300" smtClean="0">
                <a:latin typeface="Arial" charset="0"/>
              </a:rPr>
              <a:pPr/>
              <a:t>4</a:t>
            </a:fld>
            <a:endParaRPr lang="en-US" altLang="de-DE" sz="1300">
              <a:latin typeface="Arial" charset="0"/>
            </a:endParaRPr>
          </a:p>
        </p:txBody>
      </p:sp>
      <p:sp>
        <p:nvSpPr>
          <p:cNvPr id="107523" name="Rectangle 2"/>
          <p:cNvSpPr>
            <a:spLocks noGrp="1" noRot="1" noChangeAspect="1" noChangeArrowheads="1" noTextEdit="1"/>
          </p:cNvSpPr>
          <p:nvPr>
            <p:ph type="sldImg"/>
          </p:nvPr>
        </p:nvSpPr>
        <p:spPr>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29C91DE-DE93-4A16-8F06-B4879A65DE9F}" type="slidenum">
              <a:rPr lang="en-US" altLang="de-DE" sz="1300" smtClean="0">
                <a:latin typeface="Arial" charset="0"/>
              </a:rPr>
              <a:pPr/>
              <a:t>5</a:t>
            </a:fld>
            <a:endParaRPr lang="en-US" altLang="de-DE" sz="1300">
              <a:latin typeface="Arial" charset="0"/>
            </a:endParaRPr>
          </a:p>
        </p:txBody>
      </p:sp>
      <p:sp>
        <p:nvSpPr>
          <p:cNvPr id="108547" name="Rectangle 2"/>
          <p:cNvSpPr>
            <a:spLocks noGrp="1" noRot="1" noChangeAspect="1" noChangeArrowheads="1" noTextEdit="1"/>
          </p:cNvSpPr>
          <p:nvPr>
            <p:ph type="sldImg"/>
          </p:nvPr>
        </p:nvSpPr>
        <p:spPr>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167ABFF-F869-4DB9-89F6-2D57FEFA6EAA}" type="slidenum">
              <a:rPr lang="en-US" altLang="de-DE" sz="1300" smtClean="0">
                <a:latin typeface="Arial" charset="0"/>
              </a:rPr>
              <a:pPr/>
              <a:t>6</a:t>
            </a:fld>
            <a:endParaRPr lang="en-US" altLang="de-DE" sz="1300">
              <a:latin typeface="Arial" charset="0"/>
            </a:endParaRPr>
          </a:p>
        </p:txBody>
      </p:sp>
      <p:sp>
        <p:nvSpPr>
          <p:cNvPr id="109571" name="Rectangle 2"/>
          <p:cNvSpPr>
            <a:spLocks noGrp="1" noRot="1" noChangeAspect="1" noChangeArrowheads="1" noTextEdit="1"/>
          </p:cNvSpPr>
          <p:nvPr>
            <p:ph type="sldImg"/>
          </p:nvPr>
        </p:nvSpPr>
        <p:spPr>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B6164500-C014-4D0B-BFE8-B874E5364704}" type="slidenum">
              <a:rPr lang="en-US" altLang="de-DE" sz="1300" smtClean="0">
                <a:latin typeface="Arial" charset="0"/>
              </a:rPr>
              <a:pPr/>
              <a:t>7</a:t>
            </a:fld>
            <a:endParaRPr lang="en-US" altLang="de-DE" sz="1300">
              <a:latin typeface="Arial"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3734396-BC68-4845-B73D-7DB262B9E610}" type="slidenum">
              <a:rPr lang="en-US" altLang="de-DE" sz="1300" smtClean="0">
                <a:latin typeface="Arial" charset="0"/>
              </a:rPr>
              <a:pPr/>
              <a:t>8</a:t>
            </a:fld>
            <a:endParaRPr lang="en-US" altLang="de-DE" sz="1300">
              <a:latin typeface="Arial"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6E7246E3-0F51-4DD0-8673-A1D9C69A8B00}" type="slidenum">
              <a:rPr lang="en-US" altLang="de-DE" sz="1300" smtClean="0">
                <a:latin typeface="Arial" charset="0"/>
              </a:rPr>
              <a:pPr/>
              <a:t>9</a:t>
            </a:fld>
            <a:endParaRPr lang="en-US" altLang="de-DE" sz="1300">
              <a:latin typeface="Arial"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5306936-939C-4942-A46B-F8AF28FAC099}" type="slidenum">
              <a:rPr lang="en-US" altLang="de-DE" sz="1300" smtClean="0">
                <a:latin typeface="Arial" charset="0"/>
              </a:rPr>
              <a:pPr/>
              <a:t>10</a:t>
            </a:fld>
            <a:endParaRPr lang="en-US" altLang="de-DE" sz="1300">
              <a:latin typeface="Arial"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904C0C6-0F5F-4D07-8820-B4FE989A98F7}" type="slidenum">
              <a:rPr lang="en-US" altLang="de-DE" sz="1300" smtClean="0">
                <a:latin typeface="Arial" charset="0"/>
              </a:rPr>
              <a:pPr/>
              <a:t>11</a:t>
            </a:fld>
            <a:endParaRPr lang="en-US" altLang="de-DE" sz="1300">
              <a:latin typeface="Arial"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FB6B1E93-A4D2-4C49-A49B-764C1F082EEE}" type="slidenum">
              <a:rPr lang="en-US" altLang="de-DE" sz="1300" smtClean="0">
                <a:latin typeface="Arial" charset="0"/>
              </a:rPr>
              <a:pPr/>
              <a:t>12</a:t>
            </a:fld>
            <a:endParaRPr lang="en-US" altLang="de-DE" sz="1300">
              <a:latin typeface="Arial"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3C83F14-71ED-431C-BC1A-178809B8373F}" type="slidenum">
              <a:rPr lang="en-US" altLang="de-DE" sz="1300" smtClean="0">
                <a:latin typeface="Arial" charset="0"/>
              </a:rPr>
              <a:pPr/>
              <a:t>13</a:t>
            </a:fld>
            <a:endParaRPr lang="en-US" altLang="de-DE" sz="1300">
              <a:latin typeface="Arial"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FF6DA9A5-152D-4BD3-9172-3711B7F99A08}" type="slidenum">
              <a:rPr lang="en-US" altLang="de-DE" sz="1300" smtClean="0">
                <a:latin typeface="Arial" charset="0"/>
              </a:rPr>
              <a:pPr/>
              <a:t>14</a:t>
            </a:fld>
            <a:endParaRPr lang="en-US" altLang="de-DE" sz="1300">
              <a:latin typeface="Arial"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F15A69D-C39F-43F4-A1A7-0A9AC4F21895}" type="slidenum">
              <a:rPr lang="en-US" altLang="de-DE" sz="1300" smtClean="0">
                <a:latin typeface="Arial" charset="0"/>
              </a:rPr>
              <a:pPr/>
              <a:t>15</a:t>
            </a:fld>
            <a:endParaRPr lang="en-US" altLang="de-DE" sz="1300">
              <a:latin typeface="Arial"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6F9B0309-CD50-437B-8729-812101E6A34B}" type="slidenum">
              <a:rPr lang="en-US" altLang="de-DE" sz="1300" smtClean="0">
                <a:latin typeface="Arial" charset="0"/>
              </a:rPr>
              <a:pPr/>
              <a:t>16</a:t>
            </a:fld>
            <a:endParaRPr lang="en-US" altLang="de-DE" sz="1300">
              <a:latin typeface="Arial" charset="0"/>
            </a:endParaRPr>
          </a:p>
        </p:txBody>
      </p:sp>
      <p:sp>
        <p:nvSpPr>
          <p:cNvPr id="119811" name="Rectangle 2"/>
          <p:cNvSpPr>
            <a:spLocks noGrp="1" noRot="1" noChangeAspect="1" noChangeArrowheads="1" noTextEdit="1"/>
          </p:cNvSpPr>
          <p:nvPr>
            <p:ph type="sldImg"/>
          </p:nvPr>
        </p:nvSpPr>
        <p:spPr>
          <a:xfrm>
            <a:off x="139700" y="768350"/>
            <a:ext cx="6821488"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2B515D2-09EE-410B-AE69-B1E80A5D33F8}" type="slidenum">
              <a:rPr lang="en-US" altLang="de-DE" sz="1300" smtClean="0">
                <a:latin typeface="Arial" charset="0"/>
              </a:rPr>
              <a:pPr/>
              <a:t>17</a:t>
            </a:fld>
            <a:endParaRPr lang="en-US" altLang="de-DE" sz="1300">
              <a:latin typeface="Arial" charset="0"/>
            </a:endParaRPr>
          </a:p>
        </p:txBody>
      </p:sp>
      <p:sp>
        <p:nvSpPr>
          <p:cNvPr id="120835" name="Rectangle 2"/>
          <p:cNvSpPr>
            <a:spLocks noGrp="1" noRot="1" noChangeAspect="1" noChangeArrowheads="1" noTextEdit="1"/>
          </p:cNvSpPr>
          <p:nvPr>
            <p:ph type="sldImg"/>
          </p:nvPr>
        </p:nvSpPr>
        <p:spPr>
          <a:xfrm>
            <a:off x="139700" y="768350"/>
            <a:ext cx="6821488"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BBA9ED7-E13B-4959-AD6E-A69888F2B3B6}" type="slidenum">
              <a:rPr lang="en-US" altLang="de-DE" sz="1300" smtClean="0">
                <a:latin typeface="Arial" charset="0"/>
              </a:rPr>
              <a:pPr/>
              <a:t>18</a:t>
            </a:fld>
            <a:endParaRPr lang="en-US" altLang="de-DE" sz="1300">
              <a:latin typeface="Arial" charset="0"/>
            </a:endParaRPr>
          </a:p>
        </p:txBody>
      </p:sp>
      <p:sp>
        <p:nvSpPr>
          <p:cNvPr id="121859" name="Rectangle 2"/>
          <p:cNvSpPr>
            <a:spLocks noGrp="1" noRot="1" noChangeAspect="1" noChangeArrowheads="1" noTextEdit="1"/>
          </p:cNvSpPr>
          <p:nvPr>
            <p:ph type="sldImg"/>
          </p:nvPr>
        </p:nvSpPr>
        <p:spPr>
          <a:xfrm>
            <a:off x="139700" y="768350"/>
            <a:ext cx="6821488"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AEBADB72-0DFD-4926-B598-6D6C999A937A}" type="slidenum">
              <a:rPr lang="en-US" altLang="de-DE" sz="1300" smtClean="0">
                <a:latin typeface="Arial" charset="0"/>
              </a:rPr>
              <a:pPr/>
              <a:t>19</a:t>
            </a:fld>
            <a:endParaRPr lang="en-US" altLang="de-DE" sz="1300">
              <a:latin typeface="Arial"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BA575AE7-83BA-4AE3-BCAC-D772B12C23AD}" type="slidenum">
              <a:rPr lang="en-US" altLang="de-DE" sz="1300" smtClean="0">
                <a:latin typeface="Arial" charset="0"/>
              </a:rPr>
              <a:pPr/>
              <a:t>20</a:t>
            </a:fld>
            <a:endParaRPr lang="en-US" altLang="de-DE" sz="1300">
              <a:latin typeface="Arial" charset="0"/>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9D07635-AC95-42F8-B4D5-EB42ABCA319C}" type="slidenum">
              <a:rPr lang="en-US" altLang="de-DE" sz="1300" smtClean="0">
                <a:latin typeface="Arial" charset="0"/>
              </a:rPr>
              <a:pPr/>
              <a:t>21</a:t>
            </a:fld>
            <a:endParaRPr lang="en-US" altLang="de-DE" sz="1300">
              <a:latin typeface="Arial"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011CE1D-EB83-4122-B718-086B74E92A5C}" type="slidenum">
              <a:rPr lang="en-US" altLang="de-DE" sz="1300" smtClean="0">
                <a:latin typeface="Arial" charset="0"/>
              </a:rPr>
              <a:pPr/>
              <a:t>22</a:t>
            </a:fld>
            <a:endParaRPr lang="en-US" altLang="de-DE" sz="1300">
              <a:latin typeface="Arial"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2AA470A8-0C04-420C-83EC-F071F180BF20}" type="slidenum">
              <a:rPr lang="en-US" altLang="de-DE" sz="1300" smtClean="0">
                <a:latin typeface="Arial" charset="0"/>
              </a:rPr>
              <a:pPr/>
              <a:t>23</a:t>
            </a:fld>
            <a:endParaRPr lang="en-US" altLang="de-DE" sz="1300">
              <a:latin typeface="Arial"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BBEA16F4-A38A-4469-B890-E6AAACCE03F1}" type="slidenum">
              <a:rPr lang="en-US" altLang="de-DE" sz="1300" smtClean="0">
                <a:latin typeface="Arial" charset="0"/>
              </a:rPr>
              <a:pPr/>
              <a:t>24</a:t>
            </a:fld>
            <a:endParaRPr lang="en-US" altLang="de-DE" sz="1300">
              <a:latin typeface="Arial"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61FBCEB-B2DE-4EEE-98E2-E86A985BF254}" type="slidenum">
              <a:rPr lang="en-US" altLang="de-DE" sz="1300" smtClean="0">
                <a:latin typeface="Arial" charset="0"/>
              </a:rPr>
              <a:pPr/>
              <a:t>25</a:t>
            </a:fld>
            <a:endParaRPr lang="en-US" altLang="de-DE" sz="1300">
              <a:latin typeface="Arial" charset="0"/>
            </a:endParaRPr>
          </a:p>
        </p:txBody>
      </p:sp>
      <p:sp>
        <p:nvSpPr>
          <p:cNvPr id="129027" name="Rectangle 2"/>
          <p:cNvSpPr>
            <a:spLocks noGrp="1" noRot="1" noChangeAspect="1" noChangeArrowheads="1" noTextEdit="1"/>
          </p:cNvSpPr>
          <p:nvPr>
            <p:ph type="sldImg"/>
          </p:nvPr>
        </p:nvSpPr>
        <p:spPr>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0FA0B263-1A4F-4027-8699-F6EFBCEECD05}" type="slidenum">
              <a:rPr lang="en-US" altLang="de-DE" sz="1300" smtClean="0">
                <a:latin typeface="Arial" charset="0"/>
              </a:rPr>
              <a:pPr/>
              <a:t>26</a:t>
            </a:fld>
            <a:endParaRPr lang="en-US" altLang="de-DE" sz="1300">
              <a:latin typeface="Arial" charset="0"/>
            </a:endParaRPr>
          </a:p>
        </p:txBody>
      </p:sp>
      <p:sp>
        <p:nvSpPr>
          <p:cNvPr id="130051" name="Rectangle 2"/>
          <p:cNvSpPr>
            <a:spLocks noGrp="1" noRot="1" noChangeAspect="1" noChangeArrowheads="1" noTextEdit="1"/>
          </p:cNvSpPr>
          <p:nvPr>
            <p:ph type="sldImg"/>
          </p:nvPr>
        </p:nvSpPr>
        <p:spPr>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D8E9B33-02A2-4C8C-81C5-9D8A6EAFF0C2}" type="slidenum">
              <a:rPr lang="en-US" altLang="de-DE" sz="1300" smtClean="0">
                <a:latin typeface="Arial" charset="0"/>
              </a:rPr>
              <a:pPr/>
              <a:t>27</a:t>
            </a:fld>
            <a:endParaRPr lang="en-US" altLang="de-DE" sz="1300">
              <a:latin typeface="Arial" charset="0"/>
            </a:endParaRPr>
          </a:p>
        </p:txBody>
      </p:sp>
      <p:sp>
        <p:nvSpPr>
          <p:cNvPr id="131075" name="Rectangle 2"/>
          <p:cNvSpPr>
            <a:spLocks noGrp="1" noRot="1" noChangeAspect="1" noChangeArrowheads="1" noTextEdit="1"/>
          </p:cNvSpPr>
          <p:nvPr>
            <p:ph type="sldImg"/>
          </p:nvPr>
        </p:nvSpPr>
        <p:spPr>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314E3C95-E40F-4FD3-88DA-F133687517EA}" type="slidenum">
              <a:rPr lang="en-US" altLang="de-DE" sz="1300" smtClean="0">
                <a:latin typeface="Arial" charset="0"/>
              </a:rPr>
              <a:pPr/>
              <a:t>28</a:t>
            </a:fld>
            <a:endParaRPr lang="en-US" altLang="de-DE" sz="1300">
              <a:latin typeface="Arial" charset="0"/>
            </a:endParaRPr>
          </a:p>
        </p:txBody>
      </p:sp>
      <p:sp>
        <p:nvSpPr>
          <p:cNvPr id="132099" name="Rectangle 2"/>
          <p:cNvSpPr>
            <a:spLocks noGrp="1" noRot="1" noChangeAspect="1" noChangeArrowheads="1" noTextEdit="1"/>
          </p:cNvSpPr>
          <p:nvPr>
            <p:ph type="sldImg"/>
          </p:nvPr>
        </p:nvSpPr>
        <p:spPr>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030B4BD-83A4-434E-B1E4-8DEC150A1218}" type="slidenum">
              <a:rPr lang="en-US" altLang="de-DE" sz="1300" smtClean="0">
                <a:latin typeface="Arial" charset="0"/>
              </a:rPr>
              <a:pPr/>
              <a:t>29</a:t>
            </a:fld>
            <a:endParaRPr lang="en-US" altLang="de-DE" sz="1300">
              <a:latin typeface="Arial" charset="0"/>
            </a:endParaRPr>
          </a:p>
        </p:txBody>
      </p:sp>
      <p:sp>
        <p:nvSpPr>
          <p:cNvPr id="133123" name="Rectangle 2"/>
          <p:cNvSpPr>
            <a:spLocks noGrp="1" noRot="1" noChangeAspect="1" noChangeArrowheads="1" noTextEdit="1"/>
          </p:cNvSpPr>
          <p:nvPr>
            <p:ph type="sldImg"/>
          </p:nvPr>
        </p:nvSpPr>
        <p:spPr>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D98EDAD3-D2FA-4713-9BDF-DDBB6E7005F8}" type="slidenum">
              <a:rPr lang="en-US" altLang="de-DE" sz="1300" smtClean="0">
                <a:latin typeface="Arial" charset="0"/>
              </a:rPr>
              <a:pPr/>
              <a:t>30</a:t>
            </a:fld>
            <a:endParaRPr lang="en-US" altLang="de-DE" sz="1300">
              <a:latin typeface="Arial" charset="0"/>
            </a:endParaRPr>
          </a:p>
        </p:txBody>
      </p:sp>
      <p:sp>
        <p:nvSpPr>
          <p:cNvPr id="134147" name="Rectangle 2"/>
          <p:cNvSpPr>
            <a:spLocks noGrp="1" noRot="1" noChangeAspect="1" noChangeArrowheads="1" noTextEdit="1"/>
          </p:cNvSpPr>
          <p:nvPr>
            <p:ph type="sldImg"/>
          </p:nvPr>
        </p:nvSpPr>
        <p:spPr>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65AABE0-E8EE-4E1F-9777-55872352AA3B}" type="slidenum">
              <a:rPr lang="en-US" altLang="de-DE" sz="1300" smtClean="0">
                <a:latin typeface="Arial" charset="0"/>
              </a:rPr>
              <a:pPr/>
              <a:t>31</a:t>
            </a:fld>
            <a:endParaRPr lang="en-US" altLang="de-DE" sz="1300">
              <a:latin typeface="Arial"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24EB976-6C73-4337-BB18-2C0986D4146F}" type="slidenum">
              <a:rPr lang="en-US" altLang="de-DE" sz="1300" smtClean="0">
                <a:latin typeface="Arial" charset="0"/>
              </a:rPr>
              <a:pPr/>
              <a:t>32</a:t>
            </a:fld>
            <a:endParaRPr lang="en-US" altLang="de-DE" sz="1300">
              <a:latin typeface="Arial"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4297689-6F82-4FB8-B923-37E52FC703BB}" type="slidenum">
              <a:rPr lang="en-US" altLang="de-DE" sz="1300" smtClean="0">
                <a:latin typeface="Arial" charset="0"/>
              </a:rPr>
              <a:pPr/>
              <a:t>33</a:t>
            </a:fld>
            <a:endParaRPr lang="en-US" altLang="de-DE" sz="1300">
              <a:latin typeface="Arial"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D0411FCD-8F26-480D-9F10-582E00921C4F}" type="slidenum">
              <a:rPr lang="en-US" altLang="de-DE" sz="1300" smtClean="0">
                <a:latin typeface="Arial" charset="0"/>
              </a:rPr>
              <a:pPr/>
              <a:t>34</a:t>
            </a:fld>
            <a:endParaRPr lang="en-US" altLang="de-DE" sz="1300">
              <a:latin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A3B2E3E-1D82-4B1B-B03F-B4F703D423E4}" type="slidenum">
              <a:rPr lang="en-US" altLang="de-DE" sz="1300" smtClean="0">
                <a:latin typeface="Arial" charset="0"/>
              </a:rPr>
              <a:pPr/>
              <a:t>35</a:t>
            </a:fld>
            <a:endParaRPr lang="en-US" altLang="de-DE" sz="1300">
              <a:latin typeface="Arial" charset="0"/>
            </a:endParaRPr>
          </a:p>
        </p:txBody>
      </p:sp>
      <p:sp>
        <p:nvSpPr>
          <p:cNvPr id="139267" name="Rectangle 2"/>
          <p:cNvSpPr>
            <a:spLocks noGrp="1" noRot="1" noChangeAspect="1" noChangeArrowheads="1" noTextEdit="1"/>
          </p:cNvSpPr>
          <p:nvPr>
            <p:ph type="sldImg"/>
          </p:nvPr>
        </p:nvSpPr>
        <p:spPr>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0C1F375B-A4AA-4A0A-89AC-CECBA5450E57}" type="slidenum">
              <a:rPr lang="en-US" altLang="de-DE" sz="1300" smtClean="0">
                <a:latin typeface="Arial" charset="0"/>
              </a:rPr>
              <a:pPr/>
              <a:t>36</a:t>
            </a:fld>
            <a:endParaRPr lang="en-US" altLang="de-DE" sz="1300">
              <a:latin typeface="Arial" charset="0"/>
            </a:endParaRPr>
          </a:p>
        </p:txBody>
      </p:sp>
      <p:sp>
        <p:nvSpPr>
          <p:cNvPr id="140291" name="Rectangle 2"/>
          <p:cNvSpPr>
            <a:spLocks noGrp="1" noRot="1" noChangeAspect="1" noChangeArrowheads="1" noTextEdit="1"/>
          </p:cNvSpPr>
          <p:nvPr>
            <p:ph type="sldImg"/>
          </p:nvPr>
        </p:nvSpPr>
        <p:spPr>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7E0651A-FFE1-4F52-831D-9FC78BD060BA}" type="slidenum">
              <a:rPr lang="en-US" altLang="de-DE" sz="1300" smtClean="0">
                <a:latin typeface="Arial" charset="0"/>
              </a:rPr>
              <a:pPr/>
              <a:t>37</a:t>
            </a:fld>
            <a:endParaRPr lang="en-US" altLang="de-DE" sz="1300">
              <a:latin typeface="Arial" charset="0"/>
            </a:endParaRPr>
          </a:p>
        </p:txBody>
      </p:sp>
      <p:sp>
        <p:nvSpPr>
          <p:cNvPr id="141315" name="Rectangle 2"/>
          <p:cNvSpPr>
            <a:spLocks noGrp="1" noRot="1" noChangeAspect="1" noChangeArrowheads="1" noTextEdit="1"/>
          </p:cNvSpPr>
          <p:nvPr>
            <p:ph type="sldImg"/>
          </p:nvPr>
        </p:nvSpPr>
        <p:spPr>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A4101A37-EBA5-4172-8846-09B6BA60B927}" type="slidenum">
              <a:rPr lang="en-US" altLang="de-DE" sz="1300" smtClean="0">
                <a:latin typeface="Arial" charset="0"/>
              </a:rPr>
              <a:pPr/>
              <a:t>38</a:t>
            </a:fld>
            <a:endParaRPr lang="en-US" altLang="de-DE" sz="1300">
              <a:latin typeface="Arial" charset="0"/>
            </a:endParaRPr>
          </a:p>
        </p:txBody>
      </p:sp>
      <p:sp>
        <p:nvSpPr>
          <p:cNvPr id="142339" name="Rectangle 2"/>
          <p:cNvSpPr>
            <a:spLocks noGrp="1" noRot="1" noChangeAspect="1" noChangeArrowheads="1" noTextEdit="1"/>
          </p:cNvSpPr>
          <p:nvPr>
            <p:ph type="sldImg"/>
          </p:nvPr>
        </p:nvSpPr>
        <p:spPr>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B55FBA4-6DDE-41C3-9C52-3A1EDD2A91D3}" type="slidenum">
              <a:rPr lang="en-US" altLang="de-DE" sz="1300" smtClean="0">
                <a:latin typeface="Arial" charset="0"/>
              </a:rPr>
              <a:pPr/>
              <a:t>39</a:t>
            </a:fld>
            <a:endParaRPr lang="en-US" altLang="de-DE" sz="1300">
              <a:latin typeface="Arial" charset="0"/>
            </a:endParaRPr>
          </a:p>
        </p:txBody>
      </p:sp>
      <p:sp>
        <p:nvSpPr>
          <p:cNvPr id="143363" name="Rectangle 2"/>
          <p:cNvSpPr>
            <a:spLocks noGrp="1" noRot="1" noChangeAspect="1" noChangeArrowheads="1" noTextEdit="1"/>
          </p:cNvSpPr>
          <p:nvPr>
            <p:ph type="sldImg"/>
          </p:nvPr>
        </p:nvSpPr>
        <p:spPr>
          <a:xfrm>
            <a:off x="139700" y="768350"/>
            <a:ext cx="6821488"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3B78B8F2-0F42-4DC3-9F5E-29584C8FA7EE}" type="slidenum">
              <a:rPr lang="en-US" altLang="de-DE" sz="1300" smtClean="0">
                <a:latin typeface="Arial" charset="0"/>
              </a:rPr>
              <a:pPr/>
              <a:t>40</a:t>
            </a:fld>
            <a:endParaRPr lang="en-US" altLang="de-DE" sz="1300">
              <a:latin typeface="Arial" charset="0"/>
            </a:endParaRPr>
          </a:p>
        </p:txBody>
      </p:sp>
      <p:sp>
        <p:nvSpPr>
          <p:cNvPr id="144387" name="Rectangle 2"/>
          <p:cNvSpPr>
            <a:spLocks noGrp="1" noRot="1" noChangeAspect="1" noChangeArrowheads="1" noTextEdit="1"/>
          </p:cNvSpPr>
          <p:nvPr>
            <p:ph type="sldImg"/>
          </p:nvPr>
        </p:nvSpPr>
        <p:spPr>
          <a:xfrm>
            <a:off x="139700" y="768350"/>
            <a:ext cx="6821488"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95BFC001-AA02-41C6-AB81-A51FEF87471C}" type="slidenum">
              <a:rPr lang="en-US" altLang="de-DE" sz="1300" smtClean="0">
                <a:latin typeface="Arial" charset="0"/>
              </a:rPr>
              <a:pPr/>
              <a:t>41</a:t>
            </a:fld>
            <a:endParaRPr lang="en-US" altLang="de-DE" sz="1300">
              <a:latin typeface="Arial" charset="0"/>
            </a:endParaRPr>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0808471-EF19-4D45-BABA-2234404EE445}" type="slidenum">
              <a:rPr lang="en-US" altLang="de-DE" sz="1300" smtClean="0">
                <a:latin typeface="Arial" charset="0"/>
              </a:rPr>
              <a:pPr/>
              <a:t>42</a:t>
            </a:fld>
            <a:endParaRPr lang="en-US" altLang="de-DE" sz="1300">
              <a:latin typeface="Arial" charset="0"/>
            </a:endParaRPr>
          </a:p>
        </p:txBody>
      </p:sp>
      <p:sp>
        <p:nvSpPr>
          <p:cNvPr id="146435" name="Rectangle 2"/>
          <p:cNvSpPr>
            <a:spLocks noGrp="1" noRot="1" noChangeAspect="1" noChangeArrowheads="1" noTextEdit="1"/>
          </p:cNvSpPr>
          <p:nvPr>
            <p:ph type="sldImg"/>
          </p:nvPr>
        </p:nvSpPr>
        <p:spPr>
          <a:xfrm>
            <a:off x="139700" y="768350"/>
            <a:ext cx="6821488"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38D1D25-4DDC-4C35-B517-1C07FF1FAB12}" type="slidenum">
              <a:rPr lang="en-US" altLang="de-DE" sz="1300" smtClean="0">
                <a:latin typeface="Arial" charset="0"/>
              </a:rPr>
              <a:pPr/>
              <a:t>43</a:t>
            </a:fld>
            <a:endParaRPr lang="en-US" altLang="de-DE" sz="1300">
              <a:latin typeface="Arial"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9E867F5-FCC2-4814-B8C4-5632E3C66658}" type="slidenum">
              <a:rPr lang="en-US" altLang="de-DE" sz="1300" smtClean="0">
                <a:latin typeface="Arial" charset="0"/>
              </a:rPr>
              <a:pPr/>
              <a:t>44</a:t>
            </a:fld>
            <a:endParaRPr lang="en-US" altLang="de-DE" sz="1300">
              <a:latin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CE757252-F018-44DD-97EF-82B7AC050527}" type="slidenum">
              <a:rPr lang="en-US" altLang="de-DE" sz="1300" smtClean="0">
                <a:latin typeface="Arial" charset="0"/>
              </a:rPr>
              <a:pPr/>
              <a:t>45</a:t>
            </a:fld>
            <a:endParaRPr lang="en-US" altLang="de-DE" sz="1300">
              <a:latin typeface="Arial"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F9A0551-F073-432A-B33A-0C197A1D4334}" type="slidenum">
              <a:rPr lang="en-US" altLang="de-DE" sz="1300" smtClean="0">
                <a:latin typeface="Arial" charset="0"/>
              </a:rPr>
              <a:pPr/>
              <a:t>46</a:t>
            </a:fld>
            <a:endParaRPr lang="en-US" altLang="de-DE" sz="1300">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C29C6270-9D41-4407-B27D-8D26505A8C68}" type="slidenum">
              <a:rPr lang="en-US" altLang="de-DE" sz="1300" smtClean="0">
                <a:latin typeface="Arial" charset="0"/>
              </a:rPr>
              <a:pPr/>
              <a:t>47</a:t>
            </a:fld>
            <a:endParaRPr lang="en-US" altLang="de-DE" sz="1300">
              <a:latin typeface="Arial" charset="0"/>
            </a:endParaRPr>
          </a:p>
        </p:txBody>
      </p:sp>
      <p:sp>
        <p:nvSpPr>
          <p:cNvPr id="151555" name="Rectangle 2050"/>
          <p:cNvSpPr>
            <a:spLocks noGrp="1" noRot="1" noChangeAspect="1" noChangeArrowheads="1" noTextEdit="1"/>
          </p:cNvSpPr>
          <p:nvPr>
            <p:ph type="sldImg"/>
          </p:nvPr>
        </p:nvSpPr>
        <p:spPr>
          <a:ln/>
        </p:spPr>
      </p:sp>
      <p:sp>
        <p:nvSpPr>
          <p:cNvPr id="15155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37619D0-99C1-48D6-8589-714A309C4170}" type="slidenum">
              <a:rPr lang="en-US" altLang="de-DE" sz="1300" smtClean="0">
                <a:latin typeface="Arial" charset="0"/>
              </a:rPr>
              <a:pPr/>
              <a:t>48</a:t>
            </a:fld>
            <a:endParaRPr lang="en-US" altLang="de-DE" sz="1300">
              <a:latin typeface="Arial" charset="0"/>
            </a:endParaRPr>
          </a:p>
        </p:txBody>
      </p:sp>
      <p:sp>
        <p:nvSpPr>
          <p:cNvPr id="152579" name="Rectangle 1026"/>
          <p:cNvSpPr>
            <a:spLocks noGrp="1" noRot="1" noChangeAspect="1" noChangeArrowheads="1" noTextEdit="1"/>
          </p:cNvSpPr>
          <p:nvPr>
            <p:ph type="sldImg"/>
          </p:nvPr>
        </p:nvSpPr>
        <p:spPr>
          <a:ln/>
        </p:spPr>
      </p:sp>
      <p:sp>
        <p:nvSpPr>
          <p:cNvPr id="1525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2797C6D-8402-484A-AAEF-4EEF93BEC120}" type="slidenum">
              <a:rPr lang="en-US" altLang="de-DE" sz="1300" smtClean="0">
                <a:latin typeface="Arial" charset="0"/>
              </a:rPr>
              <a:pPr/>
              <a:t>49</a:t>
            </a:fld>
            <a:endParaRPr lang="en-US" altLang="de-DE" sz="1300">
              <a:latin typeface="Arial" charset="0"/>
            </a:endParaRPr>
          </a:p>
        </p:txBody>
      </p:sp>
      <p:sp>
        <p:nvSpPr>
          <p:cNvPr id="153603" name="Rectangle 1026"/>
          <p:cNvSpPr>
            <a:spLocks noGrp="1" noRot="1" noChangeAspect="1" noChangeArrowheads="1" noTextEdit="1"/>
          </p:cNvSpPr>
          <p:nvPr>
            <p:ph type="sldImg"/>
          </p:nvPr>
        </p:nvSpPr>
        <p:spPr>
          <a:ln/>
        </p:spPr>
      </p:sp>
      <p:sp>
        <p:nvSpPr>
          <p:cNvPr id="15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2FD0BB7-8DD8-4DA8-9CFB-CA9C55643195}" type="slidenum">
              <a:rPr lang="en-US" altLang="de-DE" sz="1300" smtClean="0">
                <a:latin typeface="Arial" charset="0"/>
              </a:rPr>
              <a:pPr/>
              <a:t>50</a:t>
            </a:fld>
            <a:endParaRPr lang="en-US" altLang="de-DE" sz="1300">
              <a:latin typeface="Arial"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1827D07-B882-459C-A584-1E1551AAA3D8}" type="slidenum">
              <a:rPr lang="de-DE" altLang="en-US" sz="1300" smtClean="0">
                <a:solidFill>
                  <a:srgbClr val="000000"/>
                </a:solidFill>
                <a:latin typeface="Arial" charset="0"/>
              </a:rPr>
              <a:pPr/>
              <a:t>51</a:t>
            </a:fld>
            <a:endParaRPr lang="de-DE" altLang="en-US" sz="1300">
              <a:solidFill>
                <a:srgbClr val="000000"/>
              </a:solidFill>
              <a:latin typeface="Arial" charset="0"/>
            </a:endParaRPr>
          </a:p>
        </p:txBody>
      </p:sp>
      <p:sp>
        <p:nvSpPr>
          <p:cNvPr id="155651" name="Folienbildplatzhalter 5"/>
          <p:cNvSpPr>
            <a:spLocks noGrp="1" noRot="1" noChangeAspect="1" noTextEdit="1"/>
          </p:cNvSpPr>
          <p:nvPr>
            <p:ph type="sldImg"/>
          </p:nvPr>
        </p:nvSpPr>
        <p:spPr>
          <a:xfrm>
            <a:off x="354013" y="604838"/>
            <a:ext cx="5729287" cy="3222625"/>
          </a:xfrm>
          <a:ln/>
        </p:spPr>
      </p:sp>
      <p:sp>
        <p:nvSpPr>
          <p:cNvPr id="155652" name="Notizenplatzhalter 6"/>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9AB327AA-70B4-4235-94D5-216194E5F229}" type="slidenum">
              <a:rPr lang="en-US" altLang="de-DE" sz="1300" smtClean="0">
                <a:latin typeface="Arial" charset="0"/>
              </a:rPr>
              <a:pPr/>
              <a:t>52</a:t>
            </a:fld>
            <a:endParaRPr lang="en-US" altLang="de-DE" sz="1300">
              <a:latin typeface="Arial" charset="0"/>
            </a:endParaRPr>
          </a:p>
        </p:txBody>
      </p:sp>
      <p:sp>
        <p:nvSpPr>
          <p:cNvPr id="156675" name="Rectangle 2"/>
          <p:cNvSpPr>
            <a:spLocks noGrp="1" noRot="1" noChangeAspect="1" noChangeArrowheads="1" noTextEdit="1"/>
          </p:cNvSpPr>
          <p:nvPr>
            <p:ph type="sldImg"/>
          </p:nvPr>
        </p:nvSpPr>
        <p:spPr>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849034B-296E-4810-9D3C-96CD120010DB}" type="slidenum">
              <a:rPr lang="en-US" altLang="de-DE" sz="1300" smtClean="0">
                <a:latin typeface="Arial" charset="0"/>
              </a:rPr>
              <a:pPr/>
              <a:t>53</a:t>
            </a:fld>
            <a:endParaRPr lang="en-US" altLang="de-DE" sz="1300">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solidFill>
                <a:srgbClr val="FF0000"/>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9201EF29-742C-4C9E-9CDB-ECB5EFD418E5}" type="slidenum">
              <a:rPr lang="en-US" altLang="de-DE" sz="1300" smtClean="0">
                <a:latin typeface="Arial" charset="0"/>
              </a:rPr>
              <a:pPr/>
              <a:t>54</a:t>
            </a:fld>
            <a:endParaRPr lang="en-US" altLang="de-DE" sz="1300">
              <a:latin typeface="Arial" charset="0"/>
            </a:endParaRPr>
          </a:p>
        </p:txBody>
      </p:sp>
      <p:sp>
        <p:nvSpPr>
          <p:cNvPr id="158723" name="Rectangle 2"/>
          <p:cNvSpPr>
            <a:spLocks noGrp="1" noRot="1" noChangeAspect="1" noChangeArrowheads="1" noTextEdit="1"/>
          </p:cNvSpPr>
          <p:nvPr>
            <p:ph type="sldImg"/>
          </p:nvPr>
        </p:nvSpPr>
        <p:spPr>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A081C55B-BECF-4C21-8CF4-A69E677686DD}" type="slidenum">
              <a:rPr lang="en-US" altLang="de-DE" sz="1300" smtClean="0">
                <a:latin typeface="Arial" charset="0"/>
              </a:rPr>
              <a:pPr/>
              <a:t>55</a:t>
            </a:fld>
            <a:endParaRPr lang="en-US" altLang="de-DE" sz="1300">
              <a:latin typeface="Arial" charset="0"/>
            </a:endParaRPr>
          </a:p>
        </p:txBody>
      </p:sp>
      <p:sp>
        <p:nvSpPr>
          <p:cNvPr id="159747" name="Rectangle 2"/>
          <p:cNvSpPr>
            <a:spLocks noGrp="1" noRot="1" noChangeAspect="1" noChangeArrowheads="1" noTextEdit="1"/>
          </p:cNvSpPr>
          <p:nvPr>
            <p:ph type="sldImg"/>
          </p:nvPr>
        </p:nvSpPr>
        <p:spPr>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5483A58-BDF6-41DC-B1E7-D0599AEF47DC}" type="slidenum">
              <a:rPr lang="en-US" altLang="de-DE" sz="1300" smtClean="0">
                <a:latin typeface="Arial" charset="0"/>
              </a:rPr>
              <a:pPr/>
              <a:t>56</a:t>
            </a:fld>
            <a:endParaRPr lang="en-US" altLang="de-DE" sz="1300">
              <a:latin typeface="Arial" charset="0"/>
            </a:endParaRPr>
          </a:p>
        </p:txBody>
      </p:sp>
      <p:sp>
        <p:nvSpPr>
          <p:cNvPr id="160771" name="Rectangle 2"/>
          <p:cNvSpPr>
            <a:spLocks noGrp="1" noRot="1" noChangeAspect="1" noChangeArrowheads="1" noTextEdit="1"/>
          </p:cNvSpPr>
          <p:nvPr>
            <p:ph type="sldImg"/>
          </p:nvPr>
        </p:nvSpPr>
        <p:spPr>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76BC225-8A1A-4D59-AA69-3983CDDF2A41}" type="slidenum">
              <a:rPr lang="en-US" altLang="de-DE" sz="1300" smtClean="0">
                <a:latin typeface="Arial" charset="0"/>
              </a:rPr>
              <a:pPr/>
              <a:t>57</a:t>
            </a:fld>
            <a:endParaRPr lang="en-US" altLang="de-DE" sz="1300">
              <a:latin typeface="Arial" charset="0"/>
            </a:endParaRPr>
          </a:p>
        </p:txBody>
      </p:sp>
      <p:sp>
        <p:nvSpPr>
          <p:cNvPr id="161795" name="Rectangle 2"/>
          <p:cNvSpPr>
            <a:spLocks noGrp="1" noRot="1" noChangeAspect="1" noChangeArrowheads="1" noTextEdit="1"/>
          </p:cNvSpPr>
          <p:nvPr>
            <p:ph type="sldImg"/>
          </p:nvPr>
        </p:nvSpPr>
        <p:spPr>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3BC5A288-4938-46C7-BFDD-B4CF5EB9740E}" type="slidenum">
              <a:rPr lang="en-US" altLang="de-DE" sz="1300" smtClean="0">
                <a:latin typeface="Arial" charset="0"/>
              </a:rPr>
              <a:pPr/>
              <a:t>58</a:t>
            </a:fld>
            <a:endParaRPr lang="en-US" altLang="de-DE" sz="1300">
              <a:latin typeface="Arial" charset="0"/>
            </a:endParaRPr>
          </a:p>
        </p:txBody>
      </p:sp>
      <p:sp>
        <p:nvSpPr>
          <p:cNvPr id="162819" name="Rectangle 2"/>
          <p:cNvSpPr>
            <a:spLocks noGrp="1" noRot="1" noChangeAspect="1" noChangeArrowheads="1" noTextEdit="1"/>
          </p:cNvSpPr>
          <p:nvPr>
            <p:ph type="sldImg"/>
          </p:nvPr>
        </p:nvSpPr>
        <p:spPr>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D547C44C-1F7F-4C91-9481-9700369F5E7C}" type="slidenum">
              <a:rPr lang="en-US" altLang="de-DE" sz="1300" smtClean="0">
                <a:latin typeface="Arial" charset="0"/>
              </a:rPr>
              <a:pPr/>
              <a:t>59</a:t>
            </a:fld>
            <a:endParaRPr lang="en-US" altLang="de-DE" sz="1300">
              <a:latin typeface="Arial" charset="0"/>
            </a:endParaRPr>
          </a:p>
        </p:txBody>
      </p:sp>
      <p:sp>
        <p:nvSpPr>
          <p:cNvPr id="163843" name="Rectangle 2"/>
          <p:cNvSpPr>
            <a:spLocks noGrp="1" noRot="1" noChangeAspect="1" noChangeArrowheads="1" noTextEdit="1"/>
          </p:cNvSpPr>
          <p:nvPr>
            <p:ph type="sldImg"/>
          </p:nvPr>
        </p:nvSpPr>
        <p:spPr>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F4CD6571-D320-484E-BC88-1C963AFD6C84}" type="slidenum">
              <a:rPr lang="en-US" altLang="de-DE" sz="1300" smtClean="0">
                <a:latin typeface="Arial" charset="0"/>
              </a:rPr>
              <a:pPr/>
              <a:t>60</a:t>
            </a:fld>
            <a:endParaRPr lang="en-US" altLang="de-DE" sz="1300">
              <a:latin typeface="Arial"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F8CC5260-412D-4F48-BD62-6ECFD95CD9D0}" type="slidenum">
              <a:rPr lang="en-US" altLang="de-DE" sz="1300" smtClean="0">
                <a:latin typeface="Arial" charset="0"/>
              </a:rPr>
              <a:pPr/>
              <a:t>61</a:t>
            </a:fld>
            <a:endParaRPr lang="en-US" altLang="de-DE" sz="1300">
              <a:latin typeface="Arial" charset="0"/>
            </a:endParaRPr>
          </a:p>
        </p:txBody>
      </p:sp>
      <p:sp>
        <p:nvSpPr>
          <p:cNvPr id="165891" name="Rectangle 2"/>
          <p:cNvSpPr>
            <a:spLocks noGrp="1" noRot="1" noChangeAspect="1" noChangeArrowheads="1" noTextEdit="1"/>
          </p:cNvSpPr>
          <p:nvPr>
            <p:ph type="sldImg"/>
          </p:nvPr>
        </p:nvSpPr>
        <p:spPr>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338097E-61F7-4E28-9C60-8F11C4325FC3}" type="slidenum">
              <a:rPr lang="en-US" altLang="de-DE" sz="1300" smtClean="0">
                <a:latin typeface="Arial" charset="0"/>
              </a:rPr>
              <a:pPr/>
              <a:t>62</a:t>
            </a:fld>
            <a:endParaRPr lang="en-US" altLang="de-DE" sz="1300">
              <a:latin typeface="Arial" charset="0"/>
            </a:endParaRPr>
          </a:p>
        </p:txBody>
      </p:sp>
      <p:sp>
        <p:nvSpPr>
          <p:cNvPr id="166915" name="Rectangle 2"/>
          <p:cNvSpPr>
            <a:spLocks noGrp="1" noRot="1" noChangeAspect="1" noChangeArrowheads="1" noTextEdit="1"/>
          </p:cNvSpPr>
          <p:nvPr>
            <p:ph type="sldImg"/>
          </p:nvPr>
        </p:nvSpPr>
        <p:spPr>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337D6F1-4E53-437C-825B-D4F3972D53CD}" type="slidenum">
              <a:rPr lang="en-US" altLang="de-DE" sz="1300" smtClean="0">
                <a:latin typeface="Arial" charset="0"/>
              </a:rPr>
              <a:pPr/>
              <a:t>63</a:t>
            </a:fld>
            <a:endParaRPr lang="en-US" altLang="de-DE" sz="1300">
              <a:latin typeface="Arial" charset="0"/>
            </a:endParaRPr>
          </a:p>
        </p:txBody>
      </p:sp>
      <p:sp>
        <p:nvSpPr>
          <p:cNvPr id="167939" name="Rectangle 2"/>
          <p:cNvSpPr>
            <a:spLocks noGrp="1" noRot="1" noChangeAspect="1" noChangeArrowheads="1" noTextEdit="1"/>
          </p:cNvSpPr>
          <p:nvPr>
            <p:ph type="sldImg"/>
          </p:nvPr>
        </p:nvSpPr>
        <p:spPr>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4B4E2AE-7C5A-4D83-AC6D-FBF601248BB5}" type="slidenum">
              <a:rPr lang="en-US" altLang="de-DE" sz="1300" smtClean="0">
                <a:latin typeface="Arial" charset="0"/>
              </a:rPr>
              <a:pPr/>
              <a:t>64</a:t>
            </a:fld>
            <a:endParaRPr lang="en-US" altLang="de-DE" sz="1300">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D4028A6F-6C89-4607-8890-0F9107968A8E}" type="slidenum">
              <a:rPr lang="en-US" altLang="de-DE" sz="1300" smtClean="0">
                <a:latin typeface="Arial" charset="0"/>
              </a:rPr>
              <a:pPr/>
              <a:t>65</a:t>
            </a:fld>
            <a:endParaRPr lang="en-US" altLang="de-DE" sz="1300">
              <a:latin typeface="Arial" charset="0"/>
            </a:endParaRPr>
          </a:p>
        </p:txBody>
      </p:sp>
      <p:sp>
        <p:nvSpPr>
          <p:cNvPr id="169987" name="Rectangle 2"/>
          <p:cNvSpPr>
            <a:spLocks noGrp="1" noRot="1" noChangeAspect="1" noChangeArrowheads="1" noTextEdit="1"/>
          </p:cNvSpPr>
          <p:nvPr>
            <p:ph type="sldImg"/>
          </p:nvPr>
        </p:nvSpPr>
        <p:spPr>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7A07F0E-6D98-45B1-826D-CF4753D6DCDA}" type="slidenum">
              <a:rPr lang="en-US" altLang="de-DE" sz="1300" smtClean="0">
                <a:latin typeface="Arial" charset="0"/>
              </a:rPr>
              <a:pPr/>
              <a:t>66</a:t>
            </a:fld>
            <a:endParaRPr lang="en-US" altLang="de-DE" sz="1300">
              <a:latin typeface="Arial" charset="0"/>
            </a:endParaRPr>
          </a:p>
        </p:txBody>
      </p:sp>
      <p:sp>
        <p:nvSpPr>
          <p:cNvPr id="171011" name="Rectangle 2"/>
          <p:cNvSpPr>
            <a:spLocks noGrp="1" noRot="1" noChangeAspect="1" noChangeArrowheads="1" noTextEdit="1"/>
          </p:cNvSpPr>
          <p:nvPr>
            <p:ph type="sldImg"/>
          </p:nvPr>
        </p:nvSpPr>
        <p:spPr>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98F1EC76-EBF2-425E-A6F4-663D5CDCB852}" type="slidenum">
              <a:rPr lang="en-US" altLang="de-DE" sz="1300" smtClean="0">
                <a:latin typeface="Arial" charset="0"/>
              </a:rPr>
              <a:pPr/>
              <a:t>67</a:t>
            </a:fld>
            <a:endParaRPr lang="en-US" altLang="de-DE" sz="1300">
              <a:latin typeface="Arial" charset="0"/>
            </a:endParaRPr>
          </a:p>
        </p:txBody>
      </p:sp>
      <p:sp>
        <p:nvSpPr>
          <p:cNvPr id="172035" name="Rectangle 2"/>
          <p:cNvSpPr>
            <a:spLocks noGrp="1" noRot="1" noChangeAspect="1" noChangeArrowheads="1" noTextEdit="1"/>
          </p:cNvSpPr>
          <p:nvPr>
            <p:ph type="sldImg"/>
          </p:nvPr>
        </p:nvSpPr>
        <p:spPr>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380D7C1C-181E-4B6C-B622-3A8F99B9DE51}" type="slidenum">
              <a:rPr lang="en-US" altLang="de-DE" sz="1300" smtClean="0">
                <a:latin typeface="Arial" charset="0"/>
              </a:rPr>
              <a:pPr/>
              <a:t>68</a:t>
            </a:fld>
            <a:endParaRPr lang="en-US" altLang="de-DE" sz="1300">
              <a:latin typeface="Arial" charset="0"/>
            </a:endParaRPr>
          </a:p>
        </p:txBody>
      </p:sp>
      <p:sp>
        <p:nvSpPr>
          <p:cNvPr id="173059" name="Rectangle 2"/>
          <p:cNvSpPr>
            <a:spLocks noGrp="1" noRot="1" noChangeAspect="1" noChangeArrowheads="1" noTextEdit="1"/>
          </p:cNvSpPr>
          <p:nvPr>
            <p:ph type="sldImg"/>
          </p:nvPr>
        </p:nvSpPr>
        <p:spPr>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3D3E790-344F-4AF0-9167-5BB0FFD1B5C2}" type="slidenum">
              <a:rPr lang="en-US" altLang="de-DE" sz="1300" smtClean="0">
                <a:latin typeface="Arial" charset="0"/>
              </a:rPr>
              <a:pPr/>
              <a:t>69</a:t>
            </a:fld>
            <a:endParaRPr lang="en-US" altLang="de-DE" sz="1300">
              <a:latin typeface="Arial" charset="0"/>
            </a:endParaRPr>
          </a:p>
        </p:txBody>
      </p:sp>
      <p:sp>
        <p:nvSpPr>
          <p:cNvPr id="174083" name="Rectangle 2"/>
          <p:cNvSpPr>
            <a:spLocks noGrp="1" noRot="1" noChangeAspect="1" noChangeArrowheads="1" noTextEdit="1"/>
          </p:cNvSpPr>
          <p:nvPr>
            <p:ph type="sldImg"/>
          </p:nvPr>
        </p:nvSpPr>
        <p:spPr>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817D339-DD74-4AFC-828C-0837B5A699A8}" type="slidenum">
              <a:rPr lang="en-US" altLang="de-DE" sz="1300" smtClean="0">
                <a:latin typeface="Arial" charset="0"/>
              </a:rPr>
              <a:pPr/>
              <a:t>70</a:t>
            </a:fld>
            <a:endParaRPr lang="en-US" altLang="de-DE" sz="1300">
              <a:latin typeface="Arial" charset="0"/>
            </a:endParaRPr>
          </a:p>
        </p:txBody>
      </p:sp>
      <p:sp>
        <p:nvSpPr>
          <p:cNvPr id="175107" name="Rectangle 2"/>
          <p:cNvSpPr>
            <a:spLocks noGrp="1" noRot="1" noChangeAspect="1" noChangeArrowheads="1" noTextEdit="1"/>
          </p:cNvSpPr>
          <p:nvPr>
            <p:ph type="sldImg"/>
          </p:nvPr>
        </p:nvSpPr>
        <p:spPr>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4C3CC61-EAB0-4AA1-A995-44993E03A178}" type="slidenum">
              <a:rPr lang="en-US" altLang="de-DE" sz="1300" smtClean="0">
                <a:latin typeface="Arial" charset="0"/>
              </a:rPr>
              <a:pPr/>
              <a:t>71</a:t>
            </a:fld>
            <a:endParaRPr lang="en-US" altLang="de-DE" sz="1300">
              <a:latin typeface="Arial" charset="0"/>
            </a:endParaRPr>
          </a:p>
        </p:txBody>
      </p:sp>
      <p:sp>
        <p:nvSpPr>
          <p:cNvPr id="176131" name="Rectangle 2"/>
          <p:cNvSpPr>
            <a:spLocks noGrp="1" noRot="1" noChangeAspect="1" noChangeArrowheads="1" noTextEdit="1"/>
          </p:cNvSpPr>
          <p:nvPr>
            <p:ph type="sldImg"/>
          </p:nvPr>
        </p:nvSpPr>
        <p:spPr>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E321DB0-61C7-4CB0-B62B-F2CB53E8FF2D}" type="slidenum">
              <a:rPr lang="en-US" altLang="de-DE" sz="1300" smtClean="0">
                <a:latin typeface="Arial" charset="0"/>
              </a:rPr>
              <a:pPr/>
              <a:t>72</a:t>
            </a:fld>
            <a:endParaRPr lang="en-US" altLang="de-DE" sz="1300">
              <a:latin typeface="Arial" charset="0"/>
            </a:endParaRPr>
          </a:p>
        </p:txBody>
      </p:sp>
      <p:sp>
        <p:nvSpPr>
          <p:cNvPr id="177155" name="Rectangle 2"/>
          <p:cNvSpPr>
            <a:spLocks noGrp="1" noRot="1" noChangeAspect="1" noChangeArrowheads="1" noTextEdit="1"/>
          </p:cNvSpPr>
          <p:nvPr>
            <p:ph type="sldImg"/>
          </p:nvPr>
        </p:nvSpPr>
        <p:spPr>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65C9A3B4-9849-4B6B-9A47-7D4EAA511273}" type="slidenum">
              <a:rPr lang="en-US" altLang="de-DE" sz="1300" smtClean="0">
                <a:latin typeface="Arial" charset="0"/>
              </a:rPr>
              <a:pPr/>
              <a:t>73</a:t>
            </a:fld>
            <a:endParaRPr lang="en-US" altLang="de-DE" sz="1300">
              <a:latin typeface="Arial" charset="0"/>
            </a:endParaRPr>
          </a:p>
        </p:txBody>
      </p:sp>
      <p:sp>
        <p:nvSpPr>
          <p:cNvPr id="178179" name="Rectangle 2"/>
          <p:cNvSpPr>
            <a:spLocks noGrp="1" noRot="1" noChangeAspect="1" noChangeArrowheads="1" noTextEdit="1"/>
          </p:cNvSpPr>
          <p:nvPr>
            <p:ph type="sldImg"/>
          </p:nvPr>
        </p:nvSpPr>
        <p:spPr>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BCD5A205-4BFA-48BB-BC29-094A550A1756}" type="slidenum">
              <a:rPr lang="en-US" altLang="de-DE" sz="1300" smtClean="0">
                <a:latin typeface="Arial" charset="0"/>
              </a:rPr>
              <a:pPr/>
              <a:t>74</a:t>
            </a:fld>
            <a:endParaRPr lang="en-US" altLang="de-DE" sz="1300">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0450587-5CEE-4D9E-A9C2-6332C07C118F}" type="slidenum">
              <a:rPr lang="en-US" altLang="de-DE" sz="1300" smtClean="0">
                <a:latin typeface="Arial" charset="0"/>
              </a:rPr>
              <a:pPr/>
              <a:t>75</a:t>
            </a:fld>
            <a:endParaRPr lang="en-US" altLang="de-DE" sz="1300">
              <a:latin typeface="Arial" charset="0"/>
            </a:endParaRPr>
          </a:p>
        </p:txBody>
      </p:sp>
      <p:sp>
        <p:nvSpPr>
          <p:cNvPr id="180227" name="Rectangle 2"/>
          <p:cNvSpPr>
            <a:spLocks noGrp="1" noRot="1" noChangeAspect="1" noChangeArrowheads="1" noTextEdit="1"/>
          </p:cNvSpPr>
          <p:nvPr>
            <p:ph type="sldImg"/>
          </p:nvPr>
        </p:nvSpPr>
        <p:spPr>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46962A1-9755-4258-83F4-9D20D974AB48}" type="slidenum">
              <a:rPr lang="en-US" altLang="de-DE" sz="1300" smtClean="0">
                <a:latin typeface="Arial" charset="0"/>
              </a:rPr>
              <a:pPr/>
              <a:t>76</a:t>
            </a:fld>
            <a:endParaRPr lang="en-US" altLang="de-DE" sz="1300">
              <a:latin typeface="Arial" charset="0"/>
            </a:endParaRPr>
          </a:p>
        </p:txBody>
      </p:sp>
      <p:sp>
        <p:nvSpPr>
          <p:cNvPr id="184323" name="Rectangle 2"/>
          <p:cNvSpPr>
            <a:spLocks noGrp="1" noRot="1" noChangeAspect="1" noChangeArrowheads="1" noTextEdit="1"/>
          </p:cNvSpPr>
          <p:nvPr>
            <p:ph type="sldImg"/>
          </p:nvPr>
        </p:nvSpPr>
        <p:spPr>
          <a:solidFill>
            <a:srgbClr val="FFFFFF"/>
          </a:solidFill>
          <a:ln/>
        </p:spPr>
      </p:sp>
      <p:sp>
        <p:nvSpPr>
          <p:cNvPr id="184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0515A2D5-A585-4930-8CA0-F85E63CC7E03}" type="slidenum">
              <a:rPr lang="en-US" altLang="de-DE" sz="1300" smtClean="0">
                <a:latin typeface="Arial" charset="0"/>
              </a:rPr>
              <a:pPr/>
              <a:t>77</a:t>
            </a:fld>
            <a:endParaRPr lang="en-US" altLang="de-DE" sz="1300">
              <a:latin typeface="Arial" charset="0"/>
            </a:endParaRPr>
          </a:p>
        </p:txBody>
      </p:sp>
      <p:sp>
        <p:nvSpPr>
          <p:cNvPr id="185347" name="Rectangle 2"/>
          <p:cNvSpPr>
            <a:spLocks noGrp="1" noRot="1" noChangeAspect="1" noChangeArrowheads="1" noTextEdit="1"/>
          </p:cNvSpPr>
          <p:nvPr>
            <p:ph type="sldImg"/>
          </p:nvPr>
        </p:nvSpPr>
        <p:spPr>
          <a:solidFill>
            <a:srgbClr val="FFFFFF"/>
          </a:solidFill>
          <a:ln/>
        </p:spPr>
      </p:sp>
      <p:sp>
        <p:nvSpPr>
          <p:cNvPr id="1853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54798EB-F9D5-41D7-B9C0-F66028E773D9}" type="slidenum">
              <a:rPr lang="en-US" altLang="de-DE" sz="1300" smtClean="0">
                <a:latin typeface="Arial" charset="0"/>
              </a:rPr>
              <a:pPr/>
              <a:t>78</a:t>
            </a:fld>
            <a:endParaRPr lang="en-US" altLang="de-DE" sz="1300">
              <a:latin typeface="Arial" charset="0"/>
            </a:endParaRPr>
          </a:p>
        </p:txBody>
      </p:sp>
      <p:sp>
        <p:nvSpPr>
          <p:cNvPr id="186371" name="Rectangle 2"/>
          <p:cNvSpPr>
            <a:spLocks noGrp="1" noRot="1" noChangeAspect="1" noChangeArrowheads="1" noTextEdit="1"/>
          </p:cNvSpPr>
          <p:nvPr>
            <p:ph type="sldImg"/>
          </p:nvPr>
        </p:nvSpPr>
        <p:spPr>
          <a:solidFill>
            <a:srgbClr val="FFFFFF"/>
          </a:solidFill>
          <a:ln/>
        </p:spPr>
      </p:sp>
      <p:sp>
        <p:nvSpPr>
          <p:cNvPr id="186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6DFE4CD-6BA0-45C2-8980-540981DA5365}" type="slidenum">
              <a:rPr lang="en-US" altLang="de-DE" sz="1300" smtClean="0">
                <a:latin typeface="Arial" charset="0"/>
              </a:rPr>
              <a:pPr/>
              <a:t>79</a:t>
            </a:fld>
            <a:endParaRPr lang="en-US" altLang="de-DE" sz="1300">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D013581B-0B2F-4DB4-856A-60022ADF1A7C}" type="slidenum">
              <a:rPr lang="en-US" altLang="de-DE" sz="1300" smtClean="0">
                <a:latin typeface="Arial" charset="0"/>
              </a:rPr>
              <a:pPr/>
              <a:t>80</a:t>
            </a:fld>
            <a:endParaRPr lang="en-US" altLang="de-DE" sz="1300">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14F76D2-CDF2-4667-A6DF-01D628BC0BF6}" type="slidenum">
              <a:rPr lang="en-US" altLang="de-DE" sz="1300" smtClean="0">
                <a:latin typeface="Arial" charset="0"/>
              </a:rPr>
              <a:pPr/>
              <a:t>81</a:t>
            </a:fld>
            <a:endParaRPr lang="en-US" altLang="de-DE" sz="1300">
              <a:latin typeface="Arial" charset="0"/>
            </a:endParaRPr>
          </a:p>
        </p:txBody>
      </p:sp>
      <p:sp>
        <p:nvSpPr>
          <p:cNvPr id="189443" name="Rectangle 2"/>
          <p:cNvSpPr>
            <a:spLocks noGrp="1" noRot="1" noChangeAspect="1" noChangeArrowheads="1" noTextEdit="1"/>
          </p:cNvSpPr>
          <p:nvPr>
            <p:ph type="sldImg"/>
          </p:nvPr>
        </p:nvSpPr>
        <p:spPr>
          <a:solidFill>
            <a:srgbClr val="FFFFFF"/>
          </a:solidFill>
          <a:ln/>
        </p:spPr>
      </p:sp>
      <p:sp>
        <p:nvSpPr>
          <p:cNvPr id="1894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DC87539-54DA-4614-8AC6-04310DD84793}" type="slidenum">
              <a:rPr lang="en-US" altLang="de-DE" sz="1300" smtClean="0">
                <a:latin typeface="Arial" charset="0"/>
              </a:rPr>
              <a:pPr/>
              <a:t>82</a:t>
            </a:fld>
            <a:endParaRPr lang="en-US" altLang="de-DE" sz="1300">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9611A7C-E0AE-4296-A1BA-0440E4F9A218}" type="slidenum">
              <a:rPr lang="en-US" altLang="de-DE" sz="1300" smtClean="0">
                <a:latin typeface="Arial" charset="0"/>
              </a:rPr>
              <a:pPr/>
              <a:t>83</a:t>
            </a:fld>
            <a:endParaRPr lang="en-US" altLang="de-DE" sz="1300">
              <a:latin typeface="Arial" charset="0"/>
            </a:endParaRPr>
          </a:p>
        </p:txBody>
      </p:sp>
      <p:sp>
        <p:nvSpPr>
          <p:cNvPr id="191491" name="Rectangle 2"/>
          <p:cNvSpPr>
            <a:spLocks noGrp="1" noRot="1" noChangeAspect="1" noChangeArrowheads="1" noTextEdit="1"/>
          </p:cNvSpPr>
          <p:nvPr>
            <p:ph type="sldImg"/>
          </p:nvPr>
        </p:nvSpPr>
        <p:spPr>
          <a:solidFill>
            <a:srgbClr val="FFFFFF"/>
          </a:solidFill>
          <a:ln/>
        </p:spPr>
      </p:sp>
      <p:sp>
        <p:nvSpPr>
          <p:cNvPr id="1914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D733307-EE9B-4584-B502-E4276D626676}" type="slidenum">
              <a:rPr lang="en-US" altLang="de-DE" sz="1300" smtClean="0">
                <a:latin typeface="Arial" charset="0"/>
              </a:rPr>
              <a:pPr/>
              <a:t>84</a:t>
            </a:fld>
            <a:endParaRPr lang="en-US" altLang="de-DE" sz="1300">
              <a:latin typeface="Arial" charset="0"/>
            </a:endParaRPr>
          </a:p>
        </p:txBody>
      </p:sp>
      <p:sp>
        <p:nvSpPr>
          <p:cNvPr id="192515" name="Rectangle 2"/>
          <p:cNvSpPr>
            <a:spLocks noGrp="1" noRot="1" noChangeAspect="1" noChangeArrowheads="1" noTextEdit="1"/>
          </p:cNvSpPr>
          <p:nvPr>
            <p:ph type="sldImg"/>
          </p:nvPr>
        </p:nvSpPr>
        <p:spPr>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9F43D96B-A0BA-44A7-8ED9-1EB9A66D2EFF}" type="slidenum">
              <a:rPr lang="en-US" altLang="de-DE" sz="1300" smtClean="0">
                <a:latin typeface="Arial" charset="0"/>
              </a:rPr>
              <a:pPr/>
              <a:t>85</a:t>
            </a:fld>
            <a:endParaRPr lang="en-US" altLang="de-DE" sz="1300">
              <a:latin typeface="Arial" charset="0"/>
            </a:endParaRPr>
          </a:p>
        </p:txBody>
      </p:sp>
      <p:sp>
        <p:nvSpPr>
          <p:cNvPr id="193539" name="Rectangle 2"/>
          <p:cNvSpPr>
            <a:spLocks noGrp="1" noRot="1" noChangeAspect="1" noChangeArrowheads="1" noTextEdit="1"/>
          </p:cNvSpPr>
          <p:nvPr>
            <p:ph type="sldImg"/>
          </p:nvPr>
        </p:nvSpPr>
        <p:spPr>
          <a:solidFill>
            <a:srgbClr val="FFFFFF"/>
          </a:solidFill>
          <a:ln/>
        </p:spPr>
      </p:sp>
      <p:sp>
        <p:nvSpPr>
          <p:cNvPr id="193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3C71E0A9-4CD6-4C76-B75F-5D63C6515FBB}" type="slidenum">
              <a:rPr lang="en-US" altLang="de-DE" sz="1300" smtClean="0">
                <a:latin typeface="Arial" charset="0"/>
              </a:rPr>
              <a:pPr/>
              <a:t>86</a:t>
            </a:fld>
            <a:endParaRPr lang="en-US" altLang="de-DE" sz="1300">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A05EB5C9-D106-4507-8CA2-0944BC186569}" type="slidenum">
              <a:rPr lang="en-US" altLang="de-DE" sz="1300" smtClean="0">
                <a:latin typeface="Arial" charset="0"/>
              </a:rPr>
              <a:pPr/>
              <a:t>87</a:t>
            </a:fld>
            <a:endParaRPr lang="en-US" altLang="de-DE" sz="1300">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AA5EADA-B8A1-402F-9165-1F646A6EA816}" type="slidenum">
              <a:rPr lang="en-US" altLang="de-DE" sz="1300" smtClean="0">
                <a:latin typeface="Arial" charset="0"/>
              </a:rPr>
              <a:pPr/>
              <a:t>88</a:t>
            </a:fld>
            <a:endParaRPr lang="en-US" altLang="de-DE" sz="1300">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a:xfrm>
            <a:off x="354013" y="604838"/>
            <a:ext cx="5729287" cy="3222625"/>
          </a:xfrm>
          <a:ln/>
        </p:spPr>
      </p:sp>
      <p:sp>
        <p:nvSpPr>
          <p:cNvPr id="197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97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47B99F6-89BC-4BAF-9426-64770B3E59BC}" type="slidenum">
              <a:rPr lang="en-US" altLang="de-DE" sz="1300" smtClean="0">
                <a:solidFill>
                  <a:srgbClr val="000000"/>
                </a:solidFill>
                <a:latin typeface="Arial" charset="0"/>
              </a:rPr>
              <a:pPr/>
              <a:t>89</a:t>
            </a:fld>
            <a:endParaRPr lang="en-US" altLang="de-DE" sz="1300">
              <a:solidFill>
                <a:srgbClr val="000000"/>
              </a:solidFill>
              <a:latin typeface="Arial"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A3D5B3A-7E11-4807-B65B-F1ADA12ACBEB}" type="slidenum">
              <a:rPr lang="en-US" altLang="de-DE" sz="1300" smtClean="0">
                <a:latin typeface="Arial" charset="0"/>
              </a:rPr>
              <a:pPr/>
              <a:t>90</a:t>
            </a:fld>
            <a:endParaRPr lang="en-US" altLang="de-DE" sz="1300">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6" name="Grafik 13"/>
          <p:cNvPicPr>
            <a:picLocks/>
          </p:cNvPicPr>
          <p:nvPr/>
        </p:nvPicPr>
        <p:blipFill>
          <a:blip r:embed="rId2">
            <a:extLst>
              <a:ext uri="{28A0092B-C50C-407E-A947-70E740481C1C}">
                <a14:useLocalDpi xmlns:a14="http://schemas.microsoft.com/office/drawing/2010/main" val="0"/>
              </a:ext>
            </a:extLst>
          </a:blip>
          <a:srcRect/>
          <a:stretch>
            <a:fillRect/>
          </a:stretch>
        </p:blipFill>
        <p:spPr bwMode="gray">
          <a:xfrm>
            <a:off x="0" y="0"/>
            <a:ext cx="9144000"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15"/>
          <p:cNvPicPr>
            <a:picLocks/>
          </p:cNvPicPr>
          <p:nvPr/>
        </p:nvPicPr>
        <p:blipFill>
          <a:blip r:embed="rId3">
            <a:extLst>
              <a:ext uri="{28A0092B-C50C-407E-A947-70E740481C1C}">
                <a14:useLocalDpi xmlns:a14="http://schemas.microsoft.com/office/drawing/2010/main" val="0"/>
              </a:ext>
            </a:extLst>
          </a:blip>
          <a:srcRect l="46996"/>
          <a:stretch>
            <a:fillRect/>
          </a:stretch>
        </p:blipFill>
        <p:spPr bwMode="gray">
          <a:xfrm>
            <a:off x="4297363" y="0"/>
            <a:ext cx="7897812"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eck 8"/>
          <p:cNvSpPr/>
          <p:nvPr/>
        </p:nvSpPr>
        <p:spPr bwMode="gray">
          <a:xfrm>
            <a:off x="0" y="3573463"/>
            <a:ext cx="12195175" cy="1655762"/>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a:defRPr/>
            </a:pPr>
            <a:endParaRPr lang="de-DE" sz="800" dirty="0"/>
          </a:p>
        </p:txBody>
      </p:sp>
      <p:sp>
        <p:nvSpPr>
          <p:cNvPr id="9" name="Rechteck 10"/>
          <p:cNvSpPr/>
          <p:nvPr/>
        </p:nvSpPr>
        <p:spPr bwMode="gray">
          <a:xfrm>
            <a:off x="0" y="3429000"/>
            <a:ext cx="12195175" cy="714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9575" y="404813"/>
            <a:ext cx="879475"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500" y="6096000"/>
            <a:ext cx="1943100"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bwMode="gray">
          <a:xfrm>
            <a:off x="408955" y="4077137"/>
            <a:ext cx="11376000" cy="936000"/>
          </a:xfrm>
        </p:spPr>
        <p:txBody>
          <a:bodyPr/>
          <a:lstStyle>
            <a:lvl1pPr algn="l">
              <a:lnSpc>
                <a:spcPct val="90000"/>
              </a:lnSpc>
              <a:defRPr sz="3600" baseline="0"/>
            </a:lvl1pPr>
          </a:lstStyle>
          <a:p>
            <a:r>
              <a:rPr lang="en-US"/>
              <a:t>Click to edit Master title style</a:t>
            </a:r>
            <a:endParaRPr lang="de-DE" dirty="0"/>
          </a:p>
        </p:txBody>
      </p:sp>
      <p:sp>
        <p:nvSpPr>
          <p:cNvPr id="3" name="Subtitle 2"/>
          <p:cNvSpPr>
            <a:spLocks noGrp="1"/>
          </p:cNvSpPr>
          <p:nvPr>
            <p:ph type="subTitle" idx="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en-US"/>
              <a:t>Click to edit Master subtitle style</a:t>
            </a:r>
            <a:endParaRPr lang="de-DE" dirty="0"/>
          </a:p>
        </p:txBody>
      </p:sp>
      <p:sp>
        <p:nvSpPr>
          <p:cNvPr id="15" name="Textplatzhalter 14"/>
          <p:cNvSpPr>
            <a:spLocks noGrp="1"/>
          </p:cNvSpPr>
          <p:nvPr>
            <p:ph type="body" sz="quarter" idx="10"/>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en-US"/>
              <a:t>Click to edit Master text styles</a:t>
            </a:r>
          </a:p>
          <a:p>
            <a:pPr lvl="1"/>
            <a:r>
              <a:rPr lang="en-US"/>
              <a:t>Second level</a:t>
            </a:r>
          </a:p>
        </p:txBody>
      </p:sp>
      <p:sp>
        <p:nvSpPr>
          <p:cNvPr id="21" name="Textplatzhalter 20"/>
          <p:cNvSpPr>
            <a:spLocks noGrp="1"/>
          </p:cNvSpPr>
          <p:nvPr>
            <p:ph type="body" sz="quarter" idx="1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en-US"/>
              <a:t>Click to edit Master text styles</a:t>
            </a:r>
          </a:p>
        </p:txBody>
      </p:sp>
    </p:spTree>
    <p:extLst>
      <p:ext uri="{BB962C8B-B14F-4D97-AF65-F5344CB8AC3E}">
        <p14:creationId xmlns:p14="http://schemas.microsoft.com/office/powerpoint/2010/main" val="1323387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8" name="Rechteck 8"/>
          <p:cNvSpPr/>
          <p:nvPr/>
        </p:nvSpPr>
        <p:spPr bwMode="gray">
          <a:xfrm>
            <a:off x="0" y="3573463"/>
            <a:ext cx="12195175" cy="1655762"/>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a:defRPr/>
            </a:pPr>
            <a:endParaRPr lang="de-DE" sz="800" dirty="0"/>
          </a:p>
        </p:txBody>
      </p:sp>
      <p:sp>
        <p:nvSpPr>
          <p:cNvPr id="9" name="Rechteck 12"/>
          <p:cNvSpPr/>
          <p:nvPr/>
        </p:nvSpPr>
        <p:spPr bwMode="gray">
          <a:xfrm>
            <a:off x="0" y="3429000"/>
            <a:ext cx="12195175" cy="714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9842500" y="6096000"/>
            <a:ext cx="1943100"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Bildplatzhalter 4"/>
          <p:cNvSpPr>
            <a:spLocks noGrp="1"/>
          </p:cNvSpPr>
          <p:nvPr>
            <p:ph type="pic" sz="quarter" idx="12"/>
          </p:nvPr>
        </p:nvSpPr>
        <p:spPr bwMode="gray">
          <a:xfrm>
            <a:off x="3" y="1"/>
            <a:ext cx="12195179" cy="3357563"/>
          </a:xfrm>
          <a:noFill/>
        </p:spPr>
        <p:txBody>
          <a:bodyPr lIns="6372000" anchor="ctr"/>
          <a:lstStyle>
            <a:lvl1pPr algn="l">
              <a:spcBef>
                <a:spcPts val="0"/>
              </a:spcBef>
              <a:defRPr sz="1000" b="0" i="0" baseline="0">
                <a:solidFill>
                  <a:schemeClr val="tx1"/>
                </a:solidFill>
              </a:defRPr>
            </a:lvl1pPr>
          </a:lstStyle>
          <a:p>
            <a:pPr lvl="0"/>
            <a:r>
              <a:rPr lang="en-US" noProof="0"/>
              <a:t>Click icon to add picture</a:t>
            </a:r>
            <a:endParaRPr lang="de-DE" noProof="0" dirty="0"/>
          </a:p>
        </p:txBody>
      </p:sp>
      <p:sp>
        <p:nvSpPr>
          <p:cNvPr id="2" name="Title 1"/>
          <p:cNvSpPr>
            <a:spLocks noGrp="1"/>
          </p:cNvSpPr>
          <p:nvPr>
            <p:ph type="ctrTitle"/>
          </p:nvPr>
        </p:nvSpPr>
        <p:spPr bwMode="gray">
          <a:xfrm>
            <a:off x="408955" y="4077137"/>
            <a:ext cx="11376000" cy="936000"/>
          </a:xfrm>
        </p:spPr>
        <p:txBody>
          <a:bodyPr/>
          <a:lstStyle>
            <a:lvl1pPr algn="l">
              <a:lnSpc>
                <a:spcPct val="90000"/>
              </a:lnSpc>
              <a:defRPr sz="3600" baseline="0"/>
            </a:lvl1pPr>
          </a:lstStyle>
          <a:p>
            <a:r>
              <a:rPr lang="en-US"/>
              <a:t>Click to edit Master title style</a:t>
            </a:r>
            <a:endParaRPr lang="de-DE" dirty="0"/>
          </a:p>
        </p:txBody>
      </p:sp>
      <p:sp>
        <p:nvSpPr>
          <p:cNvPr id="3" name="Subtitle 2"/>
          <p:cNvSpPr>
            <a:spLocks noGrp="1"/>
          </p:cNvSpPr>
          <p:nvPr>
            <p:ph type="subTitle" idx="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en-US"/>
              <a:t>Click to edit Master subtitle style</a:t>
            </a:r>
            <a:endParaRPr lang="de-DE" dirty="0"/>
          </a:p>
        </p:txBody>
      </p:sp>
      <p:sp>
        <p:nvSpPr>
          <p:cNvPr id="15" name="Textplatzhalter 14"/>
          <p:cNvSpPr>
            <a:spLocks noGrp="1"/>
          </p:cNvSpPr>
          <p:nvPr>
            <p:ph type="body" sz="quarter" idx="10"/>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en-US"/>
              <a:t>Click to edit Master text styles</a:t>
            </a:r>
          </a:p>
          <a:p>
            <a:pPr lvl="1"/>
            <a:r>
              <a:rPr lang="en-US"/>
              <a:t>Second level</a:t>
            </a:r>
          </a:p>
        </p:txBody>
      </p:sp>
      <p:sp>
        <p:nvSpPr>
          <p:cNvPr id="21" name="Textplatzhalter 20"/>
          <p:cNvSpPr>
            <a:spLocks noGrp="1"/>
          </p:cNvSpPr>
          <p:nvPr>
            <p:ph type="body" sz="quarter" idx="1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en-US"/>
              <a:t>Click to edit Master text styles</a:t>
            </a:r>
          </a:p>
        </p:txBody>
      </p:sp>
      <p:sp>
        <p:nvSpPr>
          <p:cNvPr id="10" name="Textplatzhalter 9"/>
          <p:cNvSpPr>
            <a:spLocks noGrp="1"/>
          </p:cNvSpPr>
          <p:nvPr>
            <p:ph type="body" sz="quarter" idx="13"/>
          </p:nvPr>
        </p:nvSpPr>
        <p:spPr bwMode="gray">
          <a:xfrm>
            <a:off x="408955" y="404665"/>
            <a:ext cx="882000" cy="936000"/>
          </a:xfrm>
          <a:blipFill>
            <a:blip r:embed="rId3"/>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en-US"/>
              <a:t>Click to edit Master text styles</a:t>
            </a:r>
          </a:p>
        </p:txBody>
      </p:sp>
    </p:spTree>
    <p:extLst>
      <p:ext uri="{BB962C8B-B14F-4D97-AF65-F5344CB8AC3E}">
        <p14:creationId xmlns:p14="http://schemas.microsoft.com/office/powerpoint/2010/main" val="2527449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4" name="Subtitle 2"/>
          <p:cNvSpPr txBox="1">
            <a:spLocks/>
          </p:cNvSpPr>
          <p:nvPr/>
        </p:nvSpPr>
        <p:spPr bwMode="gray">
          <a:xfrm>
            <a:off x="409575" y="3721100"/>
            <a:ext cx="11376025" cy="288925"/>
          </a:xfrm>
          <a:prstGeom prst="rect">
            <a:avLst/>
          </a:prstGeom>
        </p:spPr>
        <p:txBody>
          <a:bodyPr lIns="0" tIns="0" rIns="0" bIns="0" anchor="b"/>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Hugræn</a:t>
            </a:r>
            <a:r>
              <a:rPr lang="en-US" altLang="ko-KR" dirty="0">
                <a:solidFill>
                  <a:srgbClr val="004992"/>
                </a:solidFill>
              </a:rPr>
              <a:t> </a:t>
            </a:r>
            <a:r>
              <a:rPr lang="en-US" altLang="ko-KR" dirty="0" err="1">
                <a:solidFill>
                  <a:srgbClr val="004992"/>
                </a:solidFill>
              </a:rPr>
              <a:t>Innsæisþjálfun</a:t>
            </a:r>
            <a:r>
              <a:rPr lang="en-US" altLang="ko-KR" dirty="0">
                <a:solidFill>
                  <a:srgbClr val="004992"/>
                </a:solidFill>
              </a:rPr>
              <a:t> (HI)</a:t>
            </a:r>
            <a:endParaRPr lang="de-DE" dirty="0">
              <a:solidFill>
                <a:srgbClr val="004992"/>
              </a:solidFill>
            </a:endParaRPr>
          </a:p>
        </p:txBody>
      </p:sp>
      <p:sp>
        <p:nvSpPr>
          <p:cNvPr id="6" name="Rectangle 5"/>
          <p:cNvSpPr/>
          <p:nvPr/>
        </p:nvSpPr>
        <p:spPr bwMode="gray">
          <a:xfrm>
            <a:off x="0" y="3427413"/>
            <a:ext cx="12198350" cy="73025"/>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a:defRPr/>
            </a:pPr>
            <a:endParaRPr lang="en-US" dirty="0" err="1">
              <a:solidFill>
                <a:schemeClr val="tx1"/>
              </a:solidFill>
              <a:latin typeface="+mj-lt"/>
            </a:endParaRPr>
          </a:p>
        </p:txBody>
      </p:sp>
      <p:pic>
        <p:nvPicPr>
          <p:cNvPr id="7" name="Bild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10475" y="620713"/>
            <a:ext cx="354647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409575" y="6300788"/>
            <a:ext cx="640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defRPr/>
            </a:pPr>
            <a:r>
              <a:rPr lang="en-US" altLang="ko-KR" sz="1000" dirty="0" err="1">
                <a:latin typeface="+mj-lt"/>
              </a:rPr>
              <a:t>Birting</a:t>
            </a:r>
            <a:r>
              <a:rPr lang="en-US" altLang="ko-KR" sz="1000" dirty="0">
                <a:latin typeface="+mj-lt"/>
              </a:rPr>
              <a:t> </a:t>
            </a:r>
            <a:r>
              <a:rPr lang="en-US" altLang="ko-KR" sz="1000" dirty="0" err="1">
                <a:latin typeface="+mj-lt"/>
              </a:rPr>
              <a:t>myndefnis</a:t>
            </a:r>
            <a:r>
              <a:rPr lang="en-US" altLang="ko-KR" sz="1000" dirty="0">
                <a:latin typeface="+mj-lt"/>
              </a:rPr>
              <a:t> </a:t>
            </a:r>
            <a:r>
              <a:rPr lang="en-US" altLang="ko-KR" sz="1000" dirty="0" err="1">
                <a:latin typeface="+mj-lt"/>
              </a:rPr>
              <a:t>er</a:t>
            </a:r>
            <a:r>
              <a:rPr lang="en-US" altLang="ko-KR" sz="1000" dirty="0">
                <a:latin typeface="+mj-lt"/>
              </a:rPr>
              <a:t> </a:t>
            </a:r>
            <a:r>
              <a:rPr lang="en-US" altLang="ko-KR" sz="1000" dirty="0" err="1">
                <a:latin typeface="+mj-lt"/>
              </a:rPr>
              <a:t>með</a:t>
            </a:r>
            <a:r>
              <a:rPr lang="en-US" altLang="ko-KR" sz="1000" dirty="0">
                <a:latin typeface="+mj-lt"/>
              </a:rPr>
              <a:t> </a:t>
            </a:r>
            <a:r>
              <a:rPr lang="en-US" altLang="ko-KR" sz="1000" dirty="0" err="1">
                <a:latin typeface="+mj-lt"/>
              </a:rPr>
              <a:t>góðfúslegu</a:t>
            </a:r>
            <a:r>
              <a:rPr lang="en-US" altLang="ko-KR" sz="1000" dirty="0">
                <a:latin typeface="+mj-lt"/>
              </a:rPr>
              <a:t> </a:t>
            </a:r>
            <a:r>
              <a:rPr lang="en-US" altLang="ko-KR" sz="1000" dirty="0" err="1">
                <a:latin typeface="+mj-lt"/>
              </a:rPr>
              <a:t>leyfi</a:t>
            </a:r>
            <a:r>
              <a:rPr lang="en-US" altLang="ko-KR" sz="1000" dirty="0">
                <a:latin typeface="+mj-lt"/>
              </a:rPr>
              <a:t> </a:t>
            </a:r>
            <a:r>
              <a:rPr lang="en-US" altLang="ko-KR" sz="1000" dirty="0" err="1">
                <a:latin typeface="+mj-lt"/>
              </a:rPr>
              <a:t>listamanna</a:t>
            </a:r>
            <a:r>
              <a:rPr lang="en-US" altLang="ko-KR" sz="1000" dirty="0">
                <a:latin typeface="+mj-lt"/>
              </a:rPr>
              <a:t> </a:t>
            </a:r>
            <a:r>
              <a:rPr lang="en-US" altLang="ko-KR" sz="1000" dirty="0" err="1">
                <a:latin typeface="+mj-lt"/>
              </a:rPr>
              <a:t>og</a:t>
            </a:r>
            <a:r>
              <a:rPr lang="en-US" altLang="ko-KR" sz="1000" dirty="0">
                <a:latin typeface="+mj-lt"/>
              </a:rPr>
              <a:t> </a:t>
            </a:r>
            <a:r>
              <a:rPr lang="en-US" altLang="ko-KR" sz="1000" dirty="0" err="1">
                <a:latin typeface="+mj-lt"/>
              </a:rPr>
              <a:t>höfundarréttarhafa</a:t>
            </a:r>
            <a:r>
              <a:rPr lang="en-US" altLang="ko-KR" sz="1000" dirty="0">
                <a:latin typeface="+mj-lt"/>
              </a:rPr>
              <a:t>. </a:t>
            </a:r>
            <a:r>
              <a:rPr lang="en-US" altLang="ko-KR" sz="1000" dirty="0" err="1">
                <a:latin typeface="+mj-lt"/>
              </a:rPr>
              <a:t>Nánari</a:t>
            </a:r>
            <a:r>
              <a:rPr lang="en-US" altLang="ko-KR" sz="1000" dirty="0">
                <a:latin typeface="+mj-lt"/>
              </a:rPr>
              <a:t> </a:t>
            </a:r>
            <a:r>
              <a:rPr lang="en-US" altLang="ko-KR" sz="1000" dirty="0" err="1">
                <a:latin typeface="+mj-lt"/>
              </a:rPr>
              <a:t>upplýsingar</a:t>
            </a:r>
            <a:r>
              <a:rPr lang="en-US" altLang="ko-KR" sz="1000" dirty="0">
                <a:latin typeface="+mj-lt"/>
              </a:rPr>
              <a:t> (</a:t>
            </a:r>
            <a:r>
              <a:rPr lang="en-US" altLang="ko-KR" sz="1000" dirty="0" err="1">
                <a:latin typeface="+mj-lt"/>
              </a:rPr>
              <a:t>listamaður</a:t>
            </a:r>
            <a:r>
              <a:rPr lang="en-US" altLang="ko-KR" sz="1000" dirty="0">
                <a:latin typeface="+mj-lt"/>
              </a:rPr>
              <a:t>, </a:t>
            </a:r>
            <a:r>
              <a:rPr lang="en-US" altLang="ko-KR" sz="1000" dirty="0" err="1">
                <a:latin typeface="+mj-lt"/>
              </a:rPr>
              <a:t>titill</a:t>
            </a:r>
            <a:r>
              <a:rPr lang="en-US" altLang="ko-KR" sz="1000" dirty="0">
                <a:latin typeface="+mj-lt"/>
              </a:rPr>
              <a:t>) </a:t>
            </a:r>
            <a:r>
              <a:rPr lang="en-US" altLang="ko-KR" sz="1000" dirty="0" err="1">
                <a:latin typeface="+mj-lt"/>
              </a:rPr>
              <a:t>má</a:t>
            </a:r>
            <a:r>
              <a:rPr lang="en-US" altLang="ko-KR" sz="1000" dirty="0">
                <a:latin typeface="+mj-lt"/>
              </a:rPr>
              <a:t> </a:t>
            </a:r>
            <a:r>
              <a:rPr lang="en-US" altLang="ko-KR" sz="1000" dirty="0" err="1">
                <a:latin typeface="+mj-lt"/>
              </a:rPr>
              <a:t>finna</a:t>
            </a:r>
            <a:r>
              <a:rPr lang="en-US" altLang="ko-KR" sz="1000" dirty="0">
                <a:latin typeface="+mj-lt"/>
              </a:rPr>
              <a:t> í </a:t>
            </a:r>
            <a:r>
              <a:rPr lang="en-US" altLang="ko-KR" sz="1000" dirty="0" err="1">
                <a:latin typeface="+mj-lt"/>
              </a:rPr>
              <a:t>lok</a:t>
            </a:r>
            <a:r>
              <a:rPr lang="en-US" altLang="ko-KR" sz="1000" dirty="0">
                <a:latin typeface="+mj-lt"/>
              </a:rPr>
              <a:t> </a:t>
            </a:r>
            <a:r>
              <a:rPr lang="en-US" altLang="ko-KR" sz="1000" dirty="0" err="1">
                <a:latin typeface="+mj-lt"/>
              </a:rPr>
              <a:t>kynningar</a:t>
            </a:r>
            <a:r>
              <a:rPr lang="en-US" altLang="ko-KR" sz="1000" dirty="0">
                <a:latin typeface="+mj-lt"/>
              </a:rPr>
              <a:t>.</a:t>
            </a:r>
          </a:p>
        </p:txBody>
      </p:sp>
      <p:pic>
        <p:nvPicPr>
          <p:cNvPr id="9"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39538" y="6407150"/>
            <a:ext cx="24765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p:nvPr>
        </p:nvSpPr>
        <p:spPr bwMode="gray">
          <a:xfrm>
            <a:off x="408955" y="404665"/>
            <a:ext cx="882000" cy="936000"/>
          </a:xfrm>
          <a:blipFill>
            <a:blip r:embed="rId4"/>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en-US"/>
              <a:t>Click to edit Master text styles</a:t>
            </a:r>
          </a:p>
        </p:txBody>
      </p:sp>
    </p:spTree>
    <p:extLst>
      <p:ext uri="{BB962C8B-B14F-4D97-AF65-F5344CB8AC3E}">
        <p14:creationId xmlns:p14="http://schemas.microsoft.com/office/powerpoint/2010/main" val="2549547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Footer Placeholder 4"/>
          <p:cNvSpPr>
            <a:spLocks noGrp="1"/>
          </p:cNvSpPr>
          <p:nvPr>
            <p:ph type="ftr" sz="quarter" idx="14"/>
          </p:nvPr>
        </p:nvSpPr>
        <p:spPr/>
        <p:txBody>
          <a:bodyPr/>
          <a:lstStyle>
            <a:lvl1pPr>
              <a:defRPr/>
            </a:lvl1pPr>
          </a:lstStyle>
          <a:p>
            <a:pPr>
              <a:defRPr/>
            </a:pPr>
            <a:r>
              <a:rPr lang="de-DE"/>
              <a:t>Hugræn Innsæisþjálfun 5 – Minni</a:t>
            </a:r>
          </a:p>
        </p:txBody>
      </p:sp>
      <p:sp>
        <p:nvSpPr>
          <p:cNvPr id="6" name="Slide Number Placeholder 5"/>
          <p:cNvSpPr>
            <a:spLocks noGrp="1"/>
          </p:cNvSpPr>
          <p:nvPr>
            <p:ph type="sldNum" sz="quarter" idx="15"/>
          </p:nvPr>
        </p:nvSpPr>
        <p:spPr/>
        <p:txBody>
          <a:bodyPr/>
          <a:lstStyle>
            <a:lvl1pPr>
              <a:defRPr/>
            </a:lvl1pPr>
          </a:lstStyle>
          <a:p>
            <a:pPr>
              <a:defRPr/>
            </a:pPr>
            <a:fld id="{71859F7C-3BC8-4ED3-861D-21C5172C6B3D}" type="slidenum">
              <a:rPr lang="de-DE" altLang="de-DE"/>
              <a:pPr>
                <a:defRPr/>
              </a:pPr>
              <a:t>‹Nr.›</a:t>
            </a:fld>
            <a:endParaRPr lang="de-DE" altLang="de-DE"/>
          </a:p>
        </p:txBody>
      </p:sp>
    </p:spTree>
    <p:extLst>
      <p:ext uri="{BB962C8B-B14F-4D97-AF65-F5344CB8AC3E}">
        <p14:creationId xmlns:p14="http://schemas.microsoft.com/office/powerpoint/2010/main" val="510596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Footer Placeholder 4"/>
          <p:cNvSpPr>
            <a:spLocks noGrp="1"/>
          </p:cNvSpPr>
          <p:nvPr>
            <p:ph type="ftr" sz="quarter" idx="10"/>
          </p:nvPr>
        </p:nvSpPr>
        <p:spPr/>
        <p:txBody>
          <a:bodyPr>
            <a:noAutofit/>
          </a:bodyPr>
          <a:lstStyle>
            <a:lvl1pPr>
              <a:defRPr b="0"/>
            </a:lvl1pPr>
          </a:lstStyle>
          <a:p>
            <a:pPr>
              <a:defRPr/>
            </a:pPr>
            <a:r>
              <a:rPr lang="de-DE"/>
              <a:t>Hugræn Innsæisþjálfun 5 – Minni</a:t>
            </a:r>
          </a:p>
        </p:txBody>
      </p:sp>
      <p:sp>
        <p:nvSpPr>
          <p:cNvPr id="5" name="Slide Number Placeholder 5"/>
          <p:cNvSpPr>
            <a:spLocks noGrp="1"/>
          </p:cNvSpPr>
          <p:nvPr>
            <p:ph type="sldNum" sz="quarter" idx="11"/>
          </p:nvPr>
        </p:nvSpPr>
        <p:spPr/>
        <p:txBody>
          <a:bodyPr>
            <a:noAutofit/>
          </a:bodyPr>
          <a:lstStyle>
            <a:lvl1pPr>
              <a:defRPr b="0"/>
            </a:lvl1pPr>
          </a:lstStyle>
          <a:p>
            <a:pPr>
              <a:defRPr/>
            </a:pPr>
            <a:fld id="{39D6FC54-CD7F-41B9-8CC3-BC91C0EF5DAA}" type="slidenum">
              <a:rPr lang="de-DE" altLang="de-DE"/>
              <a:pPr>
                <a:defRPr/>
              </a:pPr>
              <a:t>‹Nr.›</a:t>
            </a:fld>
            <a:endParaRPr lang="de-DE" altLang="de-DE"/>
          </a:p>
        </p:txBody>
      </p:sp>
    </p:spTree>
    <p:extLst>
      <p:ext uri="{BB962C8B-B14F-4D97-AF65-F5344CB8AC3E}">
        <p14:creationId xmlns:p14="http://schemas.microsoft.com/office/powerpoint/2010/main" val="3124153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6" name="Rechteck 20"/>
          <p:cNvSpPr/>
          <p:nvPr/>
        </p:nvSpPr>
        <p:spPr bwMode="gray">
          <a:xfrm>
            <a:off x="0" y="0"/>
            <a:ext cx="121951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sp>
        <p:nvSpPr>
          <p:cNvPr id="7" name="Rechteck 11"/>
          <p:cNvSpPr/>
          <p:nvPr/>
        </p:nvSpPr>
        <p:spPr bwMode="gray">
          <a:xfrm>
            <a:off x="0" y="3573463"/>
            <a:ext cx="12195175" cy="32845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a:defRPr/>
            </a:pPr>
            <a:endParaRPr lang="de-DE" sz="800" dirty="0"/>
          </a:p>
        </p:txBody>
      </p:sp>
      <p:sp>
        <p:nvSpPr>
          <p:cNvPr id="8" name="Rechteck 8"/>
          <p:cNvSpPr/>
          <p:nvPr/>
        </p:nvSpPr>
        <p:spPr bwMode="gray">
          <a:xfrm>
            <a:off x="0" y="3429000"/>
            <a:ext cx="12195175" cy="714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sp>
        <p:nvSpPr>
          <p:cNvPr id="19" name="Bildplatzhalter 4"/>
          <p:cNvSpPr>
            <a:spLocks noGrp="1"/>
          </p:cNvSpPr>
          <p:nvPr>
            <p:ph type="pic" sz="quarter" idx="13"/>
          </p:nvPr>
        </p:nvSpPr>
        <p:spPr bwMode="gray">
          <a:xfrm>
            <a:off x="3" y="1"/>
            <a:ext cx="12195179" cy="3357563"/>
          </a:xfrm>
          <a:noFill/>
        </p:spPr>
        <p:txBody>
          <a:bodyPr lIns="6372000" anchor="ctr"/>
          <a:lstStyle>
            <a:lvl1pPr algn="l">
              <a:spcBef>
                <a:spcPts val="0"/>
              </a:spcBef>
              <a:defRPr sz="1000" b="0" i="0" baseline="0">
                <a:solidFill>
                  <a:schemeClr val="tx1"/>
                </a:solidFill>
              </a:defRPr>
            </a:lvl1pPr>
          </a:lstStyle>
          <a:p>
            <a:pPr lvl="0"/>
            <a:r>
              <a:rPr lang="en-US" noProof="0"/>
              <a:t>Click icon to add picture</a:t>
            </a:r>
            <a:endParaRPr lang="de-DE" noProof="0" dirty="0"/>
          </a:p>
        </p:txBody>
      </p:sp>
      <p:sp>
        <p:nvSpPr>
          <p:cNvPr id="2" name="Title 1"/>
          <p:cNvSpPr>
            <a:spLocks noGrp="1"/>
          </p:cNvSpPr>
          <p:nvPr>
            <p:ph type="title"/>
          </p:nvPr>
        </p:nvSpPr>
        <p:spPr bwMode="gray">
          <a:xfrm>
            <a:off x="408955" y="4077072"/>
            <a:ext cx="11376000" cy="1008000"/>
          </a:xfrm>
        </p:spPr>
        <p:txBody>
          <a:bodyPr bIns="35994" anchor="b"/>
          <a:lstStyle>
            <a:lvl1pPr>
              <a:defRPr sz="3600" baseline="0">
                <a:solidFill>
                  <a:schemeClr val="tx2"/>
                </a:solidFill>
                <a:latin typeface="+mj-lt"/>
              </a:defRPr>
            </a:lvl1pPr>
          </a:lstStyle>
          <a:p>
            <a:r>
              <a:rPr lang="en-US"/>
              <a:t>Click to edit Master title style</a:t>
            </a:r>
            <a:endParaRPr lang="de-DE" dirty="0"/>
          </a:p>
        </p:txBody>
      </p:sp>
      <p:sp>
        <p:nvSpPr>
          <p:cNvPr id="3" name="Text Placeholder 2"/>
          <p:cNvSpPr>
            <a:spLocks noGrp="1"/>
          </p:cNvSpPr>
          <p:nvPr>
            <p:ph type="body" idx="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20" name="Textplatzhalter 9"/>
          <p:cNvSpPr>
            <a:spLocks noGrp="1"/>
          </p:cNvSpPr>
          <p:nvPr>
            <p:ph type="body" sz="quarter" idx="14"/>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en-US"/>
              <a:t>Click to edit Master text styles</a:t>
            </a:r>
          </a:p>
        </p:txBody>
      </p:sp>
    </p:spTree>
    <p:extLst>
      <p:ext uri="{BB962C8B-B14F-4D97-AF65-F5344CB8AC3E}">
        <p14:creationId xmlns:p14="http://schemas.microsoft.com/office/powerpoint/2010/main" val="1229158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0"/>
          </p:nvPr>
        </p:nvSpPr>
        <p:spPr/>
        <p:txBody>
          <a:bodyPr/>
          <a:lstStyle>
            <a:lvl1pPr>
              <a:defRPr/>
            </a:lvl1p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lvl1pPr>
              <a:defRPr/>
            </a:lvl1pPr>
          </a:lstStyle>
          <a:p>
            <a:pPr>
              <a:defRPr/>
            </a:pPr>
            <a:fld id="{A07F0EA6-6F94-426F-9C73-628024153E05}" type="slidenum">
              <a:rPr lang="de-DE" altLang="de-DE"/>
              <a:pPr>
                <a:defRPr/>
              </a:pPr>
              <a:t>‹Nr.›</a:t>
            </a:fld>
            <a:endParaRPr lang="de-DE" altLang="de-DE"/>
          </a:p>
        </p:txBody>
      </p:sp>
    </p:spTree>
    <p:extLst>
      <p:ext uri="{BB962C8B-B14F-4D97-AF65-F5344CB8AC3E}">
        <p14:creationId xmlns:p14="http://schemas.microsoft.com/office/powerpoint/2010/main" val="905540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9" name="Bildplatzhalter 8"/>
          <p:cNvSpPr>
            <a:spLocks noGrp="1"/>
          </p:cNvSpPr>
          <p:nvPr>
            <p:ph type="pic" sz="quarter" idx="13"/>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pPr lvl="0"/>
            <a:r>
              <a:rPr lang="en-US" noProof="0"/>
              <a:t>Click icon to add picture</a:t>
            </a:r>
            <a:endParaRPr lang="de-DE" noProof="0" dirty="0"/>
          </a:p>
        </p:txBody>
      </p:sp>
      <p:sp>
        <p:nvSpPr>
          <p:cNvPr id="5" name="Footer Placeholder 4"/>
          <p:cNvSpPr>
            <a:spLocks noGrp="1"/>
          </p:cNvSpPr>
          <p:nvPr>
            <p:ph type="ftr" sz="quarter" idx="14"/>
          </p:nvPr>
        </p:nvSpPr>
        <p:spPr/>
        <p:txBody>
          <a:bodyPr/>
          <a:lstStyle>
            <a:lvl1pPr>
              <a:defRPr/>
            </a:lvl1pPr>
          </a:lstStyle>
          <a:p>
            <a:pPr>
              <a:defRPr/>
            </a:pPr>
            <a:r>
              <a:rPr lang="de-DE"/>
              <a:t>Hugræn Innsæisþjálfun 5 – Minni</a:t>
            </a:r>
          </a:p>
        </p:txBody>
      </p:sp>
      <p:sp>
        <p:nvSpPr>
          <p:cNvPr id="6" name="Slide Number Placeholder 5"/>
          <p:cNvSpPr>
            <a:spLocks noGrp="1"/>
          </p:cNvSpPr>
          <p:nvPr>
            <p:ph type="sldNum" sz="quarter" idx="15"/>
          </p:nvPr>
        </p:nvSpPr>
        <p:spPr/>
        <p:txBody>
          <a:bodyPr/>
          <a:lstStyle>
            <a:lvl1pPr>
              <a:defRPr/>
            </a:lvl1pPr>
          </a:lstStyle>
          <a:p>
            <a:pPr>
              <a:defRPr/>
            </a:pPr>
            <a:fld id="{9B28484A-4F30-4FF5-AF49-177FCA5127DB}" type="slidenum">
              <a:rPr lang="de-DE" altLang="de-DE"/>
              <a:pPr>
                <a:defRPr/>
              </a:pPr>
              <a:t>‹Nr.›</a:t>
            </a:fld>
            <a:endParaRPr lang="de-DE" altLang="de-DE"/>
          </a:p>
        </p:txBody>
      </p:sp>
    </p:spTree>
    <p:extLst>
      <p:ext uri="{BB962C8B-B14F-4D97-AF65-F5344CB8AC3E}">
        <p14:creationId xmlns:p14="http://schemas.microsoft.com/office/powerpoint/2010/main" val="2517046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9" name="Bildplatzhalter 8"/>
          <p:cNvSpPr>
            <a:spLocks noGrp="1"/>
          </p:cNvSpPr>
          <p:nvPr>
            <p:ph type="pic" sz="quarter" idx="13"/>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pPr lvl="0"/>
            <a:r>
              <a:rPr lang="en-US" noProof="0"/>
              <a:t>Click icon to add picture</a:t>
            </a:r>
            <a:endParaRPr lang="de-DE" noProof="0" dirty="0"/>
          </a:p>
        </p:txBody>
      </p:sp>
      <p:sp>
        <p:nvSpPr>
          <p:cNvPr id="2" name="Titel 1"/>
          <p:cNvSpPr>
            <a:spLocks noGrp="1"/>
          </p:cNvSpPr>
          <p:nvPr>
            <p:ph type="title"/>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en-US"/>
              <a:t>Click to edit Master title style</a:t>
            </a:r>
            <a:endParaRPr lang="de-DE" dirty="0"/>
          </a:p>
        </p:txBody>
      </p:sp>
      <p:sp>
        <p:nvSpPr>
          <p:cNvPr id="4" name="Footer Placeholder 4"/>
          <p:cNvSpPr>
            <a:spLocks noGrp="1"/>
          </p:cNvSpPr>
          <p:nvPr>
            <p:ph type="ftr" sz="quarter" idx="14"/>
          </p:nvPr>
        </p:nvSpPr>
        <p:spPr/>
        <p:txBody>
          <a:bodyPr/>
          <a:lstStyle>
            <a:lvl1pPr>
              <a:defRPr/>
            </a:lvl1pPr>
          </a:lstStyle>
          <a:p>
            <a:pPr>
              <a:defRPr/>
            </a:pPr>
            <a:r>
              <a:rPr lang="de-DE"/>
              <a:t>Hugræn Innsæisþjálfun 5 – Minni</a:t>
            </a:r>
          </a:p>
        </p:txBody>
      </p:sp>
      <p:sp>
        <p:nvSpPr>
          <p:cNvPr id="5" name="Slide Number Placeholder 5"/>
          <p:cNvSpPr>
            <a:spLocks noGrp="1"/>
          </p:cNvSpPr>
          <p:nvPr>
            <p:ph type="sldNum" sz="quarter" idx="15"/>
          </p:nvPr>
        </p:nvSpPr>
        <p:spPr/>
        <p:txBody>
          <a:bodyPr/>
          <a:lstStyle>
            <a:lvl1pPr>
              <a:defRPr/>
            </a:lvl1pPr>
          </a:lstStyle>
          <a:p>
            <a:pPr>
              <a:defRPr/>
            </a:pPr>
            <a:fld id="{33B9B9F3-F5C9-4723-B1EC-E6A7338570E3}" type="slidenum">
              <a:rPr lang="de-DE" altLang="de-DE"/>
              <a:pPr>
                <a:defRPr/>
              </a:pPr>
              <a:t>‹Nr.›</a:t>
            </a:fld>
            <a:endParaRPr lang="de-DE" altLang="de-DE"/>
          </a:p>
        </p:txBody>
      </p:sp>
    </p:spTree>
    <p:extLst>
      <p:ext uri="{BB962C8B-B14F-4D97-AF65-F5344CB8AC3E}">
        <p14:creationId xmlns:p14="http://schemas.microsoft.com/office/powerpoint/2010/main" val="1093574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Footer Placeholder 4"/>
          <p:cNvSpPr>
            <a:spLocks noGrp="1"/>
          </p:cNvSpPr>
          <p:nvPr>
            <p:ph type="ftr" sz="quarter" idx="10"/>
          </p:nvPr>
        </p:nvSpPr>
        <p:spPr/>
        <p:txBody>
          <a:bodyPr/>
          <a:lstStyle>
            <a:lvl1pPr>
              <a:defRPr/>
            </a:lvl1pPr>
          </a:lstStyle>
          <a:p>
            <a:pPr>
              <a:defRPr/>
            </a:pPr>
            <a:r>
              <a:rPr lang="de-DE"/>
              <a:t>Hugræn Innsæisþjálfun 5 – Minni</a:t>
            </a:r>
          </a:p>
        </p:txBody>
      </p:sp>
      <p:sp>
        <p:nvSpPr>
          <p:cNvPr id="4" name="Slide Number Placeholder 5"/>
          <p:cNvSpPr>
            <a:spLocks noGrp="1"/>
          </p:cNvSpPr>
          <p:nvPr>
            <p:ph type="sldNum" sz="quarter" idx="11"/>
          </p:nvPr>
        </p:nvSpPr>
        <p:spPr/>
        <p:txBody>
          <a:bodyPr/>
          <a:lstStyle>
            <a:lvl1pPr>
              <a:defRPr/>
            </a:lvl1pPr>
          </a:lstStyle>
          <a:p>
            <a:pPr>
              <a:defRPr/>
            </a:pPr>
            <a:fld id="{8FDB6A5F-F638-449B-B74F-3C5F15311583}" type="slidenum">
              <a:rPr lang="de-DE" altLang="de-DE"/>
              <a:pPr>
                <a:defRPr/>
              </a:pPr>
              <a:t>‹Nr.›</a:t>
            </a:fld>
            <a:endParaRPr lang="de-DE" altLang="de-DE"/>
          </a:p>
        </p:txBody>
      </p:sp>
    </p:spTree>
    <p:extLst>
      <p:ext uri="{BB962C8B-B14F-4D97-AF65-F5344CB8AC3E}">
        <p14:creationId xmlns:p14="http://schemas.microsoft.com/office/powerpoint/2010/main" val="397524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de-DE"/>
              <a:t>Hugræn Innsæisþjálfun 5 – Minni</a:t>
            </a:r>
          </a:p>
        </p:txBody>
      </p:sp>
      <p:sp>
        <p:nvSpPr>
          <p:cNvPr id="3" name="Slide Number Placeholder 5"/>
          <p:cNvSpPr>
            <a:spLocks noGrp="1"/>
          </p:cNvSpPr>
          <p:nvPr>
            <p:ph type="sldNum" sz="quarter" idx="11"/>
          </p:nvPr>
        </p:nvSpPr>
        <p:spPr/>
        <p:txBody>
          <a:bodyPr/>
          <a:lstStyle>
            <a:lvl1pPr>
              <a:defRPr/>
            </a:lvl1pPr>
          </a:lstStyle>
          <a:p>
            <a:pPr>
              <a:defRPr/>
            </a:pPr>
            <a:fld id="{301E354E-80BB-44F9-8B99-CFF511779DC5}" type="slidenum">
              <a:rPr lang="de-DE" altLang="de-DE"/>
              <a:pPr>
                <a:defRPr/>
              </a:pPr>
              <a:t>‹Nr.›</a:t>
            </a:fld>
            <a:endParaRPr lang="de-DE" altLang="de-DE"/>
          </a:p>
        </p:txBody>
      </p:sp>
    </p:spTree>
    <p:extLst>
      <p:ext uri="{BB962C8B-B14F-4D97-AF65-F5344CB8AC3E}">
        <p14:creationId xmlns:p14="http://schemas.microsoft.com/office/powerpoint/2010/main" val="327489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5" name="Rechteck 14"/>
          <p:cNvSpPr/>
          <p:nvPr/>
        </p:nvSpPr>
        <p:spPr bwMode="gray">
          <a:xfrm>
            <a:off x="0" y="3573463"/>
            <a:ext cx="12195175" cy="3284537"/>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a:defRPr/>
            </a:pPr>
            <a:endParaRPr lang="de-DE" sz="800" dirty="0"/>
          </a:p>
        </p:txBody>
      </p:sp>
      <p:sp>
        <p:nvSpPr>
          <p:cNvPr id="8" name="Rechteck 9"/>
          <p:cNvSpPr/>
          <p:nvPr/>
        </p:nvSpPr>
        <p:spPr bwMode="gray">
          <a:xfrm>
            <a:off x="0" y="3429000"/>
            <a:ext cx="12195175" cy="71438"/>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9575" y="404813"/>
            <a:ext cx="879475"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platzhalter 20"/>
          <p:cNvSpPr>
            <a:spLocks noGrp="1"/>
          </p:cNvSpPr>
          <p:nvPr>
            <p:ph type="body" sz="quarter" idx="1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en-US"/>
              <a:t>Click to edit Master text styles</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741322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gray">
          <a:xfrm>
            <a:off x="409575" y="1125538"/>
            <a:ext cx="1137602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Titelmasterformat durch Klicken bearbeiten</a:t>
            </a:r>
          </a:p>
        </p:txBody>
      </p:sp>
      <p:sp>
        <p:nvSpPr>
          <p:cNvPr id="3" name="Text Placeholder 2"/>
          <p:cNvSpPr>
            <a:spLocks noGrp="1"/>
          </p:cNvSpPr>
          <p:nvPr>
            <p:ph type="body" idx="1"/>
          </p:nvPr>
        </p:nvSpPr>
        <p:spPr bwMode="gray">
          <a:xfrm>
            <a:off x="409575" y="2205038"/>
            <a:ext cx="11339513" cy="424815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250" y="333375"/>
            <a:ext cx="5184775" cy="215900"/>
          </a:xfrm>
          <a:prstGeom prst="rect">
            <a:avLst/>
          </a:prstGeom>
        </p:spPr>
        <p:txBody>
          <a:bodyPr vert="horz" lIns="0" tIns="28795" rIns="0" bIns="0" rtlCol="0" anchor="t"/>
          <a:lstStyle>
            <a:lvl1pPr algn="r">
              <a:defRPr sz="1000" b="0" baseline="0">
                <a:solidFill>
                  <a:schemeClr val="tx1"/>
                </a:solidFill>
                <a:latin typeface="+mj-lt"/>
                <a:cs typeface="+mn-cs"/>
              </a:defRPr>
            </a:lvl1pPr>
          </a:lstStyle>
          <a:p>
            <a:pPr>
              <a:defRPr/>
            </a:pPr>
            <a:r>
              <a:rPr lang="de-DE"/>
              <a:t>Hugræn Innsæisþjálfun 5 – Minni</a:t>
            </a:r>
          </a:p>
        </p:txBody>
      </p:sp>
      <p:sp>
        <p:nvSpPr>
          <p:cNvPr id="6" name="Slide Number Placeholder 5"/>
          <p:cNvSpPr>
            <a:spLocks noGrp="1"/>
          </p:cNvSpPr>
          <p:nvPr>
            <p:ph type="sldNum" sz="quarter" idx="4"/>
          </p:nvPr>
        </p:nvSpPr>
        <p:spPr bwMode="gray">
          <a:xfrm>
            <a:off x="10614025" y="333375"/>
            <a:ext cx="360363" cy="215900"/>
          </a:xfrm>
          <a:prstGeom prst="rect">
            <a:avLst/>
          </a:prstGeom>
        </p:spPr>
        <p:txBody>
          <a:bodyPr vert="horz" lIns="0" tIns="28795" rIns="0" bIns="0" rtlCol="0" anchor="t"/>
          <a:lstStyle>
            <a:lvl1pPr algn="r">
              <a:defRPr sz="1000" b="0">
                <a:solidFill>
                  <a:schemeClr val="tx1"/>
                </a:solidFill>
                <a:latin typeface="+mj-lt"/>
                <a:cs typeface="+mn-cs"/>
              </a:defRPr>
            </a:lvl1pPr>
          </a:lstStyle>
          <a:p>
            <a:pPr>
              <a:defRPr/>
            </a:pPr>
            <a:fld id="{56864C8C-727C-496A-8114-F895BD426502}" type="slidenum">
              <a:rPr lang="de-DE" altLang="de-DE"/>
              <a:pPr>
                <a:defRPr/>
              </a:pPr>
              <a:t>‹Nr.›</a:t>
            </a:fld>
            <a:endParaRPr lang="de-DE" altLang="de-DE"/>
          </a:p>
        </p:txBody>
      </p:sp>
      <p:grpSp>
        <p:nvGrpSpPr>
          <p:cNvPr id="1030" name="Gruppieren 23"/>
          <p:cNvGrpSpPr>
            <a:grpSpLocks/>
          </p:cNvGrpSpPr>
          <p:nvPr/>
        </p:nvGrpSpPr>
        <p:grpSpPr bwMode="auto">
          <a:xfrm>
            <a:off x="409575" y="-171450"/>
            <a:ext cx="11376025" cy="71437"/>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565"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03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3669"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80330"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964"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434"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31" name="Gruppieren 22"/>
          <p:cNvGrpSpPr>
            <a:grpSpLocks/>
          </p:cNvGrpSpPr>
          <p:nvPr/>
        </p:nvGrpSpPr>
        <p:grpSpPr bwMode="auto">
          <a:xfrm>
            <a:off x="-241300" y="2205038"/>
            <a:ext cx="96837" cy="4248150"/>
            <a:chOff x="-756592" y="2204864"/>
            <a:chExt cx="360000" cy="4248472"/>
          </a:xfrm>
        </p:grpSpPr>
        <p:cxnSp>
          <p:nvCxnSpPr>
            <p:cNvPr id="21" name="Gerade Verbindung 20"/>
            <p:cNvCxnSpPr/>
            <p:nvPr userDrawn="1"/>
          </p:nvCxnSpPr>
          <p:spPr bwMode="gray">
            <a:xfrm rot="16200000">
              <a:off x="-576590" y="2024863"/>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0" y="6273335"/>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0" y="765175"/>
            <a:ext cx="11660188" cy="34925"/>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pic>
        <p:nvPicPr>
          <p:cNvPr id="1033"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9575" y="161925"/>
            <a:ext cx="431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Grafik 7"/>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1095038" y="85725"/>
            <a:ext cx="10223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18" r:id="rId4"/>
    <p:sldLayoutId id="2147483727" r:id="rId5"/>
    <p:sldLayoutId id="2147483728" r:id="rId6"/>
    <p:sldLayoutId id="2147483719" r:id="rId7"/>
    <p:sldLayoutId id="2147483720" r:id="rId8"/>
    <p:sldLayoutId id="2147483721" r:id="rId9"/>
    <p:sldLayoutId id="2147483722" r:id="rId10"/>
    <p:sldLayoutId id="2147483723" r:id="rId11"/>
    <p:sldLayoutId id="2147483729" r:id="rId12"/>
  </p:sldLayoutIdLst>
  <p:txStyles>
    <p:titleStyle>
      <a:lvl1pPr algn="l" defTabSz="912813" rtl="0" eaLnBrk="0" fontAlgn="base" hangingPunct="0">
        <a:lnSpc>
          <a:spcPct val="90000"/>
        </a:lnSpc>
        <a:spcBef>
          <a:spcPct val="0"/>
        </a:spcBef>
        <a:spcAft>
          <a:spcPct val="0"/>
        </a:spcAft>
        <a:defRPr sz="2800" kern="1200">
          <a:solidFill>
            <a:schemeClr val="accent1"/>
          </a:solidFill>
          <a:latin typeface="+mj-lt"/>
          <a:ea typeface="+mj-ea"/>
          <a:cs typeface="+mj-cs"/>
        </a:defRPr>
      </a:lvl1pPr>
      <a:lvl2pPr algn="l" defTabSz="912813" rtl="0" eaLnBrk="0" fontAlgn="base" hangingPunct="0">
        <a:lnSpc>
          <a:spcPct val="90000"/>
        </a:lnSpc>
        <a:spcBef>
          <a:spcPct val="0"/>
        </a:spcBef>
        <a:spcAft>
          <a:spcPct val="0"/>
        </a:spcAft>
        <a:defRPr sz="2800">
          <a:solidFill>
            <a:schemeClr val="accent1"/>
          </a:solidFill>
          <a:latin typeface="Calibri Light" pitchFamily="34" charset="0"/>
          <a:cs typeface="Calibri Light" pitchFamily="34" charset="0"/>
        </a:defRPr>
      </a:lvl2pPr>
      <a:lvl3pPr algn="l" defTabSz="912813" rtl="0" eaLnBrk="0" fontAlgn="base" hangingPunct="0">
        <a:lnSpc>
          <a:spcPct val="90000"/>
        </a:lnSpc>
        <a:spcBef>
          <a:spcPct val="0"/>
        </a:spcBef>
        <a:spcAft>
          <a:spcPct val="0"/>
        </a:spcAft>
        <a:defRPr sz="2800">
          <a:solidFill>
            <a:schemeClr val="accent1"/>
          </a:solidFill>
          <a:latin typeface="Calibri Light" pitchFamily="34" charset="0"/>
          <a:cs typeface="Calibri Light" pitchFamily="34" charset="0"/>
        </a:defRPr>
      </a:lvl3pPr>
      <a:lvl4pPr algn="l" defTabSz="912813" rtl="0" eaLnBrk="0" fontAlgn="base" hangingPunct="0">
        <a:lnSpc>
          <a:spcPct val="90000"/>
        </a:lnSpc>
        <a:spcBef>
          <a:spcPct val="0"/>
        </a:spcBef>
        <a:spcAft>
          <a:spcPct val="0"/>
        </a:spcAft>
        <a:defRPr sz="2800">
          <a:solidFill>
            <a:schemeClr val="accent1"/>
          </a:solidFill>
          <a:latin typeface="Calibri Light" pitchFamily="34" charset="0"/>
          <a:cs typeface="Calibri Light" pitchFamily="34" charset="0"/>
        </a:defRPr>
      </a:lvl4pPr>
      <a:lvl5pPr algn="l" defTabSz="912813" rtl="0" eaLnBrk="0" fontAlgn="base" hangingPunct="0">
        <a:lnSpc>
          <a:spcPct val="90000"/>
        </a:lnSpc>
        <a:spcBef>
          <a:spcPct val="0"/>
        </a:spcBef>
        <a:spcAft>
          <a:spcPct val="0"/>
        </a:spcAft>
        <a:defRPr sz="2800">
          <a:solidFill>
            <a:schemeClr val="accent1"/>
          </a:solidFill>
          <a:latin typeface="Calibri Light" pitchFamily="34" charset="0"/>
          <a:cs typeface="Calibri Light" pitchFamily="34" charset="0"/>
        </a:defRPr>
      </a:lvl5pPr>
      <a:lvl6pPr marL="4572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6pPr>
      <a:lvl7pPr marL="9144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7pPr>
      <a:lvl8pPr marL="13716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8pPr>
      <a:lvl9pPr marL="18288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9pPr>
    </p:titleStyle>
    <p:bodyStyle>
      <a:lvl1pPr algn="l" defTabSz="912813" rtl="0" eaLnBrk="0" fontAlgn="base" hangingPunct="0">
        <a:lnSpc>
          <a:spcPct val="105000"/>
        </a:lnSpc>
        <a:spcBef>
          <a:spcPts val="2000"/>
        </a:spcBef>
        <a:spcAft>
          <a:spcPct val="0"/>
        </a:spcAft>
        <a:buFont typeface="Arial" charset="0"/>
        <a:defRPr kern="1200">
          <a:solidFill>
            <a:schemeClr val="accent1"/>
          </a:solidFill>
          <a:latin typeface="+mn-lt"/>
          <a:ea typeface="+mn-ea"/>
          <a:cs typeface="+mn-cs"/>
        </a:defRPr>
      </a:lvl1pPr>
      <a:lvl2pPr algn="l" defTabSz="912813" rtl="0" eaLnBrk="0" fontAlgn="base" hangingPunct="0">
        <a:lnSpc>
          <a:spcPct val="105000"/>
        </a:lnSpc>
        <a:spcBef>
          <a:spcPts val="500"/>
        </a:spcBef>
        <a:spcAft>
          <a:spcPts val="500"/>
        </a:spcAft>
        <a:buFont typeface="Arial" charset="0"/>
        <a:defRPr kern="1200">
          <a:solidFill>
            <a:schemeClr val="tx1"/>
          </a:solidFill>
          <a:latin typeface="+mn-lt"/>
          <a:ea typeface="+mn-ea"/>
          <a:cs typeface="+mn-cs"/>
        </a:defRPr>
      </a:lvl2pPr>
      <a:lvl3pPr marL="215900" indent="-215900" algn="l" defTabSz="912813" rtl="0" eaLnBrk="0" fontAlgn="base" hangingPunct="0">
        <a:lnSpc>
          <a:spcPct val="105000"/>
        </a:lnSpc>
        <a:spcBef>
          <a:spcPts val="500"/>
        </a:spcBef>
        <a:spcAft>
          <a:spcPts val="500"/>
        </a:spcAft>
        <a:buFont typeface="Arial" charset="0"/>
        <a:buChar char="•"/>
        <a:defRPr kern="1200">
          <a:solidFill>
            <a:schemeClr val="tx1"/>
          </a:solidFill>
          <a:latin typeface="+mn-lt"/>
          <a:ea typeface="+mn-ea"/>
          <a:cs typeface="+mn-cs"/>
        </a:defRPr>
      </a:lvl3pPr>
      <a:lvl4pPr marL="431800" indent="-215900" algn="l" defTabSz="912813" rtl="0" eaLnBrk="0" fontAlgn="base" hangingPunct="0">
        <a:lnSpc>
          <a:spcPct val="105000"/>
        </a:lnSpc>
        <a:spcBef>
          <a:spcPct val="0"/>
        </a:spcBef>
        <a:spcAft>
          <a:spcPct val="0"/>
        </a:spcAft>
        <a:buFont typeface="Symbol" pitchFamily="18" charset="2"/>
        <a:buChar char="-"/>
        <a:defRPr kern="1200">
          <a:solidFill>
            <a:schemeClr val="tx1"/>
          </a:solidFill>
          <a:latin typeface="+mn-lt"/>
          <a:ea typeface="+mn-ea"/>
          <a:cs typeface="+mn-cs"/>
        </a:defRPr>
      </a:lvl4pPr>
      <a:lvl5pPr marL="647700" indent="-215900" algn="l" defTabSz="912813" rtl="0" eaLnBrk="0" fontAlgn="base" hangingPunct="0">
        <a:lnSpc>
          <a:spcPct val="105000"/>
        </a:lnSpc>
        <a:spcBef>
          <a:spcPct val="0"/>
        </a:spcBef>
        <a:spcAft>
          <a:spcPct val="0"/>
        </a:spcAft>
        <a:buFont typeface="Symbol" pitchFamily="18" charset="2"/>
        <a:buChar char="-"/>
        <a:defRPr kern="120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950"/>
            <a:ext cx="12198350" cy="1728788"/>
          </a:xfrm>
        </p:spPr>
        <p:txBody>
          <a:bodyPr/>
          <a:lstStyle/>
          <a:p>
            <a:pPr eaLnBrk="1" hangingPunct="1">
              <a:defRPr/>
            </a:pPr>
            <a:r>
              <a:rPr lang="en-US" altLang="ja-JP" dirty="0">
                <a:latin typeface="+mn-lt"/>
                <a:ea typeface="+mn-ea"/>
                <a:cs typeface="+mn-cs"/>
              </a:rPr>
              <a:t>HI 5 A – </a:t>
            </a:r>
            <a:r>
              <a:rPr lang="en-US" altLang="ja-JP" dirty="0" err="1">
                <a:latin typeface="+mn-lt"/>
                <a:ea typeface="+mn-ea"/>
                <a:cs typeface="+mn-cs"/>
              </a:rPr>
              <a:t>Minni</a:t>
            </a:r>
            <a:endParaRPr lang="en-US" dirty="0">
              <a:latin typeface="+mn-lt"/>
              <a:ea typeface="+mn-ea"/>
              <a:cs typeface="+mn-cs"/>
            </a:endParaRPr>
          </a:p>
        </p:txBody>
      </p:sp>
      <p:sp>
        <p:nvSpPr>
          <p:cNvPr id="8195" name="Text Placeholder 2"/>
          <p:cNvSpPr>
            <a:spLocks noGrp="1"/>
          </p:cNvSpPr>
          <p:nvPr>
            <p:ph type="body" sz="quarter" idx="13"/>
          </p:nvPr>
        </p:nvSpPr>
        <p:spPr>
          <a:xfrm>
            <a:off x="409575" y="404813"/>
            <a:ext cx="881063" cy="936625"/>
          </a:xfrm>
          <a:blipFill dpi="0" rotWithShape="1">
            <a:srcRect/>
          </a:blipFill>
        </p:spPr>
        <p:txBody>
          <a:bodyPr wrap="square" numCol="1" anchor="t" anchorCtr="0" compatLnSpc="1">
            <a:prstTxWarp prst="textNoShape">
              <a:avLst/>
            </a:prstTxWarp>
          </a:bodyPr>
          <a:lstStyle/>
          <a:p>
            <a:pPr eaLnBrk="1" hangingPunct="1">
              <a:spcBef>
                <a:spcPct val="0"/>
              </a:spcBef>
              <a:spcAft>
                <a:spcPct val="0"/>
              </a:spcAft>
              <a:buFont typeface="Arial" charset="0"/>
              <a:buNone/>
            </a:pPr>
            <a:endParaRPr lang="en-US" altLang="en-US"/>
          </a:p>
        </p:txBody>
      </p:sp>
      <p:sp>
        <p:nvSpPr>
          <p:cNvPr id="8196" name="Textplatzhalter 7"/>
          <p:cNvSpPr txBox="1">
            <a:spLocks/>
          </p:cNvSpPr>
          <p:nvPr/>
        </p:nvSpPr>
        <p:spPr bwMode="gray">
          <a:xfrm>
            <a:off x="409575" y="5349875"/>
            <a:ext cx="868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defTabSz="912813">
              <a:lnSpc>
                <a:spcPct val="105000"/>
              </a:lnSpc>
              <a:spcBef>
                <a:spcPts val="2000"/>
              </a:spcBef>
              <a:buFont typeface="Arial" charset="0"/>
              <a:defRPr>
                <a:solidFill>
                  <a:schemeClr val="accent1"/>
                </a:solidFill>
                <a:latin typeface="Calibri Light" pitchFamily="34" charset="0"/>
                <a:cs typeface="Calibri Light" pitchFamily="34" charset="0"/>
              </a:defRPr>
            </a:lvl1pPr>
            <a:lvl2pPr marL="742950" indent="-285750" defTabSz="912813">
              <a:lnSpc>
                <a:spcPct val="105000"/>
              </a:lnSpc>
              <a:spcBef>
                <a:spcPts val="500"/>
              </a:spcBef>
              <a:spcAft>
                <a:spcPts val="500"/>
              </a:spcAft>
              <a:buFont typeface="Arial" charset="0"/>
              <a:defRPr>
                <a:solidFill>
                  <a:schemeClr val="tx1"/>
                </a:solidFill>
                <a:latin typeface="Calibri Light" pitchFamily="34" charset="0"/>
                <a:cs typeface="Calibri Light" pitchFamily="34" charset="0"/>
              </a:defRPr>
            </a:lvl2pPr>
            <a:lvl3pPr marL="215900" indent="-215900" defTabSz="912813">
              <a:lnSpc>
                <a:spcPct val="105000"/>
              </a:lnSpc>
              <a:spcBef>
                <a:spcPts val="500"/>
              </a:spcBef>
              <a:spcAft>
                <a:spcPts val="500"/>
              </a:spcAft>
              <a:buFont typeface="Arial" charset="0"/>
              <a:buChar char="•"/>
              <a:defRPr>
                <a:solidFill>
                  <a:schemeClr val="tx1"/>
                </a:solidFill>
                <a:latin typeface="Calibri Light" pitchFamily="34" charset="0"/>
                <a:cs typeface="Calibri Light" pitchFamily="34" charset="0"/>
              </a:defRPr>
            </a:lvl3pPr>
            <a:lvl4pPr marL="431800" indent="-215900" defTabSz="912813">
              <a:lnSpc>
                <a:spcPct val="105000"/>
              </a:lnSpc>
              <a:buFont typeface="Symbol" pitchFamily="18" charset="2"/>
              <a:buChar char="-"/>
              <a:defRPr>
                <a:solidFill>
                  <a:schemeClr val="tx1"/>
                </a:solidFill>
                <a:latin typeface="Calibri Light" pitchFamily="34" charset="0"/>
                <a:cs typeface="Calibri Light" pitchFamily="34" charset="0"/>
              </a:defRPr>
            </a:lvl4pPr>
            <a:lvl5pPr marL="647700" indent="-215900" defTabSz="912813">
              <a:lnSpc>
                <a:spcPct val="105000"/>
              </a:lnSpc>
              <a:buFont typeface="Symbol" pitchFamily="18" charset="2"/>
              <a:buChar char="-"/>
              <a:defRPr>
                <a:solidFill>
                  <a:schemeClr val="tx1"/>
                </a:solidFill>
                <a:latin typeface="Calibri Light" pitchFamily="34" charset="0"/>
                <a:cs typeface="Calibri Light" pitchFamily="34" charset="0"/>
              </a:defRPr>
            </a:lvl5pPr>
            <a:lvl6pPr marL="11049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6pPr>
            <a:lvl7pPr marL="15621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7pPr>
            <a:lvl8pPr marL="20193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8pPr>
            <a:lvl9pPr marL="24765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9pPr>
          </a:lstStyle>
          <a:p>
            <a:pPr eaLnBrk="1" hangingPunct="1">
              <a:lnSpc>
                <a:spcPct val="100000"/>
              </a:lnSpc>
              <a:spcBef>
                <a:spcPct val="0"/>
              </a:spcBef>
            </a:pPr>
            <a:r>
              <a:rPr lang="pt-BR" altLang="en-US" sz="1600" dirty="0">
                <a:solidFill>
                  <a:srgbClr val="004992"/>
                </a:solidFill>
              </a:rPr>
              <a:t>© Moritz, Woodward &amp; Viðarsdóttir </a:t>
            </a:r>
            <a:r>
              <a:rPr lang="nl-NL" altLang="en-US" sz="1600" dirty="0">
                <a:solidFill>
                  <a:srgbClr val="004992"/>
                </a:solidFill>
              </a:rPr>
              <a:t>(9|22)</a:t>
            </a:r>
            <a:endParaRPr lang="pt-BR" altLang="en-US" sz="1600" dirty="0">
              <a:solidFill>
                <a:srgbClr val="004992"/>
              </a:solidFill>
            </a:endParaRPr>
          </a:p>
          <a:p>
            <a:pPr eaLnBrk="1" hangingPunct="1">
              <a:lnSpc>
                <a:spcPct val="100000"/>
              </a:lnSpc>
              <a:spcBef>
                <a:spcPct val="0"/>
              </a:spcBef>
            </a:pPr>
            <a:r>
              <a:rPr lang="pt-BR" altLang="en-US" sz="1600" dirty="0">
                <a:solidFill>
                  <a:srgbClr val="004992"/>
                </a:solidFill>
              </a:rPr>
              <a:t>www.uke.de/mct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9219"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44733A28-A491-44AC-899D-4A18356637E3}" type="slidenum">
              <a:rPr lang="de-DE" altLang="de-DE">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10243"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br>
              <a:rPr lang="is-IS" altLang="de-DE" sz="2400">
                <a:solidFill>
                  <a:srgbClr val="333333"/>
                </a:solidFill>
              </a:rPr>
            </a:br>
            <a:r>
              <a:rPr lang="is-IS" altLang="de-DE" sz="2400">
                <a:solidFill>
                  <a:srgbClr val="333333"/>
                </a:solidFill>
              </a:rPr>
              <a:t>Dæmi: Við munum aðeins um 60% af sögu sem við heyrðum hálftíma áður.</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447C45A-3351-48EE-AD12-D52227A4A5BB}" type="slidenum">
              <a:rPr lang="de-DE" altLang="de-DE">
                <a:latin typeface="+mn-lt"/>
              </a:rPr>
              <a:pPr>
                <a:defRPr/>
              </a:pPr>
              <a:t>3</a:t>
            </a:fld>
            <a:endParaRPr lang="de-DE" altLang="de-DE">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11267"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br>
              <a:rPr lang="is-IS" altLang="de-DE" sz="2400">
                <a:solidFill>
                  <a:srgbClr val="333333"/>
                </a:solidFill>
              </a:rPr>
            </a:br>
            <a:r>
              <a:rPr lang="is-IS" altLang="de-DE" sz="2400">
                <a:solidFill>
                  <a:srgbClr val="333333"/>
                </a:solidFill>
              </a:rPr>
              <a:t>Dæmi: Við munum aðeins um 60% af sögu sem við heyrðum hálftíma áður.</a:t>
            </a:r>
          </a:p>
          <a:p>
            <a:pPr marL="342900" indent="-342900" defTabSz="914400" eaLnBrk="1" hangingPunct="1">
              <a:buClr>
                <a:srgbClr val="333333"/>
              </a:buClr>
              <a:buFont typeface="Wingdings" pitchFamily="2" charset="2"/>
              <a:buChar char=""/>
            </a:pPr>
            <a:r>
              <a:rPr lang="is-IS" altLang="de-DE" sz="2400">
                <a:solidFill>
                  <a:srgbClr val="004992"/>
                </a:solidFill>
              </a:rPr>
              <a:t>Kostir:</a:t>
            </a:r>
            <a:r>
              <a:rPr lang="is-IS" altLang="de-DE" sz="2400">
                <a:solidFill>
                  <a:srgbClr val="333333"/>
                </a:solidFill>
              </a:rPr>
              <a:t> ??? </a:t>
            </a:r>
            <a:r>
              <a:rPr lang="is-IS" altLang="de-DE" sz="2400">
                <a:solidFill>
                  <a:srgbClr val="FFFFFF"/>
                </a:solidFill>
              </a:rPr>
              <a:t>Heilinn er ekki yfirfullur af gagnslausum upplýsingum. Oftast gleymum við upplýsingum sem skipta ekki máli... </a:t>
            </a:r>
            <a:r>
              <a:rPr lang="is-IS" altLang="de-DE" sz="2400" i="1">
                <a:solidFill>
                  <a:srgbClr val="FFFFFF"/>
                </a:solidFill>
              </a:rPr>
              <a:t>en</a:t>
            </a:r>
          </a:p>
          <a:p>
            <a:pPr marL="342900" indent="-342900" defTabSz="914400" eaLnBrk="1" hangingPunct="1">
              <a:buClr>
                <a:srgbClr val="333333"/>
              </a:buClr>
              <a:buFont typeface="Wingdings" pitchFamily="2" charset="2"/>
              <a:buChar char=""/>
            </a:pPr>
            <a:r>
              <a:rPr lang="is-IS" altLang="de-DE" sz="2400">
                <a:solidFill>
                  <a:srgbClr val="004992"/>
                </a:solidFill>
              </a:rPr>
              <a:t>Gallar:</a:t>
            </a:r>
            <a:r>
              <a:rPr lang="is-IS" altLang="de-DE" sz="2400">
                <a:solidFill>
                  <a:srgbClr val="333333"/>
                </a:solidFill>
              </a:rPr>
              <a:t> ??? </a:t>
            </a:r>
            <a:r>
              <a:rPr lang="is-IS" altLang="de-DE" sz="2400">
                <a:solidFill>
                  <a:srgbClr val="FFFFFF"/>
                </a:solidFill>
              </a:rPr>
              <a:t>... Mikilvægar upplýsingar eiga það líka til að gleymast (bókaðir tímar, góðar minningar, það sem við lærðum í skóla ...)</a:t>
            </a:r>
            <a:endParaRPr lang="en-US" altLang="en-US" sz="2400">
              <a:solidFill>
                <a:srgbClr val="FFFFFF"/>
              </a:solidFill>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0B99C871-4BCC-4CC9-BB12-A23395AD5FE6}" type="slidenum">
              <a:rPr lang="de-DE" altLang="de-DE">
                <a:latin typeface="+mn-lt"/>
              </a:rPr>
              <a:pPr>
                <a:defRPr/>
              </a:pPr>
              <a:t>4</a:t>
            </a:fld>
            <a:endParaRPr lang="de-DE" altLang="de-DE">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12291"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br>
              <a:rPr lang="is-IS" altLang="de-DE" sz="2400">
                <a:solidFill>
                  <a:srgbClr val="333333"/>
                </a:solidFill>
              </a:rPr>
            </a:br>
            <a:r>
              <a:rPr lang="is-IS" altLang="de-DE" sz="2400">
                <a:solidFill>
                  <a:srgbClr val="333333"/>
                </a:solidFill>
              </a:rPr>
              <a:t>Dæmi: Við munum aðeins um 60% af sögu sem við heyrðum hálftíma áður.</a:t>
            </a:r>
          </a:p>
          <a:p>
            <a:pPr marL="342900" indent="-342900" defTabSz="914400" eaLnBrk="1" hangingPunct="1">
              <a:buClr>
                <a:srgbClr val="000000"/>
              </a:buClr>
              <a:buFont typeface="Wingdings" pitchFamily="2" charset="2"/>
              <a:buChar char=""/>
            </a:pPr>
            <a:r>
              <a:rPr lang="is-IS" altLang="de-DE" sz="2400">
                <a:solidFill>
                  <a:srgbClr val="004992"/>
                </a:solidFill>
              </a:rPr>
              <a:t>Kostir:</a:t>
            </a:r>
            <a:r>
              <a:rPr lang="is-IS" altLang="de-DE" sz="2400">
                <a:solidFill>
                  <a:srgbClr val="333333"/>
                </a:solidFill>
              </a:rPr>
              <a:t> Heilinn er ekki yfirfullur af gagnslausum upplýsingum. Oftast gleymum við upplýsingum sem skipta ekki máli... </a:t>
            </a:r>
            <a:r>
              <a:rPr lang="is-IS" altLang="de-DE" sz="2400" i="1">
                <a:solidFill>
                  <a:srgbClr val="004992"/>
                </a:solidFill>
              </a:rPr>
              <a:t>en</a:t>
            </a:r>
          </a:p>
          <a:p>
            <a:pPr marL="342900" indent="-342900" defTabSz="914400" eaLnBrk="1" hangingPunct="1">
              <a:buClr>
                <a:srgbClr val="333333"/>
              </a:buClr>
              <a:buFont typeface="Wingdings" pitchFamily="2" charset="2"/>
              <a:buChar char=""/>
            </a:pPr>
            <a:r>
              <a:rPr lang="is-IS" altLang="de-DE" sz="2400">
                <a:solidFill>
                  <a:srgbClr val="004992"/>
                </a:solidFill>
              </a:rPr>
              <a:t>Gallar:</a:t>
            </a:r>
            <a:r>
              <a:rPr lang="is-IS" altLang="de-DE" sz="2400">
                <a:solidFill>
                  <a:srgbClr val="333333"/>
                </a:solidFill>
              </a:rPr>
              <a:t> ??? </a:t>
            </a:r>
            <a:r>
              <a:rPr lang="is-IS" altLang="de-DE" sz="2400">
                <a:solidFill>
                  <a:srgbClr val="FFFFFF"/>
                </a:solidFill>
              </a:rPr>
              <a:t>... Mikilvægar upplýsingar eiga það líka til að gleymast (bókaðir tímar, góðar minningar, það sem við lærðum í skóla ...)</a:t>
            </a:r>
            <a:endParaRPr lang="en-US" altLang="en-US" sz="2400">
              <a:solidFill>
                <a:srgbClr val="FFFFFF"/>
              </a:solidFill>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A7CCA2C2-4E72-4E15-BD6F-69DCF66C2F6D}" type="slidenum">
              <a:rPr lang="de-DE" altLang="de-DE">
                <a:latin typeface="+mn-lt"/>
              </a:rPr>
              <a:pPr>
                <a:defRPr/>
              </a:pPr>
              <a:t>5</a:t>
            </a:fld>
            <a:endParaRPr lang="de-DE" altLang="de-DE">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13315"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br>
              <a:rPr lang="is-IS" altLang="de-DE" sz="2400">
                <a:solidFill>
                  <a:srgbClr val="333333"/>
                </a:solidFill>
              </a:rPr>
            </a:br>
            <a:r>
              <a:rPr lang="is-IS" altLang="de-DE" sz="2400">
                <a:solidFill>
                  <a:srgbClr val="333333"/>
                </a:solidFill>
              </a:rPr>
              <a:t>Dæmi: Við munum aðeins um 60% af sögu sem við heyrðum hálftíma áður.</a:t>
            </a:r>
          </a:p>
          <a:p>
            <a:pPr marL="342900" indent="-342900" defTabSz="914400" eaLnBrk="1" hangingPunct="1">
              <a:buClr>
                <a:srgbClr val="000000"/>
              </a:buClr>
              <a:buFont typeface="Wingdings" pitchFamily="2" charset="2"/>
              <a:buChar char=""/>
            </a:pPr>
            <a:r>
              <a:rPr lang="is-IS" altLang="de-DE" sz="2400">
                <a:solidFill>
                  <a:srgbClr val="004992"/>
                </a:solidFill>
              </a:rPr>
              <a:t>Kostir:</a:t>
            </a:r>
            <a:r>
              <a:rPr lang="is-IS" altLang="de-DE" sz="2400">
                <a:solidFill>
                  <a:srgbClr val="333333"/>
                </a:solidFill>
              </a:rPr>
              <a:t> Heilinn er ekki yfirfullur af gagnslausum upplýsingum. Oftast gleymum við upplýsingum sem skipta ekki máli... </a:t>
            </a:r>
            <a:r>
              <a:rPr lang="is-IS" altLang="de-DE" sz="2400" i="1">
                <a:solidFill>
                  <a:srgbClr val="004992"/>
                </a:solidFill>
              </a:rPr>
              <a:t>en</a:t>
            </a:r>
          </a:p>
          <a:p>
            <a:pPr marL="342900" indent="-342900" defTabSz="914400" eaLnBrk="1" hangingPunct="1">
              <a:buClr>
                <a:srgbClr val="000000"/>
              </a:buClr>
              <a:buFont typeface="Wingdings" pitchFamily="2" charset="2"/>
              <a:buChar char=""/>
            </a:pPr>
            <a:r>
              <a:rPr lang="is-IS" altLang="de-DE" sz="2400">
                <a:solidFill>
                  <a:srgbClr val="004992"/>
                </a:solidFill>
              </a:rPr>
              <a:t>Gallar:</a:t>
            </a:r>
            <a:r>
              <a:rPr lang="is-IS" altLang="de-DE" sz="2400">
                <a:solidFill>
                  <a:srgbClr val="333333"/>
                </a:solidFill>
              </a:rPr>
              <a:t> ...Mikilvægar upplýsingar eiga það líka til að gleymast (bókaðir tímar, góðar minningar, það sem við lærðum í skóla ...)</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2EA44BD8-0077-47E9-BD83-F57FE2FC6F50}" type="slidenum">
              <a:rPr lang="de-DE" altLang="de-DE">
                <a:latin typeface="+mn-lt"/>
              </a:rPr>
              <a:pPr>
                <a:def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14339" name="Content Placeholder 4"/>
          <p:cNvSpPr>
            <a:spLocks noGrp="1"/>
          </p:cNvSpPr>
          <p:nvPr>
            <p:ph idx="1"/>
          </p:nvPr>
        </p:nvSpPr>
        <p:spPr/>
        <p:txBody>
          <a:bodyPr wrap="square" numCol="1" anchor="t" anchorCtr="0" compatLnSpc="1">
            <a:prstTxWarp prst="textNoShape">
              <a:avLst/>
            </a:prstTxWarp>
          </a:bodyPr>
          <a:lstStyle/>
          <a:p>
            <a:pPr defTabSz="914400" eaLnBrk="1" hangingPunct="1">
              <a:lnSpc>
                <a:spcPct val="100000"/>
              </a:lnSpc>
              <a:spcBef>
                <a:spcPts val="1200"/>
              </a:spcBef>
            </a:pPr>
            <a:r>
              <a:rPr lang="de-DE" altLang="de-DE" sz="2400" dirty="0">
                <a:solidFill>
                  <a:schemeClr val="tx1"/>
                </a:solidFill>
              </a:rPr>
              <a:t>???</a:t>
            </a:r>
            <a:endParaRPr lang="en-US" altLang="en-US" sz="2400" dirty="0">
              <a:solidFill>
                <a:schemeClr val="tx1"/>
              </a:solidFill>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63782D38-8558-4E82-9749-811E358603F6}" type="slidenum">
              <a:rPr lang="de-DE" altLang="de-DE">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15363"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54E65129-E73A-423F-A4D6-DD8A8644F2C5}" type="slidenum">
              <a:rPr lang="de-DE" altLang="de-DE">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16387"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Með minnistækni: s.s. rím, skammstafa, flokka (t.d. þegar verið er að herða skrúfur: </a:t>
            </a:r>
            <a:r>
              <a:rPr lang="en-US" altLang="de-DE" sz="2400" b="1">
                <a:solidFill>
                  <a:srgbClr val="004992"/>
                </a:solidFill>
              </a:rPr>
              <a:t>h</a:t>
            </a:r>
            <a:r>
              <a:rPr lang="en-US" altLang="de-DE" sz="2400">
                <a:solidFill>
                  <a:srgbClr val="004992"/>
                </a:solidFill>
              </a:rPr>
              <a:t>ægri</a:t>
            </a:r>
            <a:r>
              <a:rPr lang="en-US" altLang="de-DE" sz="2400">
                <a:solidFill>
                  <a:srgbClr val="333333"/>
                </a:solidFill>
              </a:rPr>
              <a:t> = </a:t>
            </a:r>
            <a:r>
              <a:rPr lang="en-US" altLang="de-DE" sz="2400" b="1">
                <a:solidFill>
                  <a:srgbClr val="004992"/>
                </a:solidFill>
              </a:rPr>
              <a:t>h</a:t>
            </a:r>
            <a:r>
              <a:rPr lang="en-US" altLang="de-DE" sz="2400">
                <a:solidFill>
                  <a:srgbClr val="004992"/>
                </a:solidFill>
              </a:rPr>
              <a:t>erða</a:t>
            </a:r>
            <a:r>
              <a:rPr lang="en-US" altLang="de-DE" sz="2400">
                <a:solidFill>
                  <a:srgbClr val="333333"/>
                </a:solidFill>
              </a:rPr>
              <a:t>, )</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D11062C4-1356-42EC-8F42-D85339F1C904}" type="slidenum">
              <a:rPr lang="de-DE" altLang="de-DE">
                <a:latin typeface="+mn-lt"/>
              </a:rPr>
              <a:pPr>
                <a:defRPr/>
              </a:pPr>
              <a:t>9</a:t>
            </a:fld>
            <a:endParaRPr lang="de-DE" altLang="de-DE">
              <a:latin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17411"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Með minnistækni: s.s. rím, skammstafa, flokka (t.d. þegar verið er að herða skrúfur: </a:t>
            </a:r>
            <a:r>
              <a:rPr lang="en-US" altLang="de-DE" sz="2400" b="1">
                <a:solidFill>
                  <a:srgbClr val="004992"/>
                </a:solidFill>
              </a:rPr>
              <a:t>h</a:t>
            </a:r>
            <a:r>
              <a:rPr lang="en-US" altLang="de-DE" sz="2400">
                <a:solidFill>
                  <a:srgbClr val="004992"/>
                </a:solidFill>
              </a:rPr>
              <a:t>ægri</a:t>
            </a:r>
            <a:r>
              <a:rPr lang="en-US" altLang="de-DE" sz="2400">
                <a:solidFill>
                  <a:srgbClr val="333333"/>
                </a:solidFill>
              </a:rPr>
              <a:t> = </a:t>
            </a:r>
            <a:r>
              <a:rPr lang="en-US" altLang="de-DE" sz="2400" b="1">
                <a:solidFill>
                  <a:srgbClr val="004992"/>
                </a:solidFill>
              </a:rPr>
              <a:t>h</a:t>
            </a:r>
            <a:r>
              <a:rPr lang="en-US" altLang="de-DE" sz="2400">
                <a:solidFill>
                  <a:srgbClr val="004992"/>
                </a:solidFill>
              </a:rPr>
              <a:t>erða</a:t>
            </a:r>
            <a:r>
              <a:rPr lang="en-US" altLang="de-DE" sz="2400">
                <a:solidFill>
                  <a:srgbClr val="333333"/>
                </a:solidFill>
              </a:rPr>
              <a:t>, )</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Tengja nýjar upplýsingar við fyrri þekkingu</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D0849236-BE43-47DF-8D63-95F6C808BBDD}" type="slidenum">
              <a:rPr lang="de-DE" altLang="de-DE">
                <a:latin typeface="+mn-lt"/>
              </a:rPr>
              <a:pPr>
                <a:defRPr/>
              </a:pPr>
              <a:t>10</a:t>
            </a:fld>
            <a:endParaRPr lang="de-DE" altLang="de-DE">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18435"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Með minnistækni: s.s. rím, skammstafa, flokka (t.d. þegar verið er að herða skrúfur: </a:t>
            </a:r>
            <a:r>
              <a:rPr lang="en-US" altLang="de-DE" sz="2400" b="1">
                <a:solidFill>
                  <a:srgbClr val="004992"/>
                </a:solidFill>
              </a:rPr>
              <a:t>h</a:t>
            </a:r>
            <a:r>
              <a:rPr lang="en-US" altLang="de-DE" sz="2400">
                <a:solidFill>
                  <a:srgbClr val="004992"/>
                </a:solidFill>
              </a:rPr>
              <a:t>ægri</a:t>
            </a:r>
            <a:r>
              <a:rPr lang="en-US" altLang="de-DE" sz="2400">
                <a:solidFill>
                  <a:srgbClr val="333333"/>
                </a:solidFill>
              </a:rPr>
              <a:t> = </a:t>
            </a:r>
            <a:r>
              <a:rPr lang="en-US" altLang="de-DE" sz="2400" b="1">
                <a:solidFill>
                  <a:srgbClr val="004992"/>
                </a:solidFill>
              </a:rPr>
              <a:t>h</a:t>
            </a:r>
            <a:r>
              <a:rPr lang="en-US" altLang="de-DE" sz="2400">
                <a:solidFill>
                  <a:srgbClr val="004992"/>
                </a:solidFill>
              </a:rPr>
              <a:t>erða</a:t>
            </a:r>
            <a:r>
              <a:rPr lang="en-US" altLang="de-DE" sz="2400">
                <a:solidFill>
                  <a:srgbClr val="333333"/>
                </a:solidFill>
              </a:rPr>
              <a:t>, )</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Tengja nýjar upplýsingar við fyrri þekkingu</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Forðast að keyra sig út, taka reglulega pásur</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01671566-4A02-4B61-B34A-1B3F71929768}" type="slidenum">
              <a:rPr lang="de-DE" altLang="de-DE">
                <a:latin typeface="+mn-lt"/>
              </a:rPr>
              <a:pPr>
                <a:defRPr/>
              </a:pPr>
              <a:t>11</a:t>
            </a:fld>
            <a:endParaRPr lang="de-DE" altLang="de-DE">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19459"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Með minnistækni: s.s. rím, skammstafa, flokka (t.d. þegar verið er að herða skrúfur: </a:t>
            </a:r>
            <a:r>
              <a:rPr lang="en-US" altLang="de-DE" sz="2400" b="1">
                <a:solidFill>
                  <a:srgbClr val="004992"/>
                </a:solidFill>
              </a:rPr>
              <a:t>h</a:t>
            </a:r>
            <a:r>
              <a:rPr lang="en-US" altLang="de-DE" sz="2400">
                <a:solidFill>
                  <a:srgbClr val="004992"/>
                </a:solidFill>
              </a:rPr>
              <a:t>ægri</a:t>
            </a:r>
            <a:r>
              <a:rPr lang="en-US" altLang="de-DE" sz="2400">
                <a:solidFill>
                  <a:srgbClr val="333333"/>
                </a:solidFill>
              </a:rPr>
              <a:t> = </a:t>
            </a:r>
            <a:r>
              <a:rPr lang="en-US" altLang="de-DE" sz="2400" b="1">
                <a:solidFill>
                  <a:srgbClr val="004992"/>
                </a:solidFill>
              </a:rPr>
              <a:t>h</a:t>
            </a:r>
            <a:r>
              <a:rPr lang="en-US" altLang="de-DE" sz="2400">
                <a:solidFill>
                  <a:srgbClr val="004992"/>
                </a:solidFill>
              </a:rPr>
              <a:t>erða</a:t>
            </a:r>
            <a:r>
              <a:rPr lang="en-US" altLang="de-DE" sz="2400">
                <a:solidFill>
                  <a:srgbClr val="333333"/>
                </a:solidFill>
              </a:rPr>
              <a:t>, )</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Tengja nýjar upplýsingar við fyrri þekkingu</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Forðast að keyra sig út, taka reglulega pásur</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Drekka ekkert/lítið áfengi</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0EC5A0C0-78D1-4AEA-BEC3-09383F28DDAA}" type="slidenum">
              <a:rPr lang="de-DE" altLang="de-DE">
                <a:latin typeface="+mn-lt"/>
              </a:rPr>
              <a:pPr>
                <a:def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20483"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Með minnistækni: s.s. rím, skammstafa, flokka (t.d. þegar verið er að herða skrúfur: </a:t>
            </a:r>
            <a:r>
              <a:rPr lang="en-US" altLang="de-DE" sz="2400" b="1">
                <a:solidFill>
                  <a:srgbClr val="004992"/>
                </a:solidFill>
              </a:rPr>
              <a:t>h</a:t>
            </a:r>
            <a:r>
              <a:rPr lang="en-US" altLang="de-DE" sz="2400">
                <a:solidFill>
                  <a:srgbClr val="004992"/>
                </a:solidFill>
              </a:rPr>
              <a:t>ægri</a:t>
            </a:r>
            <a:r>
              <a:rPr lang="en-US" altLang="de-DE" sz="2400">
                <a:solidFill>
                  <a:srgbClr val="333333"/>
                </a:solidFill>
              </a:rPr>
              <a:t> = </a:t>
            </a:r>
            <a:r>
              <a:rPr lang="en-US" altLang="de-DE" sz="2400" b="1">
                <a:solidFill>
                  <a:srgbClr val="004992"/>
                </a:solidFill>
              </a:rPr>
              <a:t>h</a:t>
            </a:r>
            <a:r>
              <a:rPr lang="en-US" altLang="de-DE" sz="2400">
                <a:solidFill>
                  <a:srgbClr val="004992"/>
                </a:solidFill>
              </a:rPr>
              <a:t>erða</a:t>
            </a:r>
            <a:r>
              <a:rPr lang="en-US" altLang="de-DE" sz="2400">
                <a:solidFill>
                  <a:srgbClr val="333333"/>
                </a:solidFill>
              </a:rPr>
              <a:t>, )</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Tengja nýjar upplýsingar við fyrri þekkingu</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Forðast að keyra sig út, taka reglulega pásur</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Drekka ekkert/lítið áfengi</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Fara strax að sofa eftir að þú ert búin að læra (engar frekari truflanir)</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A3575C82-BC99-485A-AEC1-E8D99788EE93}" type="slidenum">
              <a:rPr lang="de-DE" altLang="de-DE">
                <a:latin typeface="+mn-lt"/>
              </a:rPr>
              <a:pPr>
                <a:defRPr/>
              </a:pPr>
              <a:t>13</a:t>
            </a:fld>
            <a:endParaRPr lang="de-DE" altLang="de-DE">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21507"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Með minnistækni: s.s. rím, skammstafa, flokka (t.d. þegar verið er að herða skrúfur: </a:t>
            </a:r>
            <a:r>
              <a:rPr lang="en-US" altLang="de-DE" sz="2400" b="1">
                <a:solidFill>
                  <a:srgbClr val="004992"/>
                </a:solidFill>
              </a:rPr>
              <a:t>h</a:t>
            </a:r>
            <a:r>
              <a:rPr lang="en-US" altLang="de-DE" sz="2400">
                <a:solidFill>
                  <a:srgbClr val="004992"/>
                </a:solidFill>
              </a:rPr>
              <a:t>ægri</a:t>
            </a:r>
            <a:r>
              <a:rPr lang="en-US" altLang="de-DE" sz="2400">
                <a:solidFill>
                  <a:srgbClr val="333333"/>
                </a:solidFill>
              </a:rPr>
              <a:t> = </a:t>
            </a:r>
            <a:r>
              <a:rPr lang="en-US" altLang="de-DE" sz="2400" b="1">
                <a:solidFill>
                  <a:srgbClr val="004992"/>
                </a:solidFill>
              </a:rPr>
              <a:t>h</a:t>
            </a:r>
            <a:r>
              <a:rPr lang="en-US" altLang="de-DE" sz="2400">
                <a:solidFill>
                  <a:srgbClr val="004992"/>
                </a:solidFill>
              </a:rPr>
              <a:t>erða</a:t>
            </a:r>
            <a:r>
              <a:rPr lang="en-US" altLang="de-DE" sz="2400">
                <a:solidFill>
                  <a:srgbClr val="333333"/>
                </a:solidFill>
              </a:rPr>
              <a:t>, )</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Tengja nýjar upplýsingar við fyrri þekkingu</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Forðast að keyra sig út, taka reglulega pásur</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Drekka ekkert/lítið áfengi</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Fara strax að sofa eftir að þú ert búin að læra (engar frekari truflanir)</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Nota mörg skynfæri til að læra (t.d.</a:t>
            </a:r>
            <a:r>
              <a:rPr lang="de-DE" altLang="de-DE" sz="2400">
                <a:solidFill>
                  <a:srgbClr val="333333"/>
                </a:solidFill>
              </a:rPr>
              <a:t> hlusta</a:t>
            </a:r>
            <a:r>
              <a:rPr lang="en-US" altLang="de-DE" sz="2400">
                <a:solidFill>
                  <a:srgbClr val="333333"/>
                </a:solidFill>
              </a:rPr>
              <a:t>, horfa, skrifa niður)</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E64CA6D6-A12A-4DB6-B59B-45DAA1477398}" type="slidenum">
              <a:rPr lang="de-DE" altLang="de-DE">
                <a:latin typeface="+mn-lt"/>
              </a:rPr>
              <a:pPr>
                <a:defRPr/>
              </a:pPr>
              <a:t>14</a:t>
            </a:fld>
            <a:endParaRPr lang="de-DE" altLang="de-DE">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4"/>
          <p:cNvSpPr>
            <a:spLocks noGrp="1"/>
          </p:cNvSpPr>
          <p:nvPr>
            <p:ph idx="1"/>
          </p:nvPr>
        </p:nvSpPr>
        <p:spPr>
          <a:xfrm>
            <a:off x="409575" y="2205038"/>
            <a:ext cx="5486400" cy="4248150"/>
          </a:xfrm>
        </p:spPr>
        <p:txBody>
          <a:bodyPr wrap="square" numCol="1" anchor="t" anchorCtr="0" compatLnSpc="1">
            <a:prstTxWarp prst="textNoShape">
              <a:avLst/>
            </a:prstTxWarp>
          </a:bodyPr>
          <a:lstStyle/>
          <a:p>
            <a:pPr defTabSz="914400" eaLnBrk="1" hangingPunct="1"/>
            <a:r>
              <a:rPr lang="de-DE" altLang="de-DE" sz="2400">
                <a:solidFill>
                  <a:srgbClr val="004992"/>
                </a:solidFill>
              </a:rPr>
              <a:t>Því fleiri skynfæri sem við notum, því betur munum við!</a:t>
            </a:r>
            <a:endParaRPr lang="en-US" altLang="en-US" sz="2400"/>
          </a:p>
        </p:txBody>
      </p:sp>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03E91B7-AFC0-44B4-8343-C264F8234F33}" type="slidenum">
              <a:rPr lang="de-DE" altLang="de-DE">
                <a:latin typeface="+mn-lt"/>
              </a:rPr>
              <a:pPr>
                <a:defRPr/>
              </a:pPr>
              <a:t>15</a:t>
            </a:fld>
            <a:endParaRPr lang="de-DE" altLang="de-DE">
              <a:latin typeface="+mn-lt"/>
            </a:endParaRPr>
          </a:p>
        </p:txBody>
      </p:sp>
      <p:pic>
        <p:nvPicPr>
          <p:cNvPr id="22534" name="Picture 4" descr="img0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575" y="2203450"/>
            <a:ext cx="5581650"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29838" y="6092825"/>
            <a:ext cx="1096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nota</a:t>
            </a:r>
            <a:endParaRPr lang="en-GB" altLang="de-DE" sz="1200" b="1" dirty="0">
              <a:latin typeface="+mn-lt"/>
              <a:cs typeface="+mn-cs"/>
            </a:endParaRPr>
          </a:p>
        </p:txBody>
      </p:sp>
      <p:sp>
        <p:nvSpPr>
          <p:cNvPr id="22" name="Caption_14"/>
          <p:cNvSpPr txBox="1">
            <a:spLocks noChangeArrowheads="1"/>
          </p:cNvSpPr>
          <p:nvPr/>
        </p:nvSpPr>
        <p:spPr bwMode="auto">
          <a:xfrm>
            <a:off x="8888413" y="6092825"/>
            <a:ext cx="1096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ræða</a:t>
            </a:r>
            <a:endParaRPr lang="en-GB" altLang="de-DE" sz="1200" b="1" dirty="0">
              <a:latin typeface="+mn-lt"/>
              <a:cs typeface="+mn-cs"/>
            </a:endParaRPr>
          </a:p>
        </p:txBody>
      </p:sp>
      <p:sp>
        <p:nvSpPr>
          <p:cNvPr id="23" name="Caption_13"/>
          <p:cNvSpPr txBox="1">
            <a:spLocks noChangeArrowheads="1"/>
          </p:cNvSpPr>
          <p:nvPr/>
        </p:nvSpPr>
        <p:spPr bwMode="auto">
          <a:xfrm>
            <a:off x="8888413" y="5300663"/>
            <a:ext cx="1096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ræða</a:t>
            </a:r>
            <a:endParaRPr lang="en-GB" altLang="de-DE" sz="1200" b="1" dirty="0">
              <a:latin typeface="+mn-lt"/>
              <a:cs typeface="+mn-cs"/>
            </a:endParaRPr>
          </a:p>
        </p:txBody>
      </p:sp>
      <p:sp>
        <p:nvSpPr>
          <p:cNvPr id="24" name="Caption_12"/>
          <p:cNvSpPr txBox="1">
            <a:spLocks noChangeArrowheads="1"/>
          </p:cNvSpPr>
          <p:nvPr/>
        </p:nvSpPr>
        <p:spPr bwMode="auto">
          <a:xfrm>
            <a:off x="7969250" y="6092825"/>
            <a:ext cx="10985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horfa</a:t>
            </a:r>
            <a:endParaRPr lang="en-GB" altLang="de-DE" sz="1200" b="1" dirty="0">
              <a:latin typeface="+mn-lt"/>
              <a:cs typeface="+mn-cs"/>
            </a:endParaRPr>
          </a:p>
        </p:txBody>
      </p:sp>
      <p:sp>
        <p:nvSpPr>
          <p:cNvPr id="25" name="Caption_11"/>
          <p:cNvSpPr txBox="1">
            <a:spLocks noChangeArrowheads="1"/>
          </p:cNvSpPr>
          <p:nvPr/>
        </p:nvSpPr>
        <p:spPr bwMode="auto">
          <a:xfrm>
            <a:off x="7969250" y="5300663"/>
            <a:ext cx="10985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horfa</a:t>
            </a:r>
            <a:endParaRPr lang="en-GB" altLang="de-DE" sz="1200" b="1" dirty="0">
              <a:latin typeface="+mn-lt"/>
              <a:cs typeface="+mn-cs"/>
            </a:endParaRPr>
          </a:p>
        </p:txBody>
      </p:sp>
      <p:sp>
        <p:nvSpPr>
          <p:cNvPr id="26" name="Caption_10"/>
          <p:cNvSpPr txBox="1">
            <a:spLocks noChangeArrowheads="1"/>
          </p:cNvSpPr>
          <p:nvPr/>
        </p:nvSpPr>
        <p:spPr bwMode="auto">
          <a:xfrm>
            <a:off x="7969250" y="4508500"/>
            <a:ext cx="1098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horfa</a:t>
            </a:r>
            <a:endParaRPr lang="en-GB" altLang="de-DE" sz="1200" b="1" dirty="0">
              <a:latin typeface="+mn-lt"/>
              <a:cs typeface="+mn-cs"/>
            </a:endParaRPr>
          </a:p>
        </p:txBody>
      </p:sp>
      <p:sp>
        <p:nvSpPr>
          <p:cNvPr id="27" name="Caption_9"/>
          <p:cNvSpPr txBox="1">
            <a:spLocks noChangeArrowheads="1"/>
          </p:cNvSpPr>
          <p:nvPr/>
        </p:nvSpPr>
        <p:spPr bwMode="auto">
          <a:xfrm>
            <a:off x="6980238" y="3729038"/>
            <a:ext cx="1096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horfa</a:t>
            </a:r>
            <a:endParaRPr lang="en-GB" altLang="de-DE" sz="1200" b="1" dirty="0">
              <a:latin typeface="+mn-lt"/>
              <a:cs typeface="+mn-cs"/>
            </a:endParaRPr>
          </a:p>
        </p:txBody>
      </p:sp>
      <p:sp>
        <p:nvSpPr>
          <p:cNvPr id="28" name="Caption_8"/>
          <p:cNvSpPr txBox="1">
            <a:spLocks noChangeArrowheads="1"/>
          </p:cNvSpPr>
          <p:nvPr/>
        </p:nvSpPr>
        <p:spPr bwMode="auto">
          <a:xfrm>
            <a:off x="6980238" y="6092825"/>
            <a:ext cx="1096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hlusta</a:t>
            </a:r>
            <a:endParaRPr lang="en-GB" altLang="de-DE" sz="1200" b="1" dirty="0">
              <a:latin typeface="+mn-lt"/>
              <a:cs typeface="+mn-cs"/>
            </a:endParaRPr>
          </a:p>
        </p:txBody>
      </p:sp>
      <p:sp>
        <p:nvSpPr>
          <p:cNvPr id="29" name="Caption_7"/>
          <p:cNvSpPr txBox="1">
            <a:spLocks noChangeArrowheads="1"/>
          </p:cNvSpPr>
          <p:nvPr/>
        </p:nvSpPr>
        <p:spPr bwMode="auto">
          <a:xfrm>
            <a:off x="6980238" y="4508500"/>
            <a:ext cx="10969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hlusta</a:t>
            </a:r>
            <a:endParaRPr lang="en-GB" altLang="de-DE" sz="1200" b="1" dirty="0">
              <a:latin typeface="+mn-lt"/>
              <a:cs typeface="+mn-cs"/>
            </a:endParaRPr>
          </a:p>
        </p:txBody>
      </p:sp>
      <p:sp>
        <p:nvSpPr>
          <p:cNvPr id="30" name="Caption_6"/>
          <p:cNvSpPr txBox="1">
            <a:spLocks noChangeArrowheads="1"/>
          </p:cNvSpPr>
          <p:nvPr/>
        </p:nvSpPr>
        <p:spPr bwMode="auto">
          <a:xfrm>
            <a:off x="6980238" y="5300663"/>
            <a:ext cx="1096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hlusta</a:t>
            </a:r>
            <a:endParaRPr lang="en-GB" altLang="de-DE" sz="1200" b="1" dirty="0">
              <a:latin typeface="+mn-lt"/>
              <a:cs typeface="+mn-cs"/>
            </a:endParaRPr>
          </a:p>
        </p:txBody>
      </p:sp>
      <p:sp>
        <p:nvSpPr>
          <p:cNvPr id="31" name="Caption_5"/>
          <p:cNvSpPr txBox="1">
            <a:spLocks noChangeArrowheads="1"/>
          </p:cNvSpPr>
          <p:nvPr/>
        </p:nvSpPr>
        <p:spPr bwMode="auto">
          <a:xfrm>
            <a:off x="6980238" y="2924175"/>
            <a:ext cx="10969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hlusta</a:t>
            </a:r>
            <a:endParaRPr lang="en-GB" altLang="de-DE" sz="1200" b="1" dirty="0">
              <a:latin typeface="+mn-lt"/>
              <a:cs typeface="+mn-cs"/>
            </a:endParaRPr>
          </a:p>
        </p:txBody>
      </p:sp>
      <p:sp>
        <p:nvSpPr>
          <p:cNvPr id="32" name="Caption_20"/>
          <p:cNvSpPr txBox="1">
            <a:spLocks noChangeArrowheads="1"/>
          </p:cNvSpPr>
          <p:nvPr/>
        </p:nvSpPr>
        <p:spPr bwMode="auto">
          <a:xfrm>
            <a:off x="6124575" y="1898650"/>
            <a:ext cx="5581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fr-FR" altLang="de-DE" sz="1400" b="1">
                <a:latin typeface="+mn-lt"/>
                <a:cs typeface="+mn-cs"/>
              </a:rPr>
              <a:t>Minni/upprifjun í %</a:t>
            </a:r>
            <a:endParaRPr lang="en-GB" altLang="de-DE" sz="1400" b="1" dirty="0">
              <a:latin typeface="+mn-lt"/>
              <a:cs typeface="+mn-cs"/>
            </a:endParaRPr>
          </a:p>
        </p:txBody>
      </p:sp>
      <p:sp>
        <p:nvSpPr>
          <p:cNvPr id="33" name="Shape Penutup"/>
          <p:cNvSpPr/>
          <p:nvPr/>
        </p:nvSpPr>
        <p:spPr bwMode="gray">
          <a:xfrm>
            <a:off x="6086475" y="2165350"/>
            <a:ext cx="76200" cy="4329113"/>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a:defRPr/>
            </a:pPr>
            <a:endParaRPr lang="en-US" dirty="0" err="1">
              <a:solidFill>
                <a:schemeClr val="tx1"/>
              </a:solidFill>
              <a:latin typeface="+mj-lt"/>
            </a:endParaRPr>
          </a:p>
        </p:txBody>
      </p:sp>
      <p:sp>
        <p:nvSpPr>
          <p:cNvPr id="34" name="Shape Penutup"/>
          <p:cNvSpPr/>
          <p:nvPr/>
        </p:nvSpPr>
        <p:spPr bwMode="gray">
          <a:xfrm>
            <a:off x="11668125" y="2165350"/>
            <a:ext cx="76200" cy="4329113"/>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a:defRPr/>
            </a:pPr>
            <a:endParaRPr lang="en-US" dirty="0" err="1">
              <a:solidFill>
                <a:schemeClr val="tx1"/>
              </a:solidFill>
              <a:latin typeface="+mj-lt"/>
            </a:endParaRPr>
          </a:p>
        </p:txBody>
      </p:sp>
      <p:sp>
        <p:nvSpPr>
          <p:cNvPr id="35" name="Shape Penutup"/>
          <p:cNvSpPr/>
          <p:nvPr/>
        </p:nvSpPr>
        <p:spPr bwMode="gray">
          <a:xfrm>
            <a:off x="6086475" y="2165350"/>
            <a:ext cx="5657850" cy="55563"/>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a:defRPr/>
            </a:pPr>
            <a:endParaRPr lang="en-US" dirty="0" err="1">
              <a:solidFill>
                <a:schemeClr val="tx1"/>
              </a:solidFill>
              <a:latin typeface="+mj-lt"/>
            </a:endParaRPr>
          </a:p>
        </p:txBody>
      </p:sp>
      <p:sp>
        <p:nvSpPr>
          <p:cNvPr id="36" name="Shape Penutup"/>
          <p:cNvSpPr/>
          <p:nvPr/>
        </p:nvSpPr>
        <p:spPr bwMode="gray">
          <a:xfrm>
            <a:off x="6086475" y="6418263"/>
            <a:ext cx="5657850"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a:defRPr/>
            </a:pP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nn-NO" sz="3600">
                <a:solidFill>
                  <a:srgbClr val="004992"/>
                </a:solidFill>
                <a:latin typeface="+mn-lt"/>
                <a:ea typeface="+mn-ea"/>
                <a:cs typeface="+mn-cs"/>
              </a:rPr>
              <a:t>Skynjum við öll og munum eins?</a:t>
            </a:r>
            <a:endParaRPr lang="en-US" sz="3600" dirty="0">
              <a:solidFill>
                <a:srgbClr val="004992"/>
              </a:solidFill>
              <a:latin typeface="+mn-lt"/>
              <a:ea typeface="+mn-ea"/>
              <a:cs typeface="+mn-cs"/>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48E78A93-96DA-49FE-AA40-24430E445516}" type="slidenum">
              <a:rPr lang="de-DE" altLang="de-DE">
                <a:latin typeface="+mn-lt"/>
              </a:rPr>
              <a:pPr>
                <a:defRPr/>
              </a:pPr>
              <a:t>16</a:t>
            </a:fld>
            <a:endParaRPr lang="de-DE" altLang="de-DE">
              <a:latin typeface="+mn-lt"/>
            </a:endParaRPr>
          </a:p>
        </p:txBody>
      </p:sp>
      <p:pic>
        <p:nvPicPr>
          <p:cNvPr id="23557"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238" y="2203450"/>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238" y="2203450"/>
            <a:ext cx="34417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Caption_4"/>
          <p:cNvSpPr txBox="1">
            <a:spLocks/>
          </p:cNvSpPr>
          <p:nvPr/>
        </p:nvSpPr>
        <p:spPr bwMode="gray">
          <a:xfrm>
            <a:off x="409575" y="5732463"/>
            <a:ext cx="11339513"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a:lnSpc>
                <a:spcPct val="105000"/>
              </a:lnSpc>
              <a:spcBef>
                <a:spcPts val="2000"/>
              </a:spcBef>
              <a:buFont typeface="Arial" charset="0"/>
              <a:defRPr>
                <a:solidFill>
                  <a:schemeClr val="accent1"/>
                </a:solidFill>
                <a:latin typeface="Calibri Light" pitchFamily="34" charset="0"/>
                <a:cs typeface="Calibri Light" pitchFamily="34" charset="0"/>
              </a:defRPr>
            </a:lvl1pPr>
            <a:lvl2pPr marL="742950" indent="-285750" defTabSz="912813">
              <a:lnSpc>
                <a:spcPct val="105000"/>
              </a:lnSpc>
              <a:spcBef>
                <a:spcPts val="500"/>
              </a:spcBef>
              <a:spcAft>
                <a:spcPts val="500"/>
              </a:spcAft>
              <a:buFont typeface="Arial" charset="0"/>
              <a:defRPr>
                <a:solidFill>
                  <a:schemeClr val="tx1"/>
                </a:solidFill>
                <a:latin typeface="Calibri Light" pitchFamily="34" charset="0"/>
                <a:cs typeface="Calibri Light" pitchFamily="34" charset="0"/>
              </a:defRPr>
            </a:lvl2pPr>
            <a:lvl3pPr marL="215900" indent="-215900" defTabSz="912813">
              <a:lnSpc>
                <a:spcPct val="105000"/>
              </a:lnSpc>
              <a:spcBef>
                <a:spcPts val="500"/>
              </a:spcBef>
              <a:spcAft>
                <a:spcPts val="500"/>
              </a:spcAft>
              <a:buFont typeface="Arial" charset="0"/>
              <a:buChar char="•"/>
              <a:defRPr>
                <a:solidFill>
                  <a:schemeClr val="tx1"/>
                </a:solidFill>
                <a:latin typeface="Calibri Light" pitchFamily="34" charset="0"/>
                <a:cs typeface="Calibri Light" pitchFamily="34" charset="0"/>
              </a:defRPr>
            </a:lvl3pPr>
            <a:lvl4pPr marL="431800" indent="-215900" defTabSz="912813">
              <a:lnSpc>
                <a:spcPct val="105000"/>
              </a:lnSpc>
              <a:buFont typeface="Symbol" pitchFamily="18" charset="2"/>
              <a:buChar char="-"/>
              <a:defRPr>
                <a:solidFill>
                  <a:schemeClr val="tx1"/>
                </a:solidFill>
                <a:latin typeface="Calibri Light" pitchFamily="34" charset="0"/>
                <a:cs typeface="Calibri Light" pitchFamily="34" charset="0"/>
              </a:defRPr>
            </a:lvl4pPr>
            <a:lvl5pPr marL="647700" indent="-215900" defTabSz="912813">
              <a:lnSpc>
                <a:spcPct val="105000"/>
              </a:lnSpc>
              <a:buFont typeface="Symbol" pitchFamily="18" charset="2"/>
              <a:buChar char="-"/>
              <a:defRPr>
                <a:solidFill>
                  <a:schemeClr val="tx1"/>
                </a:solidFill>
                <a:latin typeface="Calibri Light" pitchFamily="34" charset="0"/>
                <a:cs typeface="Calibri Light" pitchFamily="34" charset="0"/>
              </a:defRPr>
            </a:lvl5pPr>
            <a:lvl6pPr marL="11049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6pPr>
            <a:lvl7pPr marL="15621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7pPr>
            <a:lvl8pPr marL="20193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8pPr>
            <a:lvl9pPr marL="24765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9pPr>
          </a:lstStyle>
          <a:p>
            <a:pPr algn="ctr" eaLnBrk="1" hangingPunct="1">
              <a:lnSpc>
                <a:spcPct val="100000"/>
              </a:lnSpc>
              <a:spcBef>
                <a:spcPct val="0"/>
              </a:spcBef>
            </a:pPr>
            <a:r>
              <a:rPr lang="en-US" altLang="en-US" sz="2400">
                <a:solidFill>
                  <a:srgbClr val="333333"/>
                </a:solidFill>
              </a:rPr>
              <a:t>Dæmi: Þrír málarar voru fengnir til að mála sama spænska landslagið…</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Takið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eftir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mismunandi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litavali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stærð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lögun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eftir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málverkum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Hafa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málararnir</a:t>
            </a:r>
            <a:r>
              <a:rPr lang="en-US" sz="3600" dirty="0">
                <a:solidFill>
                  <a:srgbClr val="004992"/>
                </a:solidFill>
                <a:latin typeface="+mn-lt"/>
                <a:ea typeface="+mn-ea"/>
                <a:cs typeface="+mn-cs"/>
              </a:rPr>
              <a:t> á </a:t>
            </a:r>
            <a:r>
              <a:rPr lang="en-US" sz="3600" dirty="0" err="1">
                <a:solidFill>
                  <a:srgbClr val="004992"/>
                </a:solidFill>
                <a:latin typeface="+mn-lt"/>
                <a:ea typeface="+mn-ea"/>
                <a:cs typeface="+mn-cs"/>
              </a:rPr>
              <a:t>einhverjum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stöðum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málað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eitthvað</a:t>
            </a:r>
            <a:r>
              <a:rPr lang="en-US" sz="3600" dirty="0">
                <a:solidFill>
                  <a:srgbClr val="004992"/>
                </a:solidFill>
                <a:latin typeface="+mn-lt"/>
                <a:ea typeface="+mn-ea"/>
                <a:cs typeface="+mn-cs"/>
              </a:rPr>
              <a:t> á </a:t>
            </a:r>
            <a:r>
              <a:rPr lang="en-US" sz="3600" dirty="0" err="1">
                <a:solidFill>
                  <a:srgbClr val="004992"/>
                </a:solidFill>
                <a:latin typeface="+mn-lt"/>
                <a:ea typeface="+mn-ea"/>
                <a:cs typeface="+mn-cs"/>
              </a:rPr>
              <a:t>ólíkan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hátt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eða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jafnvel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sleppt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einhverju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úr</a:t>
            </a:r>
            <a:r>
              <a:rPr lang="en-US" sz="3600" dirty="0">
                <a:solidFill>
                  <a:srgbClr val="004992"/>
                </a:solidFill>
                <a:latin typeface="+mn-lt"/>
                <a:ea typeface="+mn-ea"/>
                <a:cs typeface="+mn-cs"/>
              </a:rPr>
              <a:t>?</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1CA2B506-D15A-465F-BF7C-73EE58E6AE96}" type="slidenum">
              <a:rPr lang="de-DE" altLang="de-DE">
                <a:latin typeface="+mn-lt"/>
              </a:rPr>
              <a:pPr>
                <a:defRPr/>
              </a:pPr>
              <a:t>17</a:t>
            </a:fld>
            <a:endParaRPr lang="de-DE" altLang="de-DE">
              <a:latin typeface="+mn-lt"/>
            </a:endParaRPr>
          </a:p>
        </p:txBody>
      </p:sp>
      <p:pic>
        <p:nvPicPr>
          <p:cNvPr id="24581"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575" y="2941638"/>
            <a:ext cx="35941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3450" y="2941638"/>
            <a:ext cx="319563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3" descr="Bild 0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4063" y="2941638"/>
            <a:ext cx="3429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4063" y="5684838"/>
            <a:ext cx="3429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de-DE" altLang="de-DE" sz="1800" dirty="0">
                <a:latin typeface="+mn-lt"/>
                <a:cs typeface="+mn-cs"/>
              </a:rPr>
              <a:t>Bernd Hampel</a:t>
            </a:r>
          </a:p>
        </p:txBody>
      </p:sp>
      <p:sp>
        <p:nvSpPr>
          <p:cNvPr id="18" name="Caption_14"/>
          <p:cNvSpPr txBox="1">
            <a:spLocks noChangeArrowheads="1"/>
          </p:cNvSpPr>
          <p:nvPr/>
        </p:nvSpPr>
        <p:spPr bwMode="auto">
          <a:xfrm>
            <a:off x="8553450" y="5684838"/>
            <a:ext cx="3195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de-DE" altLang="de-DE" sz="1800" dirty="0">
                <a:latin typeface="+mn-lt"/>
                <a:cs typeface="+mn-cs"/>
              </a:rPr>
              <a:t>Helmut Schack</a:t>
            </a:r>
          </a:p>
        </p:txBody>
      </p:sp>
      <p:sp>
        <p:nvSpPr>
          <p:cNvPr id="19" name="Caption_16"/>
          <p:cNvSpPr txBox="1">
            <a:spLocks noChangeArrowheads="1"/>
          </p:cNvSpPr>
          <p:nvPr/>
        </p:nvSpPr>
        <p:spPr bwMode="auto">
          <a:xfrm>
            <a:off x="409575" y="5684838"/>
            <a:ext cx="3594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de-DE" altLang="de-DE" sz="1800" dirty="0">
                <a:latin typeface="+mn-lt"/>
                <a:cs typeface="+mn-cs"/>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Enginn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skynjar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hlutina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nákvæmlega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á </a:t>
            </a:r>
            <a:r>
              <a:rPr lang="en-US" sz="3600" dirty="0" err="1">
                <a:solidFill>
                  <a:srgbClr val="004992"/>
                </a:solidFill>
                <a:latin typeface="+mn-lt"/>
                <a:ea typeface="+mn-ea"/>
                <a:cs typeface="+mn-cs"/>
              </a:rPr>
              <a:t>þessum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þremur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málverkum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landslagið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túlkað</a:t>
            </a:r>
            <a:r>
              <a:rPr lang="en-US" sz="3600" dirty="0">
                <a:solidFill>
                  <a:srgbClr val="004992"/>
                </a:solidFill>
                <a:latin typeface="+mn-lt"/>
                <a:ea typeface="+mn-ea"/>
                <a:cs typeface="+mn-cs"/>
              </a:rPr>
              <a:t> á </a:t>
            </a:r>
            <a:r>
              <a:rPr lang="en-US" sz="3600" dirty="0" err="1">
                <a:solidFill>
                  <a:srgbClr val="004992"/>
                </a:solidFill>
                <a:latin typeface="+mn-lt"/>
                <a:ea typeface="+mn-ea"/>
                <a:cs typeface="+mn-cs"/>
              </a:rPr>
              <a:t>mismunandi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hátt</a:t>
            </a:r>
            <a:r>
              <a:rPr lang="en-US" sz="3600" dirty="0">
                <a:solidFill>
                  <a:srgbClr val="004992"/>
                </a:solidFill>
                <a:latin typeface="+mn-lt"/>
                <a:ea typeface="+mn-ea"/>
                <a:cs typeface="+mn-cs"/>
              </a:rPr>
              <a:t>!</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C96302F-54AF-4770-85E6-F593430ABC20}" type="slidenum">
              <a:rPr lang="de-DE" altLang="de-DE">
                <a:latin typeface="+mn-lt"/>
              </a:rPr>
              <a:pPr>
                <a:defRPr/>
              </a:pPr>
              <a:t>18</a:t>
            </a:fld>
            <a:endParaRPr lang="de-DE" altLang="de-DE">
              <a:latin typeface="+mn-lt"/>
            </a:endParaRPr>
          </a:p>
        </p:txBody>
      </p:sp>
      <p:pic>
        <p:nvPicPr>
          <p:cNvPr id="25605" name="Picture 3" descr="Bild 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4063" y="2941638"/>
            <a:ext cx="3429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3450" y="2941638"/>
            <a:ext cx="319563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575" y="2941638"/>
            <a:ext cx="35941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Caption_26"/>
          <p:cNvSpPr>
            <a:spLocks noChangeArrowheads="1"/>
          </p:cNvSpPr>
          <p:nvPr/>
        </p:nvSpPr>
        <p:spPr bwMode="auto">
          <a:xfrm>
            <a:off x="10993438" y="3881438"/>
            <a:ext cx="457200" cy="627062"/>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25609" name="Caption_25"/>
          <p:cNvSpPr>
            <a:spLocks noChangeArrowheads="1"/>
          </p:cNvSpPr>
          <p:nvPr/>
        </p:nvSpPr>
        <p:spPr bwMode="auto">
          <a:xfrm>
            <a:off x="7392988" y="4000500"/>
            <a:ext cx="457200" cy="627063"/>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25610" name="Caption_24"/>
          <p:cNvSpPr>
            <a:spLocks noChangeArrowheads="1"/>
          </p:cNvSpPr>
          <p:nvPr/>
        </p:nvSpPr>
        <p:spPr bwMode="auto">
          <a:xfrm>
            <a:off x="3073400" y="3881438"/>
            <a:ext cx="457200" cy="627062"/>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23" name="Caption_18"/>
          <p:cNvSpPr txBox="1">
            <a:spLocks noChangeArrowheads="1"/>
          </p:cNvSpPr>
          <p:nvPr/>
        </p:nvSpPr>
        <p:spPr bwMode="auto">
          <a:xfrm>
            <a:off x="4564063" y="5684838"/>
            <a:ext cx="3429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en-US" altLang="de-DE" sz="1200">
                <a:latin typeface="+mn-lt"/>
                <a:cs typeface="+mn-cs"/>
              </a:rPr>
              <a:t>Bernd Hampel: Litirnir á þessari mynd eru mun jarðbundnari en á hinum myndunum. Hér vantar tréð til hægri (rauði hringurinn).</a:t>
            </a:r>
            <a:endParaRPr lang="en-US" altLang="de-DE" sz="1200" dirty="0">
              <a:latin typeface="+mn-lt"/>
              <a:cs typeface="+mn-cs"/>
            </a:endParaRPr>
          </a:p>
        </p:txBody>
      </p:sp>
      <p:sp>
        <p:nvSpPr>
          <p:cNvPr id="24" name="Caption_17"/>
          <p:cNvSpPr txBox="1">
            <a:spLocks noChangeArrowheads="1"/>
          </p:cNvSpPr>
          <p:nvPr/>
        </p:nvSpPr>
        <p:spPr bwMode="auto">
          <a:xfrm>
            <a:off x="8553450" y="5684838"/>
            <a:ext cx="31956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en-US" altLang="de-DE" sz="1200">
                <a:latin typeface="+mn-lt"/>
                <a:cs typeface="+mn-cs"/>
              </a:rPr>
              <a:t>Helmut Schack: Á þessu málverki eru hlutföll landslagsins önnur. Landslagið er mun litríkara. Miðað við hin málverkin eru trén á öðrum stað (og engin fjöll fyrir aftan).</a:t>
            </a:r>
            <a:endParaRPr lang="en-US" altLang="de-DE" sz="1200" dirty="0">
              <a:latin typeface="+mn-lt"/>
              <a:cs typeface="+mn-cs"/>
            </a:endParaRPr>
          </a:p>
        </p:txBody>
      </p:sp>
      <p:sp>
        <p:nvSpPr>
          <p:cNvPr id="25" name="Caption_19"/>
          <p:cNvSpPr txBox="1">
            <a:spLocks noChangeArrowheads="1"/>
          </p:cNvSpPr>
          <p:nvPr/>
        </p:nvSpPr>
        <p:spPr bwMode="auto">
          <a:xfrm>
            <a:off x="409575" y="5684838"/>
            <a:ext cx="3594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en-US" altLang="de-DE" sz="1200">
                <a:latin typeface="+mn-lt"/>
                <a:cs typeface="+mn-cs"/>
              </a:rPr>
              <a:t>Andreas Weißgerber: Fjöllin á þessari mynd eru lægri en á hinum myndunum. </a:t>
            </a:r>
            <a:endParaRPr lang="en-US" altLang="de-DE" sz="120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Æfing</a:t>
            </a:r>
          </a:p>
        </p:txBody>
      </p:sp>
      <p:sp>
        <p:nvSpPr>
          <p:cNvPr id="26627" name="Rectangle 3"/>
          <p:cNvSpPr>
            <a:spLocks noGrp="1" noChangeArrowheads="1"/>
          </p:cNvSpPr>
          <p:nvPr>
            <p:ph idx="1"/>
          </p:nvPr>
        </p:nvSpPr>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tabLst>
                <a:tab pos="361950" algn="l"/>
              </a:tabLst>
            </a:pPr>
            <a:r>
              <a:rPr lang="is-IS" altLang="de-DE" sz="2400">
                <a:solidFill>
                  <a:srgbClr val="333333"/>
                </a:solidFill>
              </a:rPr>
              <a:t>Sýndar verða myndir með mörgum smáatriðum (t.d. frá strönd, lestarstöð).</a:t>
            </a:r>
            <a:endParaRPr lang="is-IS" altLang="de-DE" sz="2800">
              <a:solidFill>
                <a:srgbClr val="004992"/>
              </a:solidFill>
            </a:endParaRP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4465A8CA-FC1B-499A-9869-E5E95A64CFDD}" type="slidenum">
              <a:rPr lang="de-DE" altLang="de-DE">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Æfing</a:t>
            </a:r>
          </a:p>
        </p:txBody>
      </p:sp>
      <p:sp>
        <p:nvSpPr>
          <p:cNvPr id="27651" name="Rectangle 3"/>
          <p:cNvSpPr>
            <a:spLocks noGrp="1" noChangeArrowheads="1"/>
          </p:cNvSpPr>
          <p:nvPr>
            <p:ph idx="1"/>
          </p:nvPr>
        </p:nvSpPr>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tabLst>
                <a:tab pos="361950" algn="l"/>
              </a:tabLst>
            </a:pPr>
            <a:r>
              <a:rPr lang="is-IS" altLang="de-DE" sz="2400">
                <a:solidFill>
                  <a:srgbClr val="333333"/>
                </a:solidFill>
              </a:rPr>
              <a:t>Sýndar verða myndir með mörgum smáatriðum (t.d. frá strönd, lestarstöð).</a:t>
            </a:r>
          </a:p>
          <a:p>
            <a:pPr marL="342900" indent="-342900" eaLnBrk="1" hangingPunct="1">
              <a:buClr>
                <a:srgbClr val="333333"/>
              </a:buClr>
              <a:buFont typeface="Wingdings" pitchFamily="2" charset="2"/>
              <a:buChar char=""/>
              <a:tabLst>
                <a:tab pos="361950" algn="l"/>
              </a:tabLst>
            </a:pPr>
            <a:r>
              <a:rPr lang="is-IS" altLang="ko-KR" sz="2400">
                <a:solidFill>
                  <a:srgbClr val="333333"/>
                </a:solidFill>
                <a:ea typeface="굴림" charset="-127"/>
              </a:rPr>
              <a:t>Eftir að myndirnar eru sýndar verðið þið beðin um að rifja upp það sem þið sáuð á myndinni og hversu viss þið eruð.</a:t>
            </a:r>
            <a:endParaRPr lang="is-IS" altLang="de-DE" sz="2800">
              <a:solidFill>
                <a:srgbClr val="004992"/>
              </a:solidFill>
            </a:endParaRP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9A79FAF1-C973-478A-9725-395314159ED4}" type="slidenum">
              <a:rPr lang="de-DE" altLang="de-DE">
                <a:latin typeface="+mn-lt"/>
              </a:rPr>
              <a:pPr>
                <a:def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Æfing</a:t>
            </a:r>
          </a:p>
        </p:txBody>
      </p:sp>
      <p:sp>
        <p:nvSpPr>
          <p:cNvPr id="28675" name="Rectangle 3"/>
          <p:cNvSpPr>
            <a:spLocks noGrp="1" noChangeArrowheads="1"/>
          </p:cNvSpPr>
          <p:nvPr>
            <p:ph idx="1"/>
          </p:nvPr>
        </p:nvSpPr>
        <p:spPr/>
        <p:txBody>
          <a:bodyPr wrap="square" numCol="1" anchor="t" anchorCtr="0" compatLnSpc="1">
            <a:prstTxWarp prst="textNoShape">
              <a:avLst/>
            </a:prstTxWarp>
          </a:bodyPr>
          <a:lstStyle/>
          <a:p>
            <a:pPr marL="342900" indent="-342900" eaLnBrk="1" hangingPunct="1">
              <a:spcBef>
                <a:spcPts val="1999"/>
              </a:spcBef>
              <a:spcAft>
                <a:spcPts val="0"/>
              </a:spcAft>
              <a:buClr>
                <a:srgbClr val="333333"/>
              </a:buClr>
              <a:buFont typeface="WingDings"/>
              <a:buChar char=""/>
              <a:tabLst>
                <a:tab pos="361950" algn="l"/>
              </a:tabLst>
              <a:defRPr/>
            </a:pPr>
            <a:r>
              <a:rPr lang="is-IS" altLang="de-DE" sz="2400" dirty="0">
                <a:solidFill>
                  <a:srgbClr val="333333"/>
                </a:solidFill>
              </a:rPr>
              <a:t>Sýndar verða myndir með mörgum smáatriðum (t.d. frá strönd, lestarstöð).</a:t>
            </a:r>
          </a:p>
          <a:p>
            <a:pPr marL="342900" indent="-342900" eaLnBrk="1" hangingPunct="1">
              <a:spcBef>
                <a:spcPts val="1999"/>
              </a:spcBef>
              <a:spcAft>
                <a:spcPts val="0"/>
              </a:spcAft>
              <a:buClr>
                <a:srgbClr val="333333"/>
              </a:buClr>
              <a:buFont typeface="WingDings"/>
              <a:buChar char=""/>
              <a:tabLst>
                <a:tab pos="361950" algn="l"/>
              </a:tabLst>
              <a:defRPr/>
            </a:pPr>
            <a:r>
              <a:rPr lang="is-IS" altLang="ko-KR" sz="2400" dirty="0">
                <a:solidFill>
                  <a:srgbClr val="333333"/>
                </a:solidFill>
              </a:rPr>
              <a:t>Eftir að myndirnar eru sýndar verðið þið beðin um að rifja upp það sem þið sáuð á myndinni og hversu viss þið eruð.</a:t>
            </a:r>
          </a:p>
          <a:p>
            <a:pPr algn="ctr" eaLnBrk="1" hangingPunct="1">
              <a:spcBef>
                <a:spcPts val="1999"/>
              </a:spcBef>
              <a:spcAft>
                <a:spcPts val="0"/>
              </a:spcAft>
              <a:tabLst>
                <a:tab pos="361950" algn="l"/>
              </a:tabLst>
              <a:defRPr/>
            </a:pPr>
            <a:r>
              <a:rPr lang="is-IS" altLang="de-DE" sz="2400" dirty="0">
                <a:solidFill>
                  <a:srgbClr val="004992"/>
                </a:solidFill>
              </a:rPr>
              <a:t>Reynið að muna eins mörg smáatriði og þið getið!</a:t>
            </a:r>
            <a:endParaRPr lang="is-IS" altLang="de-DE" sz="2800" dirty="0">
              <a:solidFill>
                <a:srgbClr val="004992"/>
              </a:solidFill>
            </a:endParaRP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41D17FA2-A18C-4196-B62F-31403F5EB2E1}" type="slidenum">
              <a:rPr lang="de-DE" altLang="de-DE">
                <a:latin typeface="+mn-lt"/>
              </a:rPr>
              <a:pPr>
                <a:defRPr/>
              </a:pPr>
              <a:t>21</a:t>
            </a:fld>
            <a:endParaRPr lang="de-DE" alt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AA7FB3D6-4DFE-48D5-8F70-FAF7439AFE25}" type="slidenum">
              <a:rPr lang="de-DE" altLang="de-DE">
                <a:latin typeface="+mn-lt"/>
              </a:rPr>
              <a:pPr>
                <a:defRPr/>
              </a:pPr>
              <a:t>22</a:t>
            </a:fld>
            <a:endParaRPr lang="de-DE" altLang="de-DE">
              <a:latin typeface="+mn-lt"/>
            </a:endParaRPr>
          </a:p>
        </p:txBody>
      </p:sp>
      <p:pic>
        <p:nvPicPr>
          <p:cNvPr id="29700"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3213" y="1079500"/>
            <a:ext cx="393541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is-IS" altLang="de-DE" sz="3600">
                <a:solidFill>
                  <a:srgbClr val="004992"/>
                </a:solidFill>
                <a:latin typeface="+mn-lt"/>
                <a:ea typeface="+mn-ea"/>
                <a:cs typeface="+mn-cs"/>
              </a:rPr>
              <a:t>Á ströndinni</a:t>
            </a:r>
            <a:br>
              <a:rPr lang="is-IS" altLang="de-DE" sz="3600">
                <a:solidFill>
                  <a:srgbClr val="004992"/>
                </a:solidFill>
                <a:latin typeface="+mn-lt"/>
                <a:ea typeface="+mn-ea"/>
                <a:cs typeface="+mn-cs"/>
              </a:rPr>
            </a:br>
            <a:r>
              <a:rPr lang="is-IS" altLang="de-DE">
                <a:solidFill>
                  <a:srgbClr val="004992"/>
                </a:solidFill>
                <a:latin typeface="+mn-lt"/>
                <a:ea typeface="+mn-ea"/>
                <a:cs typeface="+mn-cs"/>
              </a:rPr>
              <a:t>Hvað sástu? Hversu viss ertu?</a:t>
            </a:r>
          </a:p>
        </p:txBody>
      </p:sp>
      <p:sp>
        <p:nvSpPr>
          <p:cNvPr id="30723"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sólhlíf</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lífvörð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hund</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bolta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björgunarhring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vatn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hatt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handklæði</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1419C73F-B707-4EA9-A588-D93DC64AFF4C}" type="slidenum">
              <a:rPr lang="de-DE" altLang="de-DE">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Á ströndinni</a:t>
            </a:r>
            <a:endParaRPr lang="is-IS" altLang="de-DE" sz="3600">
              <a:latin typeface="+mn-lt"/>
              <a:ea typeface="+mn-ea"/>
              <a:cs typeface="+mn-cs"/>
            </a:endParaRPr>
          </a:p>
        </p:txBody>
      </p:sp>
      <p:sp>
        <p:nvSpPr>
          <p:cNvPr id="31747"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sólhlíf</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lífvörð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hund</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bolta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björgunarhring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vatn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hatt</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handklæði</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9E82924B-8D98-4030-96A6-B18FFE917486}" type="slidenum">
              <a:rPr lang="de-DE" altLang="de-DE">
                <a:latin typeface="+mn-lt"/>
              </a:rPr>
              <a:pPr>
                <a:defRPr/>
              </a:pPr>
              <a:t>24</a:t>
            </a:fld>
            <a:endParaRPr lang="de-DE" altLang="de-DE">
              <a:latin typeface="+mn-lt"/>
            </a:endParaRPr>
          </a:p>
        </p:txBody>
      </p:sp>
      <p:pic>
        <p:nvPicPr>
          <p:cNvPr id="3175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375" y="2203450"/>
            <a:ext cx="3113088"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31752"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043B8E18-4A69-455C-9B22-3072BE42F010}" type="slidenum">
              <a:rPr lang="de-DE" altLang="de-DE">
                <a:latin typeface="+mn-lt"/>
              </a:rPr>
              <a:pPr>
                <a:defRPr/>
              </a:pPr>
              <a:t>25</a:t>
            </a:fld>
            <a:endParaRPr lang="de-DE" altLang="de-DE">
              <a:latin typeface="+mn-lt"/>
            </a:endParaRPr>
          </a:p>
        </p:txBody>
      </p:sp>
      <p:pic>
        <p:nvPicPr>
          <p:cNvPr id="32772" name="Picture 3"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5550" y="1079500"/>
            <a:ext cx="717073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sv-SE" altLang="de-DE" sz="3600">
                <a:solidFill>
                  <a:srgbClr val="004992"/>
                </a:solidFill>
                <a:latin typeface="+mn-lt"/>
                <a:ea typeface="+mn-ea"/>
                <a:cs typeface="+mn-cs"/>
              </a:rPr>
              <a:t>Lestarstöð</a:t>
            </a:r>
            <a:br>
              <a:rPr lang="sv-SE" altLang="de-DE" sz="3600">
                <a:solidFill>
                  <a:srgbClr val="004992"/>
                </a:solidFill>
                <a:latin typeface="+mn-lt"/>
                <a:ea typeface="+mn-ea"/>
                <a:cs typeface="+mn-cs"/>
              </a:rPr>
            </a:br>
            <a:r>
              <a:rPr lang="sv-SE" altLang="de-DE">
                <a:solidFill>
                  <a:srgbClr val="004992"/>
                </a:solidFill>
                <a:latin typeface="+mn-lt"/>
                <a:ea typeface="+mn-ea"/>
                <a:cs typeface="+mn-cs"/>
              </a:rPr>
              <a:t>Hvað sástu? Hversu viss ertu?</a:t>
            </a:r>
            <a:endParaRPr lang="de-DE" altLang="de-DE">
              <a:solidFill>
                <a:srgbClr val="004992"/>
              </a:solidFill>
              <a:latin typeface="+mn-lt"/>
              <a:ea typeface="+mn-ea"/>
              <a:cs typeface="+mn-cs"/>
            </a:endParaRPr>
          </a:p>
        </p:txBody>
      </p:sp>
      <p:sp>
        <p:nvSpPr>
          <p:cNvPr id="33795"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brautarteina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lestarvagn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vélina á lestinni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lestarstöð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tímaáætlun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járnbrautar skilti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bekk</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EBE348B8-26D2-472C-854E-196DEEF94D1E}" type="slidenum">
              <a:rPr lang="de-DE" altLang="de-DE">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Lestarstöð</a:t>
            </a:r>
          </a:p>
        </p:txBody>
      </p:sp>
      <p:sp>
        <p:nvSpPr>
          <p:cNvPr id="34819"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brautarteina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lestarvagn</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vélina á lestinni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lestarstöð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tímaáætlun</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járnbrautar skilti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bekk</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B008A5F8-56BB-4CB7-8B7F-A7F56BE7B8AD}" type="slidenum">
              <a:rPr lang="de-DE" altLang="de-DE">
                <a:latin typeface="+mn-lt"/>
              </a:rPr>
              <a:pPr>
                <a:defRPr/>
              </a:pPr>
              <a:t>27</a:t>
            </a:fld>
            <a:endParaRPr lang="de-DE" altLang="de-DE">
              <a:latin typeface="+mn-lt"/>
            </a:endParaRPr>
          </a:p>
        </p:txBody>
      </p:sp>
      <p:pic>
        <p:nvPicPr>
          <p:cNvPr id="3482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34824"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 í daglegu lífi</a:t>
            </a:r>
          </a:p>
        </p:txBody>
      </p:sp>
      <p:sp>
        <p:nvSpPr>
          <p:cNvPr id="35843"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Það hefur ekki allt sem við munum gerst í raun og veru!</a:t>
            </a:r>
            <a:endParaRPr lang="de-DE" altLang="de-DE" sz="2400">
              <a:solidFill>
                <a:srgbClr val="333333"/>
              </a:solidFill>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AE264BBA-6773-42DE-A990-50A5315B0F74}" type="slidenum">
              <a:rPr lang="de-DE" altLang="de-DE">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 í daglegu lífi</a:t>
            </a:r>
          </a:p>
        </p:txBody>
      </p:sp>
      <p:sp>
        <p:nvSpPr>
          <p:cNvPr id="36867"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Það hefur ekki allt sem við munum gerst í raun og veru!</a:t>
            </a:r>
          </a:p>
          <a:p>
            <a:pPr marL="342900" indent="-342900" eaLnBrk="1" hangingPunct="1">
              <a:buClr>
                <a:srgbClr val="333333"/>
              </a:buClr>
              <a:buFont typeface="Wingdings" pitchFamily="2" charset="2"/>
              <a:buChar char=""/>
            </a:pPr>
            <a:r>
              <a:rPr lang="is-IS" altLang="de-DE" sz="2400">
                <a:solidFill>
                  <a:srgbClr val="333333"/>
                </a:solidFill>
              </a:rPr>
              <a:t>Í stað þeirra upplýsinga sem við missum af bætir heilinn við upplýsingum frá svipuðum aðstæðum (t.d. þegar við vorum sjálf á ströndinni).</a:t>
            </a:r>
            <a:br>
              <a:rPr lang="is-IS" altLang="de-DE" sz="2400">
                <a:solidFill>
                  <a:srgbClr val="333333"/>
                </a:solidFill>
              </a:rPr>
            </a:br>
            <a:r>
              <a:rPr lang="is-IS" altLang="de-DE" sz="2400">
                <a:solidFill>
                  <a:srgbClr val="333333"/>
                </a:solidFill>
              </a:rPr>
              <a:t>Sumum hlutum er bætt við með “rökhugsun” (dæmi: bolti, handklæði)!</a:t>
            </a:r>
            <a:endParaRPr lang="de-DE" altLang="de-DE" sz="2400">
              <a:solidFill>
                <a:srgbClr val="333333"/>
              </a:solidFill>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DE9B8482-5DD2-4F0C-8774-B16CB736AAE0}" type="slidenum">
              <a:rPr lang="de-DE" altLang="de-DE">
                <a:latin typeface="+mn-lt"/>
              </a:rPr>
              <a:pPr>
                <a:defRPr/>
              </a:pPr>
              <a:t>29</a:t>
            </a:fld>
            <a:endParaRPr lang="de-DE" altLang="de-DE">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 í daglegu lífi</a:t>
            </a:r>
          </a:p>
        </p:txBody>
      </p:sp>
      <p:sp>
        <p:nvSpPr>
          <p:cNvPr id="37891"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Það hefur ekki allt sem við munum gerst í raun og veru!</a:t>
            </a:r>
          </a:p>
          <a:p>
            <a:pPr marL="342900" indent="-342900" eaLnBrk="1" hangingPunct="1">
              <a:buClr>
                <a:srgbClr val="333333"/>
              </a:buClr>
              <a:buFont typeface="Wingdings" pitchFamily="2" charset="2"/>
              <a:buChar char=""/>
            </a:pPr>
            <a:r>
              <a:rPr lang="is-IS" altLang="de-DE" sz="2400">
                <a:solidFill>
                  <a:srgbClr val="333333"/>
                </a:solidFill>
              </a:rPr>
              <a:t>Í stað þeirra upplýsinga sem við missum af bætir heilinn við upplýsingum frá svipuðum aðstæðum (t.d. þegar við vorum sjálf á ströndinni).</a:t>
            </a:r>
            <a:br>
              <a:rPr lang="is-IS" altLang="de-DE" sz="2400">
                <a:solidFill>
                  <a:srgbClr val="333333"/>
                </a:solidFill>
              </a:rPr>
            </a:br>
            <a:r>
              <a:rPr lang="is-IS" altLang="de-DE" sz="2400">
                <a:solidFill>
                  <a:srgbClr val="333333"/>
                </a:solidFill>
              </a:rPr>
              <a:t>Sumum hlutum er bætt við með “rökhugsun” (dæmi: bolti, handklæði)!</a:t>
            </a:r>
          </a:p>
          <a:p>
            <a:pPr marL="342900" indent="-342900" eaLnBrk="1" hangingPunct="1">
              <a:buClr>
                <a:srgbClr val="000000"/>
              </a:buClr>
              <a:buFont typeface="Wingdings" pitchFamily="2" charset="2"/>
              <a:buChar char=""/>
            </a:pPr>
            <a:r>
              <a:rPr lang="is-IS" altLang="de-DE" sz="2400">
                <a:solidFill>
                  <a:srgbClr val="333333"/>
                </a:solidFill>
              </a:rPr>
              <a:t>Raunverulegar minningar eru oft mun </a:t>
            </a:r>
            <a:r>
              <a:rPr lang="is-IS" altLang="de-DE" sz="2400">
                <a:solidFill>
                  <a:srgbClr val="004992"/>
                </a:solidFill>
              </a:rPr>
              <a:t>skírari</a:t>
            </a:r>
            <a:r>
              <a:rPr lang="is-IS" altLang="de-DE" sz="2400">
                <a:solidFill>
                  <a:srgbClr val="333333"/>
                </a:solidFill>
              </a:rPr>
              <a:t> en falskar minningar: falskar minningar eru frekar “daufar” og innihalda minna af smáatriðum</a:t>
            </a:r>
            <a:r>
              <a:rPr lang="de-DE" altLang="de-DE" sz="2400">
                <a:solidFill>
                  <a:srgbClr val="333333"/>
                </a:solidFill>
              </a:rPr>
              <a:t>.</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2817A3B1-28F9-40D9-AF1D-CC7E93BF0161}" type="slidenum">
              <a:rPr lang="de-DE" altLang="de-DE">
                <a:latin typeface="+mn-lt"/>
              </a:rPr>
              <a:pPr>
                <a:defRPr/>
              </a:pPr>
              <a:t>30</a:t>
            </a:fld>
            <a:endParaRPr lang="de-DE" alt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Minnisvandi</a:t>
            </a:r>
          </a:p>
        </p:txBody>
      </p:sp>
      <p:sp>
        <p:nvSpPr>
          <p:cNvPr id="38915" name="Content Placeholder 4"/>
          <p:cNvSpPr>
            <a:spLocks noGrp="1"/>
          </p:cNvSpPr>
          <p:nvPr>
            <p:ph idx="1"/>
          </p:nvPr>
        </p:nvSpPr>
        <p:spPr/>
        <p:txBody>
          <a:bodyPr wrap="square" numCol="1" anchor="t" anchorCtr="0" compatLnSpc="1">
            <a:prstTxWarp prst="textNoShape">
              <a:avLst/>
            </a:prstTxWarp>
          </a:bodyPr>
          <a:lstStyle/>
          <a:p>
            <a:pPr defTabSz="914400" eaLnBrk="1" hangingPunct="1"/>
            <a:r>
              <a:rPr lang="de-DE" altLang="de-DE" sz="2400">
                <a:solidFill>
                  <a:srgbClr val="004992"/>
                </a:solidFill>
              </a:rPr>
              <a:t>???</a:t>
            </a:r>
            <a:endParaRPr lang="en-US" altLang="en-US" sz="2400">
              <a:solidFill>
                <a:srgbClr val="004992"/>
              </a:solidFill>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EF225B0B-0ED1-411B-8860-5ED486FC04DB}" type="slidenum">
              <a:rPr lang="de-DE" altLang="de-DE">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Minnisvandi</a:t>
            </a:r>
          </a:p>
        </p:txBody>
      </p:sp>
      <p:sp>
        <p:nvSpPr>
          <p:cNvPr id="39939"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en-US" altLang="de-DE" sz="2400">
                <a:solidFill>
                  <a:srgbClr val="004992"/>
                </a:solidFill>
              </a:rPr>
              <a:t>Gleymska</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8661D1A9-FF83-40C3-A1FB-98A9A2B5AC43}" type="slidenum">
              <a:rPr lang="de-DE" altLang="de-DE">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Minnisvandi</a:t>
            </a:r>
          </a:p>
        </p:txBody>
      </p:sp>
      <p:sp>
        <p:nvSpPr>
          <p:cNvPr id="40963"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en-US" altLang="de-DE" sz="2400">
                <a:solidFill>
                  <a:srgbClr val="004992"/>
                </a:solidFill>
              </a:rPr>
              <a:t>Gleymska</a:t>
            </a:r>
          </a:p>
          <a:p>
            <a:pPr marL="342900" indent="-342900" defTabSz="914400" eaLnBrk="1" hangingPunct="1">
              <a:buClr>
                <a:srgbClr val="333333"/>
              </a:buClr>
              <a:buFont typeface="Wingdings" pitchFamily="2" charset="2"/>
              <a:buChar char=""/>
            </a:pPr>
            <a:r>
              <a:rPr lang="en-US" altLang="de-DE" sz="2400">
                <a:solidFill>
                  <a:srgbClr val="333333"/>
                </a:solidFill>
              </a:rPr>
              <a:t>Minnisskekkja:</a:t>
            </a:r>
            <a:br>
              <a:rPr lang="en-US" altLang="de-DE" sz="2400">
                <a:solidFill>
                  <a:srgbClr val="333333"/>
                </a:solidFill>
              </a:rPr>
            </a:br>
            <a:r>
              <a:rPr lang="en-US" altLang="de-DE" sz="2400">
                <a:solidFill>
                  <a:srgbClr val="333333"/>
                </a:solidFill>
                <a:latin typeface="Times New Roman" pitchFamily="18" charset="0"/>
                <a:sym typeface="Wingdings" pitchFamily="2" charset="2"/>
              </a:rPr>
              <a:t>→</a:t>
            </a:r>
            <a:r>
              <a:rPr lang="en-US" altLang="de-DE" sz="2400">
                <a:solidFill>
                  <a:srgbClr val="333333"/>
                </a:solidFill>
              </a:rPr>
              <a:t> Að muna frekar jákvæða atburði heldur en neikvæða</a:t>
            </a:r>
            <a:br>
              <a:rPr lang="en-US" altLang="de-DE" sz="2400">
                <a:solidFill>
                  <a:srgbClr val="333333"/>
                </a:solidFill>
              </a:rPr>
            </a:br>
            <a:r>
              <a:rPr lang="en-US" altLang="de-DE" sz="2400">
                <a:solidFill>
                  <a:srgbClr val="333333"/>
                </a:solidFill>
                <a:latin typeface="Times New Roman" pitchFamily="18" charset="0"/>
                <a:sym typeface="Wingdings" pitchFamily="2" charset="2"/>
              </a:rPr>
              <a:t>→</a:t>
            </a:r>
            <a:r>
              <a:rPr lang="en-US" altLang="de-DE" sz="2400">
                <a:solidFill>
                  <a:srgbClr val="333333"/>
                </a:solidFill>
                <a:sym typeface="Wingdings" pitchFamily="2" charset="2"/>
              </a:rPr>
              <a:t> Minnisskekkja í þunglyndi</a:t>
            </a:r>
            <a:r>
              <a:rPr lang="en-US" altLang="de-DE" sz="2400">
                <a:solidFill>
                  <a:srgbClr val="333333"/>
                </a:solidFill>
              </a:rPr>
              <a:t>: að muna frekar neikvæða atburði heldur en jákvæða</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31BBDD1A-1F39-42D0-AF0C-05426FF4755B}" type="slidenum">
              <a:rPr lang="de-DE" altLang="de-DE">
                <a:latin typeface="+mn-lt"/>
              </a:rPr>
              <a:pPr>
                <a:defRPr/>
              </a:pPr>
              <a:t>33</a:t>
            </a:fld>
            <a:endParaRPr lang="de-DE" alt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Minnisvandi</a:t>
            </a:r>
          </a:p>
        </p:txBody>
      </p:sp>
      <p:sp>
        <p:nvSpPr>
          <p:cNvPr id="41987"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en-US" altLang="de-DE" sz="2400">
                <a:solidFill>
                  <a:srgbClr val="004992"/>
                </a:solidFill>
              </a:rPr>
              <a:t>Gleymska</a:t>
            </a:r>
          </a:p>
          <a:p>
            <a:pPr marL="342900" indent="-342900" defTabSz="914400" eaLnBrk="1" hangingPunct="1">
              <a:buClr>
                <a:srgbClr val="333333"/>
              </a:buClr>
              <a:buFont typeface="Wingdings" pitchFamily="2" charset="2"/>
              <a:buChar char=""/>
            </a:pPr>
            <a:r>
              <a:rPr lang="en-US" altLang="de-DE" sz="2400">
                <a:solidFill>
                  <a:srgbClr val="333333"/>
                </a:solidFill>
              </a:rPr>
              <a:t>Minnisskekkja:</a:t>
            </a:r>
            <a:br>
              <a:rPr lang="en-US" altLang="de-DE" sz="2400">
                <a:solidFill>
                  <a:srgbClr val="333333"/>
                </a:solidFill>
              </a:rPr>
            </a:br>
            <a:r>
              <a:rPr lang="en-US" altLang="de-DE" sz="2400">
                <a:solidFill>
                  <a:srgbClr val="333333"/>
                </a:solidFill>
                <a:latin typeface="Times New Roman" pitchFamily="18" charset="0"/>
                <a:sym typeface="Wingdings" pitchFamily="2" charset="2"/>
              </a:rPr>
              <a:t>→</a:t>
            </a:r>
            <a:r>
              <a:rPr lang="en-US" altLang="de-DE" sz="2400">
                <a:solidFill>
                  <a:srgbClr val="333333"/>
                </a:solidFill>
              </a:rPr>
              <a:t> Að muna frekar jákvæða atburði heldur en neikvæða</a:t>
            </a:r>
            <a:br>
              <a:rPr lang="en-US" altLang="de-DE" sz="2400">
                <a:solidFill>
                  <a:srgbClr val="333333"/>
                </a:solidFill>
              </a:rPr>
            </a:br>
            <a:r>
              <a:rPr lang="en-US" altLang="de-DE" sz="2400">
                <a:solidFill>
                  <a:srgbClr val="333333"/>
                </a:solidFill>
                <a:latin typeface="Times New Roman" pitchFamily="18" charset="0"/>
                <a:sym typeface="Wingdings" pitchFamily="2" charset="2"/>
              </a:rPr>
              <a:t>→</a:t>
            </a:r>
            <a:r>
              <a:rPr lang="en-US" altLang="de-DE" sz="2400">
                <a:solidFill>
                  <a:srgbClr val="333333"/>
                </a:solidFill>
                <a:sym typeface="Wingdings" pitchFamily="2" charset="2"/>
              </a:rPr>
              <a:t> Minnisskekkja í þunglyndi</a:t>
            </a:r>
            <a:r>
              <a:rPr lang="en-US" altLang="de-DE" sz="2400">
                <a:solidFill>
                  <a:srgbClr val="333333"/>
                </a:solidFill>
              </a:rPr>
              <a:t>: að muna frekar neikvæða atburði heldur en jákvæða</a:t>
            </a:r>
          </a:p>
          <a:p>
            <a:pPr marL="342900" indent="-342900" defTabSz="914400" eaLnBrk="1" hangingPunct="1">
              <a:buClr>
                <a:srgbClr val="000000"/>
              </a:buClr>
              <a:buFont typeface="Wingdings" pitchFamily="2" charset="2"/>
              <a:buChar char=""/>
            </a:pPr>
            <a:r>
              <a:rPr lang="en-US" altLang="de-DE" sz="2400">
                <a:solidFill>
                  <a:srgbClr val="004992"/>
                </a:solidFill>
              </a:rPr>
              <a:t>Skynvilla/falskar minningar:</a:t>
            </a:r>
            <a:r>
              <a:rPr lang="en-US" altLang="de-DE" sz="2400">
                <a:solidFill>
                  <a:srgbClr val="333333"/>
                </a:solidFill>
              </a:rPr>
              <a:t> að muna atburði sem gerðust ekki!</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62E84D31-4BFD-4FC0-B7E0-456513BD3A37}" type="slidenum">
              <a:rPr lang="de-DE" altLang="de-DE">
                <a:latin typeface="+mn-lt"/>
              </a:rPr>
              <a:pPr>
                <a:defRPr/>
              </a:pPr>
              <a:t>34</a:t>
            </a:fld>
            <a:endParaRPr lang="de-DE" altLang="de-DE">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21617BEF-2DC3-471A-8C64-3B4C5F32887E}" type="slidenum">
              <a:rPr lang="de-DE" altLang="de-DE">
                <a:latin typeface="+mn-lt"/>
              </a:rPr>
              <a:pPr>
                <a:defRPr/>
              </a:pPr>
              <a:t>35</a:t>
            </a:fld>
            <a:endParaRPr lang="de-DE" altLang="de-DE">
              <a:latin typeface="+mn-lt"/>
            </a:endParaRPr>
          </a:p>
        </p:txBody>
      </p:sp>
      <p:graphicFrame>
        <p:nvGraphicFramePr>
          <p:cNvPr id="14" name="Table 13"/>
          <p:cNvGraphicFramePr>
            <a:graphicFrameLocks noGrp="1"/>
          </p:cNvGraphicFramePr>
          <p:nvPr/>
        </p:nvGraphicFramePr>
        <p:xfrm>
          <a:off x="409575" y="2044700"/>
          <a:ext cx="11376025" cy="1143000"/>
        </p:xfrm>
        <a:graphic>
          <a:graphicData uri="http://schemas.openxmlformats.org/drawingml/2006/table">
            <a:tbl>
              <a:tblPr firstRow="1" bandRow="1">
                <a:tableStyleId>{21E4AEA4-8DFA-4A89-87EB-49C32662AFE0}</a:tableStyleId>
              </a:tblPr>
              <a:tblGrid>
                <a:gridCol w="1582230">
                  <a:extLst>
                    <a:ext uri="{9D8B030D-6E8A-4147-A177-3AD203B41FA5}">
                      <a16:colId xmlns:a16="http://schemas.microsoft.com/office/drawing/2014/main" val="20000"/>
                    </a:ext>
                  </a:extLst>
                </a:gridCol>
                <a:gridCol w="9793795">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Ólík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því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margir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halda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sagði</a:t>
                      </a:r>
                      <a:r>
                        <a:rPr kumimoji="0" lang="en-US" sz="2000" b="0" i="0" u="none" strike="noStrike" cap="none" normalizeH="0" baseline="0" dirty="0">
                          <a:ln>
                            <a:noFill/>
                          </a:ln>
                          <a:solidFill>
                            <a:srgbClr val="333333"/>
                          </a:solidFill>
                          <a:effectLst/>
                          <a:latin typeface="+mn-lt"/>
                          <a:ea typeface="+mn-ea"/>
                          <a:cs typeface="+mn-cs"/>
                        </a:rPr>
                        <a:t> Captain Kirk (William Shatner) </a:t>
                      </a:r>
                      <a:r>
                        <a:rPr kumimoji="0" lang="en-US" sz="2000" b="0" i="0" u="none" strike="noStrike" cap="none" normalizeH="0" baseline="0" err="1">
                          <a:ln>
                            <a:noFill/>
                          </a:ln>
                          <a:solidFill>
                            <a:srgbClr val="333333"/>
                          </a:solidFill>
                          <a:effectLst/>
                          <a:latin typeface="+mn-lt"/>
                          <a:ea typeface="+mn-ea"/>
                          <a:cs typeface="+mn-cs"/>
                        </a:rPr>
                        <a:t>aldrei</a:t>
                      </a:r>
                      <a:r>
                        <a:rPr kumimoji="0" lang="en-US" sz="2000" b="0" i="0" u="none" strike="noStrike" cap="none" normalizeH="0" baseline="0">
                          <a:ln>
                            <a:noFill/>
                          </a:ln>
                          <a:solidFill>
                            <a:srgbClr val="333333"/>
                          </a:solidFill>
                          <a:effectLst/>
                          <a:latin typeface="+mn-lt"/>
                          <a:ea typeface="+mn-ea"/>
                          <a:cs typeface="+mn-cs"/>
                        </a:rPr>
                        <a:t> “Beam </a:t>
                      </a:r>
                      <a:r>
                        <a:rPr kumimoji="0" lang="en-US" sz="2000" b="0" i="0" u="none" strike="noStrike" cap="none" normalizeH="0" baseline="0" dirty="0">
                          <a:ln>
                            <a:noFill/>
                          </a:ln>
                          <a:solidFill>
                            <a:srgbClr val="333333"/>
                          </a:solidFill>
                          <a:effectLst/>
                          <a:latin typeface="+mn-lt"/>
                          <a:ea typeface="+mn-ea"/>
                          <a:cs typeface="+mn-cs"/>
                        </a:rPr>
                        <a:t>me up</a:t>
                      </a:r>
                      <a:r>
                        <a:rPr kumimoji="0" lang="en-US" sz="2000" b="0" i="0" u="none" strike="noStrike" cap="none" normalizeH="0" baseline="0">
                          <a:ln>
                            <a:noFill/>
                          </a:ln>
                          <a:solidFill>
                            <a:srgbClr val="333333"/>
                          </a:solidFill>
                          <a:effectLst/>
                          <a:latin typeface="+mn-lt"/>
                          <a:ea typeface="+mn-ea"/>
                          <a:cs typeface="+mn-cs"/>
                        </a:rPr>
                        <a:t>, Scotty” </a:t>
                      </a:r>
                      <a:r>
                        <a:rPr kumimoji="0" lang="en-US" sz="2000" b="0" i="0" u="none" strike="noStrike" cap="none" normalizeH="0" baseline="0" dirty="0">
                          <a:ln>
                            <a:noFill/>
                          </a:ln>
                          <a:solidFill>
                            <a:srgbClr val="333333"/>
                          </a:solidFill>
                          <a:effectLst/>
                          <a:latin typeface="+mn-lt"/>
                          <a:ea typeface="+mn-ea"/>
                          <a:cs typeface="+mn-cs"/>
                        </a:rPr>
                        <a:t>í Star Trek.</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43021" name="Picture 27" descr="The Rocketeer - flickr - Kirk Talks to Spock about his Fez Addictio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88" y="2149475"/>
            <a:ext cx="12763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9237AD6D-135E-41E1-8BB7-4F6A7BC841B2}" type="slidenum">
              <a:rPr lang="de-DE" altLang="de-DE">
                <a:latin typeface="+mn-lt"/>
              </a:rPr>
              <a:pPr>
                <a:defRPr/>
              </a:pPr>
              <a:t>36</a:t>
            </a:fld>
            <a:endParaRPr lang="de-DE" altLang="de-DE">
              <a:latin typeface="+mn-lt"/>
            </a:endParaRPr>
          </a:p>
        </p:txBody>
      </p:sp>
      <p:graphicFrame>
        <p:nvGraphicFramePr>
          <p:cNvPr id="14" name="Table 13"/>
          <p:cNvGraphicFramePr>
            <a:graphicFrameLocks noGrp="1"/>
          </p:cNvGraphicFramePr>
          <p:nvPr/>
        </p:nvGraphicFramePr>
        <p:xfrm>
          <a:off x="409575" y="2044700"/>
          <a:ext cx="11376025" cy="2286000"/>
        </p:xfrm>
        <a:graphic>
          <a:graphicData uri="http://schemas.openxmlformats.org/drawingml/2006/table">
            <a:tbl>
              <a:tblPr firstRow="1" bandRow="1">
                <a:tableStyleId>{21E4AEA4-8DFA-4A89-87EB-49C32662AFE0}</a:tableStyleId>
              </a:tblPr>
              <a:tblGrid>
                <a:gridCol w="1582230">
                  <a:extLst>
                    <a:ext uri="{9D8B030D-6E8A-4147-A177-3AD203B41FA5}">
                      <a16:colId xmlns:a16="http://schemas.microsoft.com/office/drawing/2014/main" val="20000"/>
                    </a:ext>
                  </a:extLst>
                </a:gridCol>
                <a:gridCol w="9793795">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Ólík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því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margir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halda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sagði</a:t>
                      </a:r>
                      <a:r>
                        <a:rPr kumimoji="0" lang="en-US" sz="2000" b="0" i="0" u="none" strike="noStrike" cap="none" normalizeH="0" baseline="0" dirty="0">
                          <a:ln>
                            <a:noFill/>
                          </a:ln>
                          <a:solidFill>
                            <a:srgbClr val="333333"/>
                          </a:solidFill>
                          <a:effectLst/>
                          <a:latin typeface="+mn-lt"/>
                          <a:ea typeface="+mn-ea"/>
                          <a:cs typeface="+mn-cs"/>
                        </a:rPr>
                        <a:t> Captain Kirk (William Shatner) </a:t>
                      </a:r>
                      <a:r>
                        <a:rPr kumimoji="0" lang="en-US" sz="2000" b="0" i="0" u="none" strike="noStrike" cap="none" normalizeH="0" baseline="0" err="1">
                          <a:ln>
                            <a:noFill/>
                          </a:ln>
                          <a:solidFill>
                            <a:srgbClr val="333333"/>
                          </a:solidFill>
                          <a:effectLst/>
                          <a:latin typeface="+mn-lt"/>
                          <a:ea typeface="+mn-ea"/>
                          <a:cs typeface="+mn-cs"/>
                        </a:rPr>
                        <a:t>aldrei</a:t>
                      </a:r>
                      <a:r>
                        <a:rPr kumimoji="0" lang="en-US" sz="2000" b="0" i="0" u="none" strike="noStrike" cap="none" normalizeH="0" baseline="0">
                          <a:ln>
                            <a:noFill/>
                          </a:ln>
                          <a:solidFill>
                            <a:srgbClr val="333333"/>
                          </a:solidFill>
                          <a:effectLst/>
                          <a:latin typeface="+mn-lt"/>
                          <a:ea typeface="+mn-ea"/>
                          <a:cs typeface="+mn-cs"/>
                        </a:rPr>
                        <a:t> “Beam </a:t>
                      </a:r>
                      <a:r>
                        <a:rPr kumimoji="0" lang="en-US" sz="2000" b="0" i="0" u="none" strike="noStrike" cap="none" normalizeH="0" baseline="0" dirty="0">
                          <a:ln>
                            <a:noFill/>
                          </a:ln>
                          <a:solidFill>
                            <a:srgbClr val="333333"/>
                          </a:solidFill>
                          <a:effectLst/>
                          <a:latin typeface="+mn-lt"/>
                          <a:ea typeface="+mn-ea"/>
                          <a:cs typeface="+mn-cs"/>
                        </a:rPr>
                        <a:t>me up</a:t>
                      </a:r>
                      <a:r>
                        <a:rPr kumimoji="0" lang="en-US" sz="2000" b="0" i="0" u="none" strike="noStrike" cap="none" normalizeH="0" baseline="0">
                          <a:ln>
                            <a:noFill/>
                          </a:ln>
                          <a:solidFill>
                            <a:srgbClr val="333333"/>
                          </a:solidFill>
                          <a:effectLst/>
                          <a:latin typeface="+mn-lt"/>
                          <a:ea typeface="+mn-ea"/>
                          <a:cs typeface="+mn-cs"/>
                        </a:rPr>
                        <a:t>, Scotty” </a:t>
                      </a:r>
                      <a:r>
                        <a:rPr kumimoji="0" lang="en-US" sz="2000" b="0" i="0" u="none" strike="noStrike" cap="none" normalizeH="0" baseline="0" dirty="0">
                          <a:ln>
                            <a:noFill/>
                          </a:ln>
                          <a:solidFill>
                            <a:srgbClr val="333333"/>
                          </a:solidFill>
                          <a:effectLst/>
                          <a:latin typeface="+mn-lt"/>
                          <a:ea typeface="+mn-ea"/>
                          <a:cs typeface="+mn-cs"/>
                        </a:rPr>
                        <a:t>í Star Trek.</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Sum </a:t>
                      </a:r>
                      <a:r>
                        <a:rPr kumimoji="0" lang="en-US" sz="2000" b="0" i="0" u="none" strike="noStrike" cap="none" normalizeH="0" baseline="0" dirty="0" err="1">
                          <a:ln>
                            <a:noFill/>
                          </a:ln>
                          <a:solidFill>
                            <a:srgbClr val="333333"/>
                          </a:solidFill>
                          <a:effectLst/>
                          <a:latin typeface="+mn-lt"/>
                          <a:ea typeface="+mn-ea"/>
                          <a:cs typeface="+mn-cs"/>
                        </a:rPr>
                        <a:t>vitni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af</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sprengjuárásinni</a:t>
                      </a:r>
                      <a:r>
                        <a:rPr kumimoji="0" lang="en-US" sz="2000" b="0" i="0" u="none" strike="noStrike" cap="none" normalizeH="0" baseline="0" dirty="0">
                          <a:ln>
                            <a:noFill/>
                          </a:ln>
                          <a:solidFill>
                            <a:srgbClr val="333333"/>
                          </a:solidFill>
                          <a:effectLst/>
                          <a:latin typeface="+mn-lt"/>
                          <a:ea typeface="+mn-ea"/>
                          <a:cs typeface="+mn-cs"/>
                        </a:rPr>
                        <a:t> í Dresden (í </a:t>
                      </a:r>
                      <a:r>
                        <a:rPr kumimoji="0" lang="en-US" sz="2000" b="0" i="0" u="none" strike="noStrike" cap="none" normalizeH="0" baseline="0" dirty="0" err="1">
                          <a:ln>
                            <a:noFill/>
                          </a:ln>
                          <a:solidFill>
                            <a:srgbClr val="333333"/>
                          </a:solidFill>
                          <a:effectLst/>
                          <a:latin typeface="+mn-lt"/>
                          <a:ea typeface="+mn-ea"/>
                          <a:cs typeface="+mn-cs"/>
                        </a:rPr>
                        <a:t>Þýskalandi</a:t>
                      </a:r>
                      <a:r>
                        <a:rPr kumimoji="0" lang="en-US" sz="2000" b="0" i="0" u="none" strike="noStrike" cap="none" normalizeH="0" baseline="0" dirty="0">
                          <a:ln>
                            <a:noFill/>
                          </a:ln>
                          <a:solidFill>
                            <a:srgbClr val="333333"/>
                          </a:solidFill>
                          <a:effectLst/>
                          <a:latin typeface="+mn-lt"/>
                          <a:ea typeface="+mn-ea"/>
                          <a:cs typeface="+mn-cs"/>
                        </a:rPr>
                        <a:t>) í </a:t>
                      </a:r>
                      <a:r>
                        <a:rPr kumimoji="0" lang="en-US" sz="2000" b="0" i="0" u="none" strike="noStrike" cap="none" normalizeH="0" baseline="0" dirty="0" err="1">
                          <a:ln>
                            <a:noFill/>
                          </a:ln>
                          <a:solidFill>
                            <a:srgbClr val="333333"/>
                          </a:solidFill>
                          <a:effectLst/>
                          <a:latin typeface="+mn-lt"/>
                          <a:ea typeface="+mn-ea"/>
                          <a:cs typeface="+mn-cs"/>
                        </a:rPr>
                        <a:t>seinni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heimstyrjöldinni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segjast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muna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flugvélum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flugu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lágt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eltu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flýjandi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fólki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sprengingarnar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Sagnfræðingar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efast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hinsvegar</a:t>
                      </a:r>
                      <a:r>
                        <a:rPr kumimoji="0" lang="en-US" sz="2000" b="0" i="0" u="none" strike="noStrike" cap="none" normalizeH="0" baseline="0" dirty="0">
                          <a:ln>
                            <a:noFill/>
                          </a:ln>
                          <a:solidFill>
                            <a:srgbClr val="333333"/>
                          </a:solidFill>
                          <a:effectLst/>
                          <a:latin typeface="+mn-lt"/>
                          <a:ea typeface="+mn-ea"/>
                          <a:cs typeface="+mn-cs"/>
                        </a:rPr>
                        <a:t> um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ryk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eldar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hefðu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gert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slíkt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ómögulegt</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44048" name="Picture 27" descr="The Rocketeer - flickr - Kirk Talks to Spock about his Fez Addictio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88" y="2149475"/>
            <a:ext cx="12763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9" name="Picture 28" descr="lyricsart- Dresden bombing- flickr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963" y="3295650"/>
            <a:ext cx="7350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0AD70AFA-A256-4C7C-B68C-AA244C4D992C}" type="slidenum">
              <a:rPr lang="de-DE" altLang="de-DE">
                <a:latin typeface="+mn-lt"/>
              </a:rPr>
              <a:pPr>
                <a:defRPr/>
              </a:pPr>
              <a:t>37</a:t>
            </a:fld>
            <a:endParaRPr lang="de-DE" altLang="de-DE">
              <a:latin typeface="+mn-lt"/>
            </a:endParaRPr>
          </a:p>
        </p:txBody>
      </p:sp>
      <p:graphicFrame>
        <p:nvGraphicFramePr>
          <p:cNvPr id="14" name="Table 13"/>
          <p:cNvGraphicFramePr>
            <a:graphicFrameLocks noGrp="1"/>
          </p:cNvGraphicFramePr>
          <p:nvPr/>
        </p:nvGraphicFramePr>
        <p:xfrm>
          <a:off x="409575" y="2044700"/>
          <a:ext cx="11376025" cy="3429000"/>
        </p:xfrm>
        <a:graphic>
          <a:graphicData uri="http://schemas.openxmlformats.org/drawingml/2006/table">
            <a:tbl>
              <a:tblPr firstRow="1" bandRow="1">
                <a:tableStyleId>{21E4AEA4-8DFA-4A89-87EB-49C32662AFE0}</a:tableStyleId>
              </a:tblPr>
              <a:tblGrid>
                <a:gridCol w="1582230">
                  <a:extLst>
                    <a:ext uri="{9D8B030D-6E8A-4147-A177-3AD203B41FA5}">
                      <a16:colId xmlns:a16="http://schemas.microsoft.com/office/drawing/2014/main" val="20000"/>
                    </a:ext>
                  </a:extLst>
                </a:gridCol>
                <a:gridCol w="9793795">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Ólík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því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margir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halda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sagði</a:t>
                      </a:r>
                      <a:r>
                        <a:rPr kumimoji="0" lang="en-US" sz="2000" b="0" i="0" u="none" strike="noStrike" cap="none" normalizeH="0" baseline="0" dirty="0">
                          <a:ln>
                            <a:noFill/>
                          </a:ln>
                          <a:solidFill>
                            <a:srgbClr val="333333"/>
                          </a:solidFill>
                          <a:effectLst/>
                          <a:latin typeface="+mn-lt"/>
                          <a:ea typeface="+mn-ea"/>
                          <a:cs typeface="+mn-cs"/>
                        </a:rPr>
                        <a:t> Captain Kirk (William Shatner) </a:t>
                      </a:r>
                      <a:r>
                        <a:rPr kumimoji="0" lang="en-US" sz="2000" b="0" i="0" u="none" strike="noStrike" cap="none" normalizeH="0" baseline="0" err="1">
                          <a:ln>
                            <a:noFill/>
                          </a:ln>
                          <a:solidFill>
                            <a:srgbClr val="333333"/>
                          </a:solidFill>
                          <a:effectLst/>
                          <a:latin typeface="+mn-lt"/>
                          <a:ea typeface="+mn-ea"/>
                          <a:cs typeface="+mn-cs"/>
                        </a:rPr>
                        <a:t>aldrei</a:t>
                      </a:r>
                      <a:r>
                        <a:rPr kumimoji="0" lang="en-US" sz="2000" b="0" i="0" u="none" strike="noStrike" cap="none" normalizeH="0" baseline="0">
                          <a:ln>
                            <a:noFill/>
                          </a:ln>
                          <a:solidFill>
                            <a:srgbClr val="333333"/>
                          </a:solidFill>
                          <a:effectLst/>
                          <a:latin typeface="+mn-lt"/>
                          <a:ea typeface="+mn-ea"/>
                          <a:cs typeface="+mn-cs"/>
                        </a:rPr>
                        <a:t> “Beam </a:t>
                      </a:r>
                      <a:r>
                        <a:rPr kumimoji="0" lang="en-US" sz="2000" b="0" i="0" u="none" strike="noStrike" cap="none" normalizeH="0" baseline="0" dirty="0">
                          <a:ln>
                            <a:noFill/>
                          </a:ln>
                          <a:solidFill>
                            <a:srgbClr val="333333"/>
                          </a:solidFill>
                          <a:effectLst/>
                          <a:latin typeface="+mn-lt"/>
                          <a:ea typeface="+mn-ea"/>
                          <a:cs typeface="+mn-cs"/>
                        </a:rPr>
                        <a:t>me up</a:t>
                      </a:r>
                      <a:r>
                        <a:rPr kumimoji="0" lang="en-US" sz="2000" b="0" i="0" u="none" strike="noStrike" cap="none" normalizeH="0" baseline="0">
                          <a:ln>
                            <a:noFill/>
                          </a:ln>
                          <a:solidFill>
                            <a:srgbClr val="333333"/>
                          </a:solidFill>
                          <a:effectLst/>
                          <a:latin typeface="+mn-lt"/>
                          <a:ea typeface="+mn-ea"/>
                          <a:cs typeface="+mn-cs"/>
                        </a:rPr>
                        <a:t>, Scotty” </a:t>
                      </a:r>
                      <a:r>
                        <a:rPr kumimoji="0" lang="en-US" sz="2000" b="0" i="0" u="none" strike="noStrike" cap="none" normalizeH="0" baseline="0" dirty="0">
                          <a:ln>
                            <a:noFill/>
                          </a:ln>
                          <a:solidFill>
                            <a:srgbClr val="333333"/>
                          </a:solidFill>
                          <a:effectLst/>
                          <a:latin typeface="+mn-lt"/>
                          <a:ea typeface="+mn-ea"/>
                          <a:cs typeface="+mn-cs"/>
                        </a:rPr>
                        <a:t>í Star Trek.</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Sum </a:t>
                      </a:r>
                      <a:r>
                        <a:rPr kumimoji="0" lang="en-US" sz="2000" b="0" i="0" u="none" strike="noStrike" cap="none" normalizeH="0" baseline="0" dirty="0" err="1">
                          <a:ln>
                            <a:noFill/>
                          </a:ln>
                          <a:solidFill>
                            <a:srgbClr val="333333"/>
                          </a:solidFill>
                          <a:effectLst/>
                          <a:latin typeface="+mn-lt"/>
                          <a:ea typeface="+mn-ea"/>
                          <a:cs typeface="+mn-cs"/>
                        </a:rPr>
                        <a:t>vitni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af</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sprengjuárásinni</a:t>
                      </a:r>
                      <a:r>
                        <a:rPr kumimoji="0" lang="en-US" sz="2000" b="0" i="0" u="none" strike="noStrike" cap="none" normalizeH="0" baseline="0" dirty="0">
                          <a:ln>
                            <a:noFill/>
                          </a:ln>
                          <a:solidFill>
                            <a:srgbClr val="333333"/>
                          </a:solidFill>
                          <a:effectLst/>
                          <a:latin typeface="+mn-lt"/>
                          <a:ea typeface="+mn-ea"/>
                          <a:cs typeface="+mn-cs"/>
                        </a:rPr>
                        <a:t> í Dresden (í </a:t>
                      </a:r>
                      <a:r>
                        <a:rPr kumimoji="0" lang="en-US" sz="2000" b="0" i="0" u="none" strike="noStrike" cap="none" normalizeH="0" baseline="0" dirty="0" err="1">
                          <a:ln>
                            <a:noFill/>
                          </a:ln>
                          <a:solidFill>
                            <a:srgbClr val="333333"/>
                          </a:solidFill>
                          <a:effectLst/>
                          <a:latin typeface="+mn-lt"/>
                          <a:ea typeface="+mn-ea"/>
                          <a:cs typeface="+mn-cs"/>
                        </a:rPr>
                        <a:t>Þýskalandi</a:t>
                      </a:r>
                      <a:r>
                        <a:rPr kumimoji="0" lang="en-US" sz="2000" b="0" i="0" u="none" strike="noStrike" cap="none" normalizeH="0" baseline="0" dirty="0">
                          <a:ln>
                            <a:noFill/>
                          </a:ln>
                          <a:solidFill>
                            <a:srgbClr val="333333"/>
                          </a:solidFill>
                          <a:effectLst/>
                          <a:latin typeface="+mn-lt"/>
                          <a:ea typeface="+mn-ea"/>
                          <a:cs typeface="+mn-cs"/>
                        </a:rPr>
                        <a:t>) í </a:t>
                      </a:r>
                      <a:r>
                        <a:rPr kumimoji="0" lang="en-US" sz="2000" b="0" i="0" u="none" strike="noStrike" cap="none" normalizeH="0" baseline="0" dirty="0" err="1">
                          <a:ln>
                            <a:noFill/>
                          </a:ln>
                          <a:solidFill>
                            <a:srgbClr val="333333"/>
                          </a:solidFill>
                          <a:effectLst/>
                          <a:latin typeface="+mn-lt"/>
                          <a:ea typeface="+mn-ea"/>
                          <a:cs typeface="+mn-cs"/>
                        </a:rPr>
                        <a:t>seinni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heimstyrjöldinni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segjast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muna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flugvélum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flugu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lágt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eltu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flýjandi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fólki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sprengingarnar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Sagnfræðingar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efast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hinsvegar</a:t>
                      </a:r>
                      <a:r>
                        <a:rPr kumimoji="0" lang="en-US" sz="2000" b="0" i="0" u="none" strike="noStrike" cap="none" normalizeH="0" baseline="0" dirty="0">
                          <a:ln>
                            <a:noFill/>
                          </a:ln>
                          <a:solidFill>
                            <a:srgbClr val="333333"/>
                          </a:solidFill>
                          <a:effectLst/>
                          <a:latin typeface="+mn-lt"/>
                          <a:ea typeface="+mn-ea"/>
                          <a:cs typeface="+mn-cs"/>
                        </a:rPr>
                        <a:t> um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ryk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eldar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hefðu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gert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slíkt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ómögulegt</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Hinn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frægi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sálfræðingur</a:t>
                      </a:r>
                      <a:r>
                        <a:rPr kumimoji="0" lang="en-US" sz="2000" b="0" i="0" u="none" strike="noStrike" cap="none" normalizeH="0" baseline="0" dirty="0">
                          <a:ln>
                            <a:noFill/>
                          </a:ln>
                          <a:solidFill>
                            <a:srgbClr val="333333"/>
                          </a:solidFill>
                          <a:effectLst/>
                          <a:latin typeface="+mn-lt"/>
                          <a:ea typeface="+mn-ea"/>
                          <a:cs typeface="+mn-cs"/>
                        </a:rPr>
                        <a:t> Jean Piaget </a:t>
                      </a:r>
                      <a:r>
                        <a:rPr kumimoji="0" lang="en-US" sz="2000" b="0" i="0" u="none" strike="noStrike" cap="none" normalizeH="0" baseline="0" dirty="0" err="1">
                          <a:ln>
                            <a:noFill/>
                          </a:ln>
                          <a:solidFill>
                            <a:srgbClr val="333333"/>
                          </a:solidFill>
                          <a:effectLst/>
                          <a:latin typeface="+mn-lt"/>
                          <a:ea typeface="+mn-ea"/>
                          <a:cs typeface="+mn-cs"/>
                        </a:rPr>
                        <a:t>sagðist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muna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því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hafa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verið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rænt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þegar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tveggja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ára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svo</a:t>
                      </a:r>
                      <a:r>
                        <a:rPr kumimoji="0" lang="en-US" sz="2000" b="0" i="0" u="none" strike="noStrike" cap="none" normalizeH="0" baseline="0" dirty="0">
                          <a:ln>
                            <a:noFill/>
                          </a:ln>
                          <a:solidFill>
                            <a:srgbClr val="333333"/>
                          </a:solidFill>
                          <a:effectLst/>
                          <a:latin typeface="+mn-lt"/>
                          <a:ea typeface="+mn-ea"/>
                          <a:cs typeface="+mn-cs"/>
                        </a:rPr>
                        <a:t> í </a:t>
                      </a:r>
                      <a:r>
                        <a:rPr kumimoji="0" lang="en-US" sz="2000" b="0" i="0" u="none" strike="noStrike" cap="none" normalizeH="0" baseline="0" dirty="0" err="1">
                          <a:ln>
                            <a:noFill/>
                          </a:ln>
                          <a:solidFill>
                            <a:srgbClr val="333333"/>
                          </a:solidFill>
                          <a:effectLst/>
                          <a:latin typeface="+mn-lt"/>
                          <a:ea typeface="+mn-ea"/>
                          <a:cs typeface="+mn-cs"/>
                        </a:rPr>
                        <a:t>ljós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a:t>
                      </a:r>
                      <a:r>
                        <a:rPr kumimoji="0" lang="en-US" sz="2000" b="0" i="0" u="none" strike="noStrike" cap="none" normalizeH="0" baseline="0" dirty="0">
                          <a:ln>
                            <a:noFill/>
                          </a:ln>
                          <a:solidFill>
                            <a:srgbClr val="333333"/>
                          </a:solidFill>
                          <a:effectLst/>
                          <a:latin typeface="+mn-lt"/>
                          <a:ea typeface="+mn-ea"/>
                          <a:cs typeface="+mn-cs"/>
                        </a:rPr>
                        <a:t> saga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barnfóstra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hafði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logið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honum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þegar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a:t>
                      </a:r>
                      <a:r>
                        <a:rPr kumimoji="0" lang="en-US" sz="2000" b="0" i="0" u="none" strike="noStrike" cap="none" normalizeH="0" baseline="0" dirty="0">
                          <a:ln>
                            <a:noFill/>
                          </a:ln>
                          <a:solidFill>
                            <a:srgbClr val="333333"/>
                          </a:solidFill>
                          <a:effectLst/>
                          <a:latin typeface="+mn-lt"/>
                          <a:ea typeface="+mn-ea"/>
                          <a:cs typeface="+mn-cs"/>
                        </a:rPr>
                        <a:t> barn.</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45075" name="Picture 27" descr="The Rocketeer - flickr - Kirk Talks to Spock about his Fez Addictio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88" y="2149475"/>
            <a:ext cx="12763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6" name="Picture 28" descr="lyricsart- Dresden bombing- flickr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963" y="3295650"/>
            <a:ext cx="7350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700" y="4441825"/>
            <a:ext cx="11271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5CD0D3DA-1AEF-4995-9A13-F9AAC70757E4}" type="slidenum">
              <a:rPr lang="de-DE" altLang="de-DE">
                <a:latin typeface="+mn-lt"/>
              </a:rPr>
              <a:pPr>
                <a:defRPr/>
              </a:pPr>
              <a:t>38</a:t>
            </a:fld>
            <a:endParaRPr lang="de-DE" altLang="de-DE">
              <a:latin typeface="+mn-lt"/>
            </a:endParaRPr>
          </a:p>
        </p:txBody>
      </p:sp>
      <p:graphicFrame>
        <p:nvGraphicFramePr>
          <p:cNvPr id="14" name="Table 13"/>
          <p:cNvGraphicFramePr>
            <a:graphicFrameLocks noGrp="1"/>
          </p:cNvGraphicFramePr>
          <p:nvPr/>
        </p:nvGraphicFramePr>
        <p:xfrm>
          <a:off x="409575" y="2044700"/>
          <a:ext cx="11376025" cy="4572000"/>
        </p:xfrm>
        <a:graphic>
          <a:graphicData uri="http://schemas.openxmlformats.org/drawingml/2006/table">
            <a:tbl>
              <a:tblPr firstRow="1" bandRow="1">
                <a:tableStyleId>{21E4AEA4-8DFA-4A89-87EB-49C32662AFE0}</a:tableStyleId>
              </a:tblPr>
              <a:tblGrid>
                <a:gridCol w="1582230">
                  <a:extLst>
                    <a:ext uri="{9D8B030D-6E8A-4147-A177-3AD203B41FA5}">
                      <a16:colId xmlns:a16="http://schemas.microsoft.com/office/drawing/2014/main" val="20000"/>
                    </a:ext>
                  </a:extLst>
                </a:gridCol>
                <a:gridCol w="9793795">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Ólík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því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margir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halda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sagði</a:t>
                      </a:r>
                      <a:r>
                        <a:rPr kumimoji="0" lang="en-US" sz="2000" b="0" i="0" u="none" strike="noStrike" cap="none" normalizeH="0" baseline="0" dirty="0">
                          <a:ln>
                            <a:noFill/>
                          </a:ln>
                          <a:solidFill>
                            <a:srgbClr val="333333"/>
                          </a:solidFill>
                          <a:effectLst/>
                          <a:latin typeface="+mn-lt"/>
                          <a:ea typeface="+mn-ea"/>
                          <a:cs typeface="+mn-cs"/>
                        </a:rPr>
                        <a:t> Captain Kirk (William Shatner) </a:t>
                      </a:r>
                      <a:r>
                        <a:rPr kumimoji="0" lang="en-US" sz="2000" b="0" i="0" u="none" strike="noStrike" cap="none" normalizeH="0" baseline="0" err="1">
                          <a:ln>
                            <a:noFill/>
                          </a:ln>
                          <a:solidFill>
                            <a:srgbClr val="333333"/>
                          </a:solidFill>
                          <a:effectLst/>
                          <a:latin typeface="+mn-lt"/>
                          <a:ea typeface="+mn-ea"/>
                          <a:cs typeface="+mn-cs"/>
                        </a:rPr>
                        <a:t>aldrei</a:t>
                      </a:r>
                      <a:r>
                        <a:rPr kumimoji="0" lang="en-US" sz="2000" b="0" i="0" u="none" strike="noStrike" cap="none" normalizeH="0" baseline="0">
                          <a:ln>
                            <a:noFill/>
                          </a:ln>
                          <a:solidFill>
                            <a:srgbClr val="333333"/>
                          </a:solidFill>
                          <a:effectLst/>
                          <a:latin typeface="+mn-lt"/>
                          <a:ea typeface="+mn-ea"/>
                          <a:cs typeface="+mn-cs"/>
                        </a:rPr>
                        <a:t> “Beam </a:t>
                      </a:r>
                      <a:r>
                        <a:rPr kumimoji="0" lang="en-US" sz="2000" b="0" i="0" u="none" strike="noStrike" cap="none" normalizeH="0" baseline="0" dirty="0">
                          <a:ln>
                            <a:noFill/>
                          </a:ln>
                          <a:solidFill>
                            <a:srgbClr val="333333"/>
                          </a:solidFill>
                          <a:effectLst/>
                          <a:latin typeface="+mn-lt"/>
                          <a:ea typeface="+mn-ea"/>
                          <a:cs typeface="+mn-cs"/>
                        </a:rPr>
                        <a:t>me up</a:t>
                      </a:r>
                      <a:r>
                        <a:rPr kumimoji="0" lang="en-US" sz="2000" b="0" i="0" u="none" strike="noStrike" cap="none" normalizeH="0" baseline="0">
                          <a:ln>
                            <a:noFill/>
                          </a:ln>
                          <a:solidFill>
                            <a:srgbClr val="333333"/>
                          </a:solidFill>
                          <a:effectLst/>
                          <a:latin typeface="+mn-lt"/>
                          <a:ea typeface="+mn-ea"/>
                          <a:cs typeface="+mn-cs"/>
                        </a:rPr>
                        <a:t>, Scotty” </a:t>
                      </a:r>
                      <a:r>
                        <a:rPr kumimoji="0" lang="en-US" sz="2000" b="0" i="0" u="none" strike="noStrike" cap="none" normalizeH="0" baseline="0" dirty="0">
                          <a:ln>
                            <a:noFill/>
                          </a:ln>
                          <a:solidFill>
                            <a:srgbClr val="333333"/>
                          </a:solidFill>
                          <a:effectLst/>
                          <a:latin typeface="+mn-lt"/>
                          <a:ea typeface="+mn-ea"/>
                          <a:cs typeface="+mn-cs"/>
                        </a:rPr>
                        <a:t>í Star Trek.</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Sum </a:t>
                      </a:r>
                      <a:r>
                        <a:rPr kumimoji="0" lang="en-US" sz="2000" b="0" i="0" u="none" strike="noStrike" cap="none" normalizeH="0" baseline="0" dirty="0" err="1">
                          <a:ln>
                            <a:noFill/>
                          </a:ln>
                          <a:solidFill>
                            <a:srgbClr val="333333"/>
                          </a:solidFill>
                          <a:effectLst/>
                          <a:latin typeface="+mn-lt"/>
                          <a:ea typeface="+mn-ea"/>
                          <a:cs typeface="+mn-cs"/>
                        </a:rPr>
                        <a:t>vitni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af</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sprengjuárásinni</a:t>
                      </a:r>
                      <a:r>
                        <a:rPr kumimoji="0" lang="en-US" sz="2000" b="0" i="0" u="none" strike="noStrike" cap="none" normalizeH="0" baseline="0" dirty="0">
                          <a:ln>
                            <a:noFill/>
                          </a:ln>
                          <a:solidFill>
                            <a:srgbClr val="333333"/>
                          </a:solidFill>
                          <a:effectLst/>
                          <a:latin typeface="+mn-lt"/>
                          <a:ea typeface="+mn-ea"/>
                          <a:cs typeface="+mn-cs"/>
                        </a:rPr>
                        <a:t> í Dresden (í </a:t>
                      </a:r>
                      <a:r>
                        <a:rPr kumimoji="0" lang="en-US" sz="2000" b="0" i="0" u="none" strike="noStrike" cap="none" normalizeH="0" baseline="0" dirty="0" err="1">
                          <a:ln>
                            <a:noFill/>
                          </a:ln>
                          <a:solidFill>
                            <a:srgbClr val="333333"/>
                          </a:solidFill>
                          <a:effectLst/>
                          <a:latin typeface="+mn-lt"/>
                          <a:ea typeface="+mn-ea"/>
                          <a:cs typeface="+mn-cs"/>
                        </a:rPr>
                        <a:t>Þýskalandi</a:t>
                      </a:r>
                      <a:r>
                        <a:rPr kumimoji="0" lang="en-US" sz="2000" b="0" i="0" u="none" strike="noStrike" cap="none" normalizeH="0" baseline="0" dirty="0">
                          <a:ln>
                            <a:noFill/>
                          </a:ln>
                          <a:solidFill>
                            <a:srgbClr val="333333"/>
                          </a:solidFill>
                          <a:effectLst/>
                          <a:latin typeface="+mn-lt"/>
                          <a:ea typeface="+mn-ea"/>
                          <a:cs typeface="+mn-cs"/>
                        </a:rPr>
                        <a:t>) í </a:t>
                      </a:r>
                      <a:r>
                        <a:rPr kumimoji="0" lang="en-US" sz="2000" b="0" i="0" u="none" strike="noStrike" cap="none" normalizeH="0" baseline="0" dirty="0" err="1">
                          <a:ln>
                            <a:noFill/>
                          </a:ln>
                          <a:solidFill>
                            <a:srgbClr val="333333"/>
                          </a:solidFill>
                          <a:effectLst/>
                          <a:latin typeface="+mn-lt"/>
                          <a:ea typeface="+mn-ea"/>
                          <a:cs typeface="+mn-cs"/>
                        </a:rPr>
                        <a:t>seinni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heimstyrjöldinni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segjast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muna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flugvélum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flugu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lágt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eltu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flýjandi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fólki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sprengingarnar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Sagnfræðingar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efast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hinsvegar</a:t>
                      </a:r>
                      <a:r>
                        <a:rPr kumimoji="0" lang="en-US" sz="2000" b="0" i="0" u="none" strike="noStrike" cap="none" normalizeH="0" baseline="0" dirty="0">
                          <a:ln>
                            <a:noFill/>
                          </a:ln>
                          <a:solidFill>
                            <a:srgbClr val="333333"/>
                          </a:solidFill>
                          <a:effectLst/>
                          <a:latin typeface="+mn-lt"/>
                          <a:ea typeface="+mn-ea"/>
                          <a:cs typeface="+mn-cs"/>
                        </a:rPr>
                        <a:t> um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ryk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eldar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hefðu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gert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slíkt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ómögulegt</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Hinn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frægi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sálfræðingur</a:t>
                      </a:r>
                      <a:r>
                        <a:rPr kumimoji="0" lang="en-US" sz="2000" b="0" i="0" u="none" strike="noStrike" cap="none" normalizeH="0" baseline="0" dirty="0">
                          <a:ln>
                            <a:noFill/>
                          </a:ln>
                          <a:solidFill>
                            <a:srgbClr val="333333"/>
                          </a:solidFill>
                          <a:effectLst/>
                          <a:latin typeface="+mn-lt"/>
                          <a:ea typeface="+mn-ea"/>
                          <a:cs typeface="+mn-cs"/>
                        </a:rPr>
                        <a:t> Jean Piaget </a:t>
                      </a:r>
                      <a:r>
                        <a:rPr kumimoji="0" lang="en-US" sz="2000" b="0" i="0" u="none" strike="noStrike" cap="none" normalizeH="0" baseline="0" dirty="0" err="1">
                          <a:ln>
                            <a:noFill/>
                          </a:ln>
                          <a:solidFill>
                            <a:srgbClr val="333333"/>
                          </a:solidFill>
                          <a:effectLst/>
                          <a:latin typeface="+mn-lt"/>
                          <a:ea typeface="+mn-ea"/>
                          <a:cs typeface="+mn-cs"/>
                        </a:rPr>
                        <a:t>sagðist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muna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því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hafa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verið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rænt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þegar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tveggja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ára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svo</a:t>
                      </a:r>
                      <a:r>
                        <a:rPr kumimoji="0" lang="en-US" sz="2000" b="0" i="0" u="none" strike="noStrike" cap="none" normalizeH="0" baseline="0" dirty="0">
                          <a:ln>
                            <a:noFill/>
                          </a:ln>
                          <a:solidFill>
                            <a:srgbClr val="333333"/>
                          </a:solidFill>
                          <a:effectLst/>
                          <a:latin typeface="+mn-lt"/>
                          <a:ea typeface="+mn-ea"/>
                          <a:cs typeface="+mn-cs"/>
                        </a:rPr>
                        <a:t> í </a:t>
                      </a:r>
                      <a:r>
                        <a:rPr kumimoji="0" lang="en-US" sz="2000" b="0" i="0" u="none" strike="noStrike" cap="none" normalizeH="0" baseline="0" dirty="0" err="1">
                          <a:ln>
                            <a:noFill/>
                          </a:ln>
                          <a:solidFill>
                            <a:srgbClr val="333333"/>
                          </a:solidFill>
                          <a:effectLst/>
                          <a:latin typeface="+mn-lt"/>
                          <a:ea typeface="+mn-ea"/>
                          <a:cs typeface="+mn-cs"/>
                        </a:rPr>
                        <a:t>ljós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a:t>
                      </a:r>
                      <a:r>
                        <a:rPr kumimoji="0" lang="en-US" sz="2000" b="0" i="0" u="none" strike="noStrike" cap="none" normalizeH="0" baseline="0" dirty="0">
                          <a:ln>
                            <a:noFill/>
                          </a:ln>
                          <a:solidFill>
                            <a:srgbClr val="333333"/>
                          </a:solidFill>
                          <a:effectLst/>
                          <a:latin typeface="+mn-lt"/>
                          <a:ea typeface="+mn-ea"/>
                          <a:cs typeface="+mn-cs"/>
                        </a:rPr>
                        <a:t> saga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barnfóstra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hafði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logið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honum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þegar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a:t>
                      </a:r>
                      <a:r>
                        <a:rPr kumimoji="0" lang="en-US" sz="2000" b="0" i="0" u="none" strike="noStrike" cap="none" normalizeH="0" baseline="0" dirty="0">
                          <a:ln>
                            <a:noFill/>
                          </a:ln>
                          <a:solidFill>
                            <a:srgbClr val="333333"/>
                          </a:solidFill>
                          <a:effectLst/>
                          <a:latin typeface="+mn-lt"/>
                          <a:ea typeface="+mn-ea"/>
                          <a:cs typeface="+mn-cs"/>
                        </a:rPr>
                        <a:t> barn.</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4300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Í </a:t>
                      </a:r>
                      <a:r>
                        <a:rPr kumimoji="0" lang="en-US" sz="2000" b="0" i="0" u="none" strike="noStrike" cap="none" normalizeH="0" baseline="0" dirty="0" err="1">
                          <a:ln>
                            <a:noFill/>
                          </a:ln>
                          <a:solidFill>
                            <a:srgbClr val="333333"/>
                          </a:solidFill>
                          <a:effectLst/>
                          <a:latin typeface="+mn-lt"/>
                          <a:ea typeface="+mn-ea"/>
                          <a:cs typeface="+mn-cs"/>
                        </a:rPr>
                        <a:t>rannsókn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þátttakendum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sýndar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auglýsingar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fyrir</a:t>
                      </a:r>
                      <a:r>
                        <a:rPr kumimoji="0" lang="en-US" sz="2000" b="0" i="0" u="none" strike="noStrike" cap="none" normalizeH="0" baseline="0" dirty="0">
                          <a:ln>
                            <a:noFill/>
                          </a:ln>
                          <a:solidFill>
                            <a:srgbClr val="333333"/>
                          </a:solidFill>
                          <a:effectLst/>
                          <a:latin typeface="+mn-lt"/>
                          <a:ea typeface="+mn-ea"/>
                          <a:cs typeface="+mn-cs"/>
                        </a:rPr>
                        <a:t> Disney World, </a:t>
                      </a:r>
                      <a:r>
                        <a:rPr kumimoji="0" lang="en-US" sz="2000" b="0" i="0" u="none" strike="noStrike" cap="none" normalizeH="0" baseline="0" dirty="0" err="1">
                          <a:ln>
                            <a:noFill/>
                          </a:ln>
                          <a:solidFill>
                            <a:srgbClr val="333333"/>
                          </a:solidFill>
                          <a:effectLst/>
                          <a:latin typeface="+mn-lt"/>
                          <a:ea typeface="+mn-ea"/>
                          <a:cs typeface="+mn-cs"/>
                        </a:rPr>
                        <a:t>þar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Kalli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kanína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sýndur</a:t>
                      </a:r>
                      <a:r>
                        <a:rPr kumimoji="0" lang="en-US" sz="2000" b="0" i="0" u="none" strike="noStrike" cap="none" normalizeH="0" baseline="0" dirty="0">
                          <a:ln>
                            <a:noFill/>
                          </a:ln>
                          <a:solidFill>
                            <a:srgbClr val="333333"/>
                          </a:solidFill>
                          <a:effectLst/>
                          <a:latin typeface="+mn-lt"/>
                          <a:ea typeface="+mn-ea"/>
                          <a:cs typeface="+mn-cs"/>
                        </a:rPr>
                        <a:t>. 30% </a:t>
                      </a:r>
                      <a:r>
                        <a:rPr kumimoji="0" lang="en-US" sz="2000" b="0" i="0" u="none" strike="noStrike" cap="none" normalizeH="0" baseline="0" dirty="0" err="1">
                          <a:ln>
                            <a:noFill/>
                          </a:ln>
                          <a:solidFill>
                            <a:srgbClr val="333333"/>
                          </a:solidFill>
                          <a:effectLst/>
                          <a:latin typeface="+mn-lt"/>
                          <a:ea typeface="+mn-ea"/>
                          <a:cs typeface="+mn-cs"/>
                        </a:rPr>
                        <a:t>af</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þátttakendum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mundu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hafa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séð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Kalla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kanínu</a:t>
                      </a:r>
                      <a:r>
                        <a:rPr kumimoji="0" lang="en-US" sz="2000" b="0" i="0" u="none" strike="noStrike" cap="none" normalizeH="0" baseline="0" dirty="0">
                          <a:ln>
                            <a:noFill/>
                          </a:ln>
                          <a:solidFill>
                            <a:srgbClr val="333333"/>
                          </a:solidFill>
                          <a:effectLst/>
                          <a:latin typeface="+mn-lt"/>
                          <a:ea typeface="+mn-ea"/>
                          <a:cs typeface="+mn-cs"/>
                        </a:rPr>
                        <a:t> í Disney World </a:t>
                      </a:r>
                      <a:r>
                        <a:rPr kumimoji="0" lang="en-US" sz="2000" b="0" i="0" u="none" strike="noStrike" cap="none" normalizeH="0" baseline="0" dirty="0" err="1">
                          <a:ln>
                            <a:noFill/>
                          </a:ln>
                          <a:solidFill>
                            <a:srgbClr val="333333"/>
                          </a:solidFill>
                          <a:effectLst/>
                          <a:latin typeface="+mn-lt"/>
                          <a:ea typeface="+mn-ea"/>
                          <a:cs typeface="+mn-cs"/>
                        </a:rPr>
                        <a:t>þegar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þeir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voru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börn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Kalli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kanína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hinsvegar</a:t>
                      </a:r>
                      <a:r>
                        <a:rPr kumimoji="0" lang="en-US" sz="2000" b="0" i="0" u="none" strike="noStrike" cap="none" normalizeH="0" baseline="0" dirty="0">
                          <a:ln>
                            <a:noFill/>
                          </a:ln>
                          <a:solidFill>
                            <a:srgbClr val="333333"/>
                          </a:solidFill>
                          <a:effectLst/>
                          <a:latin typeface="+mn-lt"/>
                          <a:ea typeface="+mn-ea"/>
                          <a:cs typeface="+mn-cs"/>
                        </a:rPr>
                        <a:t> Warner Brothers </a:t>
                      </a: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ekki</a:t>
                      </a:r>
                      <a:r>
                        <a:rPr kumimoji="0" lang="en-US" sz="2000" b="0" i="0" u="none" strike="noStrike" cap="none" normalizeH="0" baseline="0" dirty="0">
                          <a:ln>
                            <a:noFill/>
                          </a:ln>
                          <a:solidFill>
                            <a:srgbClr val="333333"/>
                          </a:solidFill>
                          <a:effectLst/>
                          <a:latin typeface="+mn-lt"/>
                          <a:ea typeface="+mn-ea"/>
                          <a:cs typeface="+mn-cs"/>
                        </a:rPr>
                        <a:t> Disney </a:t>
                      </a:r>
                      <a:r>
                        <a:rPr kumimoji="0" lang="en-US" sz="2000" b="0" i="0" u="none" strike="noStrike" cap="none" normalizeH="0" baseline="0" dirty="0" err="1">
                          <a:ln>
                            <a:noFill/>
                          </a:ln>
                          <a:solidFill>
                            <a:srgbClr val="333333"/>
                          </a:solidFill>
                          <a:effectLst/>
                          <a:latin typeface="+mn-lt"/>
                          <a:ea typeface="+mn-ea"/>
                          <a:cs typeface="+mn-cs"/>
                        </a:rPr>
                        <a:t>karakter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46102" name="Picture 27" descr="The Rocketeer - flickr - Kirk Talks to Spock about his Fez Addictio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88" y="2149475"/>
            <a:ext cx="12763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3" name="Picture 28" descr="lyricsart- Dresden bombing- flickr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963" y="3295650"/>
            <a:ext cx="7350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4"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700" y="4441825"/>
            <a:ext cx="11271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5" name="Picture 30" descr="missha - bug bunny - flickr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0075" y="5589588"/>
            <a:ext cx="12223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da-DK" sz="3600">
                <a:latin typeface="+mn-lt"/>
                <a:ea typeface="+mn-ea"/>
                <a:cs typeface="+mn-cs"/>
              </a:rPr>
              <a:t>Af hverju erum við að þessu?</a:t>
            </a:r>
            <a:endParaRPr lang="en-US" sz="3600">
              <a:latin typeface="+mn-lt"/>
              <a:ea typeface="+mn-ea"/>
              <a:cs typeface="+mn-cs"/>
            </a:endParaRPr>
          </a:p>
        </p:txBody>
      </p:sp>
      <p:sp>
        <p:nvSpPr>
          <p:cNvPr id="47107"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Rannsóknir sýna að fólk sem hefur farið í geðrof og/eða er með geðrofseinkenni er oft vissara en aðrir um að minningar þeirra séu réttar, þegar þær eru það ekki (falskar minningar).</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A44338E7-3382-4C4D-87DC-B6830448C52F}" type="slidenum">
              <a:rPr lang="de-DE" altLang="de-DE">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da-DK" sz="3600">
                <a:latin typeface="+mn-lt"/>
                <a:ea typeface="+mn-ea"/>
                <a:cs typeface="+mn-cs"/>
              </a:rPr>
              <a:t>Af hverju erum við að þessu?</a:t>
            </a:r>
            <a:endParaRPr lang="en-US" sz="3600">
              <a:latin typeface="+mn-lt"/>
              <a:ea typeface="+mn-ea"/>
              <a:cs typeface="+mn-cs"/>
            </a:endParaRPr>
          </a:p>
        </p:txBody>
      </p:sp>
      <p:sp>
        <p:nvSpPr>
          <p:cNvPr id="48131"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Rannsóknir sýna að fólk sem hefur farið í geðrof og/eða er með geðrofseinkenni er oft vissara en aðrir um að minningar þeirra séu réttar, þegar þær eru það ekki (falskar minningar).</a:t>
            </a:r>
          </a:p>
          <a:p>
            <a:pPr marL="342900" indent="-342900" defTabSz="914400" eaLnBrk="1" hangingPunct="1">
              <a:buClr>
                <a:srgbClr val="333333"/>
              </a:buClr>
              <a:buFont typeface="Wingdings" pitchFamily="2" charset="2"/>
              <a:buChar char=""/>
            </a:pPr>
            <a:r>
              <a:rPr lang="is-IS" altLang="de-DE" sz="2400">
                <a:solidFill>
                  <a:srgbClr val="333333"/>
                </a:solidFill>
              </a:rPr>
              <a:t>Á sama tíma er það oft óöruggara um sannar minningar (þ.e. hluti sem gerðust í raun og veru) heldur en aðrir</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DAE2A925-31FF-44F7-8E36-FC116B3B7409}" type="slidenum">
              <a:rPr lang="de-DE" altLang="de-DE">
                <a:latin typeface="+mn-lt"/>
              </a:rPr>
              <a:pPr>
                <a:defRPr/>
              </a:pPr>
              <a:t>40</a:t>
            </a:fld>
            <a:endParaRPr lang="de-DE" altLang="de-DE">
              <a:latin typeface="+mn-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da-DK" sz="3600">
                <a:latin typeface="+mn-lt"/>
                <a:ea typeface="+mn-ea"/>
                <a:cs typeface="+mn-cs"/>
              </a:rPr>
              <a:t>Af hverju erum við að þessu?</a:t>
            </a:r>
            <a:endParaRPr lang="en-US" sz="3600">
              <a:latin typeface="+mn-lt"/>
              <a:ea typeface="+mn-ea"/>
              <a:cs typeface="+mn-cs"/>
            </a:endParaRPr>
          </a:p>
        </p:txBody>
      </p:sp>
      <p:sp>
        <p:nvSpPr>
          <p:cNvPr id="49155"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dirty="0">
                <a:solidFill>
                  <a:srgbClr val="333333"/>
                </a:solidFill>
              </a:rPr>
              <a:t>Rannsóknir sýna að fólk sem hefur farið í geðrof og/eða er með geðrofseinkenni er oft vissara en aðrir um að minningar þeirra séu réttar, þegar þær eru það ekki (falskar minningar).</a:t>
            </a:r>
          </a:p>
          <a:p>
            <a:pPr marL="342900" indent="-342900" defTabSz="914400" eaLnBrk="1" hangingPunct="1">
              <a:buClr>
                <a:srgbClr val="333333"/>
              </a:buClr>
              <a:buFont typeface="Wingdings" pitchFamily="2" charset="2"/>
              <a:buChar char=""/>
            </a:pPr>
            <a:r>
              <a:rPr lang="is-IS" altLang="de-DE" sz="2400" dirty="0">
                <a:solidFill>
                  <a:srgbClr val="333333"/>
                </a:solidFill>
              </a:rPr>
              <a:t>Á sama tíma er það oft óöruggara um sannar minningar (þ.e. hluti sem gerðust í raun og veru) heldur en aðrir</a:t>
            </a:r>
          </a:p>
          <a:p>
            <a:pPr marL="342900" indent="-342900" defTabSz="914400" eaLnBrk="1" hangingPunct="1">
              <a:buClr>
                <a:srgbClr val="333333"/>
              </a:buClr>
              <a:buFont typeface="Wingdings" pitchFamily="2" charset="2"/>
              <a:buChar char=""/>
            </a:pPr>
            <a:r>
              <a:rPr lang="is-IS" altLang="de-DE" sz="2400" dirty="0">
                <a:solidFill>
                  <a:srgbClr val="333333"/>
                </a:solidFill>
              </a:rPr>
              <a:t>Þetta getur leitt til erfiðleika við að greina í sundur sannar minningar frá fölskum og hindrað raunsætt mat á aðstæðunum</a:t>
            </a:r>
            <a:endParaRPr lang="en-US" altLang="en-US" sz="2400" dirty="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F46550C3-01E8-49A7-BB51-BD89095CECC1}" type="slidenum">
              <a:rPr lang="de-DE" altLang="de-DE">
                <a:latin typeface="+mn-lt"/>
              </a:rPr>
              <a:pPr>
                <a:defRPr/>
              </a:pPr>
              <a:t>41</a:t>
            </a:fld>
            <a:endParaRPr lang="de-DE" altLang="de-DE">
              <a:latin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996950"/>
          </a:xfrm>
        </p:spPr>
        <p:txBody>
          <a:bodyPr rtlCol="0">
            <a:spAutoFit/>
          </a:bodyPr>
          <a:lstStyle/>
          <a:p>
            <a:pPr defTabSz="914377" eaLnBrk="1" fontAlgn="auto" hangingPunct="1">
              <a:spcBef>
                <a:spcPts val="0"/>
              </a:spcBef>
              <a:spcAft>
                <a:spcPts val="0"/>
              </a:spcAft>
              <a:defRPr/>
            </a:pPr>
            <a:r>
              <a:rPr lang="en-US" sz="3600" dirty="0" err="1">
                <a:latin typeface="+mn-lt"/>
                <a:ea typeface="+mn-ea"/>
                <a:cs typeface="+mn-cs"/>
              </a:rPr>
              <a:t>Hvernig</a:t>
            </a:r>
            <a:r>
              <a:rPr lang="en-US" sz="3600" dirty="0">
                <a:latin typeface="+mn-lt"/>
                <a:ea typeface="+mn-ea"/>
                <a:cs typeface="+mn-cs"/>
              </a:rPr>
              <a:t> </a:t>
            </a:r>
            <a:r>
              <a:rPr lang="en-US" sz="3600" dirty="0" err="1">
                <a:latin typeface="+mn-lt"/>
                <a:ea typeface="+mn-ea"/>
                <a:cs typeface="+mn-cs"/>
              </a:rPr>
              <a:t>minnisvandi</a:t>
            </a:r>
            <a:r>
              <a:rPr lang="en-US" sz="3600" dirty="0">
                <a:latin typeface="+mn-lt"/>
                <a:ea typeface="+mn-ea"/>
                <a:cs typeface="+mn-cs"/>
              </a:rPr>
              <a:t> </a:t>
            </a:r>
            <a:r>
              <a:rPr lang="en-US" sz="3600" dirty="0" err="1">
                <a:latin typeface="+mn-lt"/>
                <a:ea typeface="+mn-ea"/>
                <a:cs typeface="+mn-cs"/>
              </a:rPr>
              <a:t>getur</a:t>
            </a:r>
            <a:r>
              <a:rPr lang="en-US" sz="3600" dirty="0">
                <a:latin typeface="+mn-lt"/>
                <a:ea typeface="+mn-ea"/>
                <a:cs typeface="+mn-cs"/>
              </a:rPr>
              <a:t> </a:t>
            </a:r>
            <a:r>
              <a:rPr lang="en-US" sz="3600" dirty="0" err="1">
                <a:latin typeface="+mn-lt"/>
                <a:ea typeface="+mn-ea"/>
                <a:cs typeface="+mn-cs"/>
              </a:rPr>
              <a:t>leitt</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rangtúlkunar</a:t>
            </a:r>
            <a:r>
              <a:rPr lang="en-US" sz="3600" dirty="0">
                <a:latin typeface="+mn-lt"/>
                <a:ea typeface="+mn-ea"/>
                <a:cs typeface="+mn-cs"/>
              </a:rPr>
              <a:t> í </a:t>
            </a:r>
            <a:r>
              <a:rPr lang="en-US" sz="3600" dirty="0" err="1">
                <a:latin typeface="+mn-lt"/>
                <a:ea typeface="+mn-ea"/>
                <a:cs typeface="+mn-cs"/>
              </a:rPr>
              <a:t>geðrofi</a:t>
            </a:r>
            <a:r>
              <a:rPr lang="en-US" sz="3600" dirty="0">
                <a:latin typeface="+mn-lt"/>
                <a:ea typeface="+mn-ea"/>
                <a:cs typeface="+mn-cs"/>
              </a:rPr>
              <a:t> – </a:t>
            </a:r>
            <a:r>
              <a:rPr lang="en-US" sz="3600" dirty="0" err="1">
                <a:latin typeface="+mn-lt"/>
                <a:ea typeface="+mn-ea"/>
                <a:cs typeface="+mn-cs"/>
              </a:rPr>
              <a:t>dæmi</a:t>
            </a:r>
            <a:endParaRPr lang="en-US" sz="3600" dirty="0">
              <a:latin typeface="+mn-lt"/>
              <a:ea typeface="+mn-ea"/>
              <a:cs typeface="+mn-cs"/>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984EFB13-8614-4413-AAEB-2E27885D0B5D}" type="slidenum">
              <a:rPr lang="de-DE" altLang="de-DE">
                <a:latin typeface="+mn-lt"/>
              </a:rPr>
              <a:pPr>
                <a:defRPr/>
              </a:pPr>
              <a:t>42</a:t>
            </a:fld>
            <a:endParaRPr lang="de-DE" altLang="de-DE">
              <a:latin typeface="+mn-lt"/>
            </a:endParaRPr>
          </a:p>
        </p:txBody>
      </p:sp>
      <p:sp>
        <p:nvSpPr>
          <p:cNvPr id="50197" name="Rechteck 1"/>
          <p:cNvSpPr>
            <a:spLocks noChangeArrowheads="1"/>
          </p:cNvSpPr>
          <p:nvPr/>
        </p:nvSpPr>
        <p:spPr bwMode="auto">
          <a:xfrm>
            <a:off x="409575" y="5851525"/>
            <a:ext cx="11376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cs typeface="Calibri Light" pitchFamily="34" charset="0"/>
              </a:defRPr>
            </a:lvl1pPr>
            <a:lvl2pPr marL="742950" indent="-285750">
              <a:defRPr sz="2800">
                <a:solidFill>
                  <a:schemeClr val="tx1"/>
                </a:solidFill>
                <a:latin typeface="Arial" charset="0"/>
                <a:cs typeface="Calibri Light" pitchFamily="34" charset="0"/>
              </a:defRPr>
            </a:lvl2pPr>
            <a:lvl3pPr marL="1143000" indent="-228600">
              <a:defRPr sz="2800">
                <a:solidFill>
                  <a:schemeClr val="tx1"/>
                </a:solidFill>
                <a:latin typeface="Arial" charset="0"/>
                <a:cs typeface="Calibri Light" pitchFamily="34" charset="0"/>
              </a:defRPr>
            </a:lvl3pPr>
            <a:lvl4pPr marL="1600200" indent="-228600">
              <a:defRPr sz="2800">
                <a:solidFill>
                  <a:schemeClr val="tx1"/>
                </a:solidFill>
                <a:latin typeface="Arial" charset="0"/>
                <a:cs typeface="Calibri Light" pitchFamily="34" charset="0"/>
              </a:defRPr>
            </a:lvl4pPr>
            <a:lvl5pPr marL="2057400" indent="-228600">
              <a:defRPr sz="2800">
                <a:solidFill>
                  <a:schemeClr val="tx1"/>
                </a:solidFill>
                <a:latin typeface="Arial" charset="0"/>
                <a:cs typeface="Calibri Light" pitchFamily="34" charset="0"/>
              </a:defRPr>
            </a:lvl5pPr>
            <a:lvl6pPr marL="2514600" indent="-228600" eaLnBrk="0" fontAlgn="base" hangingPunct="0">
              <a:spcBef>
                <a:spcPct val="0"/>
              </a:spcBef>
              <a:spcAft>
                <a:spcPct val="0"/>
              </a:spcAft>
              <a:defRPr sz="2800">
                <a:solidFill>
                  <a:schemeClr val="tx1"/>
                </a:solidFill>
                <a:latin typeface="Arial" charset="0"/>
                <a:cs typeface="Calibri Light" pitchFamily="34" charset="0"/>
              </a:defRPr>
            </a:lvl6pPr>
            <a:lvl7pPr marL="2971800" indent="-228600" eaLnBrk="0" fontAlgn="base" hangingPunct="0">
              <a:spcBef>
                <a:spcPct val="0"/>
              </a:spcBef>
              <a:spcAft>
                <a:spcPct val="0"/>
              </a:spcAft>
              <a:defRPr sz="2800">
                <a:solidFill>
                  <a:schemeClr val="tx1"/>
                </a:solidFill>
                <a:latin typeface="Arial" charset="0"/>
                <a:cs typeface="Calibri Light" pitchFamily="34" charset="0"/>
              </a:defRPr>
            </a:lvl7pPr>
            <a:lvl8pPr marL="3429000" indent="-228600" eaLnBrk="0" fontAlgn="base" hangingPunct="0">
              <a:spcBef>
                <a:spcPct val="0"/>
              </a:spcBef>
              <a:spcAft>
                <a:spcPct val="0"/>
              </a:spcAft>
              <a:defRPr sz="2800">
                <a:solidFill>
                  <a:schemeClr val="tx1"/>
                </a:solidFill>
                <a:latin typeface="Arial" charset="0"/>
                <a:cs typeface="Calibri Light" pitchFamily="34" charset="0"/>
              </a:defRPr>
            </a:lvl8pPr>
            <a:lvl9pPr marL="3886200" indent="-228600" eaLnBrk="0" fontAlgn="base" hangingPunct="0">
              <a:spcBef>
                <a:spcPct val="0"/>
              </a:spcBef>
              <a:spcAft>
                <a:spcPct val="0"/>
              </a:spcAft>
              <a:defRPr sz="2800">
                <a:solidFill>
                  <a:schemeClr val="tx1"/>
                </a:solidFill>
                <a:latin typeface="Arial" charset="0"/>
                <a:cs typeface="Calibri Light" pitchFamily="34" charset="0"/>
              </a:defRPr>
            </a:lvl9pPr>
          </a:lstStyle>
          <a:p>
            <a:pPr algn="ctr" eaLnBrk="1" hangingPunct="1">
              <a:defRPr/>
            </a:pPr>
            <a:r>
              <a:rPr lang="en-US" altLang="de-DE" sz="2400" dirty="0" err="1">
                <a:solidFill>
                  <a:srgbClr val="004992"/>
                </a:solidFill>
                <a:latin typeface="+mn-lt"/>
                <a:cs typeface="+mn-cs"/>
              </a:rPr>
              <a:t>Getur</a:t>
            </a:r>
            <a:r>
              <a:rPr lang="en-US" altLang="de-DE" sz="2400" dirty="0">
                <a:solidFill>
                  <a:srgbClr val="004992"/>
                </a:solidFill>
                <a:latin typeface="+mn-lt"/>
                <a:cs typeface="+mn-cs"/>
              </a:rPr>
              <a:t> </a:t>
            </a:r>
            <a:r>
              <a:rPr lang="en-US" altLang="de-DE" sz="2400" dirty="0" err="1">
                <a:solidFill>
                  <a:srgbClr val="004992"/>
                </a:solidFill>
                <a:latin typeface="+mn-lt"/>
                <a:cs typeface="+mn-cs"/>
              </a:rPr>
              <a:t>einhver</a:t>
            </a:r>
            <a:r>
              <a:rPr lang="en-US" altLang="de-DE" sz="2400" dirty="0">
                <a:solidFill>
                  <a:srgbClr val="004992"/>
                </a:solidFill>
                <a:latin typeface="+mn-lt"/>
                <a:cs typeface="+mn-cs"/>
              </a:rPr>
              <a:t> </a:t>
            </a:r>
            <a:r>
              <a:rPr lang="en-US" altLang="de-DE" sz="2400" dirty="0" err="1">
                <a:solidFill>
                  <a:srgbClr val="004992"/>
                </a:solidFill>
                <a:latin typeface="+mn-lt"/>
                <a:cs typeface="+mn-cs"/>
              </a:rPr>
              <a:t>deilt</a:t>
            </a:r>
            <a:r>
              <a:rPr lang="en-US" altLang="de-DE" sz="2400" dirty="0">
                <a:solidFill>
                  <a:srgbClr val="004992"/>
                </a:solidFill>
                <a:latin typeface="+mn-lt"/>
                <a:cs typeface="+mn-cs"/>
              </a:rPr>
              <a:t> </a:t>
            </a:r>
            <a:r>
              <a:rPr lang="en-US" altLang="de-DE" sz="2400" dirty="0" err="1">
                <a:solidFill>
                  <a:srgbClr val="004992"/>
                </a:solidFill>
                <a:latin typeface="+mn-lt"/>
                <a:cs typeface="+mn-cs"/>
              </a:rPr>
              <a:t>sinni</a:t>
            </a:r>
            <a:r>
              <a:rPr lang="en-US" altLang="de-DE" sz="2400" dirty="0">
                <a:solidFill>
                  <a:srgbClr val="004992"/>
                </a:solidFill>
                <a:latin typeface="+mn-lt"/>
                <a:cs typeface="+mn-cs"/>
              </a:rPr>
              <a:t> </a:t>
            </a:r>
            <a:r>
              <a:rPr lang="en-US" altLang="de-DE" sz="2400" dirty="0" err="1">
                <a:solidFill>
                  <a:srgbClr val="004992"/>
                </a:solidFill>
                <a:latin typeface="+mn-lt"/>
                <a:cs typeface="+mn-cs"/>
              </a:rPr>
              <a:t>reynslu</a:t>
            </a:r>
            <a:r>
              <a:rPr lang="en-US" altLang="de-DE" sz="2400" dirty="0">
                <a:solidFill>
                  <a:srgbClr val="004992"/>
                </a:solidFill>
                <a:latin typeface="+mn-lt"/>
                <a:cs typeface="+mn-cs"/>
              </a:rPr>
              <a:t>?</a:t>
            </a:r>
            <a:endParaRPr lang="de-DE" altLang="de-DE" sz="2400" dirty="0">
              <a:solidFill>
                <a:srgbClr val="004992"/>
              </a:solidFill>
              <a:latin typeface="+mn-lt"/>
              <a:cs typeface="+mn-cs"/>
            </a:endParaRPr>
          </a:p>
        </p:txBody>
      </p:sp>
      <p:graphicFrame>
        <p:nvGraphicFramePr>
          <p:cNvPr id="7" name="Table 6"/>
          <p:cNvGraphicFramePr>
            <a:graphicFrameLocks noGrp="1"/>
          </p:cNvGraphicFramePr>
          <p:nvPr/>
        </p:nvGraphicFramePr>
        <p:xfrm>
          <a:off x="409575" y="2203450"/>
          <a:ext cx="11376025" cy="3382968"/>
        </p:xfrm>
        <a:graphic>
          <a:graphicData uri="http://schemas.openxmlformats.org/drawingml/2006/table">
            <a:tbl>
              <a:tblPr firstRow="1" bandRow="1">
                <a:tableStyleId>{21E4AEA4-8DFA-4A89-87EB-49C32662AFE0}</a:tableStyleId>
              </a:tblPr>
              <a:tblGrid>
                <a:gridCol w="3096352">
                  <a:extLst>
                    <a:ext uri="{9D8B030D-6E8A-4147-A177-3AD203B41FA5}">
                      <a16:colId xmlns:a16="http://schemas.microsoft.com/office/drawing/2014/main" val="20000"/>
                    </a:ext>
                  </a:extLst>
                </a:gridCol>
                <a:gridCol w="3384383">
                  <a:extLst>
                    <a:ext uri="{9D8B030D-6E8A-4147-A177-3AD203B41FA5}">
                      <a16:colId xmlns:a16="http://schemas.microsoft.com/office/drawing/2014/main" val="20001"/>
                    </a:ext>
                  </a:extLst>
                </a:gridCol>
                <a:gridCol w="4895290">
                  <a:extLst>
                    <a:ext uri="{9D8B030D-6E8A-4147-A177-3AD203B41FA5}">
                      <a16:colId xmlns:a16="http://schemas.microsoft.com/office/drawing/2014/main" val="20002"/>
                    </a:ext>
                  </a:extLst>
                </a:gridCol>
              </a:tblGrid>
              <a:tr h="45718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Atburður</a:t>
                      </a: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Fölsk minning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Það sem raunverulega gerðist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28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Rifrildi við móður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Manst að hún sagði “þú ert ekki dóttir mín lengur”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Það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sem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móðirin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sagði</a:t>
                      </a:r>
                      <a:r>
                        <a:rPr kumimoji="0" lang="en-US" sz="2400" b="0" i="0" u="none" strike="noStrike" cap="none" normalizeH="0" baseline="0">
                          <a:ln>
                            <a:noFill/>
                          </a:ln>
                          <a:solidFill>
                            <a:srgbClr val="333333"/>
                          </a:solidFill>
                          <a:effectLst/>
                          <a:latin typeface="+mn-lt"/>
                          <a:ea typeface="+mn-ea"/>
                          <a:cs typeface="+mn-cs"/>
                        </a:rPr>
                        <a:t>: “ég </a:t>
                      </a:r>
                      <a:r>
                        <a:rPr kumimoji="0" lang="en-US" sz="2400" b="0" i="0" u="none" strike="noStrike" cap="none" normalizeH="0" baseline="0" dirty="0" err="1">
                          <a:ln>
                            <a:noFill/>
                          </a:ln>
                          <a:solidFill>
                            <a:srgbClr val="333333"/>
                          </a:solidFill>
                          <a:effectLst/>
                          <a:latin typeface="+mn-lt"/>
                          <a:ea typeface="+mn-ea"/>
                          <a:cs typeface="+mn-cs"/>
                        </a:rPr>
                        <a:t>vissi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ekki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þú</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værir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svona</a:t>
                      </a:r>
                      <a:r>
                        <a:rPr kumimoji="0" lang="en-US" sz="2400" b="0" i="0" u="none" strike="noStrike" cap="none" normalizeH="0" baseline="0">
                          <a:ln>
                            <a:noFill/>
                          </a:ln>
                          <a:solidFill>
                            <a:srgbClr val="333333"/>
                          </a:solidFill>
                          <a:effectLst/>
                          <a:latin typeface="+mn-lt"/>
                          <a:ea typeface="+mn-ea"/>
                          <a:cs typeface="+mn-cs"/>
                        </a:rPr>
                        <a:t>.” </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tímanum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gleymdist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nákvæmt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orðalag</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28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Hópmeðferð</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a:ln>
                            <a:noFill/>
                          </a:ln>
                          <a:solidFill>
                            <a:srgbClr val="333333"/>
                          </a:solidFill>
                          <a:effectLst/>
                          <a:latin typeface="+mn-lt"/>
                          <a:ea typeface="+mn-ea"/>
                          <a:cs typeface="+mn-cs"/>
                        </a:rPr>
                        <a:t>Öllum er sama um mín vandamál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Aðrir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þátttakendur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reyndu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hughreysta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þig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það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gleymdist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tímanum</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Æfing</a:t>
            </a:r>
          </a:p>
        </p:txBody>
      </p:sp>
      <p:sp>
        <p:nvSpPr>
          <p:cNvPr id="51203" name="Rectangle 3"/>
          <p:cNvSpPr>
            <a:spLocks noGrp="1" noChangeArrowheads="1"/>
          </p:cNvSpPr>
          <p:nvPr>
            <p:ph idx="1"/>
          </p:nvPr>
        </p:nvSpPr>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Aftur verða sýndar myndir með mörgum smáatriðum.</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C04815D9-2680-4565-93EE-8C6C6AD1CB77}" type="slidenum">
              <a:rPr lang="de-DE" altLang="de-DE">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Æfing</a:t>
            </a:r>
          </a:p>
        </p:txBody>
      </p:sp>
      <p:sp>
        <p:nvSpPr>
          <p:cNvPr id="52227" name="Rectangle 3"/>
          <p:cNvSpPr>
            <a:spLocks noGrp="1" noChangeArrowheads="1"/>
          </p:cNvSpPr>
          <p:nvPr>
            <p:ph idx="1"/>
          </p:nvPr>
        </p:nvSpPr>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Aftur verða sýndar myndir með mörgum smáatriðum.</a:t>
            </a:r>
          </a:p>
          <a:p>
            <a:pPr marL="342900" indent="-342900" eaLnBrk="1" hangingPunct="1">
              <a:buClr>
                <a:srgbClr val="333333"/>
              </a:buClr>
              <a:buFont typeface="Wingdings" pitchFamily="2" charset="2"/>
              <a:buChar char=""/>
            </a:pPr>
            <a:r>
              <a:rPr lang="is-IS" altLang="de-DE" sz="2400">
                <a:solidFill>
                  <a:srgbClr val="333333"/>
                </a:solidFill>
              </a:rPr>
              <a:t>Takið eftir því sem sést á myndinni (smáatriðin sem voru ekki á myndinni eru seinna sýnd með bláum lit).</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E3592A6E-CD68-41A3-AE28-A21075E42667}" type="slidenum">
              <a:rPr lang="de-DE" altLang="de-DE">
                <a:latin typeface="+mn-lt"/>
              </a:rPr>
              <a:pPr>
                <a:defRPr/>
              </a:pPr>
              <a:t>44</a:t>
            </a:fld>
            <a:endParaRPr lang="de-DE" alt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F1216317-E878-4230-B85C-47A6202DFB38}" type="slidenum">
              <a:rPr lang="de-DE" altLang="de-DE">
                <a:latin typeface="+mn-lt"/>
              </a:rPr>
              <a:pPr>
                <a:defRPr/>
              </a:pPr>
              <a:t>45</a:t>
            </a:fld>
            <a:endParaRPr lang="de-DE" altLang="de-DE">
              <a:latin typeface="+mn-lt"/>
            </a:endParaRPr>
          </a:p>
        </p:txBody>
      </p:sp>
      <p:pic>
        <p:nvPicPr>
          <p:cNvPr id="53252"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275" y="1079500"/>
            <a:ext cx="7540625"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Söluturn</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sástu? Hversu viss ertu?</a:t>
            </a:r>
          </a:p>
        </p:txBody>
      </p:sp>
      <p:sp>
        <p:nvSpPr>
          <p:cNvPr id="54275"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Kiosk skilti</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pylsa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ruslatunna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bekkur</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fánar</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verðmerking</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flöskur</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sölumaður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6F497B3C-C609-42F6-AF50-BD328F841FFE}" type="slidenum">
              <a:rPr lang="de-DE" altLang="de-DE">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Söluturn (kiosk)</a:t>
            </a:r>
          </a:p>
        </p:txBody>
      </p:sp>
      <p:sp>
        <p:nvSpPr>
          <p:cNvPr id="55299"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Kiosk skilti</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pylsa</a:t>
            </a:r>
          </a:p>
          <a:p>
            <a:pPr marL="342900" indent="-342900" eaLnBrk="1" hangingPunct="1">
              <a:lnSpc>
                <a:spcPct val="100000"/>
              </a:lnSpc>
              <a:spcBef>
                <a:spcPts val="1200"/>
              </a:spcBef>
              <a:buClr>
                <a:srgbClr val="004992"/>
              </a:buClr>
              <a:buFont typeface="Wingdings" pitchFamily="2" charset="2"/>
              <a:buChar char=""/>
            </a:pPr>
            <a:r>
              <a:rPr lang="de-DE" altLang="de-DE" sz="2400">
                <a:solidFill>
                  <a:srgbClr val="004992"/>
                </a:solidFill>
              </a:rPr>
              <a:t>ruslatunna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bekkur</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fánar</a:t>
            </a:r>
          </a:p>
          <a:p>
            <a:pPr marL="342900" indent="-342900" eaLnBrk="1" hangingPunct="1">
              <a:lnSpc>
                <a:spcPct val="100000"/>
              </a:lnSpc>
              <a:spcBef>
                <a:spcPts val="1200"/>
              </a:spcBef>
              <a:buClr>
                <a:srgbClr val="004992"/>
              </a:buClr>
              <a:buFont typeface="Wingdings" pitchFamily="2" charset="2"/>
              <a:buChar char=""/>
            </a:pPr>
            <a:r>
              <a:rPr lang="de-DE" altLang="de-DE" sz="2400">
                <a:solidFill>
                  <a:srgbClr val="004992"/>
                </a:solidFill>
              </a:rPr>
              <a:t>verðmerking</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flöskur</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sölumaður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8DD1FF0A-50BD-4225-BF1C-8D5B932FDC0D}" type="slidenum">
              <a:rPr lang="de-DE" altLang="de-DE">
                <a:latin typeface="+mn-lt"/>
              </a:rPr>
              <a:pPr>
                <a:defRPr/>
              </a:pPr>
              <a:t>47</a:t>
            </a:fld>
            <a:endParaRPr lang="de-DE" altLang="de-DE">
              <a:latin typeface="+mn-lt"/>
            </a:endParaRPr>
          </a:p>
        </p:txBody>
      </p:sp>
      <p:pic>
        <p:nvPicPr>
          <p:cNvPr id="5530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3175" y="2203450"/>
            <a:ext cx="5668963" cy="40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55304"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6895DE38-497B-4055-A73F-4BBBE8A14D7B}" type="slidenum">
              <a:rPr lang="de-DE" altLang="de-DE">
                <a:latin typeface="+mn-lt"/>
              </a:rPr>
              <a:pPr>
                <a:defRPr/>
              </a:pPr>
              <a:t>48</a:t>
            </a:fld>
            <a:endParaRPr lang="de-DE" altLang="de-DE">
              <a:latin typeface="+mn-lt"/>
            </a:endParaRPr>
          </a:p>
        </p:txBody>
      </p:sp>
      <p:pic>
        <p:nvPicPr>
          <p:cNvPr id="56324"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98713" y="1079500"/>
            <a:ext cx="736441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nb-NO" altLang="de-DE" sz="3600">
                <a:solidFill>
                  <a:srgbClr val="004992"/>
                </a:solidFill>
                <a:latin typeface="+mn-lt"/>
                <a:ea typeface="+mn-ea"/>
                <a:cs typeface="+mn-cs"/>
              </a:rPr>
              <a:t>Garður</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Hvað var ekki til staðar? Hversu viss ertu?</a:t>
            </a:r>
            <a:endParaRPr lang="de-DE" altLang="de-DE">
              <a:solidFill>
                <a:srgbClr val="004992"/>
              </a:solidFill>
              <a:latin typeface="+mn-lt"/>
              <a:ea typeface="+mn-ea"/>
              <a:cs typeface="+mn-cs"/>
            </a:endParaRPr>
          </a:p>
        </p:txBody>
      </p:sp>
      <p:sp>
        <p:nvSpPr>
          <p:cNvPr id="57347"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garðkanna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sólblóm</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blómabeð</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tré</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skófla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hrífa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hestur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04D71DC3-FA39-46B1-9FB2-978E01D58B45}" type="slidenum">
              <a:rPr lang="de-DE" altLang="de-DE">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Garður</a:t>
            </a:r>
          </a:p>
        </p:txBody>
      </p:sp>
      <p:sp>
        <p:nvSpPr>
          <p:cNvPr id="58371"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garðkanna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sólblóm</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blómabeð</a:t>
            </a:r>
          </a:p>
          <a:p>
            <a:pPr marL="342900" indent="-342900" eaLnBrk="1" hangingPunct="1">
              <a:lnSpc>
                <a:spcPct val="100000"/>
              </a:lnSpc>
              <a:spcBef>
                <a:spcPts val="1200"/>
              </a:spcBef>
              <a:buClr>
                <a:srgbClr val="004992"/>
              </a:buClr>
              <a:buFont typeface="Wingdings" pitchFamily="2" charset="2"/>
              <a:buChar char=""/>
            </a:pPr>
            <a:r>
              <a:rPr lang="de-DE" altLang="de-DE" sz="2400">
                <a:solidFill>
                  <a:srgbClr val="004992"/>
                </a:solidFill>
              </a:rPr>
              <a:t>tré</a:t>
            </a:r>
          </a:p>
          <a:p>
            <a:pPr marL="342900" indent="-342900" eaLnBrk="1" hangingPunct="1">
              <a:lnSpc>
                <a:spcPct val="100000"/>
              </a:lnSpc>
              <a:spcBef>
                <a:spcPts val="1200"/>
              </a:spcBef>
              <a:buClr>
                <a:srgbClr val="004992"/>
              </a:buClr>
              <a:buFont typeface="Wingdings" pitchFamily="2" charset="2"/>
              <a:buChar char=""/>
            </a:pPr>
            <a:r>
              <a:rPr lang="de-DE" altLang="de-DE" sz="2400">
                <a:solidFill>
                  <a:srgbClr val="004992"/>
                </a:solidFill>
              </a:rPr>
              <a:t>skófla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hrífa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hestur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F5A92617-2E5D-444B-AF62-DC53F431CBB5}" type="slidenum">
              <a:rPr lang="de-DE" altLang="de-DE">
                <a:latin typeface="+mn-lt"/>
              </a:rPr>
              <a:pPr>
                <a:defRPr/>
              </a:pPr>
              <a:t>50</a:t>
            </a:fld>
            <a:endParaRPr lang="de-DE" altLang="de-DE">
              <a:latin typeface="+mn-lt"/>
            </a:endParaRPr>
          </a:p>
        </p:txBody>
      </p:sp>
      <p:pic>
        <p:nvPicPr>
          <p:cNvPr id="58374"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58376"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p:txBody>
          <a:bodyPr rtlCol="0"/>
          <a:lstStyle/>
          <a:p>
            <a:pPr defTabSz="914245" eaLnBrk="1" fontAlgn="auto" hangingPunct="1">
              <a:spcAft>
                <a:spcPts val="0"/>
              </a:spcAft>
              <a:defRPr/>
            </a:pPr>
            <a:r>
              <a:rPr lang="en-US" altLang="ko-KR" sz="3600" spc="-5" dirty="0" err="1">
                <a:latin typeface="+mn-lt"/>
                <a:ea typeface="+mn-ea"/>
                <a:cs typeface="+mn-cs"/>
              </a:rPr>
              <a:t>Valfrjálst</a:t>
            </a:r>
            <a:r>
              <a:rPr lang="en-US" altLang="ko-KR" sz="3600" spc="-5" dirty="0">
                <a:latin typeface="+mn-lt"/>
                <a:ea typeface="+mn-ea"/>
                <a:cs typeface="+mn-cs"/>
              </a:rPr>
              <a:t>: </a:t>
            </a:r>
            <a:r>
              <a:rPr lang="en-US" altLang="ko-KR" sz="3600" spc="-5" dirty="0" err="1">
                <a:latin typeface="+mn-lt"/>
                <a:ea typeface="+mn-ea"/>
                <a:cs typeface="+mn-cs"/>
              </a:rPr>
              <a:t>Myndband</a:t>
            </a:r>
            <a:endParaRPr lang="de-DE" sz="3600" dirty="0">
              <a:latin typeface="+mn-lt"/>
              <a:ea typeface="+mn-ea"/>
              <a:cs typeface="+mn-cs"/>
            </a:endParaRPr>
          </a:p>
        </p:txBody>
      </p:sp>
      <p:sp>
        <p:nvSpPr>
          <p:cNvPr id="59395" name="Content Placeholder 1"/>
          <p:cNvSpPr>
            <a:spLocks noGrp="1"/>
          </p:cNvSpPr>
          <p:nvPr>
            <p:ph idx="1"/>
          </p:nvPr>
        </p:nvSpPr>
        <p:spPr/>
        <p:txBody>
          <a:bodyPr wrap="square" numCol="1" anchor="t" anchorCtr="0" compatLnSpc="1">
            <a:prstTxWarp prst="textNoShape">
              <a:avLst/>
            </a:prstTxWarp>
          </a:bodyPr>
          <a:lstStyle/>
          <a:p>
            <a:pPr defTabSz="914400"/>
            <a:r>
              <a:rPr lang="en-US" altLang="ko-KR" sz="2400">
                <a:solidFill>
                  <a:srgbClr val="004992"/>
                </a:solidFill>
                <a:ea typeface="굴림" charset="-127"/>
              </a:rPr>
              <a:t>Valfrjálst: Myndband sem snýr að efni dagsins má finna á eftirfarandi vefslóð:</a:t>
            </a:r>
            <a:r>
              <a:rPr lang="de-DE" altLang="en-US" sz="2400">
                <a:solidFill>
                  <a:srgbClr val="004992"/>
                </a:solidFill>
              </a:rPr>
              <a:t> </a:t>
            </a:r>
            <a:br>
              <a:rPr lang="de-DE" altLang="en-US" sz="2400">
                <a:solidFill>
                  <a:srgbClr val="004992"/>
                </a:solidFill>
              </a:rPr>
            </a:br>
            <a:r>
              <a:rPr lang="de-DE" altLang="en-US">
                <a:solidFill>
                  <a:srgbClr val="004992"/>
                </a:solidFill>
                <a:hlinkClick r:id="rId3"/>
              </a:rPr>
              <a:t>http://www.uke.de/mct_videos</a:t>
            </a:r>
            <a:endParaRPr lang="de-DE" altLang="en-US">
              <a:solidFill>
                <a:srgbClr val="004992"/>
              </a:solidFill>
            </a:endParaRPr>
          </a:p>
          <a:p>
            <a:pPr defTabSz="914400"/>
            <a:r>
              <a:rPr lang="en-US" altLang="ko-KR" sz="2400">
                <a:solidFill>
                  <a:srgbClr val="333333"/>
                </a:solidFill>
                <a:ea typeface="굴림" charset="-127"/>
              </a:rPr>
              <a:t>Ræðið hvernig myndbandið tengist efni dagsins.</a:t>
            </a:r>
            <a:endParaRPr lang="de-DE" altLang="en-US" sz="2400">
              <a:solidFill>
                <a:srgbClr val="333333"/>
              </a:solidFill>
            </a:endParaRPr>
          </a:p>
        </p:txBody>
      </p:sp>
      <p:sp>
        <p:nvSpPr>
          <p:cNvPr id="4" name="Footer Placeholder 3"/>
          <p:cNvSpPr>
            <a:spLocks noGrp="1"/>
          </p:cNvSpPr>
          <p:nvPr>
            <p:ph type="ftr" sz="quarter" idx="10"/>
          </p:nvPr>
        </p:nvSpPr>
        <p:spPr/>
        <p:txBody>
          <a:bodyPr/>
          <a:lstStyle/>
          <a:p>
            <a:pPr>
              <a:defRPr/>
            </a:pPr>
            <a:r>
              <a:rPr lang="de-DE">
                <a:latin typeface="+mn-lt"/>
              </a:rPr>
              <a:t>Hugræn Innsæisþjálfun 5 – Minni</a:t>
            </a:r>
          </a:p>
        </p:txBody>
      </p:sp>
      <p:sp>
        <p:nvSpPr>
          <p:cNvPr id="5" name="Slide Number Placeholder 4"/>
          <p:cNvSpPr>
            <a:spLocks noGrp="1"/>
          </p:cNvSpPr>
          <p:nvPr>
            <p:ph type="sldNum" sz="quarter" idx="11"/>
          </p:nvPr>
        </p:nvSpPr>
        <p:spPr/>
        <p:txBody>
          <a:bodyPr/>
          <a:lstStyle/>
          <a:p>
            <a:pPr>
              <a:defRPr/>
            </a:pPr>
            <a:fld id="{F10C3197-1FB7-4B0D-9FC1-D721A11B198A}" type="slidenum">
              <a:rPr lang="de-DE" altLang="de-DE">
                <a:latin typeface="+mn-lt"/>
              </a:rPr>
              <a:pPr>
                <a:defRPr/>
              </a:pPr>
              <a:t>51</a:t>
            </a:fld>
            <a:endParaRPr lang="de-DE" altLang="de-DE">
              <a:latin typeface="+mn-lt"/>
            </a:endParaRPr>
          </a:p>
        </p:txBody>
      </p:sp>
      <p:sp>
        <p:nvSpPr>
          <p:cNvPr id="12" name="object 3"/>
          <p:cNvSpPr txBox="1"/>
          <p:nvPr/>
        </p:nvSpPr>
        <p:spPr>
          <a:xfrm>
            <a:off x="455613" y="4659313"/>
            <a:ext cx="8128000" cy="1047750"/>
          </a:xfrm>
          <a:prstGeom prst="rect">
            <a:avLst/>
          </a:prstGeom>
        </p:spPr>
        <p:txBody>
          <a:bodyPr lIns="0" tIns="113664" rIns="0" bIns="0"/>
          <a:lstStyle/>
          <a:p>
            <a:pPr marL="635">
              <a:spcBef>
                <a:spcPts val="894"/>
              </a:spcBef>
              <a:defRPr/>
            </a:pPr>
            <a:r>
              <a:rPr lang="en-US" sz="1800" spc="-5" dirty="0">
                <a:solidFill>
                  <a:srgbClr val="333333"/>
                </a:solidFill>
                <a:latin typeface="+mn-lt"/>
                <a:cs typeface="+mn-cs"/>
              </a:rPr>
              <a:t>[</a:t>
            </a:r>
            <a:r>
              <a:rPr lang="en-US" altLang="ko-KR" sz="1800" i="1" spc="-5" dirty="0" err="1">
                <a:solidFill>
                  <a:srgbClr val="333333"/>
                </a:solidFill>
                <a:latin typeface="+mn-lt"/>
                <a:cs typeface="+mn-cs"/>
              </a:rPr>
              <a:t>fyrir</a:t>
            </a:r>
            <a:r>
              <a:rPr lang="en-US" altLang="ko-KR" sz="1800" i="1" spc="-5" dirty="0">
                <a:solidFill>
                  <a:srgbClr val="333333"/>
                </a:solidFill>
                <a:latin typeface="+mn-lt"/>
                <a:cs typeface="+mn-cs"/>
              </a:rPr>
              <a:t> </a:t>
            </a:r>
            <a:r>
              <a:rPr lang="en-US" altLang="ko-KR" sz="1800" i="1" spc="-5" dirty="0" err="1">
                <a:solidFill>
                  <a:srgbClr val="333333"/>
                </a:solidFill>
                <a:latin typeface="+mn-lt"/>
                <a:cs typeface="+mn-cs"/>
              </a:rPr>
              <a:t>meðferðaraðila</a:t>
            </a:r>
            <a:r>
              <a:rPr lang="en-US" altLang="ko-KR" sz="1800" i="1" spc="-5" dirty="0">
                <a:solidFill>
                  <a:srgbClr val="333333"/>
                </a:solidFill>
                <a:latin typeface="+mn-lt"/>
                <a:cs typeface="+mn-cs"/>
              </a:rPr>
              <a:t>:</a:t>
            </a:r>
          </a:p>
          <a:p>
            <a:pPr marL="635">
              <a:spcBef>
                <a:spcPts val="894"/>
              </a:spcBef>
              <a:defRPr/>
            </a:pPr>
            <a:r>
              <a:rPr lang="en-US" altLang="ko-KR" sz="1800" dirty="0">
                <a:solidFill>
                  <a:srgbClr val="333333"/>
                </a:solidFill>
                <a:latin typeface="+mn-lt"/>
                <a:cs typeface="+mn-cs"/>
              </a:rPr>
              <a:t>sum </a:t>
            </a:r>
            <a:r>
              <a:rPr lang="en-US" altLang="ko-KR" sz="1800" dirty="0" err="1">
                <a:solidFill>
                  <a:srgbClr val="333333"/>
                </a:solidFill>
                <a:latin typeface="+mn-lt"/>
                <a:cs typeface="+mn-cs"/>
              </a:rPr>
              <a:t>myndböndin</a:t>
            </a:r>
            <a:r>
              <a:rPr lang="en-US" altLang="ko-KR" sz="1800" dirty="0">
                <a:solidFill>
                  <a:srgbClr val="333333"/>
                </a:solidFill>
                <a:latin typeface="+mn-lt"/>
                <a:cs typeface="+mn-cs"/>
              </a:rPr>
              <a:t> </a:t>
            </a:r>
            <a:r>
              <a:rPr lang="en-US" altLang="ko-KR" sz="1800" dirty="0" err="1">
                <a:solidFill>
                  <a:srgbClr val="333333"/>
                </a:solidFill>
                <a:latin typeface="+mn-lt"/>
                <a:cs typeface="+mn-cs"/>
              </a:rPr>
              <a:t>innhalda</a:t>
            </a:r>
            <a:r>
              <a:rPr lang="en-US" altLang="ko-KR" sz="1800" dirty="0">
                <a:solidFill>
                  <a:srgbClr val="333333"/>
                </a:solidFill>
                <a:latin typeface="+mn-lt"/>
                <a:cs typeface="+mn-cs"/>
              </a:rPr>
              <a:t> </a:t>
            </a:r>
            <a:r>
              <a:rPr lang="en-US" altLang="ko-KR" sz="1800" dirty="0" err="1">
                <a:solidFill>
                  <a:srgbClr val="333333"/>
                </a:solidFill>
                <a:latin typeface="+mn-lt"/>
                <a:cs typeface="+mn-cs"/>
              </a:rPr>
              <a:t>málfar</a:t>
            </a:r>
            <a:r>
              <a:rPr lang="en-US" altLang="ko-KR" sz="1800" dirty="0">
                <a:solidFill>
                  <a:srgbClr val="333333"/>
                </a:solidFill>
                <a:latin typeface="+mn-lt"/>
                <a:cs typeface="+mn-cs"/>
              </a:rPr>
              <a:t> </a:t>
            </a:r>
            <a:r>
              <a:rPr lang="en-US" altLang="ko-KR" sz="1800" dirty="0" err="1">
                <a:solidFill>
                  <a:srgbClr val="333333"/>
                </a:solidFill>
                <a:latin typeface="+mn-lt"/>
                <a:cs typeface="+mn-cs"/>
              </a:rPr>
              <a:t>sem</a:t>
            </a:r>
            <a:r>
              <a:rPr lang="en-US" altLang="ko-KR" sz="1800" dirty="0">
                <a:solidFill>
                  <a:srgbClr val="333333"/>
                </a:solidFill>
                <a:latin typeface="+mn-lt"/>
                <a:cs typeface="+mn-cs"/>
              </a:rPr>
              <a:t> </a:t>
            </a:r>
            <a:r>
              <a:rPr lang="en-US" altLang="ko-KR" sz="1800" dirty="0" err="1">
                <a:solidFill>
                  <a:srgbClr val="333333"/>
                </a:solidFill>
                <a:latin typeface="+mn-lt"/>
                <a:cs typeface="+mn-cs"/>
              </a:rPr>
              <a:t>gæti</a:t>
            </a:r>
            <a:r>
              <a:rPr lang="en-US" altLang="ko-KR" sz="1800" dirty="0">
                <a:solidFill>
                  <a:srgbClr val="333333"/>
                </a:solidFill>
                <a:latin typeface="+mn-lt"/>
                <a:cs typeface="+mn-cs"/>
              </a:rPr>
              <a:t> </a:t>
            </a:r>
            <a:r>
              <a:rPr lang="en-US" altLang="ko-KR" sz="1800" dirty="0" err="1">
                <a:solidFill>
                  <a:srgbClr val="333333"/>
                </a:solidFill>
                <a:latin typeface="+mn-lt"/>
                <a:cs typeface="+mn-cs"/>
              </a:rPr>
              <a:t>verið</a:t>
            </a:r>
            <a:r>
              <a:rPr lang="en-US" altLang="ko-KR" sz="1800" dirty="0">
                <a:solidFill>
                  <a:srgbClr val="333333"/>
                </a:solidFill>
                <a:latin typeface="+mn-lt"/>
                <a:cs typeface="+mn-cs"/>
              </a:rPr>
              <a:t> </a:t>
            </a:r>
            <a:r>
              <a:rPr lang="en-US" altLang="ko-KR" sz="1800" dirty="0" err="1">
                <a:solidFill>
                  <a:srgbClr val="333333"/>
                </a:solidFill>
                <a:latin typeface="+mn-lt"/>
                <a:cs typeface="+mn-cs"/>
              </a:rPr>
              <a:t>óviðeigandi</a:t>
            </a:r>
            <a:r>
              <a:rPr lang="en-US" altLang="ko-KR" sz="1800" dirty="0">
                <a:solidFill>
                  <a:srgbClr val="333333"/>
                </a:solidFill>
                <a:latin typeface="+mn-lt"/>
                <a:cs typeface="+mn-cs"/>
              </a:rPr>
              <a:t> </a:t>
            </a:r>
            <a:r>
              <a:rPr lang="en-US" altLang="ko-KR" sz="1800" dirty="0" err="1">
                <a:solidFill>
                  <a:srgbClr val="333333"/>
                </a:solidFill>
                <a:latin typeface="+mn-lt"/>
                <a:cs typeface="+mn-cs"/>
              </a:rPr>
              <a:t>fyrir</a:t>
            </a:r>
            <a:r>
              <a:rPr lang="en-US" altLang="ko-KR" sz="1800" dirty="0">
                <a:solidFill>
                  <a:srgbClr val="333333"/>
                </a:solidFill>
                <a:latin typeface="+mn-lt"/>
                <a:cs typeface="+mn-cs"/>
              </a:rPr>
              <a:t> </a:t>
            </a:r>
            <a:r>
              <a:rPr lang="en-US" altLang="ko-KR" sz="1800" dirty="0" err="1">
                <a:solidFill>
                  <a:srgbClr val="333333"/>
                </a:solidFill>
                <a:latin typeface="+mn-lt"/>
                <a:cs typeface="+mn-cs"/>
              </a:rPr>
              <a:t>suma</a:t>
            </a:r>
            <a:r>
              <a:rPr lang="en-US" altLang="ko-KR" sz="1800" dirty="0">
                <a:solidFill>
                  <a:srgbClr val="333333"/>
                </a:solidFill>
                <a:latin typeface="+mn-lt"/>
                <a:cs typeface="+mn-cs"/>
              </a:rPr>
              <a:t> </a:t>
            </a:r>
            <a:r>
              <a:rPr lang="en-US" altLang="ko-KR" sz="1800" dirty="0" err="1">
                <a:solidFill>
                  <a:srgbClr val="333333"/>
                </a:solidFill>
                <a:latin typeface="+mn-lt"/>
                <a:cs typeface="+mn-cs"/>
              </a:rPr>
              <a:t>áhorfendur</a:t>
            </a:r>
            <a:r>
              <a:rPr lang="en-US" altLang="ko-KR" sz="1800" dirty="0">
                <a:solidFill>
                  <a:srgbClr val="333333"/>
                </a:solidFill>
                <a:latin typeface="+mn-lt"/>
                <a:cs typeface="+mn-cs"/>
              </a:rPr>
              <a:t> </a:t>
            </a:r>
            <a:r>
              <a:rPr lang="en-US" altLang="ko-KR" sz="1800" dirty="0" err="1">
                <a:solidFill>
                  <a:srgbClr val="333333"/>
                </a:solidFill>
                <a:latin typeface="+mn-lt"/>
                <a:cs typeface="+mn-cs"/>
              </a:rPr>
              <a:t>eða</a:t>
            </a:r>
            <a:r>
              <a:rPr lang="en-US" altLang="ko-KR" sz="1800" dirty="0">
                <a:solidFill>
                  <a:srgbClr val="333333"/>
                </a:solidFill>
                <a:latin typeface="+mn-lt"/>
                <a:cs typeface="+mn-cs"/>
              </a:rPr>
              <a:t> </a:t>
            </a:r>
            <a:r>
              <a:rPr lang="en-US" altLang="ko-KR" sz="1800" dirty="0" err="1">
                <a:solidFill>
                  <a:srgbClr val="333333"/>
                </a:solidFill>
                <a:latin typeface="+mn-lt"/>
                <a:cs typeface="+mn-cs"/>
              </a:rPr>
              <a:t>eftir</a:t>
            </a:r>
            <a:r>
              <a:rPr lang="en-US" altLang="ko-KR" sz="1800" dirty="0">
                <a:solidFill>
                  <a:srgbClr val="333333"/>
                </a:solidFill>
                <a:latin typeface="+mn-lt"/>
                <a:cs typeface="+mn-cs"/>
              </a:rPr>
              <a:t> </a:t>
            </a:r>
            <a:r>
              <a:rPr lang="en-US" altLang="ko-KR" sz="1800" dirty="0" err="1">
                <a:solidFill>
                  <a:srgbClr val="333333"/>
                </a:solidFill>
                <a:latin typeface="+mn-lt"/>
                <a:cs typeface="+mn-cs"/>
              </a:rPr>
              <a:t>menningu</a:t>
            </a:r>
            <a:r>
              <a:rPr lang="en-US" altLang="ko-KR" sz="1800" dirty="0">
                <a:solidFill>
                  <a:srgbClr val="333333"/>
                </a:solidFill>
                <a:latin typeface="+mn-lt"/>
                <a:cs typeface="+mn-cs"/>
              </a:rPr>
              <a:t>. </a:t>
            </a:r>
            <a:r>
              <a:rPr lang="en-US" altLang="ko-KR" sz="1800" dirty="0" err="1">
                <a:solidFill>
                  <a:srgbClr val="333333"/>
                </a:solidFill>
                <a:latin typeface="+mn-lt"/>
                <a:cs typeface="+mn-cs"/>
              </a:rPr>
              <a:t>Vinsamlegast</a:t>
            </a:r>
            <a:r>
              <a:rPr lang="en-US" altLang="ko-KR" sz="1800" dirty="0">
                <a:solidFill>
                  <a:srgbClr val="333333"/>
                </a:solidFill>
                <a:latin typeface="+mn-lt"/>
                <a:cs typeface="+mn-cs"/>
              </a:rPr>
              <a:t> </a:t>
            </a:r>
            <a:r>
              <a:rPr lang="en-US" altLang="ko-KR" sz="1800" dirty="0" err="1">
                <a:solidFill>
                  <a:srgbClr val="333333"/>
                </a:solidFill>
                <a:latin typeface="+mn-lt"/>
                <a:cs typeface="+mn-cs"/>
              </a:rPr>
              <a:t>horfið</a:t>
            </a:r>
            <a:r>
              <a:rPr lang="en-US" altLang="ko-KR" sz="1800" dirty="0">
                <a:solidFill>
                  <a:srgbClr val="333333"/>
                </a:solidFill>
                <a:latin typeface="+mn-lt"/>
                <a:cs typeface="+mn-cs"/>
              </a:rPr>
              <a:t> á </a:t>
            </a:r>
            <a:r>
              <a:rPr lang="en-US" altLang="ko-KR" sz="1800" dirty="0" err="1">
                <a:solidFill>
                  <a:srgbClr val="333333"/>
                </a:solidFill>
                <a:latin typeface="+mn-lt"/>
                <a:cs typeface="+mn-cs"/>
              </a:rPr>
              <a:t>myndböndin</a:t>
            </a:r>
            <a:r>
              <a:rPr lang="en-US" altLang="ko-KR" sz="1800" dirty="0">
                <a:solidFill>
                  <a:srgbClr val="333333"/>
                </a:solidFill>
                <a:latin typeface="+mn-lt"/>
                <a:cs typeface="+mn-cs"/>
              </a:rPr>
              <a:t> </a:t>
            </a:r>
            <a:r>
              <a:rPr lang="en-US" altLang="ko-KR" sz="1800" dirty="0" err="1">
                <a:solidFill>
                  <a:srgbClr val="333333"/>
                </a:solidFill>
                <a:latin typeface="+mn-lt"/>
                <a:cs typeface="+mn-cs"/>
              </a:rPr>
              <a:t>fyrir</a:t>
            </a:r>
            <a:r>
              <a:rPr lang="en-US" altLang="ko-KR" sz="1800" dirty="0">
                <a:solidFill>
                  <a:srgbClr val="333333"/>
                </a:solidFill>
                <a:latin typeface="+mn-lt"/>
                <a:cs typeface="+mn-cs"/>
              </a:rPr>
              <a:t> </a:t>
            </a:r>
            <a:r>
              <a:rPr lang="en-US" altLang="ko-KR" sz="1800" dirty="0" err="1">
                <a:solidFill>
                  <a:srgbClr val="333333"/>
                </a:solidFill>
                <a:latin typeface="+mn-lt"/>
                <a:cs typeface="+mn-cs"/>
              </a:rPr>
              <a:t>fram</a:t>
            </a:r>
            <a:r>
              <a:rPr lang="en-US" altLang="ko-KR" sz="1800" dirty="0">
                <a:solidFill>
                  <a:srgbClr val="333333"/>
                </a:solidFill>
                <a:latin typeface="+mn-lt"/>
                <a:cs typeface="+mn-cs"/>
              </a:rPr>
              <a:t> </a:t>
            </a:r>
            <a:r>
              <a:rPr lang="en-US" altLang="ko-KR" sz="1800" dirty="0" err="1">
                <a:solidFill>
                  <a:srgbClr val="333333"/>
                </a:solidFill>
                <a:latin typeface="+mn-lt"/>
                <a:cs typeface="+mn-cs"/>
              </a:rPr>
              <a:t>áður</a:t>
            </a:r>
            <a:r>
              <a:rPr lang="en-US" altLang="ko-KR" sz="1800" dirty="0">
                <a:solidFill>
                  <a:srgbClr val="333333"/>
                </a:solidFill>
                <a:latin typeface="+mn-lt"/>
                <a:cs typeface="+mn-cs"/>
              </a:rPr>
              <a:t> </a:t>
            </a:r>
            <a:r>
              <a:rPr lang="en-US" altLang="ko-KR" sz="1800" dirty="0" err="1">
                <a:solidFill>
                  <a:srgbClr val="333333"/>
                </a:solidFill>
                <a:latin typeface="+mn-lt"/>
                <a:cs typeface="+mn-cs"/>
              </a:rPr>
              <a:t>en</a:t>
            </a:r>
            <a:r>
              <a:rPr lang="en-US" altLang="ko-KR" sz="1800" dirty="0">
                <a:solidFill>
                  <a:srgbClr val="333333"/>
                </a:solidFill>
                <a:latin typeface="+mn-lt"/>
                <a:cs typeface="+mn-cs"/>
              </a:rPr>
              <a:t> </a:t>
            </a:r>
            <a:r>
              <a:rPr lang="en-US" altLang="ko-KR" sz="1800" dirty="0" err="1">
                <a:solidFill>
                  <a:srgbClr val="333333"/>
                </a:solidFill>
                <a:latin typeface="+mn-lt"/>
                <a:cs typeface="+mn-cs"/>
              </a:rPr>
              <a:t>tekin</a:t>
            </a:r>
            <a:r>
              <a:rPr lang="en-US" altLang="ko-KR" sz="1800" dirty="0">
                <a:solidFill>
                  <a:srgbClr val="333333"/>
                </a:solidFill>
                <a:latin typeface="+mn-lt"/>
                <a:cs typeface="+mn-cs"/>
              </a:rPr>
              <a:t> </a:t>
            </a:r>
            <a:r>
              <a:rPr lang="en-US" altLang="ko-KR" sz="1800" dirty="0" err="1">
                <a:solidFill>
                  <a:srgbClr val="333333"/>
                </a:solidFill>
                <a:latin typeface="+mn-lt"/>
                <a:cs typeface="+mn-cs"/>
              </a:rPr>
              <a:t>er</a:t>
            </a:r>
            <a:r>
              <a:rPr lang="en-US" altLang="ko-KR" sz="1800" dirty="0">
                <a:solidFill>
                  <a:srgbClr val="333333"/>
                </a:solidFill>
                <a:latin typeface="+mn-lt"/>
                <a:cs typeface="+mn-cs"/>
              </a:rPr>
              <a:t> </a:t>
            </a:r>
            <a:r>
              <a:rPr lang="en-US" altLang="ko-KR" sz="1800" dirty="0" err="1">
                <a:solidFill>
                  <a:srgbClr val="333333"/>
                </a:solidFill>
                <a:latin typeface="+mn-lt"/>
                <a:cs typeface="+mn-cs"/>
              </a:rPr>
              <a:t>ákvörðun</a:t>
            </a:r>
            <a:r>
              <a:rPr lang="en-US" altLang="ko-KR" sz="1800" dirty="0">
                <a:solidFill>
                  <a:srgbClr val="333333"/>
                </a:solidFill>
                <a:latin typeface="+mn-lt"/>
                <a:cs typeface="+mn-cs"/>
              </a:rPr>
              <a:t> um </a:t>
            </a:r>
            <a:r>
              <a:rPr lang="en-US" altLang="ko-KR" sz="1800" dirty="0" err="1">
                <a:solidFill>
                  <a:srgbClr val="333333"/>
                </a:solidFill>
                <a:latin typeface="+mn-lt"/>
                <a:cs typeface="+mn-cs"/>
              </a:rPr>
              <a:t>hvort</a:t>
            </a:r>
            <a:r>
              <a:rPr lang="en-US" altLang="ko-KR" sz="1800" dirty="0">
                <a:solidFill>
                  <a:srgbClr val="333333"/>
                </a:solidFill>
                <a:latin typeface="+mn-lt"/>
                <a:cs typeface="+mn-cs"/>
              </a:rPr>
              <a:t> </a:t>
            </a:r>
            <a:r>
              <a:rPr lang="en-US" altLang="ko-KR" sz="1800" dirty="0" err="1">
                <a:solidFill>
                  <a:srgbClr val="333333"/>
                </a:solidFill>
                <a:latin typeface="+mn-lt"/>
                <a:cs typeface="+mn-cs"/>
              </a:rPr>
              <a:t>þau</a:t>
            </a:r>
            <a:r>
              <a:rPr lang="en-US" altLang="ko-KR" sz="1800" dirty="0">
                <a:solidFill>
                  <a:srgbClr val="333333"/>
                </a:solidFill>
                <a:latin typeface="+mn-lt"/>
                <a:cs typeface="+mn-cs"/>
              </a:rPr>
              <a:t> </a:t>
            </a:r>
            <a:r>
              <a:rPr lang="en-US" altLang="ko-KR" sz="1800" dirty="0" err="1">
                <a:solidFill>
                  <a:srgbClr val="333333"/>
                </a:solidFill>
                <a:latin typeface="+mn-lt"/>
                <a:cs typeface="+mn-cs"/>
              </a:rPr>
              <a:t>verði</a:t>
            </a:r>
            <a:r>
              <a:rPr lang="en-US" altLang="ko-KR" sz="1800" dirty="0">
                <a:solidFill>
                  <a:srgbClr val="333333"/>
                </a:solidFill>
                <a:latin typeface="+mn-lt"/>
                <a:cs typeface="+mn-cs"/>
              </a:rPr>
              <a:t> </a:t>
            </a:r>
            <a:r>
              <a:rPr lang="en-US" altLang="ko-KR" sz="1800" dirty="0" err="1">
                <a:solidFill>
                  <a:srgbClr val="333333"/>
                </a:solidFill>
                <a:latin typeface="+mn-lt"/>
                <a:cs typeface="+mn-cs"/>
              </a:rPr>
              <a:t>sýnd</a:t>
            </a:r>
            <a:r>
              <a:rPr lang="en-US" altLang="ko-KR" sz="1800" dirty="0">
                <a:solidFill>
                  <a:srgbClr val="333333"/>
                </a:solidFill>
                <a:latin typeface="+mn-lt"/>
                <a:cs typeface="+mn-cs"/>
              </a:rPr>
              <a:t>.</a:t>
            </a:r>
            <a:r>
              <a:rPr lang="de-DE" sz="1800" dirty="0">
                <a:solidFill>
                  <a:srgbClr val="333333"/>
                </a:solidFill>
                <a:latin typeface="+mn-lt"/>
                <a:cs typeface="+mn-cs"/>
              </a:rPr>
              <a:t>]</a:t>
            </a:r>
          </a:p>
        </p:txBody>
      </p:sp>
      <p:grpSp>
        <p:nvGrpSpPr>
          <p:cNvPr id="59399" name="Group 15"/>
          <p:cNvGrpSpPr>
            <a:grpSpLocks/>
          </p:cNvGrpSpPr>
          <p:nvPr/>
        </p:nvGrpSpPr>
        <p:grpSpPr bwMode="auto">
          <a:xfrm>
            <a:off x="9875838" y="4383088"/>
            <a:ext cx="1838325" cy="1828800"/>
            <a:chOff x="9875318" y="4383231"/>
            <a:chExt cx="1838137" cy="1828164"/>
          </a:xfrm>
        </p:grpSpPr>
        <p:sp>
          <p:nvSpPr>
            <p:cNvPr id="59400" name="object 2"/>
            <p:cNvSpPr>
              <a:spLocks/>
            </p:cNvSpPr>
            <p:nvPr/>
          </p:nvSpPr>
          <p:spPr bwMode="auto">
            <a:xfrm>
              <a:off x="9875318" y="4919997"/>
              <a:ext cx="1442720" cy="927100"/>
            </a:xfrm>
            <a:custGeom>
              <a:avLst/>
              <a:gdLst>
                <a:gd name="T0" fmla="*/ 677983 w 1442720"/>
                <a:gd name="T1" fmla="*/ 0 h 927100"/>
                <a:gd name="T2" fmla="*/ 671561 w 1442720"/>
                <a:gd name="T3" fmla="*/ 912 h 927100"/>
                <a:gd name="T4" fmla="*/ 665141 w 1442720"/>
                <a:gd name="T5" fmla="*/ 912 h 927100"/>
                <a:gd name="T6" fmla="*/ 658718 w 1442720"/>
                <a:gd name="T7" fmla="*/ 1827 h 927100"/>
                <a:gd name="T8" fmla="*/ 652295 w 1442720"/>
                <a:gd name="T9" fmla="*/ 1827 h 927100"/>
                <a:gd name="T10" fmla="*/ 645873 w 1442720"/>
                <a:gd name="T11" fmla="*/ 2740 h 927100"/>
                <a:gd name="T12" fmla="*/ 638533 w 1442720"/>
                <a:gd name="T13" fmla="*/ 2740 h 927100"/>
                <a:gd name="T14" fmla="*/ 632112 w 1442720"/>
                <a:gd name="T15" fmla="*/ 3653 h 927100"/>
                <a:gd name="T16" fmla="*/ 624773 w 1442720"/>
                <a:gd name="T17" fmla="*/ 3653 h 927100"/>
                <a:gd name="T18" fmla="*/ 598168 w 1442720"/>
                <a:gd name="T19" fmla="*/ 4565 h 927100"/>
                <a:gd name="T20" fmla="*/ 573397 w 1442720"/>
                <a:gd name="T21" fmla="*/ 6390 h 927100"/>
                <a:gd name="T22" fmla="*/ 548626 w 1442720"/>
                <a:gd name="T23" fmla="*/ 7302 h 927100"/>
                <a:gd name="T24" fmla="*/ 523855 w 1442720"/>
                <a:gd name="T25" fmla="*/ 10043 h 927100"/>
                <a:gd name="T26" fmla="*/ 455046 w 1442720"/>
                <a:gd name="T27" fmla="*/ 17344 h 927100"/>
                <a:gd name="T28" fmla="*/ 392661 w 1442720"/>
                <a:gd name="T29" fmla="*/ 28300 h 927100"/>
                <a:gd name="T30" fmla="*/ 353212 w 1442720"/>
                <a:gd name="T31" fmla="*/ 37428 h 927100"/>
                <a:gd name="T32" fmla="*/ 299084 w 1442720"/>
                <a:gd name="T33" fmla="*/ 52948 h 927100"/>
                <a:gd name="T34" fmla="*/ 256882 w 1442720"/>
                <a:gd name="T35" fmla="*/ 68466 h 927100"/>
                <a:gd name="T36" fmla="*/ 209174 w 1442720"/>
                <a:gd name="T37" fmla="*/ 90374 h 927100"/>
                <a:gd name="T38" fmla="*/ 166972 w 1442720"/>
                <a:gd name="T39" fmla="*/ 115934 h 927100"/>
                <a:gd name="T40" fmla="*/ 130276 w 1442720"/>
                <a:gd name="T41" fmla="*/ 144235 h 927100"/>
                <a:gd name="T42" fmla="*/ 98166 w 1442720"/>
                <a:gd name="T43" fmla="*/ 176183 h 927100"/>
                <a:gd name="T44" fmla="*/ 70644 w 1442720"/>
                <a:gd name="T45" fmla="*/ 210874 h 927100"/>
                <a:gd name="T46" fmla="*/ 48624 w 1442720"/>
                <a:gd name="T47" fmla="*/ 248301 h 927100"/>
                <a:gd name="T48" fmla="*/ 29358 w 1442720"/>
                <a:gd name="T49" fmla="*/ 289380 h 927100"/>
                <a:gd name="T50" fmla="*/ 13762 w 1442720"/>
                <a:gd name="T51" fmla="*/ 341412 h 927100"/>
                <a:gd name="T52" fmla="*/ 2752 w 1442720"/>
                <a:gd name="T53" fmla="*/ 401663 h 927100"/>
                <a:gd name="T54" fmla="*/ 0 w 1442720"/>
                <a:gd name="T55" fmla="*/ 432699 h 927100"/>
                <a:gd name="T56" fmla="*/ 0 w 1442720"/>
                <a:gd name="T57" fmla="*/ 463738 h 927100"/>
                <a:gd name="T58" fmla="*/ 5505 w 1442720"/>
                <a:gd name="T59" fmla="*/ 526726 h 927100"/>
                <a:gd name="T60" fmla="*/ 19266 w 1442720"/>
                <a:gd name="T61" fmla="*/ 589713 h 927100"/>
                <a:gd name="T62" fmla="*/ 42201 w 1442720"/>
                <a:gd name="T63" fmla="*/ 652702 h 927100"/>
                <a:gd name="T64" fmla="*/ 72478 w 1442720"/>
                <a:gd name="T65" fmla="*/ 715688 h 927100"/>
                <a:gd name="T66" fmla="*/ 111009 w 1442720"/>
                <a:gd name="T67" fmla="*/ 777765 h 927100"/>
                <a:gd name="T68" fmla="*/ 158716 w 1442720"/>
                <a:gd name="T69" fmla="*/ 838014 h 927100"/>
                <a:gd name="T70" fmla="*/ 185321 w 1442720"/>
                <a:gd name="T71" fmla="*/ 868139 h 927100"/>
                <a:gd name="T72" fmla="*/ 213763 w 1442720"/>
                <a:gd name="T73" fmla="*/ 897350 h 927100"/>
                <a:gd name="T74" fmla="*/ 244954 w 1442720"/>
                <a:gd name="T75" fmla="*/ 926563 h 927100"/>
                <a:gd name="T76" fmla="*/ 244954 w 1442720"/>
                <a:gd name="T77" fmla="*/ 207221 h 927100"/>
                <a:gd name="T78" fmla="*/ 1442205 w 1442720"/>
                <a:gd name="T79" fmla="*/ 207221 h 927100"/>
                <a:gd name="T80" fmla="*/ 677983 w 1442720"/>
                <a:gd name="T81" fmla="*/ 0 h 9271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1" name="object 3"/>
            <p:cNvSpPr>
              <a:spLocks/>
            </p:cNvSpPr>
            <p:nvPr/>
          </p:nvSpPr>
          <p:spPr bwMode="auto">
            <a:xfrm>
              <a:off x="10287245" y="4383231"/>
              <a:ext cx="1426210" cy="1828164"/>
            </a:xfrm>
            <a:custGeom>
              <a:avLst/>
              <a:gdLst>
                <a:gd name="T0" fmla="*/ 758718 w 1426209"/>
                <a:gd name="T1" fmla="*/ 0 h 1828165"/>
                <a:gd name="T2" fmla="*/ 696334 w 1426209"/>
                <a:gd name="T3" fmla="*/ 17344 h 1828165"/>
                <a:gd name="T4" fmla="*/ 622938 w 1426209"/>
                <a:gd name="T5" fmla="*/ 93112 h 1828165"/>
                <a:gd name="T6" fmla="*/ 564222 w 1426209"/>
                <a:gd name="T7" fmla="*/ 191702 h 1828165"/>
                <a:gd name="T8" fmla="*/ 518350 w 1426209"/>
                <a:gd name="T9" fmla="*/ 308549 h 1828165"/>
                <a:gd name="T10" fmla="*/ 1151381 w 1426209"/>
                <a:gd name="T11" fmla="*/ 750377 h 1828165"/>
                <a:gd name="T12" fmla="*/ 0 w 1426209"/>
                <a:gd name="T13" fmla="*/ 1588390 h 1828165"/>
                <a:gd name="T14" fmla="*/ 94496 w 1426209"/>
                <a:gd name="T15" fmla="*/ 1643161 h 1828165"/>
                <a:gd name="T16" fmla="*/ 170643 w 1426209"/>
                <a:gd name="T17" fmla="*/ 1680589 h 1828165"/>
                <a:gd name="T18" fmla="*/ 224771 w 1426209"/>
                <a:gd name="T19" fmla="*/ 1705237 h 1828165"/>
                <a:gd name="T20" fmla="*/ 280735 w 1426209"/>
                <a:gd name="T21" fmla="*/ 1728057 h 1828165"/>
                <a:gd name="T22" fmla="*/ 339451 w 1426209"/>
                <a:gd name="T23" fmla="*/ 1749054 h 1828165"/>
                <a:gd name="T24" fmla="*/ 400918 w 1426209"/>
                <a:gd name="T25" fmla="*/ 1769137 h 1828165"/>
                <a:gd name="T26" fmla="*/ 459634 w 1426209"/>
                <a:gd name="T27" fmla="*/ 1787396 h 1828165"/>
                <a:gd name="T28" fmla="*/ 565140 w 1426209"/>
                <a:gd name="T29" fmla="*/ 1812043 h 1828165"/>
                <a:gd name="T30" fmla="*/ 663305 w 1426209"/>
                <a:gd name="T31" fmla="*/ 1824822 h 1828165"/>
                <a:gd name="T32" fmla="*/ 733031 w 1426209"/>
                <a:gd name="T33" fmla="*/ 1827560 h 1828165"/>
                <a:gd name="T34" fmla="*/ 820187 w 1426209"/>
                <a:gd name="T35" fmla="*/ 1822084 h 1828165"/>
                <a:gd name="T36" fmla="*/ 951380 w 1426209"/>
                <a:gd name="T37" fmla="*/ 1792871 h 1828165"/>
                <a:gd name="T38" fmla="*/ 1029361 w 1426209"/>
                <a:gd name="T39" fmla="*/ 1760921 h 1828165"/>
                <a:gd name="T40" fmla="*/ 1100005 w 1426209"/>
                <a:gd name="T41" fmla="*/ 1719841 h 1828165"/>
                <a:gd name="T42" fmla="*/ 1180737 w 1426209"/>
                <a:gd name="T43" fmla="*/ 1654117 h 1828165"/>
                <a:gd name="T44" fmla="*/ 1207345 w 1426209"/>
                <a:gd name="T45" fmla="*/ 1625816 h 1828165"/>
                <a:gd name="T46" fmla="*/ 1219270 w 1426209"/>
                <a:gd name="T47" fmla="*/ 1613037 h 1828165"/>
                <a:gd name="T48" fmla="*/ 1230280 w 1426209"/>
                <a:gd name="T49" fmla="*/ 1599344 h 1828165"/>
                <a:gd name="T50" fmla="*/ 1241290 w 1426209"/>
                <a:gd name="T51" fmla="*/ 1585650 h 1828165"/>
                <a:gd name="T52" fmla="*/ 1251381 w 1426209"/>
                <a:gd name="T53" fmla="*/ 1571958 h 1828165"/>
                <a:gd name="T54" fmla="*/ 1299089 w 1426209"/>
                <a:gd name="T55" fmla="*/ 1498928 h 1828165"/>
                <a:gd name="T56" fmla="*/ 1339453 w 1426209"/>
                <a:gd name="T57" fmla="*/ 1420420 h 1828165"/>
                <a:gd name="T58" fmla="*/ 1371564 w 1426209"/>
                <a:gd name="T59" fmla="*/ 1338264 h 1828165"/>
                <a:gd name="T60" fmla="*/ 1396335 w 1426209"/>
                <a:gd name="T61" fmla="*/ 1252453 h 1828165"/>
                <a:gd name="T62" fmla="*/ 1412849 w 1426209"/>
                <a:gd name="T63" fmla="*/ 1165731 h 1828165"/>
                <a:gd name="T64" fmla="*/ 1422940 w 1426209"/>
                <a:gd name="T65" fmla="*/ 1078095 h 1828165"/>
                <a:gd name="T66" fmla="*/ 1425694 w 1426209"/>
                <a:gd name="T67" fmla="*/ 991374 h 1828165"/>
                <a:gd name="T68" fmla="*/ 1422023 w 1426209"/>
                <a:gd name="T69" fmla="*/ 906478 h 1828165"/>
                <a:gd name="T70" fmla="*/ 1396335 w 1426209"/>
                <a:gd name="T71" fmla="*/ 765896 h 1828165"/>
                <a:gd name="T72" fmla="*/ 1360556 w 1426209"/>
                <a:gd name="T73" fmla="*/ 656352 h 1828165"/>
                <a:gd name="T74" fmla="*/ 1330280 w 1426209"/>
                <a:gd name="T75" fmla="*/ 582410 h 1828165"/>
                <a:gd name="T76" fmla="*/ 1294500 w 1426209"/>
                <a:gd name="T77" fmla="*/ 509380 h 1828165"/>
                <a:gd name="T78" fmla="*/ 1255050 w 1426209"/>
                <a:gd name="T79" fmla="*/ 437263 h 1828165"/>
                <a:gd name="T80" fmla="*/ 1212848 w 1426209"/>
                <a:gd name="T81" fmla="*/ 368797 h 1828165"/>
                <a:gd name="T82" fmla="*/ 1138535 w 1426209"/>
                <a:gd name="T83" fmla="*/ 264731 h 1828165"/>
                <a:gd name="T84" fmla="*/ 1111931 w 1426209"/>
                <a:gd name="T85" fmla="*/ 231868 h 1828165"/>
                <a:gd name="T86" fmla="*/ 1043123 w 1426209"/>
                <a:gd name="T87" fmla="*/ 157013 h 1828165"/>
                <a:gd name="T88" fmla="*/ 973399 w 1426209"/>
                <a:gd name="T89" fmla="*/ 94024 h 1828165"/>
                <a:gd name="T90" fmla="*/ 932114 w 1426209"/>
                <a:gd name="T91" fmla="*/ 62987 h 1828165"/>
                <a:gd name="T92" fmla="*/ 880739 w 1426209"/>
                <a:gd name="T93" fmla="*/ 32863 h 1828165"/>
                <a:gd name="T94" fmla="*/ 861471 w 1426209"/>
                <a:gd name="T95" fmla="*/ 22822 h 1828165"/>
                <a:gd name="T96" fmla="*/ 841288 w 1426209"/>
                <a:gd name="T97" fmla="*/ 14605 h 1828165"/>
                <a:gd name="T98" fmla="*/ 822023 w 1426209"/>
                <a:gd name="T99" fmla="*/ 9128 h 1828165"/>
                <a:gd name="T100" fmla="*/ 803673 w 1426209"/>
                <a:gd name="T101" fmla="*/ 4563 h 1828165"/>
                <a:gd name="T102" fmla="*/ 788995 w 1426209"/>
                <a:gd name="T103" fmla="*/ 1825 h 1828165"/>
                <a:gd name="T104" fmla="*/ 773398 w 1426209"/>
                <a:gd name="T105" fmla="*/ 0 h 182816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2" name="object 4"/>
            <p:cNvSpPr>
              <a:spLocks/>
            </p:cNvSpPr>
            <p:nvPr/>
          </p:nvSpPr>
          <p:spPr bwMode="auto">
            <a:xfrm>
              <a:off x="10633119" y="4698170"/>
              <a:ext cx="262890" cy="264160"/>
            </a:xfrm>
            <a:custGeom>
              <a:avLst/>
              <a:gdLst>
                <a:gd name="T0" fmla="*/ 0 w 262890"/>
                <a:gd name="T1" fmla="*/ 0 h 264160"/>
                <a:gd name="T2" fmla="*/ 88990 w 262890"/>
                <a:gd name="T3" fmla="*/ 217262 h 264160"/>
                <a:gd name="T4" fmla="*/ 262385 w 262890"/>
                <a:gd name="T5" fmla="*/ 263818 h 264160"/>
                <a:gd name="T6" fmla="*/ 163302 w 262890"/>
                <a:gd name="T7" fmla="*/ 41079 h 264160"/>
                <a:gd name="T8" fmla="*/ 0 w 262890"/>
                <a:gd name="T9" fmla="*/ 0 h 264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890" h="264160">
                  <a:moveTo>
                    <a:pt x="0" y="0"/>
                  </a:moveTo>
                  <a:lnTo>
                    <a:pt x="88990" y="217262"/>
                  </a:lnTo>
                  <a:lnTo>
                    <a:pt x="262385" y="263818"/>
                  </a:lnTo>
                  <a:lnTo>
                    <a:pt x="163302" y="4107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3" name="object 5"/>
            <p:cNvSpPr>
              <a:spLocks/>
            </p:cNvSpPr>
            <p:nvPr/>
          </p:nvSpPr>
          <p:spPr bwMode="auto">
            <a:xfrm>
              <a:off x="10412017" y="4640659"/>
              <a:ext cx="257810" cy="260350"/>
            </a:xfrm>
            <a:custGeom>
              <a:avLst/>
              <a:gdLst>
                <a:gd name="T0" fmla="*/ 0 w 257809"/>
                <a:gd name="T1" fmla="*/ 0 h 260350"/>
                <a:gd name="T2" fmla="*/ 102754 w 257809"/>
                <a:gd name="T3" fmla="*/ 218175 h 260350"/>
                <a:gd name="T4" fmla="*/ 257799 w 257809"/>
                <a:gd name="T5" fmla="*/ 260167 h 260350"/>
                <a:gd name="T6" fmla="*/ 161471 w 257809"/>
                <a:gd name="T7" fmla="*/ 43817 h 260350"/>
                <a:gd name="T8" fmla="*/ 164222 w 257809"/>
                <a:gd name="T9" fmla="*/ 42904 h 260350"/>
                <a:gd name="T10" fmla="*/ 0 w 257809"/>
                <a:gd name="T11" fmla="*/ 0 h 2603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4" name="object 6"/>
            <p:cNvSpPr>
              <a:spLocks/>
            </p:cNvSpPr>
            <p:nvPr/>
          </p:nvSpPr>
          <p:spPr bwMode="auto">
            <a:xfrm>
              <a:off x="10857891" y="4754766"/>
              <a:ext cx="255270" cy="266700"/>
            </a:xfrm>
            <a:custGeom>
              <a:avLst/>
              <a:gdLst>
                <a:gd name="T0" fmla="*/ 0 w 255270"/>
                <a:gd name="T1" fmla="*/ 0 h 266700"/>
                <a:gd name="T2" fmla="*/ 99081 w 255270"/>
                <a:gd name="T3" fmla="*/ 224565 h 266700"/>
                <a:gd name="T4" fmla="*/ 255044 w 255270"/>
                <a:gd name="T5" fmla="*/ 266559 h 266700"/>
                <a:gd name="T6" fmla="*/ 155044 w 255270"/>
                <a:gd name="T7" fmla="*/ 40166 h 266700"/>
                <a:gd name="T8" fmla="*/ 0 w 255270"/>
                <a:gd name="T9" fmla="*/ 0 h 266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5270" h="266700">
                  <a:moveTo>
                    <a:pt x="0" y="0"/>
                  </a:moveTo>
                  <a:lnTo>
                    <a:pt x="99081" y="224565"/>
                  </a:lnTo>
                  <a:lnTo>
                    <a:pt x="255044" y="266559"/>
                  </a:lnTo>
                  <a:lnTo>
                    <a:pt x="155044" y="40166"/>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5" name="object 7"/>
            <p:cNvSpPr>
              <a:spLocks/>
            </p:cNvSpPr>
            <p:nvPr/>
          </p:nvSpPr>
          <p:spPr bwMode="auto">
            <a:xfrm>
              <a:off x="11074403" y="4810451"/>
              <a:ext cx="274320" cy="274955"/>
            </a:xfrm>
            <a:custGeom>
              <a:avLst/>
              <a:gdLst>
                <a:gd name="T0" fmla="*/ 0 w 274320"/>
                <a:gd name="T1" fmla="*/ 0 h 274954"/>
                <a:gd name="T2" fmla="*/ 99083 w 274320"/>
                <a:gd name="T3" fmla="*/ 224566 h 274954"/>
                <a:gd name="T4" fmla="*/ 95414 w 274320"/>
                <a:gd name="T5" fmla="*/ 226391 h 274954"/>
                <a:gd name="T6" fmla="*/ 274313 w 274320"/>
                <a:gd name="T7" fmla="*/ 274774 h 274954"/>
                <a:gd name="T8" fmla="*/ 159633 w 274320"/>
                <a:gd name="T9" fmla="*/ 41079 h 274954"/>
                <a:gd name="T10" fmla="*/ 0 w 274320"/>
                <a:gd name="T11" fmla="*/ 0 h 2749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6" name="object 8"/>
            <p:cNvSpPr>
              <a:spLocks/>
            </p:cNvSpPr>
            <p:nvPr/>
          </p:nvSpPr>
          <p:spPr bwMode="auto">
            <a:xfrm>
              <a:off x="11296424" y="4867962"/>
              <a:ext cx="153670" cy="212725"/>
            </a:xfrm>
            <a:custGeom>
              <a:avLst/>
              <a:gdLst>
                <a:gd name="T0" fmla="*/ 0 w 153670"/>
                <a:gd name="T1" fmla="*/ 0 h 212725"/>
                <a:gd name="T2" fmla="*/ 105505 w 153670"/>
                <a:gd name="T3" fmla="*/ 212699 h 212725"/>
                <a:gd name="T4" fmla="*/ 153210 w 153670"/>
                <a:gd name="T5" fmla="*/ 39254 h 212725"/>
                <a:gd name="T6" fmla="*/ 0 w 153670"/>
                <a:gd name="T7" fmla="*/ 0 h 2127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3670" h="212725">
                  <a:moveTo>
                    <a:pt x="0" y="0"/>
                  </a:moveTo>
                  <a:lnTo>
                    <a:pt x="105505" y="212699"/>
                  </a:lnTo>
                  <a:lnTo>
                    <a:pt x="153210" y="3925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7" name="object 9"/>
            <p:cNvSpPr>
              <a:spLocks/>
            </p:cNvSpPr>
            <p:nvPr/>
          </p:nvSpPr>
          <p:spPr bwMode="auto">
            <a:xfrm>
              <a:off x="10226696" y="4605968"/>
              <a:ext cx="226060" cy="236854"/>
            </a:xfrm>
            <a:custGeom>
              <a:avLst/>
              <a:gdLst>
                <a:gd name="T0" fmla="*/ 45872 w 226059"/>
                <a:gd name="T1" fmla="*/ 0 h 236854"/>
                <a:gd name="T2" fmla="*/ 0 w 226059"/>
                <a:gd name="T3" fmla="*/ 176183 h 236854"/>
                <a:gd name="T4" fmla="*/ 225689 w 226059"/>
                <a:gd name="T5" fmla="*/ 236432 h 236854"/>
                <a:gd name="T6" fmla="*/ 123854 w 226059"/>
                <a:gd name="T7" fmla="*/ 19170 h 236854"/>
                <a:gd name="T8" fmla="*/ 45872 w 226059"/>
                <a:gd name="T9" fmla="*/ 0 h 2368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059" h="236854">
                  <a:moveTo>
                    <a:pt x="45872" y="0"/>
                  </a:moveTo>
                  <a:lnTo>
                    <a:pt x="0" y="176183"/>
                  </a:lnTo>
                  <a:lnTo>
                    <a:pt x="225688" y="236432"/>
                  </a:lnTo>
                  <a:lnTo>
                    <a:pt x="123853" y="19170"/>
                  </a:lnTo>
                  <a:lnTo>
                    <a:pt x="4587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8" name="object 10"/>
            <p:cNvSpPr>
              <a:spLocks/>
            </p:cNvSpPr>
            <p:nvPr/>
          </p:nvSpPr>
          <p:spPr bwMode="auto">
            <a:xfrm>
              <a:off x="10169814" y="5176510"/>
              <a:ext cx="1219835" cy="746125"/>
            </a:xfrm>
            <a:custGeom>
              <a:avLst/>
              <a:gdLst>
                <a:gd name="T0" fmla="*/ 0 w 1219834"/>
                <a:gd name="T1" fmla="*/ 745814 h 746125"/>
                <a:gd name="T2" fmla="*/ 1219270 w 1219834"/>
                <a:gd name="T3" fmla="*/ 745814 h 746125"/>
                <a:gd name="T4" fmla="*/ 1219270 w 1219834"/>
                <a:gd name="T5" fmla="*/ 0 h 746125"/>
                <a:gd name="T6" fmla="*/ 0 w 1219834"/>
                <a:gd name="T7" fmla="*/ 0 h 746125"/>
                <a:gd name="T8" fmla="*/ 0 w 1219834"/>
                <a:gd name="T9" fmla="*/ 745814 h 7461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9834" h="746125">
                  <a:moveTo>
                    <a:pt x="0" y="745814"/>
                  </a:moveTo>
                  <a:lnTo>
                    <a:pt x="1219269" y="745814"/>
                  </a:lnTo>
                  <a:lnTo>
                    <a:pt x="1219269" y="0"/>
                  </a:lnTo>
                  <a:lnTo>
                    <a:pt x="0" y="0"/>
                  </a:lnTo>
                  <a:lnTo>
                    <a:pt x="0" y="7458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EB0605E7-8F9D-4F2E-B0CD-C9A5B1ED7572}" type="slidenum">
              <a:rPr lang="de-DE" altLang="de-DE">
                <a:latin typeface="+mn-lt"/>
              </a:rPr>
              <a:pPr>
                <a:defRPr/>
              </a:pPr>
              <a:t>52</a:t>
            </a:fld>
            <a:endParaRPr lang="de-DE" altLang="de-DE">
              <a:latin typeface="+mn-lt"/>
            </a:endParaRPr>
          </a:p>
        </p:txBody>
      </p:sp>
      <p:pic>
        <p:nvPicPr>
          <p:cNvPr id="60420"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1988" y="1079500"/>
            <a:ext cx="829786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de-DE" altLang="de-DE" sz="3600" dirty="0">
                <a:solidFill>
                  <a:srgbClr val="004992"/>
                </a:solidFill>
                <a:latin typeface="+mn-lt"/>
                <a:ea typeface="+mn-ea"/>
                <a:cs typeface="+mn-cs"/>
              </a:rPr>
              <a:t>Hugarflug</a:t>
            </a:r>
            <a:endParaRPr lang="en-US" sz="3600" dirty="0">
              <a:solidFill>
                <a:srgbClr val="004992"/>
              </a:solidFill>
              <a:latin typeface="+mn-lt"/>
              <a:ea typeface="+mn-ea"/>
              <a:cs typeface="+mn-cs"/>
            </a:endParaRPr>
          </a:p>
        </p:txBody>
      </p:sp>
      <p:sp>
        <p:nvSpPr>
          <p:cNvPr id="61443"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eaLnBrk="1" hangingPunct="1"/>
            <a:r>
              <a:rPr lang="de-DE" altLang="de-DE" sz="2400">
                <a:solidFill>
                  <a:srgbClr val="333333"/>
                </a:solidFill>
              </a:rPr>
              <a:t>Hvað sérðu venjulega inni í skólastofu?</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3AB4F758-29E5-449B-9A4E-5E37E75506DA}" type="slidenum">
              <a:rPr lang="de-DE" altLang="de-DE">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Kennslustofa</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sástu á myndinni? Hversu viss ertu?</a:t>
            </a:r>
          </a:p>
        </p:txBody>
      </p:sp>
      <p:sp>
        <p:nvSpPr>
          <p:cNvPr id="62467"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bakpoka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landakort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bækur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bekki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kennarastól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krítartöflu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kennaratösku</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0479C1A6-593F-4695-AFBA-1C70751F614F}" type="slidenum">
              <a:rPr lang="de-DE" altLang="de-DE">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Kennslustofa</a:t>
            </a:r>
          </a:p>
        </p:txBody>
      </p:sp>
      <p:sp>
        <p:nvSpPr>
          <p:cNvPr id="63491"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bakpoka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landakort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bækur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bekki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kennarastól</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krítartöflu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kennaratösku</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812AEC2D-0FFD-42C0-AA19-1C8FB9595236}" type="slidenum">
              <a:rPr lang="de-DE" altLang="de-DE">
                <a:latin typeface="+mn-lt"/>
              </a:rPr>
              <a:pPr>
                <a:defRPr/>
              </a:pPr>
              <a:t>55</a:t>
            </a:fld>
            <a:endParaRPr lang="de-DE" altLang="de-DE">
              <a:latin typeface="+mn-lt"/>
            </a:endParaRPr>
          </a:p>
        </p:txBody>
      </p:sp>
      <p:pic>
        <p:nvPicPr>
          <p:cNvPr id="63494"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63496"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DEB2CD7E-99E4-4140-8660-F5D402F06319}" type="slidenum">
              <a:rPr lang="de-DE" altLang="de-DE">
                <a:latin typeface="+mn-lt"/>
              </a:rPr>
              <a:pPr>
                <a:defRPr/>
              </a:pPr>
              <a:t>56</a:t>
            </a:fld>
            <a:endParaRPr lang="de-DE" altLang="de-DE">
              <a:latin typeface="+mn-lt"/>
            </a:endParaRPr>
          </a:p>
        </p:txBody>
      </p:sp>
      <p:pic>
        <p:nvPicPr>
          <p:cNvPr id="6451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52913" y="1079500"/>
            <a:ext cx="365601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Sjómaður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var ekki á myndinni? Hversu viss ertu?</a:t>
            </a:r>
          </a:p>
        </p:txBody>
      </p:sp>
      <p:sp>
        <p:nvSpPr>
          <p:cNvPr id="65539"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pípa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fata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sjóarahattur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“sport” merking á bátnum</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veiðistöng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rauð peysa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vatn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fiskur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1F7D3D72-FD00-4766-A25A-C19587409780}" type="slidenum">
              <a:rPr lang="de-DE" altLang="de-DE">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Sjómaður</a:t>
            </a:r>
          </a:p>
        </p:txBody>
      </p:sp>
      <p:sp>
        <p:nvSpPr>
          <p:cNvPr id="66563"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pípa</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fata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sjóarahattur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“sport” merking á bátnum</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veiðistöng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rauð peysa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vatn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fiskur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EE76FDAB-7DD2-447A-BC67-0F001BECD159}" type="slidenum">
              <a:rPr lang="de-DE" altLang="de-DE">
                <a:latin typeface="+mn-lt"/>
              </a:rPr>
              <a:pPr>
                <a:defRPr/>
              </a:pPr>
              <a:t>58</a:t>
            </a:fld>
            <a:endParaRPr lang="de-DE" altLang="de-DE">
              <a:latin typeface="+mn-lt"/>
            </a:endParaRPr>
          </a:p>
        </p:txBody>
      </p:sp>
      <p:pic>
        <p:nvPicPr>
          <p:cNvPr id="66566"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3913" y="2203450"/>
            <a:ext cx="2894012"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66568"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7B603BFE-2D6D-4DED-9204-7603425F1E94}" type="slidenum">
              <a:rPr lang="de-DE" altLang="de-DE">
                <a:latin typeface="+mn-lt"/>
              </a:rPr>
              <a:pPr>
                <a:defRPr/>
              </a:pPr>
              <a:t>59</a:t>
            </a:fld>
            <a:endParaRPr lang="de-DE" altLang="de-DE">
              <a:latin typeface="+mn-lt"/>
            </a:endParaRPr>
          </a:p>
        </p:txBody>
      </p:sp>
      <p:pic>
        <p:nvPicPr>
          <p:cNvPr id="67588"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250" y="1079500"/>
            <a:ext cx="790733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Hugarflug</a:t>
            </a:r>
            <a:endParaRPr lang="en-US" sz="3600" dirty="0">
              <a:solidFill>
                <a:srgbClr val="004992"/>
              </a:solidFill>
              <a:latin typeface="+mn-lt"/>
              <a:ea typeface="+mn-ea"/>
              <a:cs typeface="+mn-cs"/>
            </a:endParaRPr>
          </a:p>
        </p:txBody>
      </p:sp>
      <p:sp>
        <p:nvSpPr>
          <p:cNvPr id="68611"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eaLnBrk="1" hangingPunct="1"/>
            <a:r>
              <a:rPr lang="de-DE" altLang="de-DE" sz="2400">
                <a:solidFill>
                  <a:srgbClr val="333333"/>
                </a:solidFill>
              </a:rPr>
              <a:t>Hvað sérðu venjulega á gatnamótum?</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35BA144F-7B17-4989-97A6-7BFB052CDF7A}" type="slidenum">
              <a:rPr lang="de-DE" altLang="de-DE">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Gatnamót</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sástu á myndinni? Hversu viss ertu?</a:t>
            </a:r>
          </a:p>
        </p:txBody>
      </p:sp>
      <p:sp>
        <p:nvSpPr>
          <p:cNvPr id="69635"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bíla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lögreglumann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barn að hjóla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gamla konu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grænt umferðarljós</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gangbraut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stöðvunarskilti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byggingar í fjarska</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CFB40A9A-2B5D-43E1-8660-7DAF101B8DF5}" type="slidenum">
              <a:rPr lang="de-DE" altLang="de-DE">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Gatnamót</a:t>
            </a:r>
          </a:p>
        </p:txBody>
      </p:sp>
      <p:sp>
        <p:nvSpPr>
          <p:cNvPr id="70659"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bíla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lögreglumann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barn að hjóla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gamla konu</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grænt umferðarljós</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gangbraut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stöðvunarskilti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byggingar í fjarska</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8BE1E01C-0194-455E-983C-D103AC828E31}" type="slidenum">
              <a:rPr lang="de-DE" altLang="de-DE">
                <a:latin typeface="+mn-lt"/>
              </a:rPr>
              <a:pPr>
                <a:defRPr/>
              </a:pPr>
              <a:t>62</a:t>
            </a:fld>
            <a:endParaRPr lang="de-DE" altLang="de-DE">
              <a:latin typeface="+mn-lt"/>
            </a:endParaRPr>
          </a:p>
        </p:txBody>
      </p:sp>
      <p:pic>
        <p:nvPicPr>
          <p:cNvPr id="7066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385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70664"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C1CD31B-2D2B-4468-895F-F6995D3D2954}" type="slidenum">
              <a:rPr lang="de-DE" altLang="de-DE">
                <a:latin typeface="+mn-lt"/>
              </a:rPr>
              <a:pPr>
                <a:defRPr/>
              </a:pPr>
              <a:t>63</a:t>
            </a:fld>
            <a:endParaRPr lang="de-DE" altLang="de-DE">
              <a:latin typeface="+mn-lt"/>
            </a:endParaRPr>
          </a:p>
        </p:txBody>
      </p:sp>
      <p:pic>
        <p:nvPicPr>
          <p:cNvPr id="71684"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338" y="1079500"/>
            <a:ext cx="828516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Hugarflug</a:t>
            </a:r>
            <a:endParaRPr lang="en-US" sz="3600" dirty="0">
              <a:solidFill>
                <a:srgbClr val="004992"/>
              </a:solidFill>
              <a:latin typeface="+mn-lt"/>
              <a:ea typeface="+mn-ea"/>
              <a:cs typeface="+mn-cs"/>
            </a:endParaRPr>
          </a:p>
        </p:txBody>
      </p:sp>
      <p:sp>
        <p:nvSpPr>
          <p:cNvPr id="72707"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eaLnBrk="1" hangingPunct="1"/>
            <a:r>
              <a:rPr lang="de-DE" altLang="de-DE" sz="2400">
                <a:solidFill>
                  <a:srgbClr val="333333"/>
                </a:solidFill>
              </a:rPr>
              <a:t>Hvað sérðu venjulega á leikvelli?</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A94FB768-3ABE-4733-A735-3AFD86327788}" type="slidenum">
              <a:rPr lang="de-DE" altLang="de-DE">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Leikvöllur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sástu á myndinni? Hversu viss ertu?</a:t>
            </a:r>
          </a:p>
        </p:txBody>
      </p:sp>
      <p:sp>
        <p:nvSpPr>
          <p:cNvPr id="73731"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rennibraut</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hringekja</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flugdreka</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hjólabretti</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bolta</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tré</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rólu</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leikföng</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sandkassa</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869D96B9-5885-41D6-B841-FB8990E18CFF}" type="slidenum">
              <a:rPr lang="de-DE" altLang="de-DE">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Leikvöllur</a:t>
            </a:r>
          </a:p>
        </p:txBody>
      </p:sp>
      <p:sp>
        <p:nvSpPr>
          <p:cNvPr id="74755"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rennibraut</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hringekja</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flugdreka</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hjólabretti</a:t>
            </a:r>
          </a:p>
          <a:p>
            <a:pPr marL="342900" indent="-342900" eaLnBrk="1" hangingPunct="1">
              <a:lnSpc>
                <a:spcPct val="100000"/>
              </a:lnSpc>
              <a:spcBef>
                <a:spcPts val="1200"/>
              </a:spcBef>
              <a:buClr>
                <a:srgbClr val="004992"/>
              </a:buClr>
              <a:buFont typeface="Wingdings" pitchFamily="2" charset="2"/>
              <a:buChar char=""/>
            </a:pPr>
            <a:r>
              <a:rPr lang="is-IS" altLang="de-DE" sz="2000">
                <a:solidFill>
                  <a:srgbClr val="004992"/>
                </a:solidFill>
              </a:rPr>
              <a:t>bolta</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tré</a:t>
            </a:r>
          </a:p>
          <a:p>
            <a:pPr marL="342900" indent="-342900" eaLnBrk="1" hangingPunct="1">
              <a:lnSpc>
                <a:spcPct val="100000"/>
              </a:lnSpc>
              <a:spcBef>
                <a:spcPts val="1200"/>
              </a:spcBef>
              <a:buClr>
                <a:srgbClr val="004992"/>
              </a:buClr>
              <a:buFont typeface="Wingdings" pitchFamily="2" charset="2"/>
              <a:buChar char=""/>
            </a:pPr>
            <a:r>
              <a:rPr lang="is-IS" altLang="de-DE" sz="2000">
                <a:solidFill>
                  <a:srgbClr val="004992"/>
                </a:solidFill>
              </a:rPr>
              <a:t>rólu</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leikföng</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sandkassa</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C7F8F24F-F59E-4DAA-9DEE-CF07C594DBA9}" type="slidenum">
              <a:rPr lang="de-DE" altLang="de-DE">
                <a:latin typeface="+mn-lt"/>
              </a:rPr>
              <a:pPr>
                <a:defRPr/>
              </a:pPr>
              <a:t>66</a:t>
            </a:fld>
            <a:endParaRPr lang="de-DE" altLang="de-DE">
              <a:latin typeface="+mn-lt"/>
            </a:endParaRPr>
          </a:p>
        </p:txBody>
      </p:sp>
      <p:pic>
        <p:nvPicPr>
          <p:cNvPr id="74758"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367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74760"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F00C022F-E79D-4CD3-8664-ECC124D352C8}" type="slidenum">
              <a:rPr lang="de-DE" altLang="de-DE">
                <a:latin typeface="+mn-lt"/>
              </a:rPr>
              <a:pPr>
                <a:defRPr/>
              </a:pPr>
              <a:t>67</a:t>
            </a:fld>
            <a:endParaRPr lang="de-DE" altLang="de-DE">
              <a:latin typeface="+mn-lt"/>
            </a:endParaRPr>
          </a:p>
        </p:txBody>
      </p:sp>
      <p:pic>
        <p:nvPicPr>
          <p:cNvPr id="7578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75" y="1079500"/>
            <a:ext cx="344328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nb-NO" altLang="de-DE" sz="3600">
                <a:solidFill>
                  <a:srgbClr val="004992"/>
                </a:solidFill>
                <a:latin typeface="+mn-lt"/>
                <a:ea typeface="+mn-ea"/>
                <a:cs typeface="+mn-cs"/>
              </a:rPr>
              <a:t>Gifting</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Hvað var ekki á myndinni? Hversu viss ertu?</a:t>
            </a:r>
            <a:endParaRPr lang="de-DE" altLang="de-DE">
              <a:solidFill>
                <a:srgbClr val="004992"/>
              </a:solidFill>
              <a:latin typeface="+mn-lt"/>
              <a:ea typeface="+mn-ea"/>
              <a:cs typeface="+mn-cs"/>
            </a:endParaRPr>
          </a:p>
        </p:txBody>
      </p:sp>
      <p:sp>
        <p:nvSpPr>
          <p:cNvPr id="76803"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kirkjugluggar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svaramaður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brúðarslæða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Stelpa með blóm</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bekkir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dyr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B341B3AC-D440-4F1B-98A1-1B8012667B12}" type="slidenum">
              <a:rPr lang="de-DE" altLang="de-DE">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Gifting</a:t>
            </a:r>
          </a:p>
        </p:txBody>
      </p:sp>
      <p:sp>
        <p:nvSpPr>
          <p:cNvPr id="77827"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kirkjugluggar</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svaramaður</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brúðarslæða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Stelpa með blóm</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bekkir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dyr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86B7FFA7-26F2-4520-80F2-C003C0E97BFB}" type="slidenum">
              <a:rPr lang="de-DE" altLang="de-DE">
                <a:latin typeface="+mn-lt"/>
              </a:rPr>
              <a:pPr>
                <a:defRPr/>
              </a:pPr>
              <a:t>69</a:t>
            </a:fld>
            <a:endParaRPr lang="de-DE" altLang="de-DE">
              <a:latin typeface="+mn-lt"/>
            </a:endParaRPr>
          </a:p>
        </p:txBody>
      </p:sp>
      <p:pic>
        <p:nvPicPr>
          <p:cNvPr id="7783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638" y="2203450"/>
            <a:ext cx="2722562"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77832"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FA581C75-4B72-421A-878A-D5C92C80F7C7}" type="slidenum">
              <a:rPr lang="de-DE" altLang="de-DE">
                <a:latin typeface="+mn-lt"/>
              </a:rPr>
              <a:pPr>
                <a:defRPr/>
              </a:pPr>
              <a:t>70</a:t>
            </a:fld>
            <a:endParaRPr lang="de-DE" altLang="de-DE">
              <a:latin typeface="+mn-lt"/>
            </a:endParaRPr>
          </a:p>
        </p:txBody>
      </p:sp>
      <p:pic>
        <p:nvPicPr>
          <p:cNvPr id="78852"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9663" y="1079500"/>
            <a:ext cx="740251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Fótbolti</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var ekki á myndinni? Hversu viss ertu?</a:t>
            </a:r>
          </a:p>
        </p:txBody>
      </p:sp>
      <p:sp>
        <p:nvSpPr>
          <p:cNvPr id="79875"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stigatafla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mark</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hliðarlínur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fótboltamenn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fótbolti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áhorfendur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auglýsingar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fánar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DFD7F52D-7CFE-4A33-8CEC-A19CFD414517}" type="slidenum">
              <a:rPr lang="de-DE" altLang="de-DE">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Fótbolti</a:t>
            </a:r>
          </a:p>
        </p:txBody>
      </p:sp>
      <p:sp>
        <p:nvSpPr>
          <p:cNvPr id="80899"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stigatafla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mark</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hliðarlínur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fótboltamenn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fótbolti</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áhorfendur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auglýsingar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fánar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F7762DC5-9D73-4752-84B9-ABEAF87222DF}" type="slidenum">
              <a:rPr lang="de-DE" altLang="de-DE">
                <a:latin typeface="+mn-lt"/>
              </a:rPr>
              <a:pPr>
                <a:defRPr/>
              </a:pPr>
              <a:t>72</a:t>
            </a:fld>
            <a:endParaRPr lang="de-DE" altLang="de-DE">
              <a:latin typeface="+mn-lt"/>
            </a:endParaRPr>
          </a:p>
        </p:txBody>
      </p:sp>
      <p:pic>
        <p:nvPicPr>
          <p:cNvPr id="80902"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411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80904"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0C47D0CE-0DF7-40B4-8E1D-B890F2E0F759}" type="slidenum">
              <a:rPr lang="de-DE" altLang="de-DE">
                <a:latin typeface="+mn-lt"/>
              </a:rPr>
              <a:pPr>
                <a:defRPr/>
              </a:pPr>
              <a:t>73</a:t>
            </a:fld>
            <a:endParaRPr lang="de-DE" altLang="de-DE">
              <a:latin typeface="+mn-lt"/>
            </a:endParaRPr>
          </a:p>
        </p:txBody>
      </p:sp>
      <p:pic>
        <p:nvPicPr>
          <p:cNvPr id="819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350" y="1079500"/>
            <a:ext cx="351313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Á tunglinu</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var ekki á myndinni? Hversu viss ertu?</a:t>
            </a:r>
          </a:p>
        </p:txBody>
      </p:sp>
      <p:sp>
        <p:nvSpPr>
          <p:cNvPr id="82947"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eldflauga standur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súrefnistankur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hjálmur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tungl gígar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nefið á eldflauginni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tungl-laga pláneta í</a:t>
            </a:r>
            <a:br>
              <a:rPr lang="is-IS" altLang="de-DE" sz="2400">
                <a:solidFill>
                  <a:srgbClr val="333333"/>
                </a:solidFill>
              </a:rPr>
            </a:br>
            <a:r>
              <a:rPr lang="is-IS" altLang="de-DE" sz="2400">
                <a:solidFill>
                  <a:srgbClr val="333333"/>
                </a:solidFill>
              </a:rPr>
              <a:t>bakgrunni</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AC8E7913-D6AC-46EC-96F0-FA5A7A222F32}" type="slidenum">
              <a:rPr lang="de-DE" altLang="de-DE">
                <a:latin typeface="+mn-lt"/>
              </a:rPr>
              <a:pPr>
                <a:defRPr/>
              </a:pPr>
              <a:t>74</a:t>
            </a:fld>
            <a:endParaRPr lang="de-DE" altLang="de-DE">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Á tunglinu</a:t>
            </a:r>
          </a:p>
        </p:txBody>
      </p:sp>
      <p:sp>
        <p:nvSpPr>
          <p:cNvPr id="83971"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eldflauga standur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súrefnistankur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hjálmur</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tungl gígar</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nefið á eldflauginni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tungl-laga pláneta í</a:t>
            </a:r>
            <a:br>
              <a:rPr lang="is-IS" altLang="de-DE" sz="2400">
                <a:solidFill>
                  <a:srgbClr val="333333"/>
                </a:solidFill>
              </a:rPr>
            </a:br>
            <a:r>
              <a:rPr lang="is-IS" altLang="de-DE" sz="2400">
                <a:solidFill>
                  <a:srgbClr val="333333"/>
                </a:solidFill>
              </a:rPr>
              <a:t>bakgrunni</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DAF43032-33BB-47F0-8B95-4FC51405D128}" type="slidenum">
              <a:rPr lang="de-DE" altLang="de-DE">
                <a:latin typeface="+mn-lt"/>
              </a:rPr>
              <a:pPr>
                <a:defRPr/>
              </a:pPr>
              <a:t>75</a:t>
            </a:fld>
            <a:endParaRPr lang="de-DE" altLang="de-DE">
              <a:latin typeface="+mn-lt"/>
            </a:endParaRPr>
          </a:p>
        </p:txBody>
      </p:sp>
      <p:pic>
        <p:nvPicPr>
          <p:cNvPr id="8397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063" y="2203450"/>
            <a:ext cx="2778125"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83976"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C9333958-9289-4EA3-AF1A-CF82CDCBB2AB}" type="slidenum">
              <a:rPr lang="de-DE" altLang="de-DE">
                <a:latin typeface="+mn-lt"/>
              </a:rPr>
              <a:pPr>
                <a:defRPr/>
              </a:pPr>
              <a:t>76</a:t>
            </a:fld>
            <a:endParaRPr lang="de-DE" altLang="de-DE">
              <a:latin typeface="+mn-lt"/>
            </a:endParaRPr>
          </a:p>
        </p:txBody>
      </p:sp>
      <p:pic>
        <p:nvPicPr>
          <p:cNvPr id="88068"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9813" y="1079500"/>
            <a:ext cx="754221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Björgun</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var ekki á myndinni? Hversu viss ertu?</a:t>
            </a:r>
          </a:p>
        </p:txBody>
      </p:sp>
      <p:sp>
        <p:nvSpPr>
          <p:cNvPr id="89091"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þyrla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gúmmíbátur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kafari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bátur á hvolfi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vatn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sjúkrabörur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björgunarhringur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flugmaður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AFB6668C-9833-4213-B87D-C757DDAE43DF}" type="slidenum">
              <a:rPr lang="de-DE" altLang="de-DE">
                <a:latin typeface="+mn-lt"/>
              </a:rPr>
              <a:pPr>
                <a:defRPr/>
              </a:pPr>
              <a:t>77</a:t>
            </a:fld>
            <a:endParaRPr lang="de-DE" altLang="de-DE">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Björgun</a:t>
            </a:r>
          </a:p>
        </p:txBody>
      </p:sp>
      <p:sp>
        <p:nvSpPr>
          <p:cNvPr id="90115"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þyrla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gúmmíbátur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kafari</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bátur á hvolfi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vatn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sjúkrabörur</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björgunarhringur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flugmaður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123DE3FC-F1A7-47DE-B34D-742DFA07FB31}" type="slidenum">
              <a:rPr lang="de-DE" altLang="de-DE">
                <a:latin typeface="+mn-lt"/>
              </a:rPr>
              <a:pPr>
                <a:defRPr/>
              </a:pPr>
              <a:t>78</a:t>
            </a:fld>
            <a:endParaRPr lang="de-DE" altLang="de-DE">
              <a:latin typeface="+mn-lt"/>
            </a:endParaRPr>
          </a:p>
        </p:txBody>
      </p:sp>
      <p:pic>
        <p:nvPicPr>
          <p:cNvPr id="9011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404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90120"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7E55CFC2-B36F-4847-83FB-74F389CA61C7}" type="slidenum">
              <a:rPr lang="de-DE" altLang="de-DE">
                <a:latin typeface="+mn-lt"/>
              </a:rPr>
              <a:pPr>
                <a:defRPr/>
              </a:pPr>
              <a:t>79</a:t>
            </a:fld>
            <a:endParaRPr lang="de-DE" altLang="de-DE">
              <a:latin typeface="+mn-lt"/>
            </a:endParaRPr>
          </a:p>
        </p:txBody>
      </p:sp>
      <p:pic>
        <p:nvPicPr>
          <p:cNvPr id="91140" name="Picture 1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5050" y="1079500"/>
            <a:ext cx="7550150"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Hugarflug</a:t>
            </a:r>
            <a:endParaRPr lang="en-US" sz="3600" dirty="0">
              <a:solidFill>
                <a:srgbClr val="004992"/>
              </a:solidFill>
              <a:latin typeface="+mn-lt"/>
              <a:ea typeface="+mn-ea"/>
              <a:cs typeface="+mn-cs"/>
            </a:endParaRPr>
          </a:p>
        </p:txBody>
      </p:sp>
      <p:sp>
        <p:nvSpPr>
          <p:cNvPr id="92163"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eaLnBrk="1" hangingPunct="1"/>
            <a:r>
              <a:rPr lang="de-DE" altLang="de-DE" sz="2400">
                <a:solidFill>
                  <a:srgbClr val="333333"/>
                </a:solidFill>
              </a:rPr>
              <a:t>Hvað sérðu venjulega á framkvæmdasvæði?</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47B9638F-F21A-4ECA-A21E-0B6A2A3742B2}" type="slidenum">
              <a:rPr lang="de-DE" altLang="de-DE">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Vegagerð</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sástu á myndinni? Hversu viss ertu?</a:t>
            </a:r>
          </a:p>
        </p:txBody>
      </p:sp>
      <p:sp>
        <p:nvSpPr>
          <p:cNvPr id="93187"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pípur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hjólbörur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hraðahindrun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gröfu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loftbor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skóflu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stöðvunarskilti</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D00B05D2-74F2-4588-A759-1A859C5437FC}" type="slidenum">
              <a:rPr lang="de-DE" altLang="de-DE">
                <a:latin typeface="+mn-lt"/>
              </a:rPr>
              <a:pPr>
                <a:defRPr/>
              </a:pPr>
              <a:t>81</a:t>
            </a:fld>
            <a:endParaRPr lang="de-DE" altLang="de-DE">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Vegagerð</a:t>
            </a:r>
          </a:p>
        </p:txBody>
      </p:sp>
      <p:sp>
        <p:nvSpPr>
          <p:cNvPr id="94211" name="Rectangle 9"/>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pípur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hjólbörur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hraðahindrun</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gröfu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loftbor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skóflu</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stöðvunarskilti</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BC24D206-DC3D-4933-9100-1C79C909CCBA}" type="slidenum">
              <a:rPr lang="de-DE" altLang="de-DE">
                <a:latin typeface="+mn-lt"/>
              </a:rPr>
              <a:pPr>
                <a:defRPr/>
              </a:pPr>
              <a:t>82</a:t>
            </a:fld>
            <a:endParaRPr lang="de-DE" altLang="de-DE">
              <a:latin typeface="+mn-lt"/>
            </a:endParaRPr>
          </a:p>
        </p:txBody>
      </p:sp>
      <p:pic>
        <p:nvPicPr>
          <p:cNvPr id="9421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94216"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Tenging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daglegt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líf</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eaLnBrk="1" hangingPunct="1">
              <a:lnSpc>
                <a:spcPct val="100000"/>
              </a:lnSpc>
              <a:spcBef>
                <a:spcPts val="1200"/>
              </a:spcBef>
              <a:spcAft>
                <a:spcPts val="0"/>
              </a:spcAft>
              <a:defRPr/>
            </a:pPr>
            <a:r>
              <a:rPr lang="is-IS" altLang="de-DE" sz="2400" b="1" dirty="0">
                <a:solidFill>
                  <a:srgbClr val="333333"/>
                </a:solidFill>
              </a:rPr>
              <a:t>Lærdómur:</a:t>
            </a:r>
          </a:p>
          <a:p>
            <a:pPr marL="342900" indent="-342900" defTabSz="914400" eaLnBrk="1" hangingPunct="1">
              <a:lnSpc>
                <a:spcPct val="100000"/>
              </a:lnSpc>
              <a:spcBef>
                <a:spcPts val="1200"/>
              </a:spcBef>
              <a:spcAft>
                <a:spcPts val="0"/>
              </a:spcAft>
              <a:buClr>
                <a:srgbClr val="000000"/>
              </a:buClr>
              <a:buFont typeface="WingDings"/>
              <a:buChar char=""/>
              <a:defRPr/>
            </a:pPr>
            <a:r>
              <a:rPr lang="is-IS" altLang="de-DE" sz="2400" dirty="0">
                <a:solidFill>
                  <a:srgbClr val="004992"/>
                </a:solidFill>
              </a:rPr>
              <a:t>Minnið getur blekkt okkur!</a:t>
            </a:r>
            <a:br>
              <a:rPr lang="is-IS" altLang="de-DE" sz="2400" dirty="0">
                <a:solidFill>
                  <a:srgbClr val="004992"/>
                </a:solidFill>
              </a:rPr>
            </a:br>
            <a:r>
              <a:rPr lang="is-IS" altLang="de-DE" sz="2400" dirty="0">
                <a:solidFill>
                  <a:srgbClr val="333333"/>
                </a:solidFill>
              </a:rPr>
              <a:t>Sérstaklega við krefjandi aðstæður (rifrildi, vitnisburður o.s.frv.), hafið í huga:</a:t>
            </a:r>
            <a:br>
              <a:rPr lang="is-IS" altLang="de-DE" sz="2400" dirty="0">
                <a:solidFill>
                  <a:srgbClr val="333333"/>
                </a:solidFill>
              </a:rPr>
            </a:br>
            <a:r>
              <a:rPr lang="is-IS" altLang="de-DE" sz="2400" dirty="0">
                <a:solidFill>
                  <a:srgbClr val="333333"/>
                </a:solidFill>
              </a:rPr>
              <a:t>Ef þú manst ekki greinilega eftir öllum smáatriðum</a:t>
            </a:r>
          </a:p>
          <a:p>
            <a:pPr marL="774700" lvl="3" indent="-342900" defTabSz="914400" eaLnBrk="1" hangingPunct="1">
              <a:lnSpc>
                <a:spcPct val="100000"/>
              </a:lnSpc>
              <a:spcBef>
                <a:spcPts val="1200"/>
              </a:spcBef>
              <a:spcAft>
                <a:spcPts val="0"/>
              </a:spcAft>
              <a:buClr>
                <a:srgbClr val="333333"/>
              </a:buClr>
              <a:buFont typeface="WingDings"/>
              <a:buChar char=""/>
              <a:defRPr/>
            </a:pPr>
            <a:r>
              <a:rPr lang="is-IS" altLang="de-DE" sz="2400" dirty="0">
                <a:solidFill>
                  <a:srgbClr val="004992"/>
                </a:solidFill>
              </a:rPr>
              <a:t>Ekki vera of viss um að minningin sé rétt.</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373A297D-37B4-4965-93F6-5F92E579BF8A}" type="slidenum">
              <a:rPr lang="de-DE" altLang="de-DE">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Tenging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daglegt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líf</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eaLnBrk="1" hangingPunct="1">
              <a:lnSpc>
                <a:spcPct val="100000"/>
              </a:lnSpc>
              <a:spcBef>
                <a:spcPts val="1200"/>
              </a:spcBef>
              <a:spcAft>
                <a:spcPts val="0"/>
              </a:spcAft>
              <a:defRPr/>
            </a:pPr>
            <a:r>
              <a:rPr lang="is-IS" altLang="de-DE" sz="2400" b="1" dirty="0">
                <a:solidFill>
                  <a:srgbClr val="333333"/>
                </a:solidFill>
              </a:rPr>
              <a:t>Lærdómur:</a:t>
            </a:r>
          </a:p>
          <a:p>
            <a:pPr marL="342900" indent="-342900" defTabSz="914400" eaLnBrk="1" hangingPunct="1">
              <a:lnSpc>
                <a:spcPct val="100000"/>
              </a:lnSpc>
              <a:spcBef>
                <a:spcPts val="1200"/>
              </a:spcBef>
              <a:spcAft>
                <a:spcPts val="0"/>
              </a:spcAft>
              <a:buClr>
                <a:srgbClr val="000000"/>
              </a:buClr>
              <a:buFont typeface="WingDings"/>
              <a:buChar char=""/>
              <a:defRPr/>
            </a:pPr>
            <a:r>
              <a:rPr lang="is-IS" altLang="de-DE" sz="2400" dirty="0">
                <a:solidFill>
                  <a:srgbClr val="004992"/>
                </a:solidFill>
              </a:rPr>
              <a:t>Minnið getur blekkt okkur!</a:t>
            </a:r>
            <a:br>
              <a:rPr lang="is-IS" altLang="de-DE" sz="2400" dirty="0">
                <a:solidFill>
                  <a:srgbClr val="004992"/>
                </a:solidFill>
              </a:rPr>
            </a:br>
            <a:r>
              <a:rPr lang="is-IS" altLang="de-DE" sz="2400" dirty="0">
                <a:solidFill>
                  <a:srgbClr val="333333"/>
                </a:solidFill>
              </a:rPr>
              <a:t>Sérstaklega við krefjandi aðstæður (rifrildi, vitnisburður o.s.frv.), hafið í huga:</a:t>
            </a:r>
            <a:br>
              <a:rPr lang="is-IS" altLang="de-DE" sz="2400" dirty="0">
                <a:solidFill>
                  <a:srgbClr val="333333"/>
                </a:solidFill>
              </a:rPr>
            </a:br>
            <a:r>
              <a:rPr lang="is-IS" altLang="de-DE" sz="2400" dirty="0">
                <a:solidFill>
                  <a:srgbClr val="333333"/>
                </a:solidFill>
              </a:rPr>
              <a:t>Ef þú manst ekki greinilega eftir öllum smáatriðum</a:t>
            </a:r>
          </a:p>
          <a:p>
            <a:pPr marL="774700" lvl="3" indent="-342900" defTabSz="914400" eaLnBrk="1" hangingPunct="1">
              <a:lnSpc>
                <a:spcPct val="100000"/>
              </a:lnSpc>
              <a:spcBef>
                <a:spcPts val="1200"/>
              </a:spcBef>
              <a:spcAft>
                <a:spcPts val="0"/>
              </a:spcAft>
              <a:buClr>
                <a:srgbClr val="333333"/>
              </a:buClr>
              <a:buFont typeface="WingDings"/>
              <a:buChar char=""/>
              <a:defRPr/>
            </a:pPr>
            <a:r>
              <a:rPr lang="is-IS" altLang="de-DE" sz="2400" dirty="0">
                <a:solidFill>
                  <a:srgbClr val="004992"/>
                </a:solidFill>
              </a:rPr>
              <a:t>Ekki vera of viss um að minningin sé rétt.</a:t>
            </a:r>
          </a:p>
          <a:p>
            <a:pPr marL="774700" lvl="3" indent="-342900" defTabSz="914400" eaLnBrk="1" hangingPunct="1">
              <a:lnSpc>
                <a:spcPct val="100000"/>
              </a:lnSpc>
              <a:spcBef>
                <a:spcPts val="1200"/>
              </a:spcBef>
              <a:spcAft>
                <a:spcPts val="0"/>
              </a:spcAft>
              <a:buClr>
                <a:srgbClr val="000000"/>
              </a:buClr>
              <a:buFont typeface="WingDings"/>
              <a:buChar char=""/>
              <a:defRPr/>
            </a:pPr>
            <a:r>
              <a:rPr lang="is-IS" altLang="de-DE" sz="2400" dirty="0">
                <a:solidFill>
                  <a:srgbClr val="004992"/>
                </a:solidFill>
              </a:rPr>
              <a:t>Fáðu frekari upplýsingar frá öðrum sem voru á staðnum.</a:t>
            </a:r>
            <a:endParaRPr lang="en-US" sz="2400" dirty="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93397FF-B82B-4415-8941-E164E1291907}" type="slidenum">
              <a:rPr lang="de-DE" altLang="de-DE">
                <a:latin typeface="+mn-lt"/>
              </a:rPr>
              <a:pPr>
                <a:defRPr/>
              </a:pPr>
              <a:t>84</a:t>
            </a:fld>
            <a:endParaRPr lang="de-DE" altLang="de-DE">
              <a:latin typeface="+mn-l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Tenging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daglegt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líf</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eaLnBrk="1" hangingPunct="1">
              <a:lnSpc>
                <a:spcPct val="100000"/>
              </a:lnSpc>
              <a:spcBef>
                <a:spcPts val="1200"/>
              </a:spcBef>
              <a:spcAft>
                <a:spcPts val="0"/>
              </a:spcAft>
              <a:defRPr/>
            </a:pPr>
            <a:r>
              <a:rPr lang="is-IS" altLang="de-DE" sz="2400" b="1" dirty="0">
                <a:solidFill>
                  <a:srgbClr val="333333"/>
                </a:solidFill>
              </a:rPr>
              <a:t>Lærdómur:</a:t>
            </a:r>
          </a:p>
          <a:p>
            <a:pPr marL="342900" indent="-342900" defTabSz="914400" eaLnBrk="1" hangingPunct="1">
              <a:lnSpc>
                <a:spcPct val="100000"/>
              </a:lnSpc>
              <a:spcBef>
                <a:spcPts val="1200"/>
              </a:spcBef>
              <a:spcAft>
                <a:spcPts val="0"/>
              </a:spcAft>
              <a:buClr>
                <a:srgbClr val="000000"/>
              </a:buClr>
              <a:buFont typeface="WingDings"/>
              <a:buChar char=""/>
              <a:defRPr/>
            </a:pPr>
            <a:r>
              <a:rPr lang="is-IS" altLang="de-DE" sz="2400" dirty="0">
                <a:solidFill>
                  <a:srgbClr val="004992"/>
                </a:solidFill>
              </a:rPr>
              <a:t>Minnið getur blekkt okkur!</a:t>
            </a:r>
            <a:br>
              <a:rPr lang="is-IS" altLang="de-DE" sz="2400" dirty="0">
                <a:solidFill>
                  <a:srgbClr val="004992"/>
                </a:solidFill>
              </a:rPr>
            </a:br>
            <a:r>
              <a:rPr lang="is-IS" altLang="de-DE" sz="2400" dirty="0">
                <a:solidFill>
                  <a:srgbClr val="333333"/>
                </a:solidFill>
              </a:rPr>
              <a:t>Sérstaklega við krefjandi aðstæður (rifrildi, vitnisburður o.s.frv.), hafið í huga:</a:t>
            </a:r>
            <a:br>
              <a:rPr lang="is-IS" altLang="de-DE" sz="2400" dirty="0">
                <a:solidFill>
                  <a:srgbClr val="333333"/>
                </a:solidFill>
              </a:rPr>
            </a:br>
            <a:r>
              <a:rPr lang="is-IS" altLang="de-DE" sz="2400" dirty="0">
                <a:solidFill>
                  <a:srgbClr val="333333"/>
                </a:solidFill>
              </a:rPr>
              <a:t>Ef þú manst ekki greinilega eftir öllum smáatriðum</a:t>
            </a:r>
          </a:p>
          <a:p>
            <a:pPr marL="774700" lvl="3" indent="-342900" defTabSz="914400" eaLnBrk="1" hangingPunct="1">
              <a:lnSpc>
                <a:spcPct val="100000"/>
              </a:lnSpc>
              <a:spcBef>
                <a:spcPts val="1200"/>
              </a:spcBef>
              <a:spcAft>
                <a:spcPts val="0"/>
              </a:spcAft>
              <a:buClr>
                <a:srgbClr val="333333"/>
              </a:buClr>
              <a:buFont typeface="WingDings"/>
              <a:buChar char=""/>
              <a:defRPr/>
            </a:pPr>
            <a:r>
              <a:rPr lang="is-IS" altLang="de-DE" sz="2400" dirty="0">
                <a:solidFill>
                  <a:srgbClr val="004992"/>
                </a:solidFill>
              </a:rPr>
              <a:t>Ekki vera of viss um að minningin sé rétt.</a:t>
            </a:r>
          </a:p>
          <a:p>
            <a:pPr marL="774700" lvl="3" indent="-342900" defTabSz="914400" eaLnBrk="1" hangingPunct="1">
              <a:lnSpc>
                <a:spcPct val="100000"/>
              </a:lnSpc>
              <a:spcBef>
                <a:spcPts val="1200"/>
              </a:spcBef>
              <a:spcAft>
                <a:spcPts val="0"/>
              </a:spcAft>
              <a:buClr>
                <a:srgbClr val="000000"/>
              </a:buClr>
              <a:buFont typeface="WingDings"/>
              <a:buChar char=""/>
              <a:defRPr/>
            </a:pPr>
            <a:r>
              <a:rPr lang="is-IS" altLang="de-DE" sz="2400" dirty="0">
                <a:solidFill>
                  <a:srgbClr val="004992"/>
                </a:solidFill>
              </a:rPr>
              <a:t>Fáðu frekari upplýsingar frá öðrum sem voru á staðnum.</a:t>
            </a:r>
            <a:br>
              <a:rPr lang="is-IS" altLang="de-DE" sz="2400" dirty="0">
                <a:solidFill>
                  <a:srgbClr val="004992"/>
                </a:solidFill>
              </a:rPr>
            </a:br>
            <a:r>
              <a:rPr lang="is-IS" altLang="de-DE" sz="2400" u="sng" dirty="0">
                <a:solidFill>
                  <a:srgbClr val="333333"/>
                </a:solidFill>
              </a:rPr>
              <a:t>Dæmi</a:t>
            </a:r>
            <a:r>
              <a:rPr lang="is-IS" altLang="de-DE" sz="2400" dirty="0">
                <a:solidFill>
                  <a:srgbClr val="333333"/>
                </a:solidFill>
              </a:rPr>
              <a:t>: Þú varst að rífast við einhvern og manst </a:t>
            </a:r>
            <a:r>
              <a:rPr lang="is-IS" altLang="de-DE" sz="2400" i="1" dirty="0">
                <a:solidFill>
                  <a:srgbClr val="333333"/>
                </a:solidFill>
              </a:rPr>
              <a:t>óljóst</a:t>
            </a:r>
            <a:r>
              <a:rPr lang="is-IS" altLang="de-DE" sz="2400" dirty="0">
                <a:solidFill>
                  <a:srgbClr val="333333"/>
                </a:solidFill>
              </a:rPr>
              <a:t> eftir því að hann/hún hafi móðgað þig. Hafðu í huga að minnið gæti verið að plata þig og minningin gæti verið skekkt. Gott getur verið að spyrja annað fólk sem var einnig á staðnum.</a:t>
            </a:r>
            <a:endParaRPr lang="en-US" sz="2400" dirty="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DE7697B-646E-4A65-9EA0-3C74F33A175E}" type="slidenum">
              <a:rPr lang="de-DE" altLang="de-DE">
                <a:latin typeface="+mn-lt"/>
              </a:rPr>
              <a:pPr>
                <a:defRPr/>
              </a:pPr>
              <a:t>85</a:t>
            </a:fld>
            <a:endParaRPr lang="de-DE" altLang="de-DE">
              <a:latin typeface="+mn-l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98307" name="Content Placeholder 4"/>
          <p:cNvSpPr>
            <a:spLocks noGrp="1"/>
          </p:cNvSpPr>
          <p:nvPr>
            <p:ph idx="1"/>
          </p:nvPr>
        </p:nvSpPr>
        <p:spPr/>
        <p:txBody>
          <a:bodyPr wrap="square" numCol="1" anchor="t" anchorCtr="0" compatLnSpc="1">
            <a:prstTxWarp prst="textNoShape">
              <a:avLst/>
            </a:prstTxWarp>
          </a:bodyPr>
          <a:lstStyle/>
          <a:p>
            <a:pPr defTabSz="914400" eaLnBrk="1" hangingPunct="1">
              <a:lnSpc>
                <a:spcPct val="100000"/>
              </a:lnSpc>
              <a:spcBef>
                <a:spcPts val="1200"/>
              </a:spcBef>
            </a:pPr>
            <a:r>
              <a:rPr lang="is-IS" altLang="de-DE" sz="2000">
                <a:solidFill>
                  <a:srgbClr val="333333"/>
                </a:solidFill>
              </a:rPr>
              <a:t>Í geðrofi á fólk það enn frekar til að muna hluti sem gerðust ekki í raun og veru eða muna þá á annan hátt.</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7C6CC74D-C14A-49EA-81EC-C007C7F6BDFB}" type="slidenum">
              <a:rPr lang="de-DE" altLang="de-DE">
                <a:latin typeface="+mn-lt"/>
              </a:rPr>
              <a:pPr>
                <a:defRPr/>
              </a:pPr>
              <a:t>86</a:t>
            </a:fld>
            <a:endParaRPr lang="de-DE" altLang="de-DE">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99331" name="Content Placeholder 4"/>
          <p:cNvSpPr>
            <a:spLocks noGrp="1"/>
          </p:cNvSpPr>
          <p:nvPr>
            <p:ph idx="1"/>
          </p:nvPr>
        </p:nvSpPr>
        <p:spPr/>
        <p:txBody>
          <a:bodyPr wrap="square" numCol="1" anchor="t" anchorCtr="0" compatLnSpc="1">
            <a:prstTxWarp prst="textNoShape">
              <a:avLst/>
            </a:prstTxWarp>
          </a:bodyPr>
          <a:lstStyle/>
          <a:p>
            <a:pPr defTabSz="914400" eaLnBrk="1" hangingPunct="1">
              <a:lnSpc>
                <a:spcPct val="100000"/>
              </a:lnSpc>
              <a:spcBef>
                <a:spcPts val="1200"/>
              </a:spcBef>
            </a:pPr>
            <a:r>
              <a:rPr lang="is-IS" altLang="de-DE" sz="2000">
                <a:solidFill>
                  <a:srgbClr val="333333"/>
                </a:solidFill>
              </a:rPr>
              <a:t>Í geðrofi á fólk það enn frekar til að muna hluti sem gerðust ekki í raun og veru eða muna þá á annan hátt.</a:t>
            </a:r>
          </a:p>
          <a:p>
            <a:pPr defTabSz="914400" eaLnBrk="1" hangingPunct="1"/>
            <a:r>
              <a:rPr lang="is-IS" altLang="de-DE" sz="2000">
                <a:solidFill>
                  <a:srgbClr val="004992"/>
                </a:solidFill>
              </a:rPr>
              <a:t>Dæmi:</a:t>
            </a:r>
            <a:r>
              <a:rPr lang="is-IS" altLang="de-DE" sz="2000">
                <a:solidFill>
                  <a:srgbClr val="333333"/>
                </a:solidFill>
              </a:rPr>
              <a:t> Páll er viss um að einhver hafi stolið hjólinu hans.</a:t>
            </a:r>
          </a:p>
          <a:p>
            <a:pPr defTabSz="914400" eaLnBrk="1" hangingPunct="1">
              <a:lnSpc>
                <a:spcPct val="100000"/>
              </a:lnSpc>
              <a:spcBef>
                <a:spcPts val="1200"/>
              </a:spcBef>
            </a:pPr>
            <a:r>
              <a:rPr lang="is-IS" altLang="de-DE" sz="2000">
                <a:solidFill>
                  <a:srgbClr val="004992"/>
                </a:solidFill>
              </a:rPr>
              <a:t>Bakgrunnur:</a:t>
            </a:r>
            <a:r>
              <a:rPr lang="is-IS" altLang="de-DE" sz="2000">
                <a:solidFill>
                  <a:srgbClr val="333333"/>
                </a:solidFill>
              </a:rPr>
              <a:t> Hjólið hans er ekki fyrir utan dyrnar eins og vanalega og hann er 100% viss um að hann hafi skilið hjólið þar eftir í gær. Hann sér svo hjólið sitt læst fyrir utan matvöruverslun og ætlar að hringja í lögregluna, þar sem hann grunar að þjófurinn sé inn í búðinni. Í hans huga er þetta enn eitt merkið um samsæri gegn honum þar sem að veskinu hans var einnig stolið fyrir 3 vikum.</a:t>
            </a:r>
          </a:p>
          <a:p>
            <a:pPr defTabSz="914400" eaLnBrk="1" hangingPunct="1">
              <a:lnSpc>
                <a:spcPct val="100000"/>
              </a:lnSpc>
              <a:spcBef>
                <a:spcPts val="1200"/>
              </a:spcBef>
            </a:pPr>
            <a:r>
              <a:rPr lang="is-IS" altLang="de-DE" sz="2000">
                <a:solidFill>
                  <a:srgbClr val="004992"/>
                </a:solidFill>
              </a:rPr>
              <a:t>En:</a:t>
            </a:r>
            <a:r>
              <a:rPr lang="is-IS" altLang="de-DE" sz="2000">
                <a:solidFill>
                  <a:srgbClr val="333333"/>
                </a:solidFill>
              </a:rPr>
              <a:t> Þegar Páll ætlar að ná í símann í vasann til að hringja í lögregluna finnur hann hjólalyklana sína. Hann man þá skyndilega að hann hafði sjálfur skilið hjólið eftir fyrir utan búðina.</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942B5C4-58DA-433B-819B-89C30637030D}" type="slidenum">
              <a:rPr lang="de-DE" altLang="de-DE">
                <a:latin typeface="+mn-lt"/>
              </a:rPr>
              <a:pPr>
                <a:defRPr/>
              </a:pPr>
              <a:t>87</a:t>
            </a:fld>
            <a:endParaRPr lang="de-DE" altLang="de-DE">
              <a:latin typeface="+mn-l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100355" name="Content Placeholder 4"/>
          <p:cNvSpPr>
            <a:spLocks noGrp="1"/>
          </p:cNvSpPr>
          <p:nvPr>
            <p:ph idx="1"/>
          </p:nvPr>
        </p:nvSpPr>
        <p:spPr/>
        <p:txBody>
          <a:bodyPr wrap="square" numCol="1" anchor="t" anchorCtr="0" compatLnSpc="1">
            <a:prstTxWarp prst="textNoShape">
              <a:avLst/>
            </a:prstTxWarp>
          </a:bodyPr>
          <a:lstStyle/>
          <a:p>
            <a:pPr defTabSz="914400" eaLnBrk="1" hangingPunct="1">
              <a:lnSpc>
                <a:spcPct val="100000"/>
              </a:lnSpc>
              <a:spcBef>
                <a:spcPts val="1200"/>
              </a:spcBef>
            </a:pPr>
            <a:r>
              <a:rPr lang="is-IS" altLang="de-DE" sz="2000">
                <a:solidFill>
                  <a:srgbClr val="333333"/>
                </a:solidFill>
              </a:rPr>
              <a:t>Í geðrofi á fólk það enn frekar til að muna hluti sem gerðust ekki í raun og veru eða muna þá á annan hátt.</a:t>
            </a:r>
          </a:p>
          <a:p>
            <a:pPr defTabSz="914400" eaLnBrk="1" hangingPunct="1"/>
            <a:r>
              <a:rPr lang="is-IS" altLang="de-DE" sz="2000">
                <a:solidFill>
                  <a:srgbClr val="004992"/>
                </a:solidFill>
              </a:rPr>
              <a:t>Dæmi:</a:t>
            </a:r>
            <a:r>
              <a:rPr lang="is-IS" altLang="de-DE" sz="2000">
                <a:solidFill>
                  <a:srgbClr val="333333"/>
                </a:solidFill>
              </a:rPr>
              <a:t> Páll er viss um að einhver hafi stolið hjólinu hans.</a:t>
            </a:r>
          </a:p>
          <a:p>
            <a:pPr defTabSz="914400" eaLnBrk="1" hangingPunct="1">
              <a:lnSpc>
                <a:spcPct val="100000"/>
              </a:lnSpc>
              <a:spcBef>
                <a:spcPts val="1200"/>
              </a:spcBef>
            </a:pPr>
            <a:r>
              <a:rPr lang="is-IS" altLang="de-DE" sz="2000">
                <a:solidFill>
                  <a:srgbClr val="004992"/>
                </a:solidFill>
              </a:rPr>
              <a:t>Bakgrunnur:</a:t>
            </a:r>
            <a:r>
              <a:rPr lang="is-IS" altLang="de-DE" sz="2000">
                <a:solidFill>
                  <a:srgbClr val="333333"/>
                </a:solidFill>
              </a:rPr>
              <a:t> Hjólið hans er ekki fyrir utan dyrnar eins og vanalega og hann er 100% viss um að hann hafi skilið hjólið þar eftir í gær. Hann sér svo hjólið sitt læst fyrir utan matvöruverslun og ætlar að hringja í lögregluna, þar sem hann grunar að þjófurinn sé inn í búðinni. Í hans huga er þetta enn eitt merkið um samsæri gegn honum þar sem að veskinu hans var einnig stolið fyrir 3 vikum.</a:t>
            </a:r>
          </a:p>
          <a:p>
            <a:pPr defTabSz="914400" eaLnBrk="1" hangingPunct="1">
              <a:lnSpc>
                <a:spcPct val="100000"/>
              </a:lnSpc>
              <a:spcBef>
                <a:spcPts val="1200"/>
              </a:spcBef>
            </a:pPr>
            <a:r>
              <a:rPr lang="is-IS" altLang="de-DE" sz="2000">
                <a:solidFill>
                  <a:srgbClr val="004992"/>
                </a:solidFill>
              </a:rPr>
              <a:t>En:</a:t>
            </a:r>
            <a:r>
              <a:rPr lang="is-IS" altLang="de-DE" sz="2000">
                <a:solidFill>
                  <a:srgbClr val="333333"/>
                </a:solidFill>
              </a:rPr>
              <a:t> Þegar Páll ætlar að ná í símann í vasann til að hringja í lögregluna finnur hann hjólalyklana sína. Hann man þá skyndilega að hann hafði sjálfur skilið hjólið eftir fyrir utan búðina.</a:t>
            </a:r>
          </a:p>
          <a:p>
            <a:pPr defTabSz="914400" eaLnBrk="1" hangingPunct="1"/>
            <a:r>
              <a:rPr lang="is-IS" altLang="de-DE" sz="2000">
                <a:solidFill>
                  <a:srgbClr val="333333"/>
                </a:solidFill>
              </a:rPr>
              <a:t>Falskar minningar eru líklegri til að koma fram þegar fólk er hrætt eða undir mikilli pressu. Áður en mikilvægar ákvarðanir eru teknar: hugsaðu vandlega um hvort ályktanir þínar séu hlutlægar og rökréttar. Hafið einnig í huga: falskar minningar eru oft óskýrari heldur en raunverulegar minningar!</a:t>
            </a:r>
            <a:endParaRPr lang="en-US" altLang="en-US" sz="20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5449B38E-CB18-4808-95BC-2E6B94128F73}" type="slidenum">
              <a:rPr lang="de-DE" altLang="de-DE">
                <a:latin typeface="+mn-lt"/>
              </a:rPr>
              <a:pPr>
                <a:defRPr/>
              </a:pPr>
              <a:t>88</a:t>
            </a:fld>
            <a:endParaRPr lang="de-DE" altLang="de-DE">
              <a:latin typeface="+mn-l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lstStyle/>
          <a:p>
            <a:pPr defTabSz="914245" eaLnBrk="1" fontAlgn="auto" hangingPunct="1">
              <a:spcAft>
                <a:spcPts val="0"/>
              </a:spcAft>
              <a:defRPr/>
            </a:pPr>
            <a:r>
              <a:rPr lang="en-US" altLang="ko-KR" sz="3600" dirty="0" err="1">
                <a:latin typeface="+mn-lt"/>
                <a:ea typeface="+mn-ea"/>
                <a:cs typeface="+mn-cs"/>
              </a:rPr>
              <a:t>Takk</a:t>
            </a:r>
            <a:r>
              <a:rPr lang="en-US" altLang="ko-KR" sz="3600" dirty="0">
                <a:latin typeface="+mn-lt"/>
                <a:ea typeface="+mn-ea"/>
                <a:cs typeface="+mn-cs"/>
              </a:rPr>
              <a:t> </a:t>
            </a:r>
            <a:r>
              <a:rPr lang="en-US" altLang="ko-KR" sz="3600" dirty="0" err="1">
                <a:latin typeface="+mn-lt"/>
                <a:ea typeface="+mn-ea"/>
                <a:cs typeface="+mn-cs"/>
              </a:rPr>
              <a:t>fyrir</a:t>
            </a:r>
            <a:r>
              <a:rPr lang="en-US" altLang="ko-KR" sz="3600" dirty="0">
                <a:latin typeface="+mn-lt"/>
                <a:ea typeface="+mn-ea"/>
                <a:cs typeface="+mn-cs"/>
              </a:rPr>
              <a:t> </a:t>
            </a:r>
            <a:r>
              <a:rPr lang="en-US" altLang="ko-KR" sz="3600" dirty="0" err="1">
                <a:latin typeface="+mn-lt"/>
                <a:ea typeface="+mn-ea"/>
                <a:cs typeface="+mn-cs"/>
              </a:rPr>
              <a:t>tímann</a:t>
            </a:r>
            <a:r>
              <a:rPr lang="en-US" altLang="ko-KR" sz="3600" dirty="0">
                <a:latin typeface="+mn-lt"/>
                <a:ea typeface="+mn-ea"/>
                <a:cs typeface="+mn-cs"/>
              </a:rPr>
              <a:t>!</a:t>
            </a:r>
            <a:endParaRPr lang="en-US" altLang="ja-JP" sz="3600" dirty="0">
              <a:latin typeface="+mn-lt"/>
              <a:ea typeface="+mn-ea"/>
              <a:cs typeface="+mn-cs"/>
            </a:endParaRPr>
          </a:p>
        </p:txBody>
      </p:sp>
      <p:sp>
        <p:nvSpPr>
          <p:cNvPr id="101379" name="Content Placeholder 4"/>
          <p:cNvSpPr>
            <a:spLocks noGrp="1"/>
          </p:cNvSpPr>
          <p:nvPr>
            <p:ph idx="1"/>
          </p:nvPr>
        </p:nvSpPr>
        <p:spPr/>
        <p:txBody>
          <a:bodyPr wrap="square" numCol="1" anchor="t" anchorCtr="0" compatLnSpc="1">
            <a:prstTxWarp prst="textNoShape">
              <a:avLst/>
            </a:prstTxWarp>
          </a:bodyPr>
          <a:lstStyle/>
          <a:p>
            <a:pPr marL="114300" defTabSz="914400" eaLnBrk="1" hangingPunct="1">
              <a:lnSpc>
                <a:spcPct val="100000"/>
              </a:lnSpc>
              <a:spcBef>
                <a:spcPts val="800"/>
              </a:spcBef>
            </a:pPr>
            <a:r>
              <a:rPr lang="en-US" altLang="ko-KR" i="1">
                <a:solidFill>
                  <a:srgbClr val="004992"/>
                </a:solidFill>
                <a:ea typeface="굴림" charset="-127"/>
              </a:rPr>
              <a:t>fyrir meðferðaraðila:</a:t>
            </a:r>
            <a:endParaRPr lang="nl-NL" altLang="en-US" i="1">
              <a:solidFill>
                <a:srgbClr val="004992"/>
              </a:solidFill>
            </a:endParaRPr>
          </a:p>
          <a:p>
            <a:pPr marL="114300" defTabSz="914400" eaLnBrk="1" hangingPunct="1">
              <a:lnSpc>
                <a:spcPct val="100000"/>
              </a:lnSpc>
              <a:spcBef>
                <a:spcPts val="800"/>
              </a:spcBef>
            </a:pPr>
            <a:r>
              <a:rPr lang="en-US" altLang="ko-KR">
                <a:solidFill>
                  <a:srgbClr val="004992"/>
                </a:solidFill>
                <a:ea typeface="굴림" charset="-127"/>
              </a:rPr>
              <a:t>Vinsamlegast afhentu vinnublöð. Kynntu app okkar COGITO (sækja án endurgjalds).</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82CA931F-024D-43C8-AA0A-0B1434983A3A}" type="slidenum">
              <a:rPr lang="de-DE" altLang="de-DE">
                <a:latin typeface="+mn-lt"/>
              </a:rPr>
              <a:pPr>
                <a:defRPr/>
              </a:pPr>
              <a:t>89</a:t>
            </a:fld>
            <a:endParaRPr lang="de-DE" altLang="de-DE">
              <a:latin typeface="+mn-lt"/>
            </a:endParaRPr>
          </a:p>
        </p:txBody>
      </p:sp>
      <p:sp>
        <p:nvSpPr>
          <p:cNvPr id="6" name="Rechteck 5"/>
          <p:cNvSpPr/>
          <p:nvPr/>
        </p:nvSpPr>
        <p:spPr>
          <a:xfrm>
            <a:off x="4865688" y="4497388"/>
            <a:ext cx="2663825" cy="369887"/>
          </a:xfrm>
          <a:prstGeom prst="rect">
            <a:avLst/>
          </a:prstGeom>
        </p:spPr>
        <p:txBody>
          <a:bodyPr wrap="none"/>
          <a:lstStyle>
            <a:lvl1pPr marL="114300">
              <a:defRPr sz="2800">
                <a:solidFill>
                  <a:schemeClr val="tx1"/>
                </a:solidFill>
                <a:latin typeface="Arial" charset="0"/>
                <a:cs typeface="Calibri Light" pitchFamily="34" charset="0"/>
              </a:defRPr>
            </a:lvl1pPr>
            <a:lvl2pPr marL="742950" indent="-285750">
              <a:defRPr sz="2800">
                <a:solidFill>
                  <a:schemeClr val="tx1"/>
                </a:solidFill>
                <a:latin typeface="Arial" charset="0"/>
                <a:cs typeface="Calibri Light" pitchFamily="34" charset="0"/>
              </a:defRPr>
            </a:lvl2pPr>
            <a:lvl3pPr marL="1143000" indent="-228600">
              <a:defRPr sz="2800">
                <a:solidFill>
                  <a:schemeClr val="tx1"/>
                </a:solidFill>
                <a:latin typeface="Arial" charset="0"/>
                <a:cs typeface="Calibri Light" pitchFamily="34" charset="0"/>
              </a:defRPr>
            </a:lvl3pPr>
            <a:lvl4pPr marL="1600200" indent="-228600">
              <a:defRPr sz="2800">
                <a:solidFill>
                  <a:schemeClr val="tx1"/>
                </a:solidFill>
                <a:latin typeface="Arial" charset="0"/>
                <a:cs typeface="Calibri Light" pitchFamily="34" charset="0"/>
              </a:defRPr>
            </a:lvl4pPr>
            <a:lvl5pPr marL="2057400" indent="-228600">
              <a:defRPr sz="2800">
                <a:solidFill>
                  <a:schemeClr val="tx1"/>
                </a:solidFill>
                <a:latin typeface="Arial" charset="0"/>
                <a:cs typeface="Calibri Light" pitchFamily="34" charset="0"/>
              </a:defRPr>
            </a:lvl5pPr>
            <a:lvl6pPr marL="2514600" indent="-228600" eaLnBrk="0" fontAlgn="base" hangingPunct="0">
              <a:spcBef>
                <a:spcPct val="0"/>
              </a:spcBef>
              <a:spcAft>
                <a:spcPct val="0"/>
              </a:spcAft>
              <a:defRPr sz="2800">
                <a:solidFill>
                  <a:schemeClr val="tx1"/>
                </a:solidFill>
                <a:latin typeface="Arial" charset="0"/>
                <a:cs typeface="Calibri Light" pitchFamily="34" charset="0"/>
              </a:defRPr>
            </a:lvl6pPr>
            <a:lvl7pPr marL="2971800" indent="-228600" eaLnBrk="0" fontAlgn="base" hangingPunct="0">
              <a:spcBef>
                <a:spcPct val="0"/>
              </a:spcBef>
              <a:spcAft>
                <a:spcPct val="0"/>
              </a:spcAft>
              <a:defRPr sz="2800">
                <a:solidFill>
                  <a:schemeClr val="tx1"/>
                </a:solidFill>
                <a:latin typeface="Arial" charset="0"/>
                <a:cs typeface="Calibri Light" pitchFamily="34" charset="0"/>
              </a:defRPr>
            </a:lvl7pPr>
            <a:lvl8pPr marL="3429000" indent="-228600" eaLnBrk="0" fontAlgn="base" hangingPunct="0">
              <a:spcBef>
                <a:spcPct val="0"/>
              </a:spcBef>
              <a:spcAft>
                <a:spcPct val="0"/>
              </a:spcAft>
              <a:defRPr sz="2800">
                <a:solidFill>
                  <a:schemeClr val="tx1"/>
                </a:solidFill>
                <a:latin typeface="Arial" charset="0"/>
                <a:cs typeface="Calibri Light" pitchFamily="34" charset="0"/>
              </a:defRPr>
            </a:lvl8pPr>
            <a:lvl9pPr marL="3886200" indent="-228600" eaLnBrk="0" fontAlgn="base" hangingPunct="0">
              <a:spcBef>
                <a:spcPct val="0"/>
              </a:spcBef>
              <a:spcAft>
                <a:spcPct val="0"/>
              </a:spcAft>
              <a:defRPr sz="2800">
                <a:solidFill>
                  <a:schemeClr val="tx1"/>
                </a:solidFill>
                <a:latin typeface="Arial" charset="0"/>
                <a:cs typeface="Calibri Light" pitchFamily="34" charset="0"/>
              </a:defRPr>
            </a:lvl9pPr>
          </a:lstStyle>
          <a:p>
            <a:pPr algn="ctr">
              <a:spcBef>
                <a:spcPts val="800"/>
              </a:spcBef>
              <a:defRPr/>
            </a:pPr>
            <a:r>
              <a:rPr lang="de-DE" altLang="en-US" sz="1800">
                <a:solidFill>
                  <a:srgbClr val="333333"/>
                </a:solidFill>
                <a:latin typeface="+mn-lt"/>
                <a:cs typeface="+mn-cs"/>
              </a:rPr>
              <a:t>www.uke.de/mct_app</a:t>
            </a:r>
          </a:p>
        </p:txBody>
      </p:sp>
      <p:pic>
        <p:nvPicPr>
          <p:cNvPr id="101383"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3063" y="3309938"/>
            <a:ext cx="139541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4"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86725" y="3309938"/>
            <a:ext cx="11572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F7AB329-C927-4485-838F-2A5A28E7EFDE}" type="slidenum">
              <a:rPr lang="de-DE" altLang="de-DE">
                <a:latin typeface="+mn-lt"/>
              </a:rPr>
              <a:pPr>
                <a:defRPr/>
              </a:pPr>
              <a:t>90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324113733"/>
              </p:ext>
            </p:extLst>
          </p:nvPr>
        </p:nvGraphicFramePr>
        <p:xfrm>
          <a:off x="409575" y="2011363"/>
          <a:ext cx="11376025" cy="4511675"/>
        </p:xfrm>
        <a:graphic>
          <a:graphicData uri="http://schemas.openxmlformats.org/drawingml/2006/table">
            <a:tbl>
              <a:tblPr>
                <a:tableStyleId>{21E4AEA4-8DFA-4A89-87EB-49C32662AFE0}</a:tableStyleId>
              </a:tblPr>
              <a:tblGrid>
                <a:gridCol w="1653159">
                  <a:extLst>
                    <a:ext uri="{9D8B030D-6E8A-4147-A177-3AD203B41FA5}">
                      <a16:colId xmlns:a16="http://schemas.microsoft.com/office/drawing/2014/main" val="20000"/>
                    </a:ext>
                  </a:extLst>
                </a:gridCol>
                <a:gridCol w="1216510">
                  <a:extLst>
                    <a:ext uri="{9D8B030D-6E8A-4147-A177-3AD203B41FA5}">
                      <a16:colId xmlns:a16="http://schemas.microsoft.com/office/drawing/2014/main" val="20001"/>
                    </a:ext>
                  </a:extLst>
                </a:gridCol>
                <a:gridCol w="1750403">
                  <a:extLst>
                    <a:ext uri="{9D8B030D-6E8A-4147-A177-3AD203B41FA5}">
                      <a16:colId xmlns:a16="http://schemas.microsoft.com/office/drawing/2014/main" val="20002"/>
                    </a:ext>
                  </a:extLst>
                </a:gridCol>
                <a:gridCol w="3088064">
                  <a:extLst>
                    <a:ext uri="{9D8B030D-6E8A-4147-A177-3AD203B41FA5}">
                      <a16:colId xmlns:a16="http://schemas.microsoft.com/office/drawing/2014/main" val="20003"/>
                    </a:ext>
                  </a:extLst>
                </a:gridCol>
                <a:gridCol w="3667889">
                  <a:extLst>
                    <a:ext uri="{9D8B030D-6E8A-4147-A177-3AD203B41FA5}">
                      <a16:colId xmlns:a16="http://schemas.microsoft.com/office/drawing/2014/main" val="20004"/>
                    </a:ext>
                  </a:extLst>
                </a:gridCol>
              </a:tblGrid>
              <a:tr h="7316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cs typeface="Times New Roman" pitchFamily="18" charset="0"/>
                        </a:rPr>
                        <a:t>Nafn</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ljósmyndara</a:t>
                      </a:r>
                      <a:r>
                        <a:rPr kumimoji="0" lang="en-GB" sz="1000" b="0" i="0" u="none" strike="noStrike" cap="none" normalizeH="0" baseline="0" dirty="0">
                          <a:ln>
                            <a:noFill/>
                          </a:ln>
                          <a:solidFill>
                            <a:srgbClr val="333333"/>
                          </a:solidFill>
                          <a:effectLst/>
                          <a:latin typeface="+mn-lt"/>
                          <a:cs typeface="Times New Roman" pitchFamily="18" charset="0"/>
                        </a:rPr>
                        <a:t>/</a:t>
                      </a:r>
                      <a:r>
                        <a:rPr kumimoji="0" lang="en-GB" sz="1000" b="0" i="0" u="none" strike="noStrike" cap="none" normalizeH="0" baseline="0" dirty="0" err="1">
                          <a:ln>
                            <a:noFill/>
                          </a:ln>
                          <a:solidFill>
                            <a:srgbClr val="333333"/>
                          </a:solidFill>
                          <a:effectLst/>
                          <a:latin typeface="+mn-lt"/>
                          <a:cs typeface="Times New Roman" pitchFamily="18" charset="0"/>
                        </a:rPr>
                        <a:t>Listamanns</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Fotograf</a:t>
                      </a:r>
                      <a:r>
                        <a:rPr kumimoji="0" lang="en-GB" sz="1000" b="0" i="0" u="none" strike="noStrike" cap="none" normalizeH="0" baseline="0" dirty="0">
                          <a:ln>
                            <a:noFill/>
                          </a:ln>
                          <a:solidFill>
                            <a:srgbClr val="333333"/>
                          </a:solidFill>
                          <a:effectLst/>
                          <a:latin typeface="+mn-lt"/>
                          <a:cs typeface="Times New Roman" pitchFamily="18" charset="0"/>
                        </a:rPr>
                        <a:t>/</a:t>
                      </a:r>
                      <a:r>
                        <a:rPr kumimoji="0" lang="en-GB" sz="1000" b="0" i="0" u="none" strike="noStrike" cap="none" normalizeH="0" baseline="0" dirty="0" err="1">
                          <a:ln>
                            <a:noFill/>
                          </a:ln>
                          <a:solidFill>
                            <a:srgbClr val="333333"/>
                          </a:solidFill>
                          <a:effectLst/>
                          <a:latin typeface="+mn-lt"/>
                          <a:cs typeface="Times New Roman" pitchFamily="18" charset="0"/>
                        </a:rPr>
                        <a:t>Künstler</a:t>
                      </a:r>
                      <a:endParaRPr kumimoji="0" lang="de-DE" sz="1000" b="0" i="0" u="none" strike="noStrike" cap="none" normalizeH="0" baseline="0" dirty="0">
                        <a:ln>
                          <a:noFill/>
                        </a:ln>
                        <a:solidFill>
                          <a:srgbClr val="333333"/>
                        </a:solidFill>
                        <a:effectLst/>
                        <a:latin typeface="+mn-lt"/>
                        <a:cs typeface="Times New Roman" pitchFamily="18" charset="0"/>
                      </a:endParaRPr>
                    </a:p>
                  </a:txBody>
                  <a:tcPr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cs typeface="Times New Roman" pitchFamily="18" charset="0"/>
                        </a:rPr>
                        <a:t>Heimild</a:t>
                      </a:r>
                      <a:r>
                        <a:rPr kumimoji="0" lang="en-GB" sz="1000" b="0" i="0" u="none" strike="noStrike" cap="none" normalizeH="0" baseline="0" dirty="0">
                          <a:ln>
                            <a:noFill/>
                          </a:ln>
                          <a:solidFill>
                            <a:srgbClr val="333333"/>
                          </a:solidFill>
                          <a:effectLst/>
                          <a:latin typeface="+mn-l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cs typeface="Times New Roman" pitchFamily="18" charset="0"/>
                        </a:rPr>
                        <a:t>Quelle</a:t>
                      </a:r>
                      <a:endParaRPr kumimoji="0" lang="de-DE" sz="1000" b="0" i="0" u="none" strike="noStrike" cap="none" normalizeH="0" baseline="0" dirty="0">
                        <a:ln>
                          <a:noFill/>
                        </a:ln>
                        <a:solidFill>
                          <a:srgbClr val="333333"/>
                        </a:solidFill>
                        <a:effectLst/>
                        <a:latin typeface="+mn-lt"/>
                        <a:cs typeface="Times New Roman" pitchFamily="18" charset="0"/>
                      </a:endParaRPr>
                    </a:p>
                  </a:txBody>
                  <a:tcPr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cs typeface="Times New Roman" pitchFamily="18" charset="0"/>
                        </a:rPr>
                        <a:t>Nafn</a:t>
                      </a:r>
                      <a:r>
                        <a:rPr kumimoji="0" lang="de-DE" sz="1000" b="0" i="0" u="none" strike="noStrike" cap="none" normalizeH="0" baseline="0" dirty="0">
                          <a:ln>
                            <a:noFill/>
                          </a:ln>
                          <a:solidFill>
                            <a:srgbClr val="333333"/>
                          </a:solidFill>
                          <a:effectLst/>
                          <a:latin typeface="+mn-lt"/>
                          <a:cs typeface="Times New Roman" pitchFamily="18" charset="0"/>
                        </a:rPr>
                        <a:t> </a:t>
                      </a:r>
                      <a:r>
                        <a:rPr kumimoji="0" lang="de-DE" sz="1000" b="0" i="0" u="none" strike="noStrike" cap="none" normalizeH="0" baseline="0" dirty="0" err="1">
                          <a:ln>
                            <a:noFill/>
                          </a:ln>
                          <a:solidFill>
                            <a:srgbClr val="333333"/>
                          </a:solidFill>
                          <a:effectLst/>
                          <a:latin typeface="+mn-lt"/>
                          <a:cs typeface="Times New Roman" pitchFamily="18" charset="0"/>
                        </a:rPr>
                        <a:t>Myndar</a:t>
                      </a:r>
                      <a:r>
                        <a:rPr kumimoji="0" lang="de-DE" sz="1000" b="0" i="0" u="none" strike="noStrike" cap="none" normalizeH="0" baseline="0" dirty="0">
                          <a:ln>
                            <a:noFill/>
                          </a:ln>
                          <a:solidFill>
                            <a:srgbClr val="333333"/>
                          </a:solidFill>
                          <a:effectLst/>
                          <a:latin typeface="+mn-l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cs typeface="Times New Roman" pitchFamily="18" charset="0"/>
                        </a:rPr>
                        <a:t>Name des Bildes</a:t>
                      </a:r>
                    </a:p>
                  </a:txBody>
                  <a:tcPr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cs typeface="Times New Roman" pitchFamily="18" charset="0"/>
                        </a:rPr>
                        <a:t>CC = </a:t>
                      </a:r>
                      <a:r>
                        <a:rPr kumimoji="0" lang="en-GB" sz="1000" b="0" i="0" u="none" strike="noStrike" cap="none" normalizeH="0" baseline="0" dirty="0" err="1">
                          <a:ln>
                            <a:noFill/>
                          </a:ln>
                          <a:solidFill>
                            <a:srgbClr val="333333"/>
                          </a:solidFill>
                          <a:effectLst/>
                          <a:latin typeface="+mn-lt"/>
                          <a:cs typeface="Times New Roman" pitchFamily="18" charset="0"/>
                        </a:rPr>
                        <a:t>notað</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með</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samsvarandi</a:t>
                      </a:r>
                      <a:r>
                        <a:rPr kumimoji="0" lang="en-GB" sz="1000" b="0" i="0" u="none" strike="noStrike" cap="none" normalizeH="0" baseline="0" dirty="0">
                          <a:ln>
                            <a:noFill/>
                          </a:ln>
                          <a:solidFill>
                            <a:srgbClr val="333333"/>
                          </a:solidFill>
                          <a:effectLst/>
                          <a:latin typeface="+mn-lt"/>
                          <a:cs typeface="Times New Roman" pitchFamily="18" charset="0"/>
                        </a:rPr>
                        <a:t> creative commons </a:t>
                      </a:r>
                      <a:r>
                        <a:rPr kumimoji="0" lang="en-GB" sz="1000" b="0" i="0" u="none" strike="noStrike" cap="none" normalizeH="0" baseline="0" dirty="0" err="1">
                          <a:ln>
                            <a:noFill/>
                          </a:ln>
                          <a:solidFill>
                            <a:srgbClr val="333333"/>
                          </a:solidFill>
                          <a:effectLst/>
                          <a:latin typeface="+mn-lt"/>
                          <a:cs typeface="Times New Roman" pitchFamily="18" charset="0"/>
                        </a:rPr>
                        <a:t>leyfi</a:t>
                      </a:r>
                      <a:r>
                        <a:rPr kumimoji="0" lang="en-GB" sz="1000" b="0" i="0" u="none" strike="noStrike" cap="none" normalizeH="0" baseline="0" dirty="0">
                          <a:ln>
                            <a:noFill/>
                          </a:ln>
                          <a:solidFill>
                            <a:srgbClr val="333333"/>
                          </a:solidFill>
                          <a:effectLst/>
                          <a:latin typeface="+mn-lt"/>
                          <a:cs typeface="Times New Roman" pitchFamily="18" charset="0"/>
                        </a:rPr>
                        <a:t>; PP = </a:t>
                      </a:r>
                      <a:r>
                        <a:rPr kumimoji="0" lang="en-GB" sz="1000" b="0" i="0" u="none" strike="noStrike" cap="none" normalizeH="0" baseline="0" dirty="0" err="1">
                          <a:ln>
                            <a:noFill/>
                          </a:ln>
                          <a:solidFill>
                            <a:srgbClr val="333333"/>
                          </a:solidFill>
                          <a:effectLst/>
                          <a:latin typeface="+mn-lt"/>
                          <a:cs typeface="Times New Roman" pitchFamily="18" charset="0"/>
                        </a:rPr>
                        <a:t>notað</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með</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persónulegu</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leyfi</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listamanns</a:t>
                      </a:r>
                      <a:endParaRPr kumimoji="0" lang="en-GB" sz="1000" b="0" i="0" u="none" strike="noStrike" cap="none" normalizeH="0" baseline="0" dirty="0">
                        <a:ln>
                          <a:noFill/>
                        </a:ln>
                        <a:solidFill>
                          <a:srgbClr val="333333"/>
                        </a:solidFill>
                        <a:effectLst/>
                        <a:latin typeface="+mn-l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cs typeface="Times New Roman" pitchFamily="18" charset="0"/>
                        </a:rPr>
                        <a:t>CC = </a:t>
                      </a:r>
                      <a:r>
                        <a:rPr kumimoji="0" lang="en-GB" sz="1000" b="0" i="0" u="none" strike="noStrike" cap="none" normalizeH="0" baseline="0" dirty="0" err="1">
                          <a:ln>
                            <a:noFill/>
                          </a:ln>
                          <a:solidFill>
                            <a:srgbClr val="333333"/>
                          </a:solidFill>
                          <a:effectLst/>
                          <a:latin typeface="+mn-lt"/>
                          <a:cs typeface="Times New Roman" pitchFamily="18" charset="0"/>
                        </a:rPr>
                        <a:t>genutzt</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unter</a:t>
                      </a:r>
                      <a:r>
                        <a:rPr kumimoji="0" lang="en-GB" sz="1000" b="0" i="0" u="none" strike="noStrike" cap="none" normalizeH="0" baseline="0" dirty="0">
                          <a:ln>
                            <a:noFill/>
                          </a:ln>
                          <a:solidFill>
                            <a:srgbClr val="333333"/>
                          </a:solidFill>
                          <a:effectLst/>
                          <a:latin typeface="+mn-lt"/>
                          <a:cs typeface="Times New Roman" pitchFamily="18" charset="0"/>
                        </a:rPr>
                        <a:t> creative commons </a:t>
                      </a:r>
                      <a:r>
                        <a:rPr kumimoji="0" lang="en-GB" sz="1000" b="0" i="0" u="none" strike="noStrike" cap="none" normalizeH="0" baseline="0" dirty="0" err="1">
                          <a:ln>
                            <a:noFill/>
                          </a:ln>
                          <a:solidFill>
                            <a:srgbClr val="333333"/>
                          </a:solidFill>
                          <a:effectLst/>
                          <a:latin typeface="+mn-lt"/>
                          <a:cs typeface="Times New Roman" pitchFamily="18" charset="0"/>
                        </a:rPr>
                        <a:t>Lizenz</a:t>
                      </a:r>
                      <a:r>
                        <a:rPr kumimoji="0" lang="en-GB" sz="1000" b="0" i="0" u="none" strike="noStrike" cap="none" normalizeH="0" baseline="0" dirty="0">
                          <a:ln>
                            <a:noFill/>
                          </a:ln>
                          <a:solidFill>
                            <a:srgbClr val="333333"/>
                          </a:solidFill>
                          <a:effectLst/>
                          <a:latin typeface="+mn-lt"/>
                          <a:cs typeface="Times New Roman" pitchFamily="18" charset="0"/>
                        </a:rPr>
                        <a:t>, PP = </a:t>
                      </a:r>
                      <a:r>
                        <a:rPr kumimoji="0" lang="en-GB" sz="1000" b="0" i="0" u="none" strike="noStrike" cap="none" normalizeH="0" baseline="0" dirty="0" err="1">
                          <a:ln>
                            <a:noFill/>
                          </a:ln>
                          <a:solidFill>
                            <a:srgbClr val="333333"/>
                          </a:solidFill>
                          <a:effectLst/>
                          <a:latin typeface="+mn-lt"/>
                          <a:cs typeface="Times New Roman" pitchFamily="18" charset="0"/>
                        </a:rPr>
                        <a:t>verwendet</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mit</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persönlicher</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Zustimmung</a:t>
                      </a:r>
                      <a:r>
                        <a:rPr kumimoji="0" lang="en-GB" sz="1000" b="0" i="0" u="none" strike="noStrike" cap="none" normalizeH="0" baseline="0" dirty="0">
                          <a:ln>
                            <a:noFill/>
                          </a:ln>
                          <a:solidFill>
                            <a:srgbClr val="333333"/>
                          </a:solidFill>
                          <a:effectLst/>
                          <a:latin typeface="+mn-lt"/>
                          <a:cs typeface="Times New Roman" pitchFamily="18" charset="0"/>
                        </a:rPr>
                        <a:t> des </a:t>
                      </a:r>
                      <a:r>
                        <a:rPr kumimoji="0" lang="en-GB" sz="1000" b="0" i="0" u="none" strike="noStrike" cap="none" normalizeH="0" baseline="0" dirty="0" err="1">
                          <a:ln>
                            <a:noFill/>
                          </a:ln>
                          <a:solidFill>
                            <a:srgbClr val="333333"/>
                          </a:solidFill>
                          <a:effectLst/>
                          <a:latin typeface="+mn-lt"/>
                          <a:cs typeface="Times New Roman" pitchFamily="18" charset="0"/>
                        </a:rPr>
                        <a:t>Künstlers</a:t>
                      </a:r>
                      <a:endParaRPr kumimoji="0" lang="de-DE" sz="1000" b="0" i="0" u="none" strike="noStrike" cap="none" normalizeH="0" baseline="0" dirty="0">
                        <a:ln>
                          <a:noFill/>
                        </a:ln>
                        <a:solidFill>
                          <a:srgbClr val="333333"/>
                        </a:solidFill>
                        <a:effectLst/>
                        <a:latin typeface="+mn-lt"/>
                        <a:cs typeface="Times New Roman" pitchFamily="18" charset="0"/>
                      </a:endParaRPr>
                    </a:p>
                  </a:txBody>
                  <a:tcPr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cs typeface="Times New Roman" pitchFamily="18" charset="0"/>
                        </a:rPr>
                        <a:t>Lýsing</a:t>
                      </a:r>
                      <a:r>
                        <a:rPr kumimoji="0" lang="de-DE" sz="1000" b="0" i="0" u="none" strike="noStrike" cap="none" normalizeH="0" baseline="0" dirty="0">
                          <a:ln>
                            <a:noFill/>
                          </a:ln>
                          <a:solidFill>
                            <a:srgbClr val="333333"/>
                          </a:solidFill>
                          <a:effectLst/>
                          <a:latin typeface="+mn-lt"/>
                          <a:cs typeface="Times New Roman" pitchFamily="18" charset="0"/>
                        </a:rPr>
                        <a:t>/Kurzbeschreibung</a:t>
                      </a:r>
                    </a:p>
                  </a:txBody>
                  <a:tcPr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7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487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7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5487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9575" y="765175"/>
            <a:ext cx="113760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defRPr/>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702099A09D2A84A882030753990FC40" ma:contentTypeVersion="10" ma:contentTypeDescription="Create a new document." ma:contentTypeScope="" ma:versionID="cfa989289380a90a52952d16a220bb44">
  <xsd:schema xmlns:xsd="http://www.w3.org/2001/XMLSchema" xmlns:xs="http://www.w3.org/2001/XMLSchema" xmlns:p="http://schemas.microsoft.com/office/2006/metadata/properties" xmlns:ns2="bad9db3a-c9c6-42aa-b137-61ba08a504cf" xmlns:ns3="1132e7b8-8bcd-4bc0-9ce1-15dd1ac25dd2" targetNamespace="http://schemas.microsoft.com/office/2006/metadata/properties" ma:root="true" ma:fieldsID="72a055df42784a456ab340c2fda1cbee" ns2:_="" ns3:_="">
    <xsd:import namespace="bad9db3a-c9c6-42aa-b137-61ba08a504cf"/>
    <xsd:import namespace="1132e7b8-8bcd-4bc0-9ce1-15dd1ac25dd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d9db3a-c9c6-42aa-b137-61ba08a504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32e7b8-8bcd-4bc0-9ce1-15dd1ac25dd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196542-16E0-4F14-A61C-F42AEF5C45A5}">
  <ds:schemaRefs>
    <ds:schemaRef ds:uri="http://schemas.microsoft.com/sharepoint/v3/contenttype/forms"/>
  </ds:schemaRefs>
</ds:datastoreItem>
</file>

<file path=customXml/itemProps2.xml><?xml version="1.0" encoding="utf-8"?>
<ds:datastoreItem xmlns:ds="http://schemas.openxmlformats.org/officeDocument/2006/customXml" ds:itemID="{AB78327D-5F47-4928-9CBE-F867AA913D83}">
  <ds:schemaRefs>
    <ds:schemaRef ds:uri="http://purl.org/dc/terms/"/>
    <ds:schemaRef ds:uri="bad9db3a-c9c6-42aa-b137-61ba08a504cf"/>
    <ds:schemaRef ds:uri="http://schemas.microsoft.com/office/2006/documentManagement/types"/>
    <ds:schemaRef ds:uri="http://schemas.microsoft.com/office/infopath/2007/PartnerControls"/>
    <ds:schemaRef ds:uri="http://purl.org/dc/elements/1.1/"/>
    <ds:schemaRef ds:uri="http://www.w3.org/XML/1998/namespace"/>
    <ds:schemaRef ds:uri="1132e7b8-8bcd-4bc0-9ce1-15dd1ac25dd2"/>
    <ds:schemaRef ds:uri="http://schemas.microsoft.com/office/2006/metadata/propertie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E05B2F23-1F21-4584-BC43-ADB9B362F6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d9db3a-c9c6-42aa-b137-61ba08a504cf"/>
    <ds:schemaRef ds:uri="1132e7b8-8bcd-4bc0-9ce1-15dd1ac25d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new</Template>
  <TotalTime>0</TotalTime>
  <Words>4075</Words>
  <Application>Microsoft Office PowerPoint</Application>
  <PresentationFormat>Benutzerdefiniert</PresentationFormat>
  <Paragraphs>767</Paragraphs>
  <Slides>90</Slides>
  <Notes>90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90</vt:i4>
      </vt:variant>
    </vt:vector>
  </HeadingPairs>
  <TitlesOfParts>
    <vt:vector size="98" baseType="lpstr">
      <vt:lpstr>Times New Roman</vt:lpstr>
      <vt:lpstr>Calibri</vt:lpstr>
      <vt:lpstr>Arial</vt:lpstr>
      <vt:lpstr>Wingdings</vt:lpstr>
      <vt:lpstr>Calibri Light</vt:lpstr>
      <vt:lpstr>Symbol</vt:lpstr>
      <vt:lpstr>Wingdings</vt:lpstr>
      <vt:lpstr>UKE_PPT-Vorlage_16zu9</vt:lpstr>
      <vt:lpstr>HI 5 A – Minni</vt:lpstr>
      <vt:lpstr>Minni</vt:lpstr>
      <vt:lpstr>Minni</vt:lpstr>
      <vt:lpstr>Minni</vt:lpstr>
      <vt:lpstr>Minni</vt:lpstr>
      <vt:lpstr>Minni</vt:lpstr>
      <vt:lpstr>Hvernig get ég bætt minnið?</vt:lpstr>
      <vt:lpstr>Hvernig get ég bætt minnið?</vt:lpstr>
      <vt:lpstr>Hvernig get ég bætt minnið?</vt:lpstr>
      <vt:lpstr>Hvernig get ég bætt minnið?</vt:lpstr>
      <vt:lpstr>Hvernig get ég bætt minnið?</vt:lpstr>
      <vt:lpstr>Hvernig get ég bætt minnið?</vt:lpstr>
      <vt:lpstr>Hvernig get ég bætt minnið?</vt:lpstr>
      <vt:lpstr>Hvernig get ég bætt minnið?</vt:lpstr>
      <vt:lpstr>Hvernig get ég bætt minnið?</vt:lpstr>
      <vt:lpstr>Skynjum við öll og munum eins?</vt:lpstr>
      <vt:lpstr>Takið eftir mismunandi litavali, stærð og lögun eftir málverkum. Hafa málararnir á einhverjum stöðum málað eitthvað á ólíkan hátt eða jafnvel sleppt einhverju úr?</vt:lpstr>
      <vt:lpstr>Enginn skynjar hlutina nákvæmlega eins! Eins og á þessum þremur málverkum: Sama landslagið er túlkað á mismunandi hátt!</vt:lpstr>
      <vt:lpstr>Æfing</vt:lpstr>
      <vt:lpstr>Æfing</vt:lpstr>
      <vt:lpstr>Æfing</vt:lpstr>
      <vt:lpstr>PowerPoint-Präsentation</vt:lpstr>
      <vt:lpstr>Á ströndinni Hvað sástu? Hversu viss ertu?</vt:lpstr>
      <vt:lpstr>Á ströndinni</vt:lpstr>
      <vt:lpstr>PowerPoint-Präsentation</vt:lpstr>
      <vt:lpstr>Lestarstöð Hvað sástu? Hversu viss ertu?</vt:lpstr>
      <vt:lpstr>Lestarstöð</vt:lpstr>
      <vt:lpstr>Falskar minningar í daglegu lífi</vt:lpstr>
      <vt:lpstr>Falskar minningar í daglegu lífi</vt:lpstr>
      <vt:lpstr>Falskar minningar í daglegu lífi</vt:lpstr>
      <vt:lpstr>Minnisvandi</vt:lpstr>
      <vt:lpstr>Minnisvandi</vt:lpstr>
      <vt:lpstr>Minnisvandi</vt:lpstr>
      <vt:lpstr>Minnisvandi</vt:lpstr>
      <vt:lpstr>Falskar minningar</vt:lpstr>
      <vt:lpstr>Falskar minningar</vt:lpstr>
      <vt:lpstr>Falskar minningar</vt:lpstr>
      <vt:lpstr>Falskar minningar</vt:lpstr>
      <vt:lpstr>Af hverju erum við að þessu?</vt:lpstr>
      <vt:lpstr>Af hverju erum við að þessu?</vt:lpstr>
      <vt:lpstr>Af hverju erum við að þessu?</vt:lpstr>
      <vt:lpstr>Hvernig minnisvandi getur leitt til rangtúlkunar í geðrofi – dæmi</vt:lpstr>
      <vt:lpstr>Æfing</vt:lpstr>
      <vt:lpstr>Æfing</vt:lpstr>
      <vt:lpstr>PowerPoint-Präsentation</vt:lpstr>
      <vt:lpstr>Söluturn Hvað sástu? Hversu viss ertu?</vt:lpstr>
      <vt:lpstr>Söluturn (kiosk)</vt:lpstr>
      <vt:lpstr>PowerPoint-Präsentation</vt:lpstr>
      <vt:lpstr>Garður Hvað var ekki til staðar? Hversu viss ertu?</vt:lpstr>
      <vt:lpstr>Garður</vt:lpstr>
      <vt:lpstr>Valfrjálst: Myndband</vt:lpstr>
      <vt:lpstr>PowerPoint-Präsentation</vt:lpstr>
      <vt:lpstr>Hugarflug</vt:lpstr>
      <vt:lpstr>Kennslustofa Hvað sástu á myndinni? Hversu viss ertu?</vt:lpstr>
      <vt:lpstr>Kennslustofa</vt:lpstr>
      <vt:lpstr>PowerPoint-Präsentation</vt:lpstr>
      <vt:lpstr>Sjómaður Hvað var ekki á myndinni? Hversu viss ertu?</vt:lpstr>
      <vt:lpstr>Sjómaður</vt:lpstr>
      <vt:lpstr>PowerPoint-Präsentation</vt:lpstr>
      <vt:lpstr>Hugarflug</vt:lpstr>
      <vt:lpstr>Gatnamót Hvað sástu á myndinni? Hversu viss ertu?</vt:lpstr>
      <vt:lpstr>Gatnamót</vt:lpstr>
      <vt:lpstr>PowerPoint-Präsentation</vt:lpstr>
      <vt:lpstr>Hugarflug</vt:lpstr>
      <vt:lpstr>Leikvöllur Hvað sástu á myndinni? Hversu viss ertu?</vt:lpstr>
      <vt:lpstr>Leikvöllur</vt:lpstr>
      <vt:lpstr>PowerPoint-Präsentation</vt:lpstr>
      <vt:lpstr>Gifting Hvað var ekki á myndinni? Hversu viss ertu?</vt:lpstr>
      <vt:lpstr>Gifting</vt:lpstr>
      <vt:lpstr>PowerPoint-Präsentation</vt:lpstr>
      <vt:lpstr>Fótbolti Hvað var ekki á myndinni? Hversu viss ertu?</vt:lpstr>
      <vt:lpstr>Fótbolti</vt:lpstr>
      <vt:lpstr>PowerPoint-Präsentation</vt:lpstr>
      <vt:lpstr>Á tunglinu Hvað var ekki á myndinni? Hversu viss ertu?</vt:lpstr>
      <vt:lpstr>Á tunglinu</vt:lpstr>
      <vt:lpstr>PowerPoint-Präsentation</vt:lpstr>
      <vt:lpstr>Björgun Hvað var ekki á myndinni? Hversu viss ertu?</vt:lpstr>
      <vt:lpstr>Björgun</vt:lpstr>
      <vt:lpstr>PowerPoint-Präsentation</vt:lpstr>
      <vt:lpstr>Hugarflug</vt:lpstr>
      <vt:lpstr>Vegagerð Hvað sástu á myndinni? Hversu viss ertu?</vt:lpstr>
      <vt:lpstr>Vegagerð</vt:lpstr>
      <vt:lpstr>Tenging við daglegt líf</vt:lpstr>
      <vt:lpstr>Tenging við daglegt líf</vt:lpstr>
      <vt:lpstr>Tenging við daglegt líf</vt:lpstr>
      <vt:lpstr>Hvernig tengist þetta geðrofi?</vt:lpstr>
      <vt:lpstr>Hvernig tengist þetta geðrofi?</vt:lpstr>
      <vt:lpstr>Hvernig tengist þetta geðrofi?</vt:lpstr>
      <vt:lpstr>Takk fyrir tímann!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439</cp:revision>
  <dcterms:created xsi:type="dcterms:W3CDTF">2004-06-30T16:15:23Z</dcterms:created>
  <dcterms:modified xsi:type="dcterms:W3CDTF">2022-09-15T09:21:38Z</dcterms:modified>
</cp:coreProperties>
</file>