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9" r:id="rId1"/>
  </p:sldMasterIdLst>
  <p:notesMasterIdLst>
    <p:notesMasterId r:id="rId157"/>
  </p:notesMasterIdLst>
  <p:handoutMasterIdLst>
    <p:handoutMasterId r:id="rId158"/>
  </p:handoutMasterIdLst>
  <p:sldIdLst>
    <p:sldId id="859" r:id="rId2"/>
    <p:sldId id="581" r:id="rId3"/>
    <p:sldId id="841" r:id="rId4"/>
    <p:sldId id="840" r:id="rId5"/>
    <p:sldId id="839" r:id="rId6"/>
    <p:sldId id="838" r:id="rId7"/>
    <p:sldId id="787" r:id="rId8"/>
    <p:sldId id="843" r:id="rId9"/>
    <p:sldId id="842" r:id="rId10"/>
    <p:sldId id="861" r:id="rId11"/>
    <p:sldId id="862" r:id="rId12"/>
    <p:sldId id="860" r:id="rId13"/>
    <p:sldId id="792" r:id="rId14"/>
    <p:sldId id="847" r:id="rId15"/>
    <p:sldId id="846" r:id="rId16"/>
    <p:sldId id="699" r:id="rId17"/>
    <p:sldId id="723" r:id="rId18"/>
    <p:sldId id="794" r:id="rId19"/>
    <p:sldId id="780" r:id="rId20"/>
    <p:sldId id="795" r:id="rId21"/>
    <p:sldId id="848" r:id="rId22"/>
    <p:sldId id="769" r:id="rId23"/>
    <p:sldId id="796" r:id="rId24"/>
    <p:sldId id="850" r:id="rId25"/>
    <p:sldId id="849" r:id="rId26"/>
    <p:sldId id="594" r:id="rId27"/>
    <p:sldId id="425" r:id="rId28"/>
    <p:sldId id="426" r:id="rId29"/>
    <p:sldId id="427" r:id="rId30"/>
    <p:sldId id="428" r:id="rId31"/>
    <p:sldId id="429" r:id="rId32"/>
    <p:sldId id="430" r:id="rId33"/>
    <p:sldId id="431" r:id="rId34"/>
    <p:sldId id="432" r:id="rId35"/>
    <p:sldId id="593" r:id="rId36"/>
    <p:sldId id="595" r:id="rId37"/>
    <p:sldId id="596" r:id="rId38"/>
    <p:sldId id="597" r:id="rId39"/>
    <p:sldId id="598" r:id="rId40"/>
    <p:sldId id="599" r:id="rId41"/>
    <p:sldId id="600" r:id="rId42"/>
    <p:sldId id="601" r:id="rId43"/>
    <p:sldId id="602" r:id="rId44"/>
    <p:sldId id="776" r:id="rId45"/>
    <p:sldId id="829" r:id="rId46"/>
    <p:sldId id="830" r:id="rId47"/>
    <p:sldId id="831" r:id="rId48"/>
    <p:sldId id="832" r:id="rId49"/>
    <p:sldId id="833" r:id="rId50"/>
    <p:sldId id="834" r:id="rId51"/>
    <p:sldId id="835" r:id="rId52"/>
    <p:sldId id="836" r:id="rId53"/>
    <p:sldId id="837"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51"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818" r:id="rId122"/>
    <p:sldId id="852"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21" r:id="rId138"/>
    <p:sldId id="856" r:id="rId139"/>
    <p:sldId id="855" r:id="rId140"/>
    <p:sldId id="854" r:id="rId141"/>
    <p:sldId id="853" r:id="rId142"/>
    <p:sldId id="802" r:id="rId143"/>
    <p:sldId id="858" r:id="rId144"/>
    <p:sldId id="857" r:id="rId145"/>
    <p:sldId id="827" r:id="rId146"/>
    <p:sldId id="806" r:id="rId147"/>
    <p:sldId id="807" r:id="rId148"/>
    <p:sldId id="808" r:id="rId149"/>
    <p:sldId id="809" r:id="rId150"/>
    <p:sldId id="810" r:id="rId151"/>
    <p:sldId id="811" r:id="rId152"/>
    <p:sldId id="812" r:id="rId153"/>
    <p:sldId id="813" r:id="rId154"/>
    <p:sldId id="814" r:id="rId155"/>
    <p:sldId id="815" r:id="rId156"/>
  </p:sldIdLst>
  <p:sldSz cx="12195175" cy="6858000"/>
  <p:notesSz cx="6781800" cy="9926638"/>
  <p:embeddedFontLst>
    <p:embeddedFont>
      <p:font typeface="Arial Black" panose="020B0A04020102020204" pitchFamily="34" charset="0"/>
      <p:bold r:id="rId159"/>
    </p:embeddedFont>
    <p:embeddedFont>
      <p:font typeface="Calibri Light" panose="020F0302020204030204" pitchFamily="34" charset="0"/>
      <p:regular r:id="rId160"/>
      <p:italic r:id="rId161"/>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Arial Black" panose="020B0A04020102020204" pitchFamily="34" charset="0"/>
        <a:ea typeface="+mn-ea"/>
        <a:cs typeface="+mn-cs"/>
      </a:defRPr>
    </a:lvl6pPr>
    <a:lvl7pPr marL="2743200" algn="l" defTabSz="914400" rtl="0" eaLnBrk="1" latinLnBrk="0" hangingPunct="1">
      <a:defRPr sz="4000" kern="1200">
        <a:solidFill>
          <a:schemeClr val="tx1"/>
        </a:solidFill>
        <a:latin typeface="Arial Black" panose="020B0A04020102020204" pitchFamily="34" charset="0"/>
        <a:ea typeface="+mn-ea"/>
        <a:cs typeface="+mn-cs"/>
      </a:defRPr>
    </a:lvl7pPr>
    <a:lvl8pPr marL="3200400" algn="l" defTabSz="914400" rtl="0" eaLnBrk="1" latinLnBrk="0" hangingPunct="1">
      <a:defRPr sz="4000" kern="1200">
        <a:solidFill>
          <a:schemeClr val="tx1"/>
        </a:solidFill>
        <a:latin typeface="Arial Black" panose="020B0A04020102020204" pitchFamily="34" charset="0"/>
        <a:ea typeface="+mn-ea"/>
        <a:cs typeface="+mn-cs"/>
      </a:defRPr>
    </a:lvl8pPr>
    <a:lvl9pPr marL="3657600" algn="l" defTabSz="914400" rtl="0" eaLnBrk="1" latinLnBrk="0" hangingPunct="1">
      <a:defRPr sz="4000" kern="1200">
        <a:solidFill>
          <a:schemeClr val="tx1"/>
        </a:solidFill>
        <a:latin typeface="Arial Black" panose="020B0A04020102020204" pitchFamily="34"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7579" autoAdjust="0"/>
    <p:restoredTop sz="94677" autoAdjust="0"/>
  </p:normalViewPr>
  <p:slideViewPr>
    <p:cSldViewPr>
      <p:cViewPr varScale="1">
        <p:scale>
          <a:sx n="67" d="100"/>
          <a:sy n="67" d="100"/>
        </p:scale>
        <p:origin x="924" y="4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89DB0B9E-6799-4359-BCAE-4D93287EDEE4}" type="slidenum">
              <a:rPr lang="en-GB" altLang="de-DE"/>
              <a:pPr/>
              <a:t>‹Nr.›</a:t>
            </a:fld>
            <a:endParaRPr lang="en-GB" altLang="de-DE"/>
          </a:p>
        </p:txBody>
      </p:sp>
    </p:spTree>
    <p:extLst>
      <p:ext uri="{BB962C8B-B14F-4D97-AF65-F5344CB8AC3E}">
        <p14:creationId xmlns:p14="http://schemas.microsoft.com/office/powerpoint/2010/main" val="3586392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6486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FAC9F997-F57B-4F30-802D-782A1615895B}" type="slidenum">
              <a:rPr lang="de-DE" altLang="de-DE"/>
              <a:pPr/>
              <a:t>‹Nr.›</a:t>
            </a:fld>
            <a:endParaRPr lang="de-DE" altLang="de-DE"/>
          </a:p>
        </p:txBody>
      </p:sp>
    </p:spTree>
    <p:extLst>
      <p:ext uri="{BB962C8B-B14F-4D97-AF65-F5344CB8AC3E}">
        <p14:creationId xmlns:p14="http://schemas.microsoft.com/office/powerpoint/2010/main" val="19458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2</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3</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4</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5</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C6CD7-461F-4593-BB09-8BAD4D87243F}" type="slidenum">
              <a:rPr lang="de-DE" altLang="de-DE" sz="1300"/>
              <a:pPr eaLnBrk="1" hangingPunct="1">
                <a:spcBef>
                  <a:spcPct val="0"/>
                </a:spcBef>
              </a:pPr>
              <a:t>7</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250095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C6CD7-461F-4593-BB09-8BAD4D87243F}" type="slidenum">
              <a:rPr lang="de-DE" altLang="de-DE" sz="1300"/>
              <a:pPr eaLnBrk="1" hangingPunct="1">
                <a:spcBef>
                  <a:spcPct val="0"/>
                </a:spcBef>
              </a:pPr>
              <a:t>8</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25009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C6CD7-461F-4593-BB09-8BAD4D87243F}" type="slidenum">
              <a:rPr lang="de-DE" altLang="de-DE" sz="1300"/>
              <a:pPr eaLnBrk="1" hangingPunct="1">
                <a:spcBef>
                  <a:spcPct val="0"/>
                </a:spcBef>
              </a:pPr>
              <a:t>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250095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5A06EB-3920-4A03-8101-4142F68EB617}" type="slidenum">
              <a:rPr lang="de-DE" altLang="de-DE" sz="1300"/>
              <a:pPr eaLnBrk="1" hangingPunct="1">
                <a:spcBef>
                  <a:spcPct val="0"/>
                </a:spcBef>
              </a:pPr>
              <a:t>10</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333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5A06EB-3920-4A03-8101-4142F68EB617}" type="slidenum">
              <a:rPr lang="de-DE" altLang="de-DE" sz="1300"/>
              <a:pPr eaLnBrk="1" hangingPunct="1">
                <a:spcBef>
                  <a:spcPct val="0"/>
                </a:spcBef>
              </a:pPr>
              <a:t>11</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0271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5A06EB-3920-4A03-8101-4142F68EB617}" type="slidenum">
              <a:rPr lang="de-DE" altLang="de-DE" sz="1300"/>
              <a:pPr eaLnBrk="1" hangingPunct="1">
                <a:spcBef>
                  <a:spcPct val="0"/>
                </a:spcBef>
              </a:pPr>
              <a:t>12</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0641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E539B3-F935-4874-A166-C9537BBF3165}" type="slidenum">
              <a:rPr lang="de-DE" altLang="de-DE" sz="1300"/>
              <a:pPr eaLnBrk="1" hangingPunct="1">
                <a:spcBef>
                  <a:spcPct val="0"/>
                </a:spcBef>
              </a:pPr>
              <a:t>13</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189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E539B3-F935-4874-A166-C9537BBF3165}" type="slidenum">
              <a:rPr lang="de-DE" altLang="de-DE" sz="1300"/>
              <a:pPr eaLnBrk="1" hangingPunct="1">
                <a:spcBef>
                  <a:spcPct val="0"/>
                </a:spcBef>
              </a:pPr>
              <a:t>14</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189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E539B3-F935-4874-A166-C9537BBF3165}" type="slidenum">
              <a:rPr lang="de-DE" altLang="de-DE" sz="1300"/>
              <a:pPr eaLnBrk="1" hangingPunct="1">
                <a:spcBef>
                  <a:spcPct val="0"/>
                </a:spcBef>
              </a:pPr>
              <a:t>15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189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8D8FDB-7141-4CE5-A5D4-2D2D691B6600}" type="slidenum">
              <a:rPr lang="de-DE" altLang="de-DE" sz="1300"/>
              <a:pPr eaLnBrk="1" hangingPunct="1">
                <a:spcBef>
                  <a:spcPct val="0"/>
                </a:spcBef>
              </a:pPr>
              <a:t>16</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068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0E2348-C9D5-4F1C-89BD-BE2C2A2F40D0}" type="slidenum">
              <a:rPr lang="de-DE" altLang="de-DE" sz="1300"/>
              <a:pPr eaLnBrk="1" hangingPunct="1">
                <a:spcBef>
                  <a:spcPct val="0"/>
                </a:spcBef>
              </a:pPr>
              <a:t>17</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5787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09EF73-AAC1-4423-A81C-A272A11C5AB0}" type="slidenum">
              <a:rPr lang="de-DE" altLang="de-DE" sz="1300"/>
              <a:pPr eaLnBrk="1" hangingPunct="1">
                <a:spcBef>
                  <a:spcPct val="0"/>
                </a:spcBef>
              </a:pPr>
              <a:t>18</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1486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2C39E6-6B90-4871-8C89-28F5D61EF33F}" type="slidenum">
              <a:rPr lang="de-DE" altLang="de-DE" sz="1300"/>
              <a:pPr eaLnBrk="1" hangingPunct="1">
                <a:spcBef>
                  <a:spcPct val="0"/>
                </a:spcBef>
              </a:pPr>
              <a:t>19</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0136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50A170-05DF-4FB9-8C80-1EE3F06EEDFB}" type="slidenum">
              <a:rPr lang="de-DE" altLang="de-DE" sz="1300"/>
              <a:pPr eaLnBrk="1" hangingPunct="1">
                <a:spcBef>
                  <a:spcPct val="0"/>
                </a:spcBef>
              </a:pPr>
              <a:t>20</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7910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50A170-05DF-4FB9-8C80-1EE3F06EEDFB}" type="slidenum">
              <a:rPr lang="de-DE" altLang="de-DE" sz="1300"/>
              <a:pPr eaLnBrk="1" hangingPunct="1">
                <a:spcBef>
                  <a:spcPct val="0"/>
                </a:spcBef>
              </a:pPr>
              <a:t>21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7910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072132-75E3-4704-B6CB-F88C42E4F703}" type="slidenum">
              <a:rPr lang="de-DE" altLang="de-DE" sz="1300"/>
              <a:pPr eaLnBrk="1" hangingPunct="1">
                <a:spcBef>
                  <a:spcPct val="0"/>
                </a:spcBef>
              </a:pPr>
              <a:t>22</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8836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B7919-C270-4875-A902-3D5F5AC0C2E8}" type="slidenum">
              <a:rPr lang="de-DE" altLang="de-DE" sz="1300"/>
              <a:pPr eaLnBrk="1" hangingPunct="1">
                <a:spcBef>
                  <a:spcPct val="0"/>
                </a:spcBef>
              </a:pPr>
              <a:t>23</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8304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B7919-C270-4875-A902-3D5F5AC0C2E8}" type="slidenum">
              <a:rPr lang="de-DE" altLang="de-DE" sz="1300"/>
              <a:pPr eaLnBrk="1" hangingPunct="1">
                <a:spcBef>
                  <a:spcPct val="0"/>
                </a:spcBef>
              </a:pPr>
              <a:t>24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8304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B7919-C270-4875-A902-3D5F5AC0C2E8}" type="slidenum">
              <a:rPr lang="de-DE" altLang="de-DE" sz="1300"/>
              <a:pPr eaLnBrk="1" hangingPunct="1">
                <a:spcBef>
                  <a:spcPct val="0"/>
                </a:spcBef>
              </a:pPr>
              <a:t>25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8304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55EDB1-651A-41D3-9159-DDE42399B6B8}" type="slidenum">
              <a:rPr lang="de-DE" altLang="de-DE" sz="1300"/>
              <a:pPr eaLnBrk="1" hangingPunct="1">
                <a:spcBef>
                  <a:spcPct val="0"/>
                </a:spcBef>
              </a:pPr>
              <a:t>26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2172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91071C-30F3-468B-8657-60CA0BAE3829}" type="slidenum">
              <a:rPr lang="de-DE" altLang="de-DE" sz="1300"/>
              <a:pPr eaLnBrk="1" hangingPunct="1">
                <a:spcBef>
                  <a:spcPct val="0"/>
                </a:spcBef>
              </a:pPr>
              <a:t>27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6610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2345AF-E625-4F54-BF87-411BA11B9A8F}" type="slidenum">
              <a:rPr lang="de-DE" altLang="de-DE" sz="1300"/>
              <a:pPr eaLnBrk="1" hangingPunct="1">
                <a:spcBef>
                  <a:spcPct val="0"/>
                </a:spcBef>
              </a:pPr>
              <a:t>28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61509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C6419-E1A0-452D-9A38-4F83AA292DA0}" type="slidenum">
              <a:rPr lang="de-DE" altLang="de-DE" sz="1300"/>
              <a:pPr eaLnBrk="1" hangingPunct="1">
                <a:spcBef>
                  <a:spcPct val="0"/>
                </a:spcBef>
              </a:pPr>
              <a:t>29</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2166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89B694-CEC8-4207-B850-CA9044380DB1}" type="slidenum">
              <a:rPr lang="de-DE" altLang="de-DE" sz="1300"/>
              <a:pPr eaLnBrk="1" hangingPunct="1">
                <a:spcBef>
                  <a:spcPct val="0"/>
                </a:spcBef>
              </a:pPr>
              <a:t>30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8785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75DC3F-1A41-4F4C-900C-D01D6E73DCD7}" type="slidenum">
              <a:rPr lang="de-DE" altLang="de-DE" sz="1300"/>
              <a:pPr eaLnBrk="1" hangingPunct="1">
                <a:spcBef>
                  <a:spcPct val="0"/>
                </a:spcBef>
              </a:pPr>
              <a:t>31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257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59D273-7ECC-415E-B052-A93FB064D0F3}" type="slidenum">
              <a:rPr lang="de-DE" altLang="de-DE" sz="1300"/>
              <a:pPr eaLnBrk="1" hangingPunct="1">
                <a:spcBef>
                  <a:spcPct val="0"/>
                </a:spcBef>
              </a:pPr>
              <a:t>32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45578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CE1135-E7A3-4E95-B383-B8D202CD3F32}" type="slidenum">
              <a:rPr lang="de-DE" altLang="de-DE" sz="1300"/>
              <a:pPr eaLnBrk="1" hangingPunct="1">
                <a:spcBef>
                  <a:spcPct val="0"/>
                </a:spcBef>
              </a:pPr>
              <a:t>33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14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1D3C7E-7695-4419-A9AF-18E7F59DF611}" type="slidenum">
              <a:rPr lang="de-DE" altLang="de-DE" sz="1300"/>
              <a:pPr eaLnBrk="1" hangingPunct="1">
                <a:spcBef>
                  <a:spcPct val="0"/>
                </a:spcBef>
              </a:pPr>
              <a:t>34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1986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53CC6D-362F-40B8-9D84-34751A582055}" type="slidenum">
              <a:rPr lang="de-DE" altLang="de-DE" sz="1300"/>
              <a:pPr eaLnBrk="1" hangingPunct="1">
                <a:spcBef>
                  <a:spcPct val="0"/>
                </a:spcBef>
              </a:pPr>
              <a:t>35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5534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879AEC-8E0E-432D-8DFF-7AC9AED56E64}" type="slidenum">
              <a:rPr lang="de-DE" altLang="de-DE" sz="1300"/>
              <a:pPr eaLnBrk="1" hangingPunct="1">
                <a:spcBef>
                  <a:spcPct val="0"/>
                </a:spcBef>
              </a:pPr>
              <a:t>36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75671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B44771-1F7D-4BB3-9D53-8B3A11A7E43A}" type="slidenum">
              <a:rPr lang="de-DE" altLang="de-DE" sz="1300"/>
              <a:pPr eaLnBrk="1" hangingPunct="1">
                <a:spcBef>
                  <a:spcPct val="0"/>
                </a:spcBef>
              </a:pPr>
              <a:t>37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9088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AC292E-BB92-4353-B4B5-118BE408F92B}" type="slidenum">
              <a:rPr lang="de-DE" altLang="de-DE" sz="1300"/>
              <a:pPr eaLnBrk="1" hangingPunct="1">
                <a:spcBef>
                  <a:spcPct val="0"/>
                </a:spcBef>
              </a:pPr>
              <a:t>38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1736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02BEC7-7BE9-42DD-973B-CE0D19758374}" type="slidenum">
              <a:rPr lang="de-DE" altLang="de-DE" sz="1300"/>
              <a:pPr eaLnBrk="1" hangingPunct="1">
                <a:spcBef>
                  <a:spcPct val="0"/>
                </a:spcBef>
              </a:pPr>
              <a:t>39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8406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1E1B6E-4C60-4B0C-B58F-089B01CAC7DD}" type="slidenum">
              <a:rPr lang="de-DE" altLang="de-DE" sz="1300"/>
              <a:pPr eaLnBrk="1" hangingPunct="1">
                <a:spcBef>
                  <a:spcPct val="0"/>
                </a:spcBef>
              </a:pPr>
              <a:t>40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55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EDB9A9-CBAD-4CB7-94B1-484E68182637}" type="slidenum">
              <a:rPr lang="de-DE" altLang="de-DE" sz="1300"/>
              <a:pPr eaLnBrk="1" hangingPunct="1">
                <a:spcBef>
                  <a:spcPct val="0"/>
                </a:spcBef>
              </a:pPr>
              <a:t>41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099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295DF-914D-4C9B-BB5B-A9C0FC39ABA5}" type="slidenum">
              <a:rPr lang="de-DE" altLang="de-DE" sz="1300"/>
              <a:pPr eaLnBrk="1" hangingPunct="1">
                <a:spcBef>
                  <a:spcPct val="0"/>
                </a:spcBef>
              </a:pPr>
              <a:t>42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64015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81AA1-D04E-4EDB-9DC0-21D046921514}" type="slidenum">
              <a:rPr lang="de-DE" altLang="de-DE" sz="1300"/>
              <a:pPr eaLnBrk="1" hangingPunct="1">
                <a:spcBef>
                  <a:spcPct val="0"/>
                </a:spcBef>
              </a:pPr>
              <a:t>43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9541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851D6-AC28-4796-A114-84ECC1217F3B}" type="slidenum">
              <a:rPr lang="de-DE" altLang="de-DE" sz="1300"/>
              <a:pPr eaLnBrk="1" hangingPunct="1">
                <a:spcBef>
                  <a:spcPct val="0"/>
                </a:spcBef>
              </a:pPr>
              <a:t>44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42381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879AEC-8E0E-432D-8DFF-7AC9AED56E64}" type="slidenum">
              <a:rPr lang="de-DE" altLang="de-DE" sz="1300"/>
              <a:pPr eaLnBrk="1" hangingPunct="1">
                <a:spcBef>
                  <a:spcPct val="0"/>
                </a:spcBef>
              </a:pPr>
              <a:t>45</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75671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B44771-1F7D-4BB3-9D53-8B3A11A7E43A}" type="slidenum">
              <a:rPr lang="de-DE" altLang="de-DE" sz="1300"/>
              <a:pPr eaLnBrk="1" hangingPunct="1">
                <a:spcBef>
                  <a:spcPct val="0"/>
                </a:spcBef>
              </a:pPr>
              <a:t>46</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90887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AC292E-BB92-4353-B4B5-118BE408F92B}" type="slidenum">
              <a:rPr lang="de-DE" altLang="de-DE" sz="1300"/>
              <a:pPr eaLnBrk="1" hangingPunct="1">
                <a:spcBef>
                  <a:spcPct val="0"/>
                </a:spcBef>
              </a:pPr>
              <a:t>47</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17368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02BEC7-7BE9-42DD-973B-CE0D19758374}" type="slidenum">
              <a:rPr lang="de-DE" altLang="de-DE" sz="1300"/>
              <a:pPr eaLnBrk="1" hangingPunct="1">
                <a:spcBef>
                  <a:spcPct val="0"/>
                </a:spcBef>
              </a:pPr>
              <a:t>48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8406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1E1B6E-4C60-4B0C-B58F-089B01CAC7DD}" type="slidenum">
              <a:rPr lang="de-DE" altLang="de-DE" sz="1300"/>
              <a:pPr eaLnBrk="1" hangingPunct="1">
                <a:spcBef>
                  <a:spcPct val="0"/>
                </a:spcBef>
              </a:pPr>
              <a:t>49</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552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EDB9A9-CBAD-4CB7-94B1-484E68182637}" type="slidenum">
              <a:rPr lang="de-DE" altLang="de-DE" sz="1300"/>
              <a:pPr eaLnBrk="1" hangingPunct="1">
                <a:spcBef>
                  <a:spcPct val="0"/>
                </a:spcBef>
              </a:pPr>
              <a:t>50</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0996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295DF-914D-4C9B-BB5B-A9C0FC39ABA5}" type="slidenum">
              <a:rPr lang="de-DE" altLang="de-DE" sz="1300"/>
              <a:pPr eaLnBrk="1" hangingPunct="1">
                <a:spcBef>
                  <a:spcPct val="0"/>
                </a:spcBef>
              </a:pPr>
              <a:t>51</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64015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81AA1-D04E-4EDB-9DC0-21D046921514}" type="slidenum">
              <a:rPr lang="de-DE" altLang="de-DE" sz="1300"/>
              <a:pPr eaLnBrk="1" hangingPunct="1">
                <a:spcBef>
                  <a:spcPct val="0"/>
                </a:spcBef>
              </a:pPr>
              <a:t>52</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9541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851D6-AC28-4796-A114-84ECC1217F3B}" type="slidenum">
              <a:rPr lang="de-DE" altLang="de-DE" sz="1300"/>
              <a:pPr eaLnBrk="1" hangingPunct="1">
                <a:spcBef>
                  <a:spcPct val="0"/>
                </a:spcBef>
              </a:pPr>
              <a:t>53</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42381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CBEAC1-DDD5-4C05-902B-F50D8D4E0DCF}" type="slidenum">
              <a:rPr lang="de-DE" altLang="de-DE" sz="1300"/>
              <a:pPr eaLnBrk="1" hangingPunct="1">
                <a:spcBef>
                  <a:spcPct val="0"/>
                </a:spcBef>
              </a:pPr>
              <a:t>54</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23732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65D773-C9E8-40E8-9561-2EF28499C427}" type="slidenum">
              <a:rPr lang="de-DE" altLang="de-DE" sz="1300"/>
              <a:pPr eaLnBrk="1" hangingPunct="1">
                <a:spcBef>
                  <a:spcPct val="0"/>
                </a:spcBef>
              </a:pPr>
              <a:t>55</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98547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87810A-6100-4D73-ADA9-FB6A36536B9A}" type="slidenum">
              <a:rPr lang="de-DE" altLang="de-DE" sz="1300"/>
              <a:pPr eaLnBrk="1" hangingPunct="1">
                <a:spcBef>
                  <a:spcPct val="0"/>
                </a:spcBef>
              </a:pPr>
              <a:t>56</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68681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F2AECF-8FA4-4C1B-B238-9237CB563589}" type="slidenum">
              <a:rPr lang="de-DE" altLang="de-DE" sz="1300"/>
              <a:pPr eaLnBrk="1" hangingPunct="1">
                <a:spcBef>
                  <a:spcPct val="0"/>
                </a:spcBef>
              </a:pPr>
              <a:t>57</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2752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2F5EE6-5880-43F3-BA0D-A6A229D539D2}" type="slidenum">
              <a:rPr lang="de-DE" altLang="de-DE" sz="1300"/>
              <a:pPr eaLnBrk="1" hangingPunct="1">
                <a:spcBef>
                  <a:spcPct val="0"/>
                </a:spcBef>
              </a:pPr>
              <a:t>58</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78657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A5AD52-4327-4879-8AB5-C6C73BFF16D7}" type="slidenum">
              <a:rPr lang="de-DE" altLang="de-DE" sz="1300"/>
              <a:pPr eaLnBrk="1" hangingPunct="1">
                <a:spcBef>
                  <a:spcPct val="0"/>
                </a:spcBef>
              </a:pPr>
              <a:t>59</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805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8115AD-359E-42D7-B087-7FB30F730537}" type="slidenum">
              <a:rPr lang="de-DE" altLang="de-DE" sz="1300"/>
              <a:pPr eaLnBrk="1" hangingPunct="1">
                <a:spcBef>
                  <a:spcPct val="0"/>
                </a:spcBef>
              </a:pPr>
              <a:t>60</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03391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5558B7-1B20-4634-B07A-020A5C1671FD}" type="slidenum">
              <a:rPr lang="de-DE" altLang="de-DE" sz="1300"/>
              <a:pPr eaLnBrk="1" hangingPunct="1">
                <a:spcBef>
                  <a:spcPct val="0"/>
                </a:spcBef>
              </a:pPr>
              <a:t>61</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302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056DF-5FAB-467D-B816-78D5CE08EB4E}" type="slidenum">
              <a:rPr lang="de-DE" altLang="de-DE" sz="1300"/>
              <a:pPr eaLnBrk="1" hangingPunct="1">
                <a:spcBef>
                  <a:spcPct val="0"/>
                </a:spcBef>
              </a:pPr>
              <a:t>62</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12559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33B178-2DAC-481C-956F-CF96BF79131D}" type="slidenum">
              <a:rPr lang="de-DE" altLang="de-DE" sz="1300"/>
              <a:pPr eaLnBrk="1" hangingPunct="1">
                <a:spcBef>
                  <a:spcPct val="0"/>
                </a:spcBef>
              </a:pPr>
              <a:t>63</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9090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276C4-B4B9-4E66-83EC-DC071E4BB7DB}" type="slidenum">
              <a:rPr lang="de-DE" altLang="de-DE" sz="1300"/>
              <a:pPr eaLnBrk="1" hangingPunct="1">
                <a:spcBef>
                  <a:spcPct val="0"/>
                </a:spcBef>
              </a:pPr>
              <a:t>64</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43258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38D3C2-F617-4518-9F78-24CD6B6D516D}" type="slidenum">
              <a:rPr lang="de-DE" altLang="de-DE" sz="1300"/>
              <a:pPr eaLnBrk="1" hangingPunct="1">
                <a:spcBef>
                  <a:spcPct val="0"/>
                </a:spcBef>
              </a:pPr>
              <a:t>65</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28546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4DF209-44E8-45F0-BE66-000DE6F44D61}" type="slidenum">
              <a:rPr lang="de-DE" altLang="de-DE" sz="1300"/>
              <a:pPr eaLnBrk="1" hangingPunct="1">
                <a:spcBef>
                  <a:spcPct val="0"/>
                </a:spcBef>
              </a:pPr>
              <a:t>66</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43200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579395-AF59-408B-9E6A-EEDAF99C9994}" type="slidenum">
              <a:rPr lang="de-DE" altLang="de-DE" sz="1300"/>
              <a:pPr eaLnBrk="1" hangingPunct="1">
                <a:spcBef>
                  <a:spcPct val="0"/>
                </a:spcBef>
              </a:pPr>
              <a:t>67</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35645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E7890-5506-4902-8105-D299338A4F58}" type="slidenum">
              <a:rPr lang="de-DE" altLang="de-DE" sz="1300"/>
              <a:pPr eaLnBrk="1" hangingPunct="1">
                <a:spcBef>
                  <a:spcPct val="0"/>
                </a:spcBef>
              </a:pPr>
              <a:t>68</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3008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D346C1-C3F4-4D07-86DE-324DD3A9B26E}" type="slidenum">
              <a:rPr lang="de-DE" altLang="de-DE" sz="1300"/>
              <a:pPr eaLnBrk="1" hangingPunct="1">
                <a:spcBef>
                  <a:spcPct val="0"/>
                </a:spcBef>
              </a:pPr>
              <a:t>69</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5729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8A3F89-F0F6-444F-9DBB-6F79B7DF0448}" type="slidenum">
              <a:rPr lang="de-DE" altLang="de-DE" sz="1300"/>
              <a:pPr eaLnBrk="1" hangingPunct="1">
                <a:spcBef>
                  <a:spcPct val="0"/>
                </a:spcBef>
              </a:pPr>
              <a:t>70</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6157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CF19D3-1A1D-414D-948E-4E8D17B2E605}" type="slidenum">
              <a:rPr lang="de-DE" altLang="de-DE" sz="1300"/>
              <a:pPr eaLnBrk="1" hangingPunct="1">
                <a:spcBef>
                  <a:spcPct val="0"/>
                </a:spcBef>
              </a:pPr>
              <a:t>72</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2489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018AC-33C8-454E-918A-9C62E64AE0E2}" type="slidenum">
              <a:rPr lang="de-DE" altLang="de-DE" sz="1300"/>
              <a:pPr eaLnBrk="1" hangingPunct="1">
                <a:spcBef>
                  <a:spcPct val="0"/>
                </a:spcBef>
              </a:pPr>
              <a:t>73</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3493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E0A5D-5FF0-41D0-B334-BDBEE4670224}" type="slidenum">
              <a:rPr lang="de-DE" altLang="de-DE" sz="1300"/>
              <a:pPr eaLnBrk="1" hangingPunct="1">
                <a:spcBef>
                  <a:spcPct val="0"/>
                </a:spcBef>
              </a:pPr>
              <a:t>74</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93006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2DFAF9-32DB-4F46-A5B8-7825B805BC51}" type="slidenum">
              <a:rPr lang="de-DE" altLang="de-DE" sz="1300"/>
              <a:pPr eaLnBrk="1" hangingPunct="1">
                <a:spcBef>
                  <a:spcPct val="0"/>
                </a:spcBef>
              </a:pPr>
              <a:t>75</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5590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5DCACE-663A-4FFF-9AA1-7D062A1B4942}" type="slidenum">
              <a:rPr lang="de-DE" altLang="de-DE" sz="1300"/>
              <a:pPr eaLnBrk="1" hangingPunct="1">
                <a:spcBef>
                  <a:spcPct val="0"/>
                </a:spcBef>
              </a:pPr>
              <a:t>76</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5523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712C97-4386-4BE3-8A45-2806D7C505E6}" type="slidenum">
              <a:rPr lang="de-DE" altLang="de-DE" sz="1300"/>
              <a:pPr eaLnBrk="1" hangingPunct="1">
                <a:spcBef>
                  <a:spcPct val="0"/>
                </a:spcBef>
              </a:pPr>
              <a:t>77</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51311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A3195C-F884-46AF-BC27-4C747F759A4B}" type="slidenum">
              <a:rPr lang="de-DE" altLang="de-DE" sz="1300"/>
              <a:pPr eaLnBrk="1" hangingPunct="1">
                <a:spcBef>
                  <a:spcPct val="0"/>
                </a:spcBef>
              </a:pPr>
              <a:t>78</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068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91C0D9-E6ED-4CC0-B484-6A898792CF72}" type="slidenum">
              <a:rPr lang="de-DE" altLang="de-DE" sz="1300"/>
              <a:pPr eaLnBrk="1" hangingPunct="1">
                <a:spcBef>
                  <a:spcPct val="0"/>
                </a:spcBef>
              </a:pPr>
              <a:t>79</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3906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EC57A5-A1C5-4C5D-949A-B4E16959B576}" type="slidenum">
              <a:rPr lang="de-DE" altLang="de-DE" sz="1300"/>
              <a:pPr eaLnBrk="1" hangingPunct="1">
                <a:spcBef>
                  <a:spcPct val="0"/>
                </a:spcBef>
              </a:pPr>
              <a:t>80</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8140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41174-3AFF-4163-84D6-9736392FC4F1}" type="slidenum">
              <a:rPr lang="de-DE" altLang="de-DE" sz="1300"/>
              <a:pPr eaLnBrk="1" hangingPunct="1">
                <a:spcBef>
                  <a:spcPct val="0"/>
                </a:spcBef>
              </a:pPr>
              <a:t>81</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332238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288CBB-EADC-4E8F-A6E6-3DFCDF4F83AE}" type="slidenum">
              <a:rPr lang="de-DE" altLang="de-DE" sz="1300"/>
              <a:pPr eaLnBrk="1" hangingPunct="1">
                <a:spcBef>
                  <a:spcPct val="0"/>
                </a:spcBef>
              </a:pPr>
              <a:t>82</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2515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0548F-E363-45D0-BA49-6BFFCFED2194}" type="slidenum">
              <a:rPr lang="de-DE" altLang="de-DE" sz="1300"/>
              <a:pPr eaLnBrk="1" hangingPunct="1">
                <a:spcBef>
                  <a:spcPct val="0"/>
                </a:spcBef>
              </a:pPr>
              <a:t>83</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25463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0F3918-5CA3-4257-95C5-813B7514866E}" type="slidenum">
              <a:rPr lang="de-DE" altLang="de-DE" sz="1300"/>
              <a:pPr eaLnBrk="1" hangingPunct="1">
                <a:spcBef>
                  <a:spcPct val="0"/>
                </a:spcBef>
              </a:pPr>
              <a:t>84</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60967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1F8268-F940-472D-AE7A-C048E08F3EF9}" type="slidenum">
              <a:rPr lang="de-DE" altLang="de-DE" sz="1300"/>
              <a:pPr eaLnBrk="1" hangingPunct="1">
                <a:spcBef>
                  <a:spcPct val="0"/>
                </a:spcBef>
              </a:pPr>
              <a:t>85</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10694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5F8023-D176-4E15-892A-B4D86077D2BC}" type="slidenum">
              <a:rPr lang="de-DE" altLang="de-DE" sz="1300"/>
              <a:pPr eaLnBrk="1" hangingPunct="1">
                <a:spcBef>
                  <a:spcPct val="0"/>
                </a:spcBef>
              </a:pPr>
              <a:t>86</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1311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81FC4A-1661-4F95-BE5B-52A3C0642EE2}" type="slidenum">
              <a:rPr lang="de-DE" altLang="de-DE" sz="1300"/>
              <a:pPr eaLnBrk="1" hangingPunct="1">
                <a:spcBef>
                  <a:spcPct val="0"/>
                </a:spcBef>
              </a:pPr>
              <a:t>87</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548192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4F5CD5-EA4C-4A66-92F8-7410E05ABDDA}" type="slidenum">
              <a:rPr lang="de-DE" altLang="de-DE" sz="1300"/>
              <a:pPr eaLnBrk="1" hangingPunct="1">
                <a:spcBef>
                  <a:spcPct val="0"/>
                </a:spcBef>
              </a:pPr>
              <a:t>88</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474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8912539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AC473C-111C-4473-AD64-E6E09E408009}" type="slidenum">
              <a:rPr lang="de-DE" altLang="de-DE" sz="1300"/>
              <a:pPr eaLnBrk="1" hangingPunct="1">
                <a:spcBef>
                  <a:spcPct val="0"/>
                </a:spcBef>
              </a:pPr>
              <a:t>89</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99777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F0A00C-7602-4AAD-94FB-0C51F9DCC890}" type="slidenum">
              <a:rPr lang="de-DE" altLang="de-DE" sz="1300"/>
              <a:pPr eaLnBrk="1" hangingPunct="1">
                <a:spcBef>
                  <a:spcPct val="0"/>
                </a:spcBef>
              </a:pPr>
              <a:t>90</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34016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602E14-BFE4-42A8-A760-904705F72B21}" type="slidenum">
              <a:rPr lang="de-DE" altLang="de-DE" sz="1300"/>
              <a:pPr eaLnBrk="1" hangingPunct="1">
                <a:spcBef>
                  <a:spcPct val="0"/>
                </a:spcBef>
              </a:pPr>
              <a:t>91</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91421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1E7E1C-67EA-4EDC-97A0-98E202FBE3AC}" type="slidenum">
              <a:rPr lang="de-DE" altLang="de-DE" sz="1300"/>
              <a:pPr eaLnBrk="1" hangingPunct="1">
                <a:spcBef>
                  <a:spcPct val="0"/>
                </a:spcBef>
              </a:pPr>
              <a:t>92</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964832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C399AD-13F3-430F-A714-C376A1A4A73A}" type="slidenum">
              <a:rPr lang="de-DE" altLang="de-DE" sz="1300"/>
              <a:pPr eaLnBrk="1" hangingPunct="1">
                <a:spcBef>
                  <a:spcPct val="0"/>
                </a:spcBef>
              </a:pPr>
              <a:t>93</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91938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D15312-40FE-41E4-A929-A2031A3697EB}" type="slidenum">
              <a:rPr lang="de-DE" altLang="de-DE" sz="1300"/>
              <a:pPr eaLnBrk="1" hangingPunct="1">
                <a:spcBef>
                  <a:spcPct val="0"/>
                </a:spcBef>
              </a:pPr>
              <a:t>94</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52817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C5815-82D8-4561-A64B-4DE86FA0440F}" type="slidenum">
              <a:rPr lang="de-DE" altLang="de-DE" sz="1300"/>
              <a:pPr eaLnBrk="1" hangingPunct="1">
                <a:spcBef>
                  <a:spcPct val="0"/>
                </a:spcBef>
              </a:pPr>
              <a:t>95</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28611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F094DF-0ECC-4F1F-AEF1-96050DB04567}" type="slidenum">
              <a:rPr lang="de-DE" altLang="de-DE" sz="1300"/>
              <a:pPr eaLnBrk="1" hangingPunct="1">
                <a:spcBef>
                  <a:spcPct val="0"/>
                </a:spcBef>
              </a:pPr>
              <a:t>96</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66321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5384BD-484E-4632-96EF-29816D26CAD6}" type="slidenum">
              <a:rPr lang="de-DE" altLang="de-DE" sz="1300"/>
              <a:pPr eaLnBrk="1" hangingPunct="1">
                <a:spcBef>
                  <a:spcPct val="0"/>
                </a:spcBef>
              </a:pPr>
              <a:t>97</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51821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D8D909-1BD3-4D05-8CBA-5354170DCB30}" type="slidenum">
              <a:rPr lang="de-DE" altLang="de-DE" sz="1300"/>
              <a:pPr eaLnBrk="1" hangingPunct="1">
                <a:spcBef>
                  <a:spcPct val="0"/>
                </a:spcBef>
              </a:pPr>
              <a:t>98</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054475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1843B3-F699-475A-9B90-E99E792C869F}" type="slidenum">
              <a:rPr lang="de-DE" altLang="de-DE" sz="1300"/>
              <a:pPr eaLnBrk="1" hangingPunct="1">
                <a:spcBef>
                  <a:spcPct val="0"/>
                </a:spcBef>
              </a:pPr>
              <a:t>99</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9396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3F6C1E-DAFA-472F-9C4E-05C7D74839C4}" type="slidenum">
              <a:rPr lang="de-DE" altLang="de-DE" sz="1300"/>
              <a:pPr eaLnBrk="1" hangingPunct="1">
                <a:spcBef>
                  <a:spcPct val="0"/>
                </a:spcBef>
              </a:pPr>
              <a:t>100</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85946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9D9DF0-FD6F-4F0B-B38E-920BEE50D5E4}" type="slidenum">
              <a:rPr lang="de-DE" altLang="de-DE" sz="1300"/>
              <a:pPr eaLnBrk="1" hangingPunct="1">
                <a:spcBef>
                  <a:spcPct val="0"/>
                </a:spcBef>
              </a:pPr>
              <a:t>101</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66285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565E2F-7462-4E11-A1D9-5760758C187B}" type="slidenum">
              <a:rPr lang="de-DE" altLang="de-DE" sz="1300"/>
              <a:pPr eaLnBrk="1" hangingPunct="1">
                <a:spcBef>
                  <a:spcPct val="0"/>
                </a:spcBef>
              </a:pPr>
              <a:t>102</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736856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6DC796-88D7-46CD-A3AB-1C7980FD8B89}" type="slidenum">
              <a:rPr lang="de-DE" altLang="de-DE" sz="1300"/>
              <a:pPr eaLnBrk="1" hangingPunct="1">
                <a:spcBef>
                  <a:spcPct val="0"/>
                </a:spcBef>
              </a:pPr>
              <a:t>103</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92731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0186FF-BAE9-46C4-889B-644293EA097A}" type="slidenum">
              <a:rPr lang="de-DE" altLang="de-DE" sz="1300"/>
              <a:pPr eaLnBrk="1" hangingPunct="1">
                <a:spcBef>
                  <a:spcPct val="0"/>
                </a:spcBef>
              </a:pPr>
              <a:t>104</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70190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100900-9350-4DFA-8B08-C7D89A791B96}" type="slidenum">
              <a:rPr lang="de-DE" altLang="de-DE" sz="1300"/>
              <a:pPr eaLnBrk="1" hangingPunct="1">
                <a:spcBef>
                  <a:spcPct val="0"/>
                </a:spcBef>
              </a:pPr>
              <a:t>105</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044593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7348C9-2782-43BF-A45D-A4F9730E651D}" type="slidenum">
              <a:rPr lang="de-DE" altLang="de-DE" sz="1300"/>
              <a:pPr eaLnBrk="1" hangingPunct="1">
                <a:spcBef>
                  <a:spcPct val="0"/>
                </a:spcBef>
              </a:pPr>
              <a:t>106</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4934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2BEFED-AC6A-4FB5-B8B0-F8C6EC7A46BA}" type="slidenum">
              <a:rPr lang="de-DE" altLang="de-DE" sz="1300"/>
              <a:pPr eaLnBrk="1" hangingPunct="1">
                <a:spcBef>
                  <a:spcPct val="0"/>
                </a:spcBef>
              </a:pPr>
              <a:t>107</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529440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D649D9-AC53-4480-9A26-F4B885B38AE2}" type="slidenum">
              <a:rPr lang="de-DE" altLang="de-DE" sz="1300"/>
              <a:pPr eaLnBrk="1" hangingPunct="1">
                <a:spcBef>
                  <a:spcPct val="0"/>
                </a:spcBef>
              </a:pPr>
              <a:t>108</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89132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FD82FB-FBF2-4ABC-A5D5-8F7444C1B2DB}" type="slidenum">
              <a:rPr lang="de-DE" altLang="de-DE" sz="1300"/>
              <a:pPr eaLnBrk="1" hangingPunct="1">
                <a:spcBef>
                  <a:spcPct val="0"/>
                </a:spcBef>
              </a:pPr>
              <a:t>109</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02918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A58ABD-874C-4812-A8AD-2DCCE7301BBB}" type="slidenum">
              <a:rPr lang="de-DE" altLang="de-DE" sz="1300"/>
              <a:pPr eaLnBrk="1" hangingPunct="1">
                <a:spcBef>
                  <a:spcPct val="0"/>
                </a:spcBef>
              </a:pPr>
              <a:t>110</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639855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2B2176-DDE9-47C7-9DED-5C12CC3C4652}" type="slidenum">
              <a:rPr lang="de-DE" altLang="de-DE" sz="1300"/>
              <a:pPr eaLnBrk="1" hangingPunct="1">
                <a:spcBef>
                  <a:spcPct val="0"/>
                </a:spcBef>
              </a:pPr>
              <a:t>111</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86409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00E0B-C38A-4E07-8ABE-660B2FD38901}" type="slidenum">
              <a:rPr lang="de-DE" altLang="de-DE" sz="1300"/>
              <a:pPr eaLnBrk="1" hangingPunct="1">
                <a:spcBef>
                  <a:spcPct val="0"/>
                </a:spcBef>
              </a:pPr>
              <a:t>112</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26731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F44960-5E93-4236-AE0C-B557F189D580}" type="slidenum">
              <a:rPr lang="de-DE" altLang="de-DE" sz="1300"/>
              <a:pPr eaLnBrk="1" hangingPunct="1">
                <a:spcBef>
                  <a:spcPct val="0"/>
                </a:spcBef>
              </a:pPr>
              <a:t>113</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32229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3FDB00-24BB-4702-A5F5-FB42209327FE}" type="slidenum">
              <a:rPr lang="de-DE" altLang="de-DE" sz="1300"/>
              <a:pPr eaLnBrk="1" hangingPunct="1">
                <a:spcBef>
                  <a:spcPct val="0"/>
                </a:spcBef>
              </a:pPr>
              <a:t>114</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373604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CA2AE1-E332-42C7-A8FC-41DAFA3283D1}" type="slidenum">
              <a:rPr lang="de-DE" altLang="de-DE" sz="1300"/>
              <a:pPr eaLnBrk="1" hangingPunct="1">
                <a:spcBef>
                  <a:spcPct val="0"/>
                </a:spcBef>
              </a:pPr>
              <a:t>115</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100144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B56096-4DF9-4F5F-8279-5A69E23BFD9F}" type="slidenum">
              <a:rPr lang="de-DE" altLang="de-DE" sz="1300"/>
              <a:pPr eaLnBrk="1" hangingPunct="1">
                <a:spcBef>
                  <a:spcPct val="0"/>
                </a:spcBef>
              </a:pPr>
              <a:t>116</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54484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3A0B9F-BEFE-417E-A9F9-A55EDF2C3DA2}" type="slidenum">
              <a:rPr lang="de-DE" altLang="de-DE" sz="1300"/>
              <a:pPr eaLnBrk="1" hangingPunct="1">
                <a:spcBef>
                  <a:spcPct val="0"/>
                </a:spcBef>
              </a:pPr>
              <a:t>117</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5269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773E35-D828-4537-9F43-6506282DCA1C}" type="slidenum">
              <a:rPr lang="de-DE" altLang="de-DE" sz="1300"/>
              <a:pPr eaLnBrk="1" hangingPunct="1">
                <a:spcBef>
                  <a:spcPct val="0"/>
                </a:spcBef>
              </a:pPr>
              <a:t>118</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77002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5E3727-A3B4-4476-95A6-AF969D0DD215}" type="slidenum">
              <a:rPr lang="de-DE" altLang="de-DE" sz="1300"/>
              <a:pPr eaLnBrk="1" hangingPunct="1">
                <a:spcBef>
                  <a:spcPct val="0"/>
                </a:spcBef>
              </a:pPr>
              <a:t>119</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60852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C19A4B-BAE9-4585-9DE3-49B1D198609E}" type="slidenum">
              <a:rPr lang="de-DE" altLang="de-DE" sz="1300"/>
              <a:pPr eaLnBrk="1" hangingPunct="1">
                <a:spcBef>
                  <a:spcPct val="0"/>
                </a:spcBef>
              </a:pPr>
              <a:t>120</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496758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0A778-5072-43AD-BCAC-2BCEECDB120F}" type="slidenum">
              <a:rPr lang="de-DE" altLang="de-DE" sz="1300"/>
              <a:pPr eaLnBrk="1" hangingPunct="1">
                <a:spcBef>
                  <a:spcPct val="0"/>
                </a:spcBef>
              </a:pPr>
              <a:t>121</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4465597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0A778-5072-43AD-BCAC-2BCEECDB120F}" type="slidenum">
              <a:rPr lang="de-DE" altLang="de-DE" sz="1300"/>
              <a:pPr eaLnBrk="1" hangingPunct="1">
                <a:spcBef>
                  <a:spcPct val="0"/>
                </a:spcBef>
              </a:pPr>
              <a:t>122</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4465597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A492AD-885E-449D-A0A4-5FF53F215A7C}" type="slidenum">
              <a:rPr lang="de-DE" altLang="de-DE" sz="1300"/>
              <a:pPr eaLnBrk="1" hangingPunct="1">
                <a:spcBef>
                  <a:spcPct val="0"/>
                </a:spcBef>
              </a:pPr>
              <a:t>123</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1461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BCF4C8-5DF9-4CE1-8F12-33F69EA9BB8B}" type="slidenum">
              <a:rPr lang="de-DE" altLang="de-DE" sz="1300"/>
              <a:pPr eaLnBrk="1" hangingPunct="1">
                <a:spcBef>
                  <a:spcPct val="0"/>
                </a:spcBef>
              </a:pPr>
              <a:t>124</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15880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B53710-3C12-407F-9507-AADFA423CC42}" type="slidenum">
              <a:rPr lang="de-DE" altLang="de-DE" sz="1300"/>
              <a:pPr eaLnBrk="1" hangingPunct="1">
                <a:spcBef>
                  <a:spcPct val="0"/>
                </a:spcBef>
              </a:pPr>
              <a:t>125</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439383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BDE9C1-A013-4903-B35A-AED1B9C65960}" type="slidenum">
              <a:rPr lang="de-DE" altLang="de-DE" sz="1300"/>
              <a:pPr eaLnBrk="1" hangingPunct="1">
                <a:spcBef>
                  <a:spcPct val="0"/>
                </a:spcBef>
              </a:pPr>
              <a:t>126</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906508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FC7ABE-C306-40FA-B36E-FE2DDEEAEA1A}" type="slidenum">
              <a:rPr lang="de-DE" altLang="de-DE" sz="1300"/>
              <a:pPr eaLnBrk="1" hangingPunct="1">
                <a:spcBef>
                  <a:spcPct val="0"/>
                </a:spcBef>
              </a:pPr>
              <a:t>127</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24495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C01581-C5CA-4A14-BB04-8AE87D893883}" type="slidenum">
              <a:rPr lang="de-DE" altLang="de-DE" sz="1300"/>
              <a:pPr eaLnBrk="1" hangingPunct="1">
                <a:spcBef>
                  <a:spcPct val="0"/>
                </a:spcBef>
              </a:pPr>
              <a:t>128</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51850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A8B0CF-91B0-49AF-BCF9-AD43C39FFC1F}" type="slidenum">
              <a:rPr lang="de-DE" altLang="de-DE" sz="1300"/>
              <a:pPr eaLnBrk="1" hangingPunct="1">
                <a:spcBef>
                  <a:spcPct val="0"/>
                </a:spcBef>
              </a:pPr>
              <a:t>129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639507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8464BE-79D5-4B4F-BF0E-0ECD88EA5FC5}" type="slidenum">
              <a:rPr lang="de-DE" altLang="de-DE" sz="1300"/>
              <a:pPr eaLnBrk="1" hangingPunct="1">
                <a:spcBef>
                  <a:spcPct val="0"/>
                </a:spcBef>
              </a:pPr>
              <a:t>130</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9397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FA21E8-FC04-4F9E-BB28-BFF9CAD45BB9}" type="slidenum">
              <a:rPr lang="de-DE" altLang="de-DE" sz="1300"/>
              <a:pPr eaLnBrk="1" hangingPunct="1">
                <a:spcBef>
                  <a:spcPct val="0"/>
                </a:spcBef>
              </a:pPr>
              <a:t>131</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49153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3C4284-61E9-4232-8E74-D1E599A8E1BF}" type="slidenum">
              <a:rPr lang="de-DE" altLang="de-DE" sz="1300"/>
              <a:pPr eaLnBrk="1" hangingPunct="1">
                <a:spcBef>
                  <a:spcPct val="0"/>
                </a:spcBef>
              </a:pPr>
              <a:t>132</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033081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767907-F887-4180-8A4F-DB872CB5EEDA}" type="slidenum">
              <a:rPr lang="de-DE" altLang="de-DE" sz="1300"/>
              <a:pPr eaLnBrk="1" hangingPunct="1">
                <a:spcBef>
                  <a:spcPct val="0"/>
                </a:spcBef>
              </a:pPr>
              <a:t>133</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3837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1D97BF-9622-48BB-9ACB-8947DAB3B6BA}" type="slidenum">
              <a:rPr lang="de-DE" altLang="de-DE" sz="1300"/>
              <a:pPr eaLnBrk="1" hangingPunct="1">
                <a:spcBef>
                  <a:spcPct val="0"/>
                </a:spcBef>
              </a:pPr>
              <a:t>134</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838728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30C1C8-349B-4EB4-845A-74C67103A2C0}" type="slidenum">
              <a:rPr lang="de-DE" altLang="de-DE" sz="1300"/>
              <a:pPr eaLnBrk="1" hangingPunct="1">
                <a:spcBef>
                  <a:spcPct val="0"/>
                </a:spcBef>
              </a:pPr>
              <a:t>135</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26195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ADC9B9-0373-460F-AE9E-1628E1E2A8F1}" type="slidenum">
              <a:rPr lang="de-DE" altLang="de-DE" sz="1300"/>
              <a:pPr eaLnBrk="1" hangingPunct="1">
                <a:spcBef>
                  <a:spcPct val="0"/>
                </a:spcBef>
              </a:pPr>
              <a:t>136</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393849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137</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138</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139</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140</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141</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26F2F-856C-4C7B-9797-D6964435638A}" type="slidenum">
              <a:rPr lang="de-DE" altLang="de-DE" sz="1300"/>
              <a:pPr eaLnBrk="1" hangingPunct="1">
                <a:spcBef>
                  <a:spcPct val="0"/>
                </a:spcBef>
              </a:pPr>
              <a:t>142</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06693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26F2F-856C-4C7B-9797-D6964435638A}" type="slidenum">
              <a:rPr lang="de-DE" altLang="de-DE" sz="1300"/>
              <a:pPr eaLnBrk="1" hangingPunct="1">
                <a:spcBef>
                  <a:spcPct val="0"/>
                </a:spcBef>
              </a:pPr>
              <a:t>143</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06693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26F2F-856C-4C7B-9797-D6964435638A}" type="slidenum">
              <a:rPr lang="de-DE" altLang="de-DE" sz="1300"/>
              <a:pPr eaLnBrk="1" hangingPunct="1">
                <a:spcBef>
                  <a:spcPct val="0"/>
                </a:spcBef>
              </a:pPr>
              <a:t>144</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06693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Rot="1" noChangeAspect="1" noChangeArrowheads="1" noTextEdit="1"/>
          </p:cNvSpPr>
          <p:nvPr>
            <p:ph type="sldImg"/>
          </p:nvPr>
        </p:nvSpPr>
        <p:spPr>
          <a:xfrm>
            <a:off x="82550" y="744538"/>
            <a:ext cx="6618288" cy="3722687"/>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0835876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B15D1F-77A4-474E-A3BB-795276531FE5}" type="slidenum">
              <a:rPr lang="de-DE" altLang="de-DE" sz="1300">
                <a:solidFill>
                  <a:srgbClr val="000000"/>
                </a:solidFill>
              </a:rPr>
              <a:pPr eaLnBrk="1" hangingPunct="1">
                <a:spcBef>
                  <a:spcPct val="0"/>
                </a:spcBef>
              </a:pPr>
              <a:t>147</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82550" y="744538"/>
            <a:ext cx="6618288" cy="3722687"/>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12714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9A4E59-D29D-4B6F-AD4C-5C45A24FD413}"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88578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C85B82-B482-40F0-AE6F-0E454BBD509C}"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13944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D1A2CC-FDF7-440D-8475-D953D6BBA4CC}" type="slidenum">
              <a:rPr lang="de-DE" altLang="de-DE" sz="1300">
                <a:solidFill>
                  <a:srgbClr val="000000"/>
                </a:solidFill>
              </a:rPr>
              <a:pPr eaLnBrk="1" hangingPunct="1">
                <a:spcBef>
                  <a:spcPct val="0"/>
                </a:spcBef>
              </a:pPr>
              <a:t>150</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73095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834DE7-FF5D-4C21-A0CA-4EF904C0B708}" type="slidenum">
              <a:rPr lang="de-DE" altLang="de-DE" sz="1300">
                <a:solidFill>
                  <a:srgbClr val="000000"/>
                </a:solidFill>
              </a:rPr>
              <a:pPr eaLnBrk="1" hangingPunct="1">
                <a:spcBef>
                  <a:spcPct val="0"/>
                </a:spcBef>
              </a:pPr>
              <a:t>151</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8801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481B1-F255-420B-A711-3962D21B93B4}" type="slidenum">
              <a:rPr lang="de-DE" altLang="de-DE" sz="1300">
                <a:solidFill>
                  <a:srgbClr val="000000"/>
                </a:solidFill>
              </a:rPr>
              <a:pPr eaLnBrk="1" hangingPunct="1">
                <a:spcBef>
                  <a:spcPct val="0"/>
                </a:spcBef>
              </a:pPr>
              <a:t>152</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82550" y="744538"/>
            <a:ext cx="6618288" cy="3722687"/>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2398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14345-B442-4DCE-8CA0-C61980307647}" type="slidenum">
              <a:rPr lang="de-DE" altLang="de-DE" sz="1300">
                <a:solidFill>
                  <a:srgbClr val="000000"/>
                </a:solidFill>
              </a:rPr>
              <a:pPr eaLnBrk="1" hangingPunct="1">
                <a:spcBef>
                  <a:spcPct val="0"/>
                </a:spcBef>
              </a:pPr>
              <a:t>153</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82550" y="744538"/>
            <a:ext cx="6618288" cy="3722687"/>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217165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154</a:t>
            </a:fld>
            <a:endParaRPr lang="de-DE" altLang="de-DE"/>
          </a:p>
        </p:txBody>
      </p:sp>
    </p:spTree>
    <p:extLst>
      <p:ext uri="{BB962C8B-B14F-4D97-AF65-F5344CB8AC3E}">
        <p14:creationId xmlns:p14="http://schemas.microsoft.com/office/powerpoint/2010/main" val="350434392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155</a:t>
            </a:fld>
            <a:endParaRPr lang="de-DE" altLang="de-DE"/>
          </a:p>
        </p:txBody>
      </p:sp>
    </p:spTree>
    <p:extLst>
      <p:ext uri="{BB962C8B-B14F-4D97-AF65-F5344CB8AC3E}">
        <p14:creationId xmlns:p14="http://schemas.microsoft.com/office/powerpoint/2010/main" val="381453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02071B71-211A-4F2F-A7B6-5676969BDE1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Prerano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2C2A7A4A-662E-44E3-BC5E-85F6AA0B6D9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339F226C-677F-48EF-949F-D44DDE9B9FE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02071B71-211A-4F2F-A7B6-5676969BDE1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02071B71-211A-4F2F-A7B6-5676969BDE1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5" name="Slide Number Placeholder 4"/>
          <p:cNvSpPr>
            <a:spLocks noGrp="1"/>
          </p:cNvSpPr>
          <p:nvPr>
            <p:ph type="sldNum" sz="quarter" idx="12"/>
          </p:nvPr>
        </p:nvSpPr>
        <p:spPr bwMode="gray"/>
        <p:txBody>
          <a:bodyPr/>
          <a:lstStyle>
            <a:lvl1pPr>
              <a:defRPr b="0"/>
            </a:lvl1pPr>
          </a:lstStyle>
          <a:p>
            <a:fld id="{5F885531-0E76-4F01-AE7E-F6F53D96E3EC}"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DBB98329-F6B0-4B7F-87A1-F140B266CD95}"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Prerano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2071B71-211A-4F2F-A7B6-5676969BDE1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2 A – Prerano zaključivanje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63396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a:t>
            </a:r>
            <a:r>
              <a:rPr lang="hr-HR" sz="2400">
                <a:solidFill>
                  <a:srgbClr val="333333"/>
                </a:solidFill>
              </a:rPr>
              <a:t>dokaza.</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3</a:t>
            </a:fld>
            <a:endParaRPr lang="de-DE" altLang="de-DE"/>
          </a:p>
        </p:txBody>
      </p:sp>
    </p:spTree>
    <p:extLst>
      <p:ext uri="{BB962C8B-B14F-4D97-AF65-F5344CB8AC3E}">
        <p14:creationId xmlns:p14="http://schemas.microsoft.com/office/powerpoint/2010/main" val="242301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a:t>
            </a:r>
            <a:r>
              <a:rPr lang="hr-HR" sz="2400">
                <a:solidFill>
                  <a:srgbClr val="333333"/>
                </a:solidFill>
              </a:rPr>
              <a:t>između</a:t>
            </a:r>
            <a:r>
              <a:rPr lang="de-DE" sz="240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4</a:t>
            </a:fld>
            <a:endParaRPr lang="de-DE" altLang="de-DE"/>
          </a:p>
        </p:txBody>
      </p:sp>
    </p:spTree>
    <p:extLst>
      <p:ext uri="{BB962C8B-B14F-4D97-AF65-F5344CB8AC3E}">
        <p14:creationId xmlns:p14="http://schemas.microsoft.com/office/powerpoint/2010/main" val="3683502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a:solidFill>
                  <a:srgbClr val="333333"/>
                </a:solidFill>
              </a:rPr>
            </a:br>
            <a:r>
              <a:rPr lang="hr-HR" sz="2400">
                <a:solidFill>
                  <a:srgbClr val="333333"/>
                </a:solidFill>
              </a:rPr>
              <a:t>i</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5</a:t>
            </a:fld>
            <a:endParaRPr lang="de-DE" altLang="de-DE"/>
          </a:p>
        </p:txBody>
      </p:sp>
    </p:spTree>
    <p:extLst>
      <p:ext uri="{BB962C8B-B14F-4D97-AF65-F5344CB8AC3E}">
        <p14:creationId xmlns:p14="http://schemas.microsoft.com/office/powerpoint/2010/main" val="762190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dirty="0">
                <a:solidFill>
                  <a:srgbClr val="333333"/>
                </a:solidFill>
              </a:rPr>
            </a:br>
            <a:r>
              <a:rPr lang="hr-HR" sz="2400" dirty="0">
                <a:solidFill>
                  <a:srgbClr val="333333"/>
                </a:solidFill>
              </a:rPr>
              <a:t>i</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prevelikog detaljisanja pri odlučivanju</a:t>
            </a:r>
            <a:r>
              <a:rPr lang="en-US" sz="2400" dirty="0">
                <a:solidFill>
                  <a:srgbClr val="333333"/>
                </a:solidFill>
              </a:rPr>
              <a:t> (</a:t>
            </a:r>
            <a:r>
              <a:rPr lang="hr-HR" sz="2400" dirty="0">
                <a:solidFill>
                  <a:srgbClr val="004992"/>
                </a:solidFill>
              </a:rPr>
              <a:t>mana:</a:t>
            </a:r>
            <a:r>
              <a:rPr lang="en-US" sz="2400" dirty="0">
                <a:solidFill>
                  <a:srgbClr val="333333"/>
                </a:solidFill>
              </a:rPr>
              <a:t> </a:t>
            </a:r>
            <a:r>
              <a:rPr lang="hr-HR" sz="2400" dirty="0">
                <a:solidFill>
                  <a:srgbClr val="333333"/>
                </a:solidFill>
              </a:rPr>
              <a:t>gubitak vremena</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6</a:t>
            </a:fld>
            <a:endParaRPr lang="de-DE" altLang="de-DE"/>
          </a:p>
        </p:txBody>
      </p:sp>
    </p:spTree>
    <p:extLst>
      <p:ext uri="{BB962C8B-B14F-4D97-AF65-F5344CB8AC3E}">
        <p14:creationId xmlns:p14="http://schemas.microsoft.com/office/powerpoint/2010/main" val="3757415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“Zaključivanje” bez 100% dokaza</a:t>
            </a:r>
          </a:p>
        </p:txBody>
      </p:sp>
      <p:graphicFrame>
        <p:nvGraphicFramePr>
          <p:cNvPr id="6" name="Group 25"/>
          <p:cNvGraphicFramePr>
            <a:graphicFrameLocks noGrp="1"/>
          </p:cNvGraphicFramePr>
          <p:nvPr>
            <p:extLst>
              <p:ext uri="{D42A27DB-BD31-4B8C-83A1-F6EECF244321}">
                <p14:modId xmlns:p14="http://schemas.microsoft.com/office/powerpoint/2010/main" val="2402146291"/>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vatra?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5F885531-0E76-4F01-AE7E-F6F53D96E3EC}"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“Zaključivanje” bez 100% dokaza</a:t>
            </a:r>
          </a:p>
        </p:txBody>
      </p:sp>
      <p:graphicFrame>
        <p:nvGraphicFramePr>
          <p:cNvPr id="6" name="Group 25"/>
          <p:cNvGraphicFramePr>
            <a:graphicFrameLocks noGrp="1"/>
          </p:cNvGraphicFramePr>
          <p:nvPr>
            <p:extLst>
              <p:ext uri="{D42A27DB-BD31-4B8C-83A1-F6EECF244321}">
                <p14:modId xmlns:p14="http://schemas.microsoft.com/office/powerpoint/2010/main" val="502178503"/>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vatra?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Kad</a:t>
                      </a:r>
                      <a:r>
                        <a:rPr kumimoji="0" lang="en-US" sz="2400" b="0" i="0" u="none" strike="noStrike" cap="none" normalizeH="0" baseline="0" dirty="0">
                          <a:ln>
                            <a:noFill/>
                          </a:ln>
                          <a:solidFill>
                            <a:srgbClr val="333333"/>
                          </a:solidFill>
                          <a:effectLst/>
                          <a:latin typeface="Calibri Light"/>
                        </a:rPr>
                        <a:t> se </a:t>
                      </a:r>
                      <a:r>
                        <a:rPr kumimoji="0" lang="en-US" sz="2400" b="0" i="0" u="none" strike="noStrike" cap="none" normalizeH="0" baseline="0" dirty="0" err="1">
                          <a:ln>
                            <a:noFill/>
                          </a:ln>
                          <a:solidFill>
                            <a:srgbClr val="333333"/>
                          </a:solidFill>
                          <a:effectLst/>
                          <a:latin typeface="Calibri Light"/>
                        </a:rPr>
                        <a:t>dvoumite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pozovite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ignorisanje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lažnog</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5F885531-0E76-4F01-AE7E-F6F53D96E3EC}" type="slidenum">
              <a:rPr lang="de-DE" altLang="de-DE" smtClean="0"/>
              <a:pPr/>
              <a:t>8</a:t>
            </a:fld>
            <a:endParaRPr lang="de-DE" altLang="de-DE"/>
          </a:p>
        </p:txBody>
      </p:sp>
    </p:spTree>
    <p:extLst>
      <p:ext uri="{BB962C8B-B14F-4D97-AF65-F5344CB8AC3E}">
        <p14:creationId xmlns:p14="http://schemas.microsoft.com/office/powerpoint/2010/main" val="3083517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“Zaključivanje” bez 100% dokaza</a:t>
            </a:r>
          </a:p>
        </p:txBody>
      </p:sp>
      <p:graphicFrame>
        <p:nvGraphicFramePr>
          <p:cNvPr id="6" name="Group 25"/>
          <p:cNvGraphicFramePr>
            <a:graphicFrameLocks noGrp="1"/>
          </p:cNvGraphicFramePr>
          <p:nvPr>
            <p:extLst>
              <p:ext uri="{D42A27DB-BD31-4B8C-83A1-F6EECF244321}">
                <p14:modId xmlns:p14="http://schemas.microsoft.com/office/powerpoint/2010/main" val="626606518"/>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vatra?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Kad</a:t>
                      </a:r>
                      <a:r>
                        <a:rPr kumimoji="0" lang="en-US" sz="2400" b="0" i="0" u="none" strike="noStrike" cap="none" normalizeH="0" baseline="0" dirty="0">
                          <a:ln>
                            <a:noFill/>
                          </a:ln>
                          <a:solidFill>
                            <a:srgbClr val="333333"/>
                          </a:solidFill>
                          <a:effectLst/>
                          <a:latin typeface="Calibri Light"/>
                        </a:rPr>
                        <a:t> se </a:t>
                      </a:r>
                      <a:r>
                        <a:rPr kumimoji="0" lang="en-US" sz="2400" b="0" i="0" u="none" strike="noStrike" cap="none" normalizeH="0" baseline="0" dirty="0" err="1">
                          <a:ln>
                            <a:noFill/>
                          </a:ln>
                          <a:solidFill>
                            <a:srgbClr val="333333"/>
                          </a:solidFill>
                          <a:effectLst/>
                          <a:latin typeface="Calibri Light"/>
                        </a:rPr>
                        <a:t>dvoumite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pozovite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ignorisanje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lažnog</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Može biti – </a:t>
                      </a:r>
                      <a:r>
                        <a:rPr kumimoji="0" lang="vi-VN" sz="2400" b="0" i="0" u="none" strike="noStrike" cap="none" normalizeH="0" baseline="0" dirty="0">
                          <a:ln>
                            <a:noFill/>
                          </a:ln>
                          <a:solidFill>
                            <a:srgbClr val="333333"/>
                          </a:solidFill>
                          <a:effectLst/>
                          <a:latin typeface="Calibri Light"/>
                        </a:rPr>
                        <a:t>ali postoje druga brojna objašnjenja (npr. dezorjentacija, moždani udar). Ako ne uzmete u obzir druge mogućnosti, možete se ogriješiti o osobu (npr. pokazati gađenje).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5F885531-0E76-4F01-AE7E-F6F53D96E3EC}" type="slidenum">
              <a:rPr lang="de-DE" altLang="de-DE" smtClean="0"/>
              <a:pPr/>
              <a:t>9</a:t>
            </a:fld>
            <a:endParaRPr lang="de-DE" altLang="de-DE"/>
          </a:p>
        </p:txBody>
      </p:sp>
    </p:spTree>
    <p:extLst>
      <p:ext uri="{BB962C8B-B14F-4D97-AF65-F5344CB8AC3E}">
        <p14:creationId xmlns:p14="http://schemas.microsoft.com/office/powerpoint/2010/main" val="3033401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6" name="Group 111"/>
          <p:cNvGraphicFramePr>
            <a:graphicFrameLocks noGrp="1"/>
          </p:cNvGraphicFramePr>
          <p:nvPr>
            <p:extLst>
              <p:ext uri="{D42A27DB-BD31-4B8C-83A1-F6EECF244321}">
                <p14:modId xmlns:p14="http://schemas.microsoft.com/office/powerpoint/2010/main" val="2663351513"/>
              </p:ext>
            </p:extLst>
          </p:nvPr>
        </p:nvGraphicFramePr>
        <p:xfrm>
          <a:off x="408955" y="2203704"/>
          <a:ext cx="11376000" cy="41452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domen</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primjer</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04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politika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kern="1200" cap="none" normalizeH="0" baseline="0" dirty="0">
                          <a:ln>
                            <a:noFill/>
                          </a:ln>
                          <a:solidFill>
                            <a:srgbClr val="004992"/>
                          </a:solidFill>
                          <a:effectLst/>
                          <a:latin typeface="Calibri Light"/>
                          <a:ea typeface="+mn-ea"/>
                          <a:cs typeface="+mn-cs"/>
                        </a:rPr>
                        <a:t>??? </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cesto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donose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prebrzo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zakljucke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kad</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cuju</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zlocin</a:t>
                      </a:r>
                      <a:r>
                        <a:rPr kumimoji="0" lang="de-DE" sz="2000" b="0" i="0" u="none" strike="noStrike" kern="1200" cap="none" normalizeH="0" baseline="0" dirty="0">
                          <a:ln>
                            <a:noFill/>
                          </a:ln>
                          <a:solidFill>
                            <a:schemeClr val="bg1"/>
                          </a:solidFill>
                          <a:effectLst/>
                          <a:latin typeface="Calibri Light"/>
                          <a:ea typeface="+mn-ea"/>
                          <a:cs typeface="+mn-cs"/>
                        </a:rPr>
                        <a:t> u </a:t>
                      </a:r>
                      <a:r>
                        <a:rPr kumimoji="0" lang="de-DE" sz="2000" b="0" i="0" u="none" strike="noStrike" kern="1200" cap="none" normalizeH="0" baseline="0" dirty="0" err="1">
                          <a:ln>
                            <a:noFill/>
                          </a:ln>
                          <a:solidFill>
                            <a:schemeClr val="bg1"/>
                          </a:solidFill>
                          <a:effectLst/>
                          <a:latin typeface="Calibri Light"/>
                          <a:ea typeface="+mn-ea"/>
                          <a:cs typeface="+mn-cs"/>
                        </a:rPr>
                        <a:t>medijima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Zavisno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od</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politickog</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stava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moguci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motivi</a:t>
                      </a:r>
                      <a:r>
                        <a:rPr kumimoji="0" lang="de-DE" sz="2000" b="0" i="0" u="none" strike="noStrike" kern="1200" cap="none" normalizeH="0" baseline="0" dirty="0">
                          <a:ln>
                            <a:noFill/>
                          </a:ln>
                          <a:solidFill>
                            <a:schemeClr val="bg1"/>
                          </a:solidFill>
                          <a:effectLst/>
                          <a:latin typeface="Calibri Light"/>
                          <a:ea typeface="+mn-ea"/>
                          <a:cs typeface="+mn-cs"/>
                        </a:rPr>
                        <a:t> se </a:t>
                      </a:r>
                      <a:r>
                        <a:rPr kumimoji="0" lang="de-DE" sz="2000" b="0" i="0" u="none" strike="noStrike" kern="1200" cap="none" normalizeH="0" baseline="0" dirty="0" err="1">
                          <a:ln>
                            <a:noFill/>
                          </a:ln>
                          <a:solidFill>
                            <a:schemeClr val="bg1"/>
                          </a:solidFill>
                          <a:effectLst/>
                          <a:latin typeface="Calibri Light"/>
                          <a:ea typeface="+mn-ea"/>
                          <a:cs typeface="+mn-cs"/>
                        </a:rPr>
                        <a:t>brzo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pretpostave</a:t>
                      </a:r>
                      <a:r>
                        <a:rPr kumimoji="0" lang="de-DE" sz="2000" b="0" i="0" u="none" strike="noStrike" kern="1200" cap="none" normalizeH="0" baseline="0" dirty="0">
                          <a:ln>
                            <a:noFill/>
                          </a:ln>
                          <a:solidFill>
                            <a:schemeClr val="bg1"/>
                          </a:solidFill>
                          <a:effectLst/>
                          <a:latin typeface="Calibri Light"/>
                          <a:ea typeface="+mn-ea"/>
                          <a:cs typeface="+mn-cs"/>
                        </a:rPr>
                        <a:t>. </a:t>
                      </a:r>
                      <a:br>
                        <a:rPr kumimoji="0" lang="de-DE" sz="2000" b="0" i="0" u="none" strike="noStrike" kern="1200" cap="none" normalizeH="0" baseline="0" dirty="0">
                          <a:ln>
                            <a:noFill/>
                          </a:ln>
                          <a:solidFill>
                            <a:schemeClr val="bg1"/>
                          </a:solidFill>
                          <a:effectLst/>
                          <a:latin typeface="Calibri Light"/>
                          <a:ea typeface="+mn-ea"/>
                          <a:cs typeface="+mn-cs"/>
                        </a:rPr>
                      </a:br>
                      <a:r>
                        <a:rPr kumimoji="0" lang="de-DE" sz="2000" b="0" i="0" u="none" strike="noStrike" kern="1200" cap="none" normalizeH="0" baseline="0" dirty="0">
                          <a:ln>
                            <a:noFill/>
                          </a:ln>
                          <a:solidFill>
                            <a:schemeClr val="bg1"/>
                          </a:solidFill>
                          <a:effectLst/>
                          <a:latin typeface="Calibri Light"/>
                          <a:ea typeface="+mn-ea"/>
                          <a:cs typeface="+mn-cs"/>
                        </a:rPr>
                        <a:t>Na </a:t>
                      </a:r>
                      <a:r>
                        <a:rPr kumimoji="0" lang="de-DE" sz="2000" b="0" i="0" u="none" strike="noStrike" kern="1200" cap="none" normalizeH="0" baseline="0" dirty="0" err="1">
                          <a:ln>
                            <a:noFill/>
                          </a:ln>
                          <a:solidFill>
                            <a:schemeClr val="bg1"/>
                          </a:solidFill>
                          <a:effectLst/>
                          <a:latin typeface="Calibri Light"/>
                          <a:ea typeface="+mn-ea"/>
                          <a:cs typeface="+mn-cs"/>
                        </a:rPr>
                        <a:t>primjer</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Pocinitelj</a:t>
                      </a:r>
                      <a:r>
                        <a:rPr kumimoji="0" lang="de-DE" sz="2000" b="0" i="0" u="none" strike="noStrike" kern="1200" cap="none" normalizeH="0" baseline="0" dirty="0">
                          <a:ln>
                            <a:noFill/>
                          </a:ln>
                          <a:solidFill>
                            <a:schemeClr val="bg1"/>
                          </a:solidFill>
                          <a:effectLst/>
                          <a:latin typeface="Calibri Light"/>
                          <a:ea typeface="+mn-ea"/>
                          <a:cs typeface="+mn-cs"/>
                        </a:rPr>
                        <a:t> i </a:t>
                      </a:r>
                      <a:r>
                        <a:rPr kumimoji="0" lang="de-DE" sz="2000" b="0" i="0" u="none" strike="noStrike" kern="1200" cap="none" normalizeH="0" baseline="0" dirty="0" err="1">
                          <a:ln>
                            <a:noFill/>
                          </a:ln>
                          <a:solidFill>
                            <a:schemeClr val="bg1"/>
                          </a:solidFill>
                          <a:effectLst/>
                          <a:latin typeface="Calibri Light"/>
                          <a:ea typeface="+mn-ea"/>
                          <a:cs typeface="+mn-cs"/>
                        </a:rPr>
                        <a:t>zrtva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su</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razlicite</a:t>
                      </a:r>
                      <a:r>
                        <a:rPr kumimoji="0" lang="de-DE" sz="2000" b="0" i="0" u="none" strike="noStrike" kern="1200" cap="none" normalizeH="0" baseline="0" dirty="0">
                          <a:ln>
                            <a:noFill/>
                          </a:ln>
                          <a:solidFill>
                            <a:schemeClr val="bg1"/>
                          </a:solidFill>
                          <a:effectLst/>
                          <a:latin typeface="Calibri Light"/>
                          <a:ea typeface="+mn-ea"/>
                          <a:cs typeface="+mn-cs"/>
                        </a:rPr>
                        <a:t> rase </a:t>
                      </a:r>
                      <a:r>
                        <a:rPr kumimoji="0" lang="de-DE" sz="2000" b="0" i="0" u="none" strike="noStrike" kern="1200" cap="none" normalizeH="0" baseline="0" dirty="0" err="1">
                          <a:ln>
                            <a:noFill/>
                          </a:ln>
                          <a:solidFill>
                            <a:schemeClr val="bg1"/>
                          </a:solidFill>
                          <a:effectLst/>
                          <a:latin typeface="Calibri Light"/>
                          <a:ea typeface="+mn-ea"/>
                          <a:cs typeface="+mn-cs"/>
                        </a:rPr>
                        <a:t>ili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vjere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Mnogi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vjeruju</a:t>
                      </a:r>
                      <a:r>
                        <a:rPr kumimoji="0" lang="de-DE" sz="2000" b="0" i="0" u="none" strike="noStrike" kern="1200" cap="none" normalizeH="0" baseline="0" dirty="0">
                          <a:ln>
                            <a:noFill/>
                          </a:ln>
                          <a:solidFill>
                            <a:schemeClr val="bg1"/>
                          </a:solidFill>
                          <a:effectLst/>
                          <a:latin typeface="Calibri Light"/>
                          <a:ea typeface="+mn-ea"/>
                          <a:cs typeface="+mn-cs"/>
                        </a:rPr>
                        <a:t> da du </a:t>
                      </a:r>
                      <a:r>
                        <a:rPr kumimoji="0" lang="de-DE" sz="2000" b="0" i="0" u="none" strike="noStrike" kern="1200" cap="none" normalizeH="0" baseline="0" dirty="0" err="1">
                          <a:ln>
                            <a:noFill/>
                          </a:ln>
                          <a:solidFill>
                            <a:schemeClr val="bg1"/>
                          </a:solidFill>
                          <a:effectLst/>
                          <a:latin typeface="Calibri Light"/>
                          <a:ea typeface="+mn-ea"/>
                          <a:cs typeface="+mn-cs"/>
                        </a:rPr>
                        <a:t>rasizam</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ili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ektremizam</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glavni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motivi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zlocina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Ponekad</a:t>
                      </a:r>
                      <a:r>
                        <a:rPr kumimoji="0" lang="de-DE" sz="2000" b="0" i="0" u="none" strike="noStrike" kern="1200" cap="none" normalizeH="0" baseline="0" dirty="0">
                          <a:ln>
                            <a:noFill/>
                          </a:ln>
                          <a:solidFill>
                            <a:schemeClr val="bg1"/>
                          </a:solidFill>
                          <a:effectLst/>
                          <a:latin typeface="Calibri Light"/>
                          <a:ea typeface="+mn-ea"/>
                          <a:cs typeface="+mn-cs"/>
                        </a:rPr>
                        <a:t> se </a:t>
                      </a:r>
                      <a:r>
                        <a:rPr kumimoji="0" lang="de-DE" sz="2000" b="0" i="0" u="none" strike="noStrike" kern="1200" cap="none" normalizeH="0" baseline="0" dirty="0" err="1">
                          <a:ln>
                            <a:noFill/>
                          </a:ln>
                          <a:solidFill>
                            <a:schemeClr val="bg1"/>
                          </a:solidFill>
                          <a:effectLst/>
                          <a:latin typeface="Calibri Light"/>
                          <a:ea typeface="+mn-ea"/>
                          <a:cs typeface="+mn-cs"/>
                        </a:rPr>
                        <a:t>radi</a:t>
                      </a:r>
                      <a:r>
                        <a:rPr kumimoji="0" lang="de-DE" sz="2000" b="0" i="0" u="none" strike="noStrike" kern="1200" cap="none" normalizeH="0" baseline="0" dirty="0">
                          <a:ln>
                            <a:noFill/>
                          </a:ln>
                          <a:solidFill>
                            <a:schemeClr val="bg1"/>
                          </a:solidFill>
                          <a:effectLst/>
                          <a:latin typeface="Calibri Light"/>
                          <a:ea typeface="+mn-ea"/>
                          <a:cs typeface="+mn-cs"/>
                        </a:rPr>
                        <a:t> o tim </a:t>
                      </a:r>
                      <a:r>
                        <a:rPr kumimoji="0" lang="de-DE" sz="2000" b="0" i="0" u="none" strike="noStrike" kern="1200" cap="none" normalizeH="0" baseline="0" dirty="0" err="1">
                          <a:ln>
                            <a:noFill/>
                          </a:ln>
                          <a:solidFill>
                            <a:schemeClr val="bg1"/>
                          </a:solidFill>
                          <a:effectLst/>
                          <a:latin typeface="Calibri Light"/>
                          <a:ea typeface="+mn-ea"/>
                          <a:cs typeface="+mn-cs"/>
                        </a:rPr>
                        <a:t>motivima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Medjutim</a:t>
                      </a:r>
                      <a:r>
                        <a:rPr kumimoji="0" lang="de-DE" sz="2000" b="0" i="0" u="none" strike="noStrike" kern="1200" cap="none" normalizeH="0" baseline="0" dirty="0">
                          <a:ln>
                            <a:noFill/>
                          </a:ln>
                          <a:solidFill>
                            <a:schemeClr val="bg1"/>
                          </a:solidFill>
                          <a:effectLst/>
                          <a:latin typeface="Calibri Light"/>
                          <a:ea typeface="+mn-ea"/>
                          <a:cs typeface="+mn-cs"/>
                        </a:rPr>
                        <a:t>, u </a:t>
                      </a:r>
                      <a:r>
                        <a:rPr kumimoji="0" lang="de-DE" sz="2000" b="0" i="0" u="none" strike="noStrike" kern="1200" cap="none" normalizeH="0" baseline="0" dirty="0" err="1">
                          <a:ln>
                            <a:noFill/>
                          </a:ln>
                          <a:solidFill>
                            <a:schemeClr val="bg1"/>
                          </a:solidFill>
                          <a:effectLst/>
                          <a:latin typeface="Calibri Light"/>
                          <a:ea typeface="+mn-ea"/>
                          <a:cs typeface="+mn-cs"/>
                        </a:rPr>
                        <a:t>javnim</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raspravama</a:t>
                      </a:r>
                      <a:r>
                        <a:rPr kumimoji="0" lang="de-DE" sz="2000" b="0" i="0" u="none" strike="noStrike" kern="1200" cap="none" normalizeH="0" baseline="0" dirty="0">
                          <a:ln>
                            <a:noFill/>
                          </a:ln>
                          <a:solidFill>
                            <a:schemeClr val="bg1"/>
                          </a:solidFill>
                          <a:effectLst/>
                          <a:latin typeface="Calibri Light"/>
                          <a:ea typeface="+mn-ea"/>
                          <a:cs typeface="+mn-cs"/>
                        </a:rPr>
                        <a:t> se </a:t>
                      </a:r>
                      <a:r>
                        <a:rPr kumimoji="0" lang="de-DE" sz="2000" b="0" i="0" u="none" strike="noStrike" kern="1200" cap="none" normalizeH="0" baseline="0" dirty="0" err="1">
                          <a:ln>
                            <a:noFill/>
                          </a:ln>
                          <a:solidFill>
                            <a:schemeClr val="bg1"/>
                          </a:solidFill>
                          <a:effectLst/>
                          <a:latin typeface="Calibri Light"/>
                          <a:ea typeface="+mn-ea"/>
                          <a:cs typeface="+mn-cs"/>
                        </a:rPr>
                        <a:t>cesto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donosi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prebrzo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zakljucak</a:t>
                      </a:r>
                      <a:r>
                        <a:rPr kumimoji="0" lang="de-DE" sz="2000" b="0" i="0" u="none" strike="noStrike" kern="1200" cap="none" normalizeH="0" baseline="0" dirty="0">
                          <a:ln>
                            <a:noFill/>
                          </a:ln>
                          <a:solidFill>
                            <a:schemeClr val="bg1"/>
                          </a:solidFill>
                          <a:effectLst/>
                          <a:latin typeface="Calibri Light"/>
                          <a:ea typeface="+mn-ea"/>
                          <a:cs typeface="+mn-cs"/>
                        </a:rPr>
                        <a:t>, ne </a:t>
                      </a:r>
                      <a:r>
                        <a:rPr kumimoji="0" lang="de-DE" sz="2000" b="0" i="0" u="none" strike="noStrike" kern="1200" cap="none" normalizeH="0" baseline="0" dirty="0" err="1">
                          <a:ln>
                            <a:noFill/>
                          </a:ln>
                          <a:solidFill>
                            <a:schemeClr val="bg1"/>
                          </a:solidFill>
                          <a:effectLst/>
                          <a:latin typeface="Calibri Light"/>
                          <a:ea typeface="+mn-ea"/>
                          <a:cs typeface="+mn-cs"/>
                        </a:rPr>
                        <a:t>uzimajuci</a:t>
                      </a:r>
                      <a:r>
                        <a:rPr kumimoji="0" lang="de-DE" sz="2000" b="0" i="0" u="none" strike="noStrike" kern="1200" cap="none" normalizeH="0" baseline="0" dirty="0">
                          <a:ln>
                            <a:noFill/>
                          </a:ln>
                          <a:solidFill>
                            <a:schemeClr val="bg1"/>
                          </a:solidFill>
                          <a:effectLst/>
                          <a:latin typeface="Calibri Light"/>
                          <a:ea typeface="+mn-ea"/>
                          <a:cs typeface="+mn-cs"/>
                        </a:rPr>
                        <a:t> u </a:t>
                      </a:r>
                      <a:r>
                        <a:rPr kumimoji="0" lang="de-DE" sz="2000" b="0" i="0" u="none" strike="noStrike" kern="1200" cap="none" normalizeH="0" baseline="0" dirty="0" err="1">
                          <a:ln>
                            <a:noFill/>
                          </a:ln>
                          <a:solidFill>
                            <a:schemeClr val="bg1"/>
                          </a:solidFill>
                          <a:effectLst/>
                          <a:latin typeface="Calibri Light"/>
                          <a:ea typeface="+mn-ea"/>
                          <a:cs typeface="+mn-cs"/>
                        </a:rPr>
                        <a:t>obzir</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druge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mogucnosti</a:t>
                      </a:r>
                      <a:r>
                        <a:rPr kumimoji="0" lang="de-DE" sz="2000" b="0" i="0" u="none" strike="noStrike" kern="1200" cap="none" normalizeH="0" baseline="0" dirty="0">
                          <a:ln>
                            <a:noFill/>
                          </a:ln>
                          <a:solidFill>
                            <a:schemeClr val="bg1"/>
                          </a:solidFill>
                          <a:effectLst/>
                          <a:latin typeface="Calibri Light"/>
                          <a:ea typeface="+mn-ea"/>
                          <a:cs typeface="+mn-cs"/>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E3EFF8"/>
                          </a:solidFill>
                          <a:effectLst/>
                          <a:latin typeface="Calibri Light"/>
                        </a:rPr>
                        <a:t>Jedna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konvulzija</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ponekad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pogrešno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dijagnostikuje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epilepsija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takodje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mogu</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nastati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nakon</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prestanka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uzimanja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alkohola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visoke</a:t>
                      </a:r>
                      <a:r>
                        <a:rPr kumimoji="0" lang="en-US" sz="2000" b="0" i="0" u="none" strike="noStrike" cap="none" normalizeH="0" baseline="0" dirty="0">
                          <a:ln>
                            <a:noFill/>
                          </a:ln>
                          <a:solidFill>
                            <a:srgbClr val="E3EFF8"/>
                          </a:solidFill>
                          <a:effectLst/>
                          <a:latin typeface="Calibri Light"/>
                        </a:rPr>
                        <a:t>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E3EFF8"/>
                          </a:solidFill>
                          <a:effectLst/>
                          <a:latin typeface="Calibri Light"/>
                        </a:rPr>
                        <a:t>Na </a:t>
                      </a:r>
                      <a:r>
                        <a:rPr kumimoji="0" lang="en-US" sz="2000" b="0" i="0" u="none" strike="noStrike" cap="none" normalizeH="0" baseline="0" dirty="0" err="1">
                          <a:ln>
                            <a:noFill/>
                          </a:ln>
                          <a:solidFill>
                            <a:srgbClr val="E3EFF8"/>
                          </a:solidFill>
                          <a:effectLst/>
                          <a:latin typeface="Calibri Light"/>
                        </a:rPr>
                        <a:t>drugoj</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strani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neke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dijagnoze</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izostave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usled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preranog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završetka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dijagnostičkog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ispitivanja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npr</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kancer</a:t>
                      </a:r>
                      <a:r>
                        <a:rPr kumimoji="0" lang="en-US" sz="2000" b="0" i="0" u="none" strike="noStrike" cap="none" normalizeH="0" baseline="0" dirty="0">
                          <a:ln>
                            <a:noFill/>
                          </a:ln>
                          <a:solidFill>
                            <a:srgbClr val="E3EFF8"/>
                          </a:solidFill>
                          <a:effectLst/>
                          <a:latin typeface="Calibri Light"/>
                        </a:rPr>
                        <a:t>).</a:t>
                      </a:r>
                      <a:endParaRPr kumimoji="0" lang="de-DE" sz="20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10</a:t>
            </a:fld>
            <a:endParaRPr lang="de-DE" altLang="de-DE"/>
          </a:p>
        </p:txBody>
      </p:sp>
    </p:spTree>
    <p:extLst>
      <p:ext uri="{BB962C8B-B14F-4D97-AF65-F5344CB8AC3E}">
        <p14:creationId xmlns:p14="http://schemas.microsoft.com/office/powerpoint/2010/main" val="85891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6" name="Group 111"/>
          <p:cNvGraphicFramePr>
            <a:graphicFrameLocks noGrp="1"/>
          </p:cNvGraphicFramePr>
          <p:nvPr/>
        </p:nvGraphicFramePr>
        <p:xfrm>
          <a:off x="408955" y="2203704"/>
          <a:ext cx="11376000" cy="41452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domen</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primjer</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04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politika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kern="1200" cap="none" normalizeH="0" baseline="0" dirty="0" err="1">
                          <a:ln>
                            <a:noFill/>
                          </a:ln>
                          <a:solidFill>
                            <a:srgbClr val="333333"/>
                          </a:solidFill>
                          <a:effectLst/>
                          <a:latin typeface="Calibri Light"/>
                          <a:ea typeface="+mn-ea"/>
                          <a:cs typeface="+mn-cs"/>
                        </a:rPr>
                        <a:t>Ljudi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zakljucke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kad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cuju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medijima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Zavisno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od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politickog</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stava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pretpostave</a:t>
                      </a:r>
                      <a:r>
                        <a:rPr kumimoji="0" lang="de-DE" sz="2000" b="0" i="0" u="none" strike="noStrike" kern="1200" cap="none" normalizeH="0" baseline="0" dirty="0">
                          <a:ln>
                            <a:noFill/>
                          </a:ln>
                          <a:solidFill>
                            <a:srgbClr val="333333"/>
                          </a:solidFill>
                          <a:effectLst/>
                          <a:latin typeface="Calibri Light"/>
                          <a:ea typeface="+mn-ea"/>
                          <a:cs typeface="+mn-cs"/>
                        </a:rPr>
                        <a:t>. </a:t>
                      </a:r>
                      <a:br>
                        <a:rPr kumimoji="0" lang="de-DE" sz="2000" b="0" i="0" u="none" strike="noStrike" kern="1200" cap="none" normalizeH="0" baseline="0" dirty="0">
                          <a:ln>
                            <a:noFill/>
                          </a:ln>
                          <a:solidFill>
                            <a:srgbClr val="333333"/>
                          </a:solidFill>
                          <a:effectLst/>
                          <a:latin typeface="Calibri Light"/>
                          <a:ea typeface="+mn-ea"/>
                          <a:cs typeface="+mn-cs"/>
                        </a:rPr>
                      </a:br>
                      <a:r>
                        <a:rPr kumimoji="0" lang="de-DE" sz="2000" b="0" i="0" u="none" strike="noStrike" kern="1200" cap="none" normalizeH="0" baseline="0" dirty="0">
                          <a:ln>
                            <a:noFill/>
                          </a:ln>
                          <a:solidFill>
                            <a:srgbClr val="333333"/>
                          </a:solidFill>
                          <a:effectLst/>
                          <a:latin typeface="Calibri Light"/>
                          <a:ea typeface="+mn-ea"/>
                          <a:cs typeface="+mn-cs"/>
                        </a:rPr>
                        <a:t>Na </a:t>
                      </a:r>
                      <a:r>
                        <a:rPr kumimoji="0" lang="de-DE" sz="2000" b="0" i="0" u="none" strike="noStrike" kern="1200" cap="none" normalizeH="0" baseline="0" dirty="0" err="1">
                          <a:ln>
                            <a:noFill/>
                          </a:ln>
                          <a:solidFill>
                            <a:srgbClr val="333333"/>
                          </a:solidFill>
                          <a:effectLst/>
                          <a:latin typeface="Calibri Light"/>
                          <a:ea typeface="+mn-ea"/>
                          <a:cs typeface="+mn-cs"/>
                        </a:rPr>
                        <a:t>primjer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Pocinitelj</a:t>
                      </a:r>
                      <a:r>
                        <a:rPr kumimoji="0" lang="de-DE" sz="2000" b="0" i="0" u="none" strike="noStrike" kern="1200" cap="none" normalizeH="0" baseline="0" dirty="0">
                          <a:ln>
                            <a:noFill/>
                          </a:ln>
                          <a:solidFill>
                            <a:srgbClr val="333333"/>
                          </a:solidFill>
                          <a:effectLst/>
                          <a:latin typeface="Calibri Light"/>
                          <a:ea typeface="+mn-ea"/>
                          <a:cs typeface="+mn-cs"/>
                        </a:rPr>
                        <a:t> i </a:t>
                      </a:r>
                      <a:r>
                        <a:rPr kumimoji="0" lang="de-DE" sz="2000" b="0" i="0" u="none" strike="noStrike" kern="1200" cap="none" normalizeH="0" baseline="0" dirty="0" err="1">
                          <a:ln>
                            <a:noFill/>
                          </a:ln>
                          <a:solidFill>
                            <a:srgbClr val="333333"/>
                          </a:solidFill>
                          <a:effectLst/>
                          <a:latin typeface="Calibri Light"/>
                          <a:ea typeface="+mn-ea"/>
                          <a:cs typeface="+mn-cs"/>
                        </a:rPr>
                        <a:t>zrtva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razlicite</a:t>
                      </a:r>
                      <a:r>
                        <a:rPr kumimoji="0" lang="de-DE" sz="2000" b="0" i="0" u="none" strike="noStrike" kern="1200" cap="none" normalizeH="0" baseline="0" dirty="0">
                          <a:ln>
                            <a:noFill/>
                          </a:ln>
                          <a:solidFill>
                            <a:srgbClr val="333333"/>
                          </a:solidFill>
                          <a:effectLst/>
                          <a:latin typeface="Calibri Light"/>
                          <a:ea typeface="+mn-ea"/>
                          <a:cs typeface="+mn-cs"/>
                        </a:rPr>
                        <a:t> rase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Mnogi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vjeruju</a:t>
                      </a:r>
                      <a:r>
                        <a:rPr kumimoji="0" lang="de-DE" sz="2000" b="0" i="0" u="none" strike="noStrike" kern="1200" cap="none" normalizeH="0" baseline="0" dirty="0">
                          <a:ln>
                            <a:noFill/>
                          </a:ln>
                          <a:solidFill>
                            <a:srgbClr val="333333"/>
                          </a:solidFill>
                          <a:effectLst/>
                          <a:latin typeface="Calibri Light"/>
                          <a:ea typeface="+mn-ea"/>
                          <a:cs typeface="+mn-cs"/>
                        </a:rPr>
                        <a:t> da du </a:t>
                      </a:r>
                      <a:r>
                        <a:rPr kumimoji="0" lang="de-DE" sz="2000" b="0" i="0" u="none" strike="noStrike" kern="1200" cap="none" normalizeH="0" baseline="0" dirty="0" err="1">
                          <a:ln>
                            <a:noFill/>
                          </a:ln>
                          <a:solidFill>
                            <a:srgbClr val="333333"/>
                          </a:solidFill>
                          <a:effectLst/>
                          <a:latin typeface="Calibri Light"/>
                          <a:ea typeface="+mn-ea"/>
                          <a:cs typeface="+mn-cs"/>
                        </a:rPr>
                        <a:t>rasizam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ektremizam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glavni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Ponekad</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radi</a:t>
                      </a:r>
                      <a:r>
                        <a:rPr kumimoji="0" lang="de-DE" sz="2000" b="0" i="0" u="none" strike="noStrike" kern="1200" cap="none" normalizeH="0" baseline="0" dirty="0">
                          <a:ln>
                            <a:noFill/>
                          </a:ln>
                          <a:solidFill>
                            <a:srgbClr val="333333"/>
                          </a:solidFill>
                          <a:effectLst/>
                          <a:latin typeface="Calibri Light"/>
                          <a:ea typeface="+mn-ea"/>
                          <a:cs typeface="+mn-cs"/>
                        </a:rPr>
                        <a:t> o tim </a:t>
                      </a:r>
                      <a:r>
                        <a:rPr kumimoji="0" lang="de-DE" sz="2000" b="0" i="0" u="none" strike="noStrike" kern="1200" cap="none" normalizeH="0" baseline="0" dirty="0" err="1">
                          <a:ln>
                            <a:noFill/>
                          </a:ln>
                          <a:solidFill>
                            <a:srgbClr val="333333"/>
                          </a:solidFill>
                          <a:effectLst/>
                          <a:latin typeface="Calibri Light"/>
                          <a:ea typeface="+mn-ea"/>
                          <a:cs typeface="+mn-cs"/>
                        </a:rPr>
                        <a:t>motivima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Medjutim</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javnim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raspravama</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zakljucak</a:t>
                      </a:r>
                      <a:r>
                        <a:rPr kumimoji="0" lang="de-DE" sz="2000" b="0" i="0" u="none" strike="noStrike" kern="1200" cap="none" normalizeH="0" baseline="0" dirty="0">
                          <a:ln>
                            <a:noFill/>
                          </a:ln>
                          <a:solidFill>
                            <a:srgbClr val="333333"/>
                          </a:solidFill>
                          <a:effectLst/>
                          <a:latin typeface="Calibri Light"/>
                          <a:ea typeface="+mn-ea"/>
                          <a:cs typeface="+mn-cs"/>
                        </a:rPr>
                        <a:t>, ne </a:t>
                      </a:r>
                      <a:r>
                        <a:rPr kumimoji="0" lang="de-DE" sz="2000" b="0" i="0" u="none" strike="noStrike" kern="1200" cap="none" normalizeH="0" baseline="0" dirty="0" err="1">
                          <a:ln>
                            <a:noFill/>
                          </a:ln>
                          <a:solidFill>
                            <a:srgbClr val="333333"/>
                          </a:solidFill>
                          <a:effectLst/>
                          <a:latin typeface="Calibri Light"/>
                          <a:ea typeface="+mn-ea"/>
                          <a:cs typeface="+mn-cs"/>
                        </a:rPr>
                        <a:t>uzimajuci</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obzir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druge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mogucnosti</a:t>
                      </a:r>
                      <a:r>
                        <a:rPr kumimoji="0" lang="de-DE" sz="2000" b="0" i="0" u="none" strike="noStrike" kern="1200" cap="none" normalizeH="0" baseline="0" dirty="0">
                          <a:ln>
                            <a:noFill/>
                          </a:ln>
                          <a:solidFill>
                            <a:srgbClr val="333333"/>
                          </a:solidFill>
                          <a:effectLst/>
                          <a:latin typeface="Calibri Light"/>
                          <a:ea typeface="+mn-ea"/>
                          <a:cs typeface="+mn-cs"/>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E3EFF8"/>
                          </a:solidFill>
                          <a:effectLst/>
                          <a:latin typeface="Calibri Light"/>
                        </a:rPr>
                        <a:t>Jedna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konvulzija</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ponekad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pogrešno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dijagnostikuje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epilepsija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takodje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mogu</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nastati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nakon</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prestanka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uzimanja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alkohola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visoke</a:t>
                      </a:r>
                      <a:r>
                        <a:rPr kumimoji="0" lang="en-US" sz="2000" b="0" i="0" u="none" strike="noStrike" cap="none" normalizeH="0" baseline="0" dirty="0">
                          <a:ln>
                            <a:noFill/>
                          </a:ln>
                          <a:solidFill>
                            <a:srgbClr val="E3EFF8"/>
                          </a:solidFill>
                          <a:effectLst/>
                          <a:latin typeface="Calibri Light"/>
                        </a:rPr>
                        <a:t>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E3EFF8"/>
                          </a:solidFill>
                          <a:effectLst/>
                          <a:latin typeface="Calibri Light"/>
                        </a:rPr>
                        <a:t>Na </a:t>
                      </a:r>
                      <a:r>
                        <a:rPr kumimoji="0" lang="en-US" sz="2000" b="0" i="0" u="none" strike="noStrike" cap="none" normalizeH="0" baseline="0" dirty="0" err="1">
                          <a:ln>
                            <a:noFill/>
                          </a:ln>
                          <a:solidFill>
                            <a:srgbClr val="E3EFF8"/>
                          </a:solidFill>
                          <a:effectLst/>
                          <a:latin typeface="Calibri Light"/>
                        </a:rPr>
                        <a:t>drugoj</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strani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neke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dijagnoze</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izostave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usled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preranog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završetka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dijagnostičkog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ispitivanja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npr</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kancer</a:t>
                      </a:r>
                      <a:r>
                        <a:rPr kumimoji="0" lang="en-US" sz="2000" b="0" i="0" u="none" strike="noStrike" cap="none" normalizeH="0" baseline="0" dirty="0">
                          <a:ln>
                            <a:noFill/>
                          </a:ln>
                          <a:solidFill>
                            <a:srgbClr val="E3EFF8"/>
                          </a:solidFill>
                          <a:effectLst/>
                          <a:latin typeface="Calibri Light"/>
                        </a:rPr>
                        <a:t>).</a:t>
                      </a:r>
                      <a:endParaRPr kumimoji="0" lang="de-DE" sz="20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11</a:t>
            </a:fld>
            <a:endParaRPr lang="de-DE" altLang="de-DE"/>
          </a:p>
        </p:txBody>
      </p:sp>
    </p:spTree>
    <p:extLst>
      <p:ext uri="{BB962C8B-B14F-4D97-AF65-F5344CB8AC3E}">
        <p14:creationId xmlns:p14="http://schemas.microsoft.com/office/powerpoint/2010/main" val="974937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6" name="Group 111"/>
          <p:cNvGraphicFramePr>
            <a:graphicFrameLocks noGrp="1"/>
          </p:cNvGraphicFramePr>
          <p:nvPr>
            <p:extLst>
              <p:ext uri="{D42A27DB-BD31-4B8C-83A1-F6EECF244321}">
                <p14:modId xmlns:p14="http://schemas.microsoft.com/office/powerpoint/2010/main" val="4071416730"/>
              </p:ext>
            </p:extLst>
          </p:nvPr>
        </p:nvGraphicFramePr>
        <p:xfrm>
          <a:off x="408955" y="2203704"/>
          <a:ext cx="11376000" cy="41452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domen</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primjer</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04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politika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kern="1200" cap="none" normalizeH="0" baseline="0" dirty="0" err="1">
                          <a:ln>
                            <a:noFill/>
                          </a:ln>
                          <a:solidFill>
                            <a:srgbClr val="333333"/>
                          </a:solidFill>
                          <a:effectLst/>
                          <a:latin typeface="Calibri Light"/>
                          <a:ea typeface="+mn-ea"/>
                          <a:cs typeface="+mn-cs"/>
                        </a:rPr>
                        <a:t>Ljudi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zakljucke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kad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cuju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medijima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Zavisno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od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politickog</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stava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pretpostave</a:t>
                      </a:r>
                      <a:r>
                        <a:rPr kumimoji="0" lang="de-DE" sz="2000" b="0" i="0" u="none" strike="noStrike" kern="1200" cap="none" normalizeH="0" baseline="0" dirty="0">
                          <a:ln>
                            <a:noFill/>
                          </a:ln>
                          <a:solidFill>
                            <a:srgbClr val="333333"/>
                          </a:solidFill>
                          <a:effectLst/>
                          <a:latin typeface="Calibri Light"/>
                          <a:ea typeface="+mn-ea"/>
                          <a:cs typeface="+mn-cs"/>
                        </a:rPr>
                        <a:t>. </a:t>
                      </a:r>
                      <a:br>
                        <a:rPr kumimoji="0" lang="de-DE" sz="2000" b="0" i="0" u="none" strike="noStrike" kern="1200" cap="none" normalizeH="0" baseline="0" dirty="0">
                          <a:ln>
                            <a:noFill/>
                          </a:ln>
                          <a:solidFill>
                            <a:srgbClr val="333333"/>
                          </a:solidFill>
                          <a:effectLst/>
                          <a:latin typeface="Calibri Light"/>
                          <a:ea typeface="+mn-ea"/>
                          <a:cs typeface="+mn-cs"/>
                        </a:rPr>
                      </a:br>
                      <a:r>
                        <a:rPr kumimoji="0" lang="de-DE" sz="2000" b="0" i="0" u="none" strike="noStrike" kern="1200" cap="none" normalizeH="0" baseline="0" dirty="0">
                          <a:ln>
                            <a:noFill/>
                          </a:ln>
                          <a:solidFill>
                            <a:srgbClr val="333333"/>
                          </a:solidFill>
                          <a:effectLst/>
                          <a:latin typeface="Calibri Light"/>
                          <a:ea typeface="+mn-ea"/>
                          <a:cs typeface="+mn-cs"/>
                        </a:rPr>
                        <a:t>Na </a:t>
                      </a:r>
                      <a:r>
                        <a:rPr kumimoji="0" lang="de-DE" sz="2000" b="0" i="0" u="none" strike="noStrike" kern="1200" cap="none" normalizeH="0" baseline="0" dirty="0" err="1">
                          <a:ln>
                            <a:noFill/>
                          </a:ln>
                          <a:solidFill>
                            <a:srgbClr val="333333"/>
                          </a:solidFill>
                          <a:effectLst/>
                          <a:latin typeface="Calibri Light"/>
                          <a:ea typeface="+mn-ea"/>
                          <a:cs typeface="+mn-cs"/>
                        </a:rPr>
                        <a:t>primjer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Pocinitelj</a:t>
                      </a:r>
                      <a:r>
                        <a:rPr kumimoji="0" lang="de-DE" sz="2000" b="0" i="0" u="none" strike="noStrike" kern="1200" cap="none" normalizeH="0" baseline="0" dirty="0">
                          <a:ln>
                            <a:noFill/>
                          </a:ln>
                          <a:solidFill>
                            <a:srgbClr val="333333"/>
                          </a:solidFill>
                          <a:effectLst/>
                          <a:latin typeface="Calibri Light"/>
                          <a:ea typeface="+mn-ea"/>
                          <a:cs typeface="+mn-cs"/>
                        </a:rPr>
                        <a:t> i </a:t>
                      </a:r>
                      <a:r>
                        <a:rPr kumimoji="0" lang="de-DE" sz="2000" b="0" i="0" u="none" strike="noStrike" kern="1200" cap="none" normalizeH="0" baseline="0" dirty="0" err="1">
                          <a:ln>
                            <a:noFill/>
                          </a:ln>
                          <a:solidFill>
                            <a:srgbClr val="333333"/>
                          </a:solidFill>
                          <a:effectLst/>
                          <a:latin typeface="Calibri Light"/>
                          <a:ea typeface="+mn-ea"/>
                          <a:cs typeface="+mn-cs"/>
                        </a:rPr>
                        <a:t>zrtva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razlicite</a:t>
                      </a:r>
                      <a:r>
                        <a:rPr kumimoji="0" lang="de-DE" sz="2000" b="0" i="0" u="none" strike="noStrike" kern="1200" cap="none" normalizeH="0" baseline="0" dirty="0">
                          <a:ln>
                            <a:noFill/>
                          </a:ln>
                          <a:solidFill>
                            <a:srgbClr val="333333"/>
                          </a:solidFill>
                          <a:effectLst/>
                          <a:latin typeface="Calibri Light"/>
                          <a:ea typeface="+mn-ea"/>
                          <a:cs typeface="+mn-cs"/>
                        </a:rPr>
                        <a:t> rase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Mnogi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vjeruju</a:t>
                      </a:r>
                      <a:r>
                        <a:rPr kumimoji="0" lang="de-DE" sz="2000" b="0" i="0" u="none" strike="noStrike" kern="1200" cap="none" normalizeH="0" baseline="0" dirty="0">
                          <a:ln>
                            <a:noFill/>
                          </a:ln>
                          <a:solidFill>
                            <a:srgbClr val="333333"/>
                          </a:solidFill>
                          <a:effectLst/>
                          <a:latin typeface="Calibri Light"/>
                          <a:ea typeface="+mn-ea"/>
                          <a:cs typeface="+mn-cs"/>
                        </a:rPr>
                        <a:t> da du </a:t>
                      </a:r>
                      <a:r>
                        <a:rPr kumimoji="0" lang="de-DE" sz="2000" b="0" i="0" u="none" strike="noStrike" kern="1200" cap="none" normalizeH="0" baseline="0" dirty="0" err="1">
                          <a:ln>
                            <a:noFill/>
                          </a:ln>
                          <a:solidFill>
                            <a:srgbClr val="333333"/>
                          </a:solidFill>
                          <a:effectLst/>
                          <a:latin typeface="Calibri Light"/>
                          <a:ea typeface="+mn-ea"/>
                          <a:cs typeface="+mn-cs"/>
                        </a:rPr>
                        <a:t>rasizam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ektremizam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glavni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Ponekad</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radi</a:t>
                      </a:r>
                      <a:r>
                        <a:rPr kumimoji="0" lang="de-DE" sz="2000" b="0" i="0" u="none" strike="noStrike" kern="1200" cap="none" normalizeH="0" baseline="0" dirty="0">
                          <a:ln>
                            <a:noFill/>
                          </a:ln>
                          <a:solidFill>
                            <a:srgbClr val="333333"/>
                          </a:solidFill>
                          <a:effectLst/>
                          <a:latin typeface="Calibri Light"/>
                          <a:ea typeface="+mn-ea"/>
                          <a:cs typeface="+mn-cs"/>
                        </a:rPr>
                        <a:t> o tim </a:t>
                      </a:r>
                      <a:r>
                        <a:rPr kumimoji="0" lang="de-DE" sz="2000" b="0" i="0" u="none" strike="noStrike" kern="1200" cap="none" normalizeH="0" baseline="0" dirty="0" err="1">
                          <a:ln>
                            <a:noFill/>
                          </a:ln>
                          <a:solidFill>
                            <a:srgbClr val="333333"/>
                          </a:solidFill>
                          <a:effectLst/>
                          <a:latin typeface="Calibri Light"/>
                          <a:ea typeface="+mn-ea"/>
                          <a:cs typeface="+mn-cs"/>
                        </a:rPr>
                        <a:t>motivima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Medjutim</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javnim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raspravama</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zakljucak</a:t>
                      </a:r>
                      <a:r>
                        <a:rPr kumimoji="0" lang="de-DE" sz="2000" b="0" i="0" u="none" strike="noStrike" kern="1200" cap="none" normalizeH="0" baseline="0" dirty="0">
                          <a:ln>
                            <a:noFill/>
                          </a:ln>
                          <a:solidFill>
                            <a:srgbClr val="333333"/>
                          </a:solidFill>
                          <a:effectLst/>
                          <a:latin typeface="Calibri Light"/>
                          <a:ea typeface="+mn-ea"/>
                          <a:cs typeface="+mn-cs"/>
                        </a:rPr>
                        <a:t>, ne </a:t>
                      </a:r>
                      <a:r>
                        <a:rPr kumimoji="0" lang="de-DE" sz="2000" b="0" i="0" u="none" strike="noStrike" kern="1200" cap="none" normalizeH="0" baseline="0" dirty="0" err="1">
                          <a:ln>
                            <a:noFill/>
                          </a:ln>
                          <a:solidFill>
                            <a:srgbClr val="333333"/>
                          </a:solidFill>
                          <a:effectLst/>
                          <a:latin typeface="Calibri Light"/>
                          <a:ea typeface="+mn-ea"/>
                          <a:cs typeface="+mn-cs"/>
                        </a:rPr>
                        <a:t>uzimajuci</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obzir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druge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mogucnosti</a:t>
                      </a:r>
                      <a:r>
                        <a:rPr kumimoji="0" lang="de-DE" sz="2000" b="0" i="0" u="none" strike="noStrike" kern="1200" cap="none" normalizeH="0" baseline="0" dirty="0">
                          <a:ln>
                            <a:noFill/>
                          </a:ln>
                          <a:solidFill>
                            <a:srgbClr val="333333"/>
                          </a:solidFill>
                          <a:effectLst/>
                          <a:latin typeface="Calibri Light"/>
                          <a:ea typeface="+mn-ea"/>
                          <a:cs typeface="+mn-cs"/>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Calibri Light"/>
                        </a:rPr>
                        <a:t>Jedan</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simptom</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dijagnoza</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Jedna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konvulzija</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ponekad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pogrešno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dijagnostikuje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epilepsija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konvulzije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takodje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mogu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nastati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nakon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prestanka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uzimanja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alkohola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visoke</a:t>
                      </a:r>
                      <a:r>
                        <a:rPr kumimoji="0" lang="en-US" sz="2000" b="0" i="0" u="none" strike="noStrike" cap="none" normalizeH="0" baseline="0" dirty="0">
                          <a:ln>
                            <a:noFill/>
                          </a:ln>
                          <a:solidFill>
                            <a:srgbClr val="333333"/>
                          </a:solidFill>
                          <a:effectLst/>
                          <a:latin typeface="Calibri Light"/>
                        </a:rPr>
                        <a:t>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Na </a:t>
                      </a:r>
                      <a:r>
                        <a:rPr kumimoji="0" lang="en-US" sz="2000" b="0" i="0" u="none" strike="noStrike" cap="none" normalizeH="0" baseline="0" dirty="0" err="1">
                          <a:ln>
                            <a:noFill/>
                          </a:ln>
                          <a:solidFill>
                            <a:srgbClr val="333333"/>
                          </a:solidFill>
                          <a:effectLst/>
                          <a:latin typeface="Calibri Light"/>
                        </a:rPr>
                        <a:t>drugoj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strani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dijagnoze</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izostave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usled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preranog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završetka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dijagnostičkog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ispitivanja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npr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kancer</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12</a:t>
            </a:fld>
            <a:endParaRPr lang="de-DE" altLang="de-DE"/>
          </a:p>
        </p:txBody>
      </p:sp>
    </p:spTree>
    <p:extLst>
      <p:ext uri="{BB962C8B-B14F-4D97-AF65-F5344CB8AC3E}">
        <p14:creationId xmlns:p14="http://schemas.microsoft.com/office/powerpoint/2010/main" val="3042367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Prerano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“u akciji”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(za dodatnu vježbu vidite kraj prezentacije)</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1922673698"/>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poginuo 1966 g nesrećnim slučajem i zamjenjen je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vi-VN" sz="1800" b="1" i="0" u="none" strike="noStrike" cap="none" normalizeH="0" baseline="0" dirty="0">
                          <a:ln>
                            <a:noFill/>
                          </a:ln>
                          <a:solidFill>
                            <a:srgbClr val="333333"/>
                          </a:solidFill>
                          <a:effectLst/>
                          <a:latin typeface="Calibri Light"/>
                        </a:rPr>
                        <a:t>Za:</a:t>
                      </a:r>
                      <a:r>
                        <a:rPr kumimoji="0" lang="vi-VN"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FFFFFF"/>
                          </a:solidFill>
                          <a:effectLst/>
                          <a:latin typeface="Calibri Light"/>
                        </a:rPr>
                        <a:t>navodno preko 70 skrivenih dokaza, neke </a:t>
                      </a:r>
                      <a:r>
                        <a:rPr kumimoji="0" lang="vi-VN" sz="1800" b="0" i="0" u="none" strike="noStrike" cap="none" normalizeH="0" baseline="0">
                          <a:ln>
                            <a:noFill/>
                          </a:ln>
                          <a:solidFill>
                            <a:srgbClr val="FFFFFF"/>
                          </a:solidFill>
                          <a:effectLst/>
                          <a:latin typeface="Calibri Light"/>
                        </a:rPr>
                        <a:t>na “Abbey Road-Cover” </a:t>
                      </a:r>
                      <a:r>
                        <a:rPr kumimoji="0" lang="vi-VN" sz="1800" b="0" i="0" u="none" strike="noStrike" cap="none" normalizeH="0" baseline="0" dirty="0">
                          <a:ln>
                            <a:noFill/>
                          </a:ln>
                          <a:solidFill>
                            <a:srgbClr val="FFFFFF"/>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Paul je ljevoruk, ali drži cigaretu u svojoj desnoj ruci!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a:ln>
                            <a:noFill/>
                          </a:ln>
                          <a:solidFill>
                            <a:srgbClr val="FFFFFF"/>
                          </a:solidFill>
                          <a:effectLst/>
                          <a:latin typeface="Calibri Light"/>
                        </a:rPr>
                        <a:t>registracija “LMW” </a:t>
                      </a:r>
                      <a:r>
                        <a:rPr kumimoji="0" lang="vi-VN" sz="1800" b="0" i="0" u="none" strike="noStrike" cap="none" normalizeH="0" baseline="0" dirty="0">
                          <a:ln>
                            <a:noFill/>
                          </a:ln>
                          <a:solidFill>
                            <a:srgbClr val="FFFFFF"/>
                          </a:solidFill>
                          <a:effectLst/>
                          <a:latin typeface="Calibri Light"/>
                        </a:rPr>
                        <a:t>(vidi</a:t>
                      </a:r>
                      <a:r>
                        <a:rPr kumimoji="0" lang="vi-VN" sz="1800" b="0" i="0" u="none" strike="noStrike" cap="none" normalizeH="0" baseline="0">
                          <a:ln>
                            <a:noFill/>
                          </a:ln>
                          <a:solidFill>
                            <a:srgbClr val="FFFFFF"/>
                          </a:solidFill>
                          <a:effectLst/>
                          <a:latin typeface="Calibri Light"/>
                        </a:rPr>
                        <a:t>): “Linda McCartney Weeping-plače”.</a:t>
                      </a:r>
                      <a:endParaRPr kumimoji="0" lang="vi-VN"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Takođe, njegovo sviranje basa se kažu promjenilo od 1966.g.</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Protiv:</a:t>
                      </a:r>
                      <a:r>
                        <a:rPr kumimoji="0" lang="en-US" sz="1800" b="1"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endParaRPr kumimoji="0" lang="vi-VN" sz="1800" b="0"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Isti izgled i glas.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Dokazi su izgleda smišljeni, LMW može značiti bilo šta.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Porijeklo: legenda je nastala 1969. iz dobro usmjerene novinarske obmane.</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11" name="Group 21"/>
          <p:cNvGraphicFramePr>
            <a:graphicFrameLocks noGrp="1"/>
          </p:cNvGraphicFramePr>
          <p:nvPr>
            <p:extLst>
              <p:ext uri="{D42A27DB-BD31-4B8C-83A1-F6EECF244321}">
                <p14:modId xmlns:p14="http://schemas.microsoft.com/office/powerpoint/2010/main" val="2217030139"/>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poginuo 1966 g nesrećnim slučajem i zamjenjen je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Za:</a:t>
                      </a:r>
                      <a:r>
                        <a:rPr kumimoji="0" lang="vi-VN" sz="1800" b="0" i="0" u="none" strike="noStrike" cap="none" normalizeH="0" baseline="0" dirty="0">
                          <a:ln>
                            <a:noFill/>
                          </a:ln>
                          <a:solidFill>
                            <a:srgbClr val="333333"/>
                          </a:solidFill>
                          <a:effectLst/>
                          <a:latin typeface="Calibri Light"/>
                        </a:rPr>
                        <a:t> navodno preko 70 skrivenih dokaza, neke </a:t>
                      </a:r>
                      <a:r>
                        <a:rPr kumimoji="0" lang="vi-VN" sz="1800" b="0" i="0" u="none" strike="noStrike" cap="none" normalizeH="0" baseline="0">
                          <a:ln>
                            <a:noFill/>
                          </a:ln>
                          <a:solidFill>
                            <a:srgbClr val="333333"/>
                          </a:solidFill>
                          <a:effectLst/>
                          <a:latin typeface="Calibri Light"/>
                        </a:rPr>
                        <a:t>na “Abbey Road-Cover” </a:t>
                      </a:r>
                      <a:r>
                        <a:rPr kumimoji="0" lang="vi-VN" sz="1800" b="0" i="0" u="none" strike="noStrike" cap="none" normalizeH="0" baseline="0" dirty="0">
                          <a:ln>
                            <a:noFill/>
                          </a:ln>
                          <a:solidFill>
                            <a:srgbClr val="333333"/>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ljevoruk, ali drži cigaretu u svojoj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rPr>
                        <a:t>registracija “LMW” </a:t>
                      </a:r>
                      <a:r>
                        <a:rPr kumimoji="0" lang="vi-VN" sz="1800" b="0" i="0" u="none" strike="noStrike" cap="none" normalizeH="0" baseline="0" dirty="0">
                          <a:ln>
                            <a:noFill/>
                          </a:ln>
                          <a:solidFill>
                            <a:srgbClr val="333333"/>
                          </a:solidFill>
                          <a:effectLst/>
                          <a:latin typeface="Calibri Light"/>
                        </a:rPr>
                        <a:t>(vidi</a:t>
                      </a:r>
                      <a:r>
                        <a:rPr kumimoji="0" lang="vi-VN" sz="1800" b="0" i="0" u="none" strike="noStrike" cap="none" normalizeH="0" baseline="0">
                          <a:ln>
                            <a:noFill/>
                          </a:ln>
                          <a:solidFill>
                            <a:srgbClr val="333333"/>
                          </a:solidFill>
                          <a:effectLst/>
                          <a:latin typeface="Calibri Light"/>
                        </a:rPr>
                        <a:t>): “Linda McCartney Weeping-plače”.</a:t>
                      </a:r>
                      <a:endParaRPr kumimoji="0" lang="vi-VN"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Takođe, njegovo sviranje basa se kažu promjenilo od 1966.g.</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Protiv:</a:t>
                      </a:r>
                      <a:r>
                        <a:rPr kumimoji="0" lang="en-US" sz="1800" b="1"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mn-lt"/>
                        </a:rPr>
                        <a:t>???</a:t>
                      </a:r>
                      <a:endParaRPr kumimoji="0" lang="vi-VN"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Isti izgled i glas.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Dokazi su izgleda smišljeni, LMW može značiti bilo šta.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Porijeklo: legenda je nastala 1969. iz dobro usmjerene novinarske obmane.</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a:t>
            </a:fld>
            <a:endParaRPr lang="de-DE" altLang="de-DE"/>
          </a:p>
        </p:txBody>
      </p:sp>
    </p:spTree>
    <p:extLst>
      <p:ext uri="{BB962C8B-B14F-4D97-AF65-F5344CB8AC3E}">
        <p14:creationId xmlns:p14="http://schemas.microsoft.com/office/powerpoint/2010/main" val="1285406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11" name="Group 21"/>
          <p:cNvGraphicFramePr>
            <a:graphicFrameLocks noGrp="1"/>
          </p:cNvGraphicFramePr>
          <p:nvPr>
            <p:extLst>
              <p:ext uri="{D42A27DB-BD31-4B8C-83A1-F6EECF244321}">
                <p14:modId xmlns:p14="http://schemas.microsoft.com/office/powerpoint/2010/main" val="2744605057"/>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poginuo 1966 g nesrećnim slučajem i zamjenjen je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Za:</a:t>
                      </a:r>
                      <a:r>
                        <a:rPr kumimoji="0" lang="vi-VN" sz="1800" b="0" i="0" u="none" strike="noStrike" cap="none" normalizeH="0" baseline="0" dirty="0">
                          <a:ln>
                            <a:noFill/>
                          </a:ln>
                          <a:solidFill>
                            <a:srgbClr val="333333"/>
                          </a:solidFill>
                          <a:effectLst/>
                          <a:latin typeface="Calibri Light"/>
                        </a:rPr>
                        <a:t> navodno preko 70 skrivenih dokaza, neke </a:t>
                      </a:r>
                      <a:r>
                        <a:rPr kumimoji="0" lang="vi-VN" sz="1800" b="0" i="0" u="none" strike="noStrike" cap="none" normalizeH="0" baseline="0">
                          <a:ln>
                            <a:noFill/>
                          </a:ln>
                          <a:solidFill>
                            <a:srgbClr val="333333"/>
                          </a:solidFill>
                          <a:effectLst/>
                          <a:latin typeface="Calibri Light"/>
                        </a:rPr>
                        <a:t>na “Abbey Road-Cover” </a:t>
                      </a:r>
                      <a:r>
                        <a:rPr kumimoji="0" lang="vi-VN" sz="1800" b="0" i="0" u="none" strike="noStrike" cap="none" normalizeH="0" baseline="0" dirty="0">
                          <a:ln>
                            <a:noFill/>
                          </a:ln>
                          <a:solidFill>
                            <a:srgbClr val="333333"/>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ljevoruk, ali drži cigaretu u svojoj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rPr>
                        <a:t>registracija “LMW” </a:t>
                      </a:r>
                      <a:r>
                        <a:rPr kumimoji="0" lang="vi-VN" sz="1800" b="0" i="0" u="none" strike="noStrike" cap="none" normalizeH="0" baseline="0" dirty="0">
                          <a:ln>
                            <a:noFill/>
                          </a:ln>
                          <a:solidFill>
                            <a:srgbClr val="333333"/>
                          </a:solidFill>
                          <a:effectLst/>
                          <a:latin typeface="Calibri Light"/>
                        </a:rPr>
                        <a:t>(vidi</a:t>
                      </a:r>
                      <a:r>
                        <a:rPr kumimoji="0" lang="vi-VN" sz="1800" b="0" i="0" u="none" strike="noStrike" cap="none" normalizeH="0" baseline="0">
                          <a:ln>
                            <a:noFill/>
                          </a:ln>
                          <a:solidFill>
                            <a:srgbClr val="333333"/>
                          </a:solidFill>
                          <a:effectLst/>
                          <a:latin typeface="Calibri Light"/>
                        </a:rPr>
                        <a:t>): “Linda McCartney Weeping-plače”.</a:t>
                      </a:r>
                      <a:endParaRPr kumimoji="0" lang="vi-VN"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Takođe, njegovo sviranje basa se kažu promjenilo od 1966.g.</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Protiv:</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Isti izgled i glas.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Dokazi su izgleda smišljeni, LMW može značiti bilo šta.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Porijeklo: legenda je nastala 1969. iz dobro usmjerene novinarske obmane.</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15</a:t>
            </a:fld>
            <a:endParaRPr lang="de-DE" altLang="de-DE"/>
          </a:p>
        </p:txBody>
      </p:sp>
    </p:spTree>
    <p:extLst>
      <p:ext uri="{BB962C8B-B14F-4D97-AF65-F5344CB8AC3E}">
        <p14:creationId xmlns:p14="http://schemas.microsoft.com/office/powerpoint/2010/main" val="596724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Da li je Paul McCartney zamijenjen dvojnikom?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Paul-ov šaljivi odgovor na glasine o njegovoj smrti: solo album sa naslovom “Paul is live-Paul je živ”. Primjetite, omot albuma je sličan   “Abbey road” omotu prikazanom ranije.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Kako nastaju ove teorije zavjere?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2C2A7A4A-662E-44E3-BC5E-85F6AA0B6D9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atraktivnije</a:t>
            </a:r>
            <a:r>
              <a:rPr lang="en-US" sz="2400" dirty="0">
                <a:solidFill>
                  <a:srgbClr val="333333"/>
                </a:solidFill>
              </a:rPr>
              <a:t> </a:t>
            </a:r>
            <a:r>
              <a:rPr lang="hr-HR" sz="2400" dirty="0">
                <a:solidFill>
                  <a:srgbClr val="333333"/>
                </a:solidFill>
              </a:rPr>
              <a:t>nego realnost</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Bazirane su na izjavama koje je teško provjeriti ili dokazati </a:t>
            </a:r>
            <a:r>
              <a:rPr lang="en-US"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Polovo sviranje basa se promjenilo</a:t>
            </a:r>
            <a:r>
              <a:rPr lang="en-US" sz="2400" dirty="0">
                <a:solidFill>
                  <a:srgbClr val="333333"/>
                </a:solidFill>
              </a:rPr>
              <a:t>), </a:t>
            </a:r>
            <a:r>
              <a:rPr lang="hr-HR" sz="2400" dirty="0">
                <a:solidFill>
                  <a:srgbClr val="333333"/>
                </a:solidFill>
              </a:rPr>
              <a:t>i neki ljudi im naivno vjeruju</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Skrivaju se druga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da LMW može značiti bilo šta</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Legend</a:t>
            </a:r>
            <a:r>
              <a:rPr lang="hr-HR" sz="2400" dirty="0">
                <a:solidFill>
                  <a:srgbClr val="333333"/>
                </a:solidFill>
              </a:rPr>
              <a:t>e</a:t>
            </a:r>
            <a:r>
              <a:rPr lang="en-US" sz="2400" dirty="0">
                <a:solidFill>
                  <a:srgbClr val="333333"/>
                </a:solidFill>
              </a:rPr>
              <a:t> </a:t>
            </a:r>
            <a:r>
              <a:rPr lang="hr-HR" sz="2400" dirty="0">
                <a:solidFill>
                  <a:srgbClr val="333333"/>
                </a:solidFill>
              </a:rPr>
              <a:t>su ponekad bazirane na činjenici da su izvučene iz konteksta</a:t>
            </a:r>
            <a:r>
              <a:rPr lang="en-US" sz="2400" dirty="0">
                <a:solidFill>
                  <a:srgbClr val="333333"/>
                </a:solidFill>
              </a:rPr>
              <a:t>. </a:t>
            </a:r>
            <a:r>
              <a:rPr lang="hr-HR" sz="2400" dirty="0">
                <a:solidFill>
                  <a:srgbClr val="333333"/>
                </a:solidFill>
              </a:rPr>
              <a:t>Značenje tih detalja je takođe</a:t>
            </a:r>
            <a:r>
              <a:rPr lang="en-US" sz="2400" dirty="0">
                <a:solidFill>
                  <a:srgbClr val="333333"/>
                </a:solidFill>
              </a:rPr>
              <a:t> </a:t>
            </a:r>
            <a:r>
              <a:rPr lang="hr-HR" sz="2400" dirty="0">
                <a:solidFill>
                  <a:srgbClr val="333333"/>
                </a:solidFill>
              </a:rPr>
              <a:t>preuveličano</a:t>
            </a:r>
            <a:r>
              <a:rPr lang="en-US" sz="2400" dirty="0">
                <a:solidFill>
                  <a:srgbClr val="333333"/>
                </a:solidFill>
              </a:rPr>
              <a:t> (McCartney </a:t>
            </a:r>
            <a:r>
              <a:rPr lang="hr-HR" sz="2400" dirty="0">
                <a:solidFill>
                  <a:srgbClr val="333333"/>
                </a:solidFill>
              </a:rPr>
              <a:t>je stvarno ljevoruk</a:t>
            </a:r>
            <a:r>
              <a:rPr lang="en-US" sz="2400" dirty="0">
                <a:solidFill>
                  <a:srgbClr val="333333"/>
                </a:solidFill>
              </a:rPr>
              <a:t>,</a:t>
            </a:r>
            <a:r>
              <a:rPr lang="hr-HR" sz="2400" dirty="0">
                <a:solidFill>
                  <a:srgbClr val="333333"/>
                </a:solidFill>
              </a:rPr>
              <a:t> ipak</a:t>
            </a:r>
            <a:r>
              <a:rPr lang="en-US" sz="2400" dirty="0">
                <a:solidFill>
                  <a:srgbClr val="333333"/>
                </a:solidFill>
              </a:rPr>
              <a:t>, </a:t>
            </a:r>
            <a:r>
              <a:rPr lang="hr-HR" sz="2400" dirty="0">
                <a:solidFill>
                  <a:srgbClr val="333333"/>
                </a:solidFill>
              </a:rPr>
              <a:t>to ne isključuje</a:t>
            </a:r>
            <a:r>
              <a:rPr lang="en-US" sz="2400" dirty="0">
                <a:solidFill>
                  <a:srgbClr val="333333"/>
                </a:solidFill>
              </a:rPr>
              <a:t> </a:t>
            </a:r>
            <a:r>
              <a:rPr lang="hr-HR" sz="2400" dirty="0">
                <a:solidFill>
                  <a:srgbClr val="333333"/>
                </a:solidFill>
              </a:rPr>
              <a:t>mogućnost držanja cigarete u njegovoj desnoj ruci</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Zato što mu je to tražio fotograf</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Brojni su primjeri u istoriji</a:t>
            </a:r>
            <a:r>
              <a:rPr lang="de-DE" sz="2400" dirty="0">
                <a:solidFill>
                  <a:srgbClr val="333333"/>
                </a:solidFill>
              </a:rPr>
              <a:t> </a:t>
            </a:r>
            <a:r>
              <a:rPr lang="hr-HR" sz="2400" dirty="0">
                <a:solidFill>
                  <a:srgbClr val="333333"/>
                </a:solidFill>
              </a:rPr>
              <a:t>đe su manjine</a:t>
            </a:r>
            <a:r>
              <a:rPr lang="de-DE" sz="2400" dirty="0">
                <a:solidFill>
                  <a:srgbClr val="333333"/>
                </a:solidFill>
              </a:rPr>
              <a:t> </a:t>
            </a:r>
            <a:r>
              <a:rPr lang="hr-HR" sz="2400" dirty="0">
                <a:solidFill>
                  <a:srgbClr val="333333"/>
                </a:solidFill>
              </a:rPr>
              <a:t>bile lažno optuživane za katastrofalne događaje na koje se ne može uticati</a:t>
            </a:r>
            <a:r>
              <a:rPr lang="de-DE" sz="2400" dirty="0">
                <a:solidFill>
                  <a:srgbClr val="333333"/>
                </a:solidFill>
              </a:rPr>
              <a:t>. </a:t>
            </a:r>
            <a:r>
              <a:rPr lang="hr-HR" sz="2400" dirty="0">
                <a:solidFill>
                  <a:srgbClr val="333333"/>
                </a:solidFill>
              </a:rPr>
              <a:t>Na primjer</a:t>
            </a:r>
            <a:r>
              <a:rPr lang="de-DE" sz="2400" dirty="0">
                <a:solidFill>
                  <a:srgbClr val="333333"/>
                </a:solidFill>
              </a:rPr>
              <a:t>, </a:t>
            </a:r>
            <a:r>
              <a:rPr lang="hr-HR" sz="2400" dirty="0">
                <a:solidFill>
                  <a:srgbClr val="333333"/>
                </a:solidFill>
              </a:rPr>
              <a:t>u srednjovjekovno doba</a:t>
            </a:r>
            <a:r>
              <a:rPr lang="de-DE" sz="2400" dirty="0">
                <a:solidFill>
                  <a:srgbClr val="333333"/>
                </a:solidFill>
              </a:rPr>
              <a:t> </a:t>
            </a:r>
            <a:r>
              <a:rPr lang="hr-HR" sz="2400" dirty="0">
                <a:solidFill>
                  <a:srgbClr val="333333"/>
                </a:solidFill>
              </a:rPr>
              <a:t>za slabu žetvu su često okrivljavali vještice ili religijske manjine</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Ova prosta objašnjenja smanjuju</a:t>
            </a:r>
            <a:r>
              <a:rPr lang="de-DE" sz="2400" dirty="0">
                <a:solidFill>
                  <a:srgbClr val="333333"/>
                </a:solidFill>
              </a:rPr>
              <a:t> ten</a:t>
            </a:r>
            <a:r>
              <a:rPr lang="hr-HR" sz="2400" dirty="0">
                <a:solidFill>
                  <a:srgbClr val="333333"/>
                </a:solidFill>
              </a:rPr>
              <a:t>z</a:t>
            </a:r>
            <a:r>
              <a:rPr lang="de-DE" sz="2400" dirty="0">
                <a:solidFill>
                  <a:srgbClr val="333333"/>
                </a:solidFill>
              </a:rPr>
              <a:t>i</a:t>
            </a:r>
            <a:r>
              <a:rPr lang="hr-HR" sz="2400" dirty="0">
                <a:solidFill>
                  <a:srgbClr val="333333"/>
                </a:solidFill>
              </a:rPr>
              <a:t>ju</a:t>
            </a:r>
            <a:r>
              <a:rPr lang="de-DE" sz="2400" dirty="0">
                <a:solidFill>
                  <a:srgbClr val="333333"/>
                </a:solidFill>
              </a:rPr>
              <a:t> </a:t>
            </a:r>
            <a:r>
              <a:rPr lang="hr-HR" sz="2400" dirty="0">
                <a:solidFill>
                  <a:srgbClr val="333333"/>
                </a:solidFill>
              </a:rPr>
              <a:t>i strah, i dovode do iluzije kontrole</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informacija</a:t>
            </a:r>
            <a:r>
              <a:rPr lang="hr-HR"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informacija</a:t>
            </a:r>
            <a:r>
              <a:rPr lang="hr-HR" altLang="de-DE" sz="2400" dirty="0">
                <a:solidFill>
                  <a:srgbClr val="333333"/>
                </a:solidFill>
              </a:rPr>
              <a:t>.</a:t>
            </a:r>
          </a:p>
          <a:p>
            <a:pPr marL="342900" lvl="0" indent="-342900" defTabSz="914377">
              <a:buClr>
                <a:srgbClr val="333333"/>
              </a:buClr>
              <a:buFont typeface="WingDings"/>
              <a:buChar char=""/>
            </a:pPr>
            <a:r>
              <a:rPr lang="hr-HR" altLang="de-DE" sz="2400" dirty="0">
                <a:solidFill>
                  <a:srgbClr val="333333"/>
                </a:solidFill>
              </a:rPr>
              <a:t>Ovaj način donošenja odluka može lako dovesti do greške. Zato bi trebalo preferirati, pažljiviji način donošenja odluka </a:t>
            </a:r>
            <a:r>
              <a:rPr lang="hr-HR" altLang="de-DE" sz="2400" dirty="0">
                <a:solidFill>
                  <a:srgbClr val="004992"/>
                </a:solidFill>
              </a:rPr>
              <a:t>uzimanjem u obzir svih dostupnih informacija</a:t>
            </a:r>
            <a:r>
              <a:rPr lang="hr-HR"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21</a:t>
            </a:fld>
            <a:endParaRPr lang="de-DE" altLang="de-DE"/>
          </a:p>
        </p:txBody>
      </p:sp>
    </p:spTree>
    <p:extLst>
      <p:ext uri="{BB962C8B-B14F-4D97-AF65-F5344CB8AC3E}">
        <p14:creationId xmlns:p14="http://schemas.microsoft.com/office/powerpoint/2010/main" val="1767087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prerano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favorizuje</a:t>
            </a:r>
            <a:r>
              <a:rPr lang="en-US" sz="3600" dirty="0">
                <a:latin typeface="+mn-lt"/>
                <a:ea typeface="+mn-ea"/>
                <a:cs typeface="+mn-cs"/>
              </a:rPr>
              <a:t> </a:t>
            </a:r>
            <a:r>
              <a:rPr lang="en-US" sz="3600" dirty="0" err="1">
                <a:latin typeface="+mn-lt"/>
                <a:ea typeface="+mn-ea"/>
                <a:cs typeface="+mn-cs"/>
              </a:rPr>
              <a:t>pogrešne</a:t>
            </a:r>
            <a:r>
              <a:rPr lang="en-US" sz="3600" dirty="0">
                <a:latin typeface="+mn-lt"/>
                <a:ea typeface="+mn-ea"/>
                <a:cs typeface="+mn-cs"/>
              </a:rPr>
              <a:t> </a:t>
            </a:r>
            <a:r>
              <a:rPr lang="en-US" sz="3600" dirty="0" err="1">
                <a:latin typeface="+mn-lt"/>
                <a:ea typeface="+mn-ea"/>
                <a:cs typeface="+mn-cs"/>
              </a:rPr>
              <a:t>interpretacije</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36890" name="Rechteck 1"/>
          <p:cNvSpPr>
            <a:spLocks noChangeArrowheads="1"/>
          </p:cNvSpPr>
          <p:nvPr/>
        </p:nvSpPr>
        <p:spPr bwMode="auto">
          <a:xfrm>
            <a:off x="408955" y="5776937"/>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2195936901"/>
              </p:ext>
            </p:extLst>
          </p:nvPr>
        </p:nvGraphicFramePr>
        <p:xfrm>
          <a:off x="408954" y="2203704"/>
          <a:ext cx="11376000" cy="3322206"/>
        </p:xfrm>
        <a:graphic>
          <a:graphicData uri="http://schemas.openxmlformats.org/drawingml/2006/table">
            <a:tbl>
              <a:tblPr firstRow="1" bandRow="1">
                <a:tableStyleId>{21E4AEA4-8DFA-4A89-87EB-49C32662AFE0}</a:tableStyleId>
              </a:tblPr>
              <a:tblGrid>
                <a:gridCol w="3312369">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Objašnjenje tokom psihoze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Druga objašnjenja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Čuješ pucketajuću buku na telefonskoj liniji.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 Prisluškuje te CIA.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Oštećenje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tipičan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udaljenih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tačke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tokom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poziva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radiju je pjesma “Toxic”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Tajni znak za dolazeći toksični hemijski atak.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Radio stanica je specijalizovana u pop muzici.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Bijela prašina na kuhinjskom stolu, ranije nije bila tu.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Neko je pokušao da te otruje antraksom; policija ti postavlja drogu da bi te uhapsila.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upravo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spremao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tijesto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prebrisao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prašinu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vrijeme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39938"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detaljem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a:t>
            </a:r>
            <a:r>
              <a:rPr lang="hr-HR" altLang="de-DE" sz="2400">
                <a:solidFill>
                  <a:srgbClr val="333333"/>
                </a:solidFill>
              </a:rPr>
              <a:t>slika</a:t>
            </a:r>
            <a:r>
              <a:rPr lang="en-US"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39938"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detaljem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a:t>
            </a:r>
            <a:r>
              <a:rPr lang="hr-HR" altLang="de-DE" sz="2400">
                <a:solidFill>
                  <a:srgbClr val="333333"/>
                </a:solidFill>
              </a:rPr>
              <a:t>objekat</a:t>
            </a:r>
            <a:r>
              <a:rPr lang="en-US"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24</a:t>
            </a:fld>
            <a:endParaRPr lang="de-DE" altLang="de-DE"/>
          </a:p>
        </p:txBody>
      </p:sp>
    </p:spTree>
    <p:extLst>
      <p:ext uri="{BB962C8B-B14F-4D97-AF65-F5344CB8AC3E}">
        <p14:creationId xmlns:p14="http://schemas.microsoft.com/office/powerpoint/2010/main" val="1014366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39938"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detaljem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objekat</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Pokušajte da izbjegnete brzoplete ali i odložene odgovore</a:t>
            </a:r>
            <a:r>
              <a:rPr lang="en-US" altLang="de-DE" sz="2400" dirty="0">
                <a:solidFill>
                  <a:srgbClr val="333333"/>
                </a:solidFill>
              </a:rPr>
              <a:t>. </a:t>
            </a:r>
            <a:r>
              <a:rPr lang="hr-HR" altLang="de-DE" sz="2400" dirty="0">
                <a:solidFill>
                  <a:srgbClr val="333333"/>
                </a:solidFill>
              </a:rPr>
              <a:t>Diskutujte šta podržava a šta je protiv određenog odgovora</a:t>
            </a:r>
            <a:r>
              <a:rPr lang="en-US"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25</a:t>
            </a:fld>
            <a:endParaRPr lang="de-DE" altLang="de-DE"/>
          </a:p>
        </p:txBody>
      </p:sp>
    </p:spTree>
    <p:extLst>
      <p:ext uri="{BB962C8B-B14F-4D97-AF65-F5344CB8AC3E}">
        <p14:creationId xmlns:p14="http://schemas.microsoft.com/office/powerpoint/2010/main" val="4019021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Ponuđeno je nekoliko mogućih interpretacija</a:t>
            </a:r>
            <a:r>
              <a:rPr lang="de-DE" altLang="de-DE" sz="2400" dirty="0">
                <a:solidFill>
                  <a:srgbClr val="333333"/>
                </a:solidFill>
              </a:rPr>
              <a:t>. </a:t>
            </a:r>
            <a:r>
              <a:rPr lang="hr-HR" altLang="de-DE" sz="2400" dirty="0">
                <a:solidFill>
                  <a:srgbClr val="333333"/>
                </a:solidFill>
              </a:rPr>
              <a:t>Molimo razgovarajte u grupi kolika je vjerovatnoća za svaku opciju i da li se osjećate dovoljno sigurni da donesete odluku</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Šta bi moglo biti predstavljeno na ovoj slici?</a:t>
            </a:r>
            <a:endParaRPr lang="en-US" sz="3600" dirty="0">
              <a:solidFill>
                <a:srgbClr val="004992"/>
              </a:solidFill>
              <a:latin typeface="+mn-lt"/>
              <a:ea typeface="+mn-ea"/>
              <a:cs typeface="+mn-cs"/>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Ovde</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r>
              <a:rPr lang="hr-HR" altLang="de-DE" sz="2400" dirty="0">
                <a:solidFill>
                  <a:srgbClr val="333333"/>
                </a:solidFill>
              </a:rPr>
              <a:t> Trebate dati svoje ideje</a:t>
            </a:r>
            <a:r>
              <a:rPr lang="de-DE" altLang="de-DE" sz="2400" dirty="0">
                <a:solidFill>
                  <a:srgbClr val="333333"/>
                </a:solidFill>
              </a:rPr>
              <a:t> </a:t>
            </a:r>
            <a:r>
              <a:rPr lang="hr-HR" altLang="de-DE" sz="2400" dirty="0">
                <a:solidFill>
                  <a:srgbClr val="333333"/>
                </a:solidFill>
              </a:rPr>
              <a:t>o slikama</a:t>
            </a:r>
            <a:r>
              <a:rPr lang="de-DE" altLang="de-DE" sz="2400" dirty="0">
                <a:solidFill>
                  <a:srgbClr val="333333"/>
                </a:solidFill>
              </a:rPr>
              <a:t>. </a:t>
            </a:r>
            <a:r>
              <a:rPr lang="hr-HR" altLang="de-DE" sz="2400" dirty="0">
                <a:solidFill>
                  <a:srgbClr val="333333"/>
                </a:solidFill>
              </a:rPr>
              <a:t>Slobodno ponudite</a:t>
            </a:r>
            <a:r>
              <a:rPr lang="de-DE" altLang="de-DE" sz="2400" dirty="0">
                <a:solidFill>
                  <a:srgbClr val="333333"/>
                </a:solidFill>
              </a:rPr>
              <a:t> </a:t>
            </a:r>
            <a:r>
              <a:rPr lang="hr-HR" altLang="de-DE" sz="2400" dirty="0">
                <a:solidFill>
                  <a:srgbClr val="333333"/>
                </a:solidFill>
              </a:rPr>
              <a:t>nekoliko mogućnosti</a:t>
            </a:r>
            <a:r>
              <a:rPr lang="de-DE" altLang="de-DE" sz="2400" dirty="0">
                <a:solidFill>
                  <a:srgbClr val="333333"/>
                </a:solidFill>
              </a:rPr>
              <a:t>. </a:t>
            </a:r>
            <a:r>
              <a:rPr lang="hr-HR" altLang="de-DE" sz="2400" dirty="0">
                <a:solidFill>
                  <a:srgbClr val="333333"/>
                </a:solidFill>
              </a:rPr>
              <a:t>Molimo diskutujte vaša zapažanja u grupi!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45</a:t>
            </a:fld>
            <a:endParaRPr lang="de-DE" altLang="de-DE"/>
          </a:p>
        </p:txBody>
      </p:sp>
    </p:spTree>
    <p:extLst>
      <p:ext uri="{BB962C8B-B14F-4D97-AF65-F5344CB8AC3E}">
        <p14:creationId xmlns:p14="http://schemas.microsoft.com/office/powerpoint/2010/main" val="3267712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46</a:t>
            </a:fld>
            <a:endParaRPr lang="de-DE" altLang="de-DE"/>
          </a:p>
        </p:txBody>
      </p:sp>
    </p:spTree>
    <p:extLst>
      <p:ext uri="{BB962C8B-B14F-4D97-AF65-F5344CB8AC3E}">
        <p14:creationId xmlns:p14="http://schemas.microsoft.com/office/powerpoint/2010/main" val="68014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47</a:t>
            </a:fld>
            <a:endParaRPr lang="de-DE" altLang="de-DE"/>
          </a:p>
        </p:txBody>
      </p:sp>
    </p:spTree>
    <p:extLst>
      <p:ext uri="{BB962C8B-B14F-4D97-AF65-F5344CB8AC3E}">
        <p14:creationId xmlns:p14="http://schemas.microsoft.com/office/powerpoint/2010/main" val="38254500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48</a:t>
            </a:fld>
            <a:endParaRPr lang="de-DE" altLang="de-DE"/>
          </a:p>
        </p:txBody>
      </p:sp>
    </p:spTree>
    <p:extLst>
      <p:ext uri="{BB962C8B-B14F-4D97-AF65-F5344CB8AC3E}">
        <p14:creationId xmlns:p14="http://schemas.microsoft.com/office/powerpoint/2010/main" val="9472266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49</a:t>
            </a:fld>
            <a:endParaRPr lang="de-DE" altLang="de-DE"/>
          </a:p>
        </p:txBody>
      </p:sp>
    </p:spTree>
    <p:extLst>
      <p:ext uri="{BB962C8B-B14F-4D97-AF65-F5344CB8AC3E}">
        <p14:creationId xmlns:p14="http://schemas.microsoft.com/office/powerpoint/2010/main" val="680340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50</a:t>
            </a:fld>
            <a:endParaRPr lang="de-DE" altLang="de-DE"/>
          </a:p>
        </p:txBody>
      </p:sp>
    </p:spTree>
    <p:extLst>
      <p:ext uri="{BB962C8B-B14F-4D97-AF65-F5344CB8AC3E}">
        <p14:creationId xmlns:p14="http://schemas.microsoft.com/office/powerpoint/2010/main" val="5055927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51</a:t>
            </a:fld>
            <a:endParaRPr lang="de-DE" altLang="de-DE"/>
          </a:p>
        </p:txBody>
      </p:sp>
    </p:spTree>
    <p:extLst>
      <p:ext uri="{BB962C8B-B14F-4D97-AF65-F5344CB8AC3E}">
        <p14:creationId xmlns:p14="http://schemas.microsoft.com/office/powerpoint/2010/main" val="37889452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52</a:t>
            </a:fld>
            <a:endParaRPr lang="de-DE" altLang="de-DE"/>
          </a:p>
        </p:txBody>
      </p:sp>
    </p:spTree>
    <p:extLst>
      <p:ext uri="{BB962C8B-B14F-4D97-AF65-F5344CB8AC3E}">
        <p14:creationId xmlns:p14="http://schemas.microsoft.com/office/powerpoint/2010/main" val="3340858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4</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53</a:t>
            </a:fld>
            <a:endParaRPr lang="de-DE" altLang="de-DE"/>
          </a:p>
        </p:txBody>
      </p:sp>
    </p:spTree>
    <p:extLst>
      <p:ext uri="{BB962C8B-B14F-4D97-AF65-F5344CB8AC3E}">
        <p14:creationId xmlns:p14="http://schemas.microsoft.com/office/powerpoint/2010/main" val="2775406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5</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od video </a:t>
            </a:r>
            <a:r>
              <a:rPr lang="en-US" altLang="ko-KR" sz="1800" dirty="0" err="1">
                <a:solidFill>
                  <a:srgbClr val="333333"/>
                </a:solidFill>
              </a:rPr>
              <a:t>klipova</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sadržati</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je </a:t>
            </a:r>
            <a:r>
              <a:rPr lang="en-US" altLang="ko-KR" sz="1800" dirty="0" err="1">
                <a:solidFill>
                  <a:srgbClr val="333333"/>
                </a:solidFill>
              </a:rPr>
              <a:t>neadekvatan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osobe</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publike</a:t>
            </a:r>
            <a:r>
              <a:rPr lang="en-US" altLang="ko-KR" sz="1800" dirty="0">
                <a:solidFill>
                  <a:srgbClr val="333333"/>
                </a:solidFill>
              </a:rPr>
              <a:t> </a:t>
            </a:r>
            <a:r>
              <a:rPr lang="en-US" altLang="ko-KR" sz="1800" dirty="0" err="1">
                <a:solidFill>
                  <a:srgbClr val="333333"/>
                </a:solidFill>
              </a:rPr>
              <a:t>kao</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neke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en-US" altLang="ko-KR" sz="1800" dirty="0">
                <a:solidFill>
                  <a:srgbClr val="333333"/>
                </a:solidFill>
              </a:rPr>
              <a:t>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pogledajte</a:t>
            </a:r>
            <a:r>
              <a:rPr lang="en-US" altLang="ko-KR" sz="1800" dirty="0">
                <a:solidFill>
                  <a:srgbClr val="333333"/>
                </a:solidFill>
              </a:rPr>
              <a:t> video </a:t>
            </a:r>
            <a:r>
              <a:rPr lang="en-US" altLang="ko-KR" sz="1800" dirty="0" err="1">
                <a:solidFill>
                  <a:srgbClr val="333333"/>
                </a:solidFill>
              </a:rPr>
              <a:t>zapise</a:t>
            </a:r>
            <a:r>
              <a:rPr lang="en-US" altLang="ko-KR" sz="1800" dirty="0">
                <a:solidFill>
                  <a:srgbClr val="333333"/>
                </a:solidFill>
              </a:rPr>
              <a:t> u </a:t>
            </a:r>
            <a:r>
              <a:rPr lang="en-US" altLang="ko-KR" sz="1800" dirty="0" err="1">
                <a:solidFill>
                  <a:srgbClr val="333333"/>
                </a:solidFill>
              </a:rPr>
              <a:t>svrhu</a:t>
            </a:r>
            <a:r>
              <a:rPr lang="en-US" altLang="ko-KR" sz="1800" dirty="0">
                <a:solidFill>
                  <a:srgbClr val="333333"/>
                </a:solidFill>
              </a:rPr>
              <a:t> </a:t>
            </a:r>
            <a:r>
              <a:rPr lang="en-US" altLang="ko-KR" sz="1800" dirty="0" err="1">
                <a:solidFill>
                  <a:srgbClr val="333333"/>
                </a:solidFill>
              </a:rPr>
              <a:t>skrininga</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2C2A7A4A-662E-44E3-BC5E-85F6AA0B6D96}" type="slidenum">
              <a:rPr lang="de-DE" altLang="de-DE" smtClean="0"/>
              <a:pPr/>
              <a:t>71</a:t>
            </a:fld>
            <a:endParaRPr lang="de-DE" altLang="de-DE"/>
          </a:p>
        </p:txBody>
      </p:sp>
    </p:spTree>
    <p:extLst>
      <p:ext uri="{BB962C8B-B14F-4D97-AF65-F5344CB8AC3E}">
        <p14:creationId xmlns:p14="http://schemas.microsoft.com/office/powerpoint/2010/main" val="12976259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6</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73</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74</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75</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76</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77</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78</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79</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7</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8</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90</a:t>
            </a:fld>
            <a:endParaRPr lang="de-DE" altLang="de-DE"/>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91</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92</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93</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94</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95</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96</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97</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9</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10</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108</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109</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110</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111</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112</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113</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114</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115</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grupa 2:</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Stari par, pehar ili...?</a:t>
            </a:r>
          </a:p>
        </p:txBody>
      </p:sp>
      <p:pic>
        <p:nvPicPr>
          <p:cNvPr id="7"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Calibri Light"/>
                <a:ea typeface="+mj-ea"/>
                <a:cs typeface="+mj-cs"/>
              </a:rPr>
              <a:t>Old couple, goblet or ...?</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5F885531-0E76-4F01-AE7E-F6F53D96E3EC}"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a:t>
            </a:r>
            <a:r>
              <a:rPr lang="hr-HR" altLang="de-DE" sz="2400">
                <a:solidFill>
                  <a:srgbClr val="333333"/>
                </a:solidFill>
              </a:rPr>
              <a:t>istine</a:t>
            </a:r>
            <a:r>
              <a:rPr lang="de-DE" altLang="de-DE" sz="2400">
                <a:solidFill>
                  <a:srgbClr val="333333"/>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istine</a:t>
            </a:r>
            <a:r>
              <a:rPr lang="de-DE" altLang="de-DE" sz="2400" dirty="0">
                <a:solidFill>
                  <a:srgbClr val="333333"/>
                </a:solidFill>
              </a:rPr>
              <a:t>!</a:t>
            </a:r>
          </a:p>
          <a:p>
            <a:pPr lvl="0" algn="ctr" defTabSz="914400" fontAlgn="base"/>
            <a:r>
              <a:rPr lang="hr-HR" altLang="de-DE" sz="2400" dirty="0">
                <a:solidFill>
                  <a:srgbClr val="004992"/>
                </a:solidFill>
              </a:rPr>
              <a:t>Pokušajte da pronađete sve detalje</a:t>
            </a:r>
            <a:r>
              <a:rPr lang="de-DE" altLang="de-DE" sz="2400" dirty="0">
                <a:solidFill>
                  <a:srgbClr val="004992"/>
                </a:solidFill>
              </a:rPr>
              <a:t>/figure </a:t>
            </a:r>
            <a:r>
              <a:rPr lang="hr-HR" altLang="de-DE" sz="2400" dirty="0">
                <a:solidFill>
                  <a:srgbClr val="004992"/>
                </a:solidFill>
              </a:rPr>
              <a:t>na sledećim</a:t>
            </a:r>
            <a:r>
              <a:rPr lang="de-DE" altLang="de-DE" sz="2400" dirty="0">
                <a:solidFill>
                  <a:srgbClr val="004992"/>
                </a:solidFill>
              </a:rPr>
              <a:t> </a:t>
            </a:r>
            <a:r>
              <a:rPr lang="hr-HR" altLang="de-DE" sz="2400" dirty="0">
                <a:solidFill>
                  <a:srgbClr val="004992"/>
                </a:solidFill>
              </a:rPr>
              <a:t>slikama</a:t>
            </a:r>
            <a:r>
              <a:rPr lang="de-DE"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122</a:t>
            </a:fld>
            <a:endParaRPr lang="de-DE" altLang="de-DE"/>
          </a:p>
        </p:txBody>
      </p:sp>
    </p:spTree>
    <p:extLst>
      <p:ext uri="{BB962C8B-B14F-4D97-AF65-F5344CB8AC3E}">
        <p14:creationId xmlns:p14="http://schemas.microsoft.com/office/powerpoint/2010/main" val="10266932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Starica, djevojka, muškarac sa brkovima?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DBB98329-F6B0-4B7F-87A1-F140B266CD95}"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DBB98329-F6B0-4B7F-87A1-F140B266CD95}" type="slidenum">
              <a:rPr lang="de-DE" altLang="de-DE" smtClean="0"/>
              <a:pPr/>
              <a:t>126</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Starac ili konjanik?</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DBB98329-F6B0-4B7F-87A1-F140B266CD95}" type="slidenum">
              <a:rPr lang="de-DE" altLang="de-DE" smtClean="0"/>
              <a:pPr/>
              <a:t>128</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DBB98329-F6B0-4B7F-87A1-F140B266CD95}" type="slidenum">
              <a:rPr lang="de-DE" altLang="de-DE" smtClean="0"/>
              <a:pPr/>
              <a:t>130</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Šta biste dobili ako okrenete sliku odozgo nadolje?</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DBB98329-F6B0-4B7F-87A1-F140B266CD95}" type="slidenum">
              <a:rPr lang="de-DE" altLang="de-DE" smtClean="0"/>
              <a:pPr/>
              <a:t>131</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Konja ili konjanika?</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DBB98329-F6B0-4B7F-87A1-F140B266CD95}" type="slidenum">
              <a:rPr lang="de-DE" altLang="de-DE" smtClean="0"/>
              <a:pPr/>
              <a:t>133</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Lobanje ili pekaru?</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Pokušajte da otkrijete sve detalje!</a:t>
            </a: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DBB98329-F6B0-4B7F-87A1-F140B266CD95}"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138</a:t>
            </a:fld>
            <a:endParaRPr lang="de-DE" altLang="de-DE"/>
          </a:p>
        </p:txBody>
      </p:sp>
    </p:spTree>
    <p:extLst>
      <p:ext uri="{BB962C8B-B14F-4D97-AF65-F5344CB8AC3E}">
        <p14:creationId xmlns:p14="http://schemas.microsoft.com/office/powerpoint/2010/main" val="6118031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a:t>
            </a:r>
            <a:r>
              <a:rPr lang="hr-HR" altLang="de-DE" sz="2000">
                <a:solidFill>
                  <a:srgbClr val="333333"/>
                </a:solidFill>
              </a:rPr>
              <a:t>loto</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139</a:t>
            </a:fld>
            <a:endParaRPr lang="de-DE" altLang="de-DE"/>
          </a:p>
        </p:txBody>
      </p:sp>
    </p:spTree>
    <p:extLst>
      <p:ext uri="{BB962C8B-B14F-4D97-AF65-F5344CB8AC3E}">
        <p14:creationId xmlns:p14="http://schemas.microsoft.com/office/powerpoint/2010/main" val="40634138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a:t>
            </a:r>
            <a:r>
              <a:rPr lang="hr-HR" altLang="de-DE" sz="2000">
                <a:solidFill>
                  <a:srgbClr val="333333"/>
                </a:solidFill>
              </a:rPr>
              <a:t>pravu</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140</a:t>
            </a:fld>
            <a:endParaRPr lang="de-DE" altLang="de-DE"/>
          </a:p>
        </p:txBody>
      </p:sp>
    </p:spTree>
    <p:extLst>
      <p:ext uri="{BB962C8B-B14F-4D97-AF65-F5344CB8AC3E}">
        <p14:creationId xmlns:p14="http://schemas.microsoft.com/office/powerpoint/2010/main" val="35777649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pravu</a:t>
            </a:r>
            <a:r>
              <a:rPr lang="en-US" altLang="de-DE" sz="2000" dirty="0">
                <a:solidFill>
                  <a:srgbClr val="333333"/>
                </a:solidFill>
              </a:rPr>
              <a:t>.</a:t>
            </a:r>
          </a:p>
          <a:p>
            <a:pPr marL="342900" lvl="0" indent="-342900" defTabSz="914400" fontAlgn="base">
              <a:buClr>
                <a:srgbClr val="333333"/>
              </a:buClr>
              <a:buFont typeface="WingDings"/>
              <a:buChar char=""/>
            </a:pPr>
            <a:r>
              <a:rPr lang="en-US" altLang="de-DE" sz="2000" dirty="0">
                <a:solidFill>
                  <a:srgbClr val="333333"/>
                </a:solidFill>
              </a:rPr>
              <a:t>Ba</a:t>
            </a:r>
            <a:r>
              <a:rPr lang="hr-HR" altLang="de-DE" sz="2000" dirty="0">
                <a:solidFill>
                  <a:srgbClr val="333333"/>
                </a:solidFill>
              </a:rPr>
              <a:t>zirajte važne odluke na čvrstim dokazima</a:t>
            </a:r>
            <a:r>
              <a:rPr lang="en-US" altLang="de-DE" sz="2000" dirty="0">
                <a:solidFill>
                  <a:srgbClr val="333333"/>
                </a:solidFill>
              </a:rPr>
              <a:t>. </a:t>
            </a:r>
            <a:r>
              <a:rPr lang="hr-HR" altLang="de-DE" sz="2000" dirty="0">
                <a:solidFill>
                  <a:srgbClr val="333333"/>
                </a:solidFill>
              </a:rPr>
              <a:t>Pretpostavke </a:t>
            </a:r>
            <a:r>
              <a:rPr lang="hr-HR" altLang="de-DE" sz="2000">
                <a:solidFill>
                  <a:srgbClr val="333333"/>
                </a:solidFill>
              </a:rPr>
              <a:t>su</a:t>
            </a:r>
            <a:r>
              <a:rPr lang="en-US" altLang="de-DE" sz="2000">
                <a:solidFill>
                  <a:srgbClr val="333333"/>
                </a:solidFill>
              </a:rPr>
              <a:t> “</a:t>
            </a:r>
            <a:r>
              <a:rPr lang="hr-HR" altLang="de-DE" sz="2000">
                <a:solidFill>
                  <a:srgbClr val="333333"/>
                </a:solidFill>
              </a:rPr>
              <a:t>loši savjetnici</a:t>
            </a:r>
            <a:r>
              <a:rPr lang="en-US" altLang="de-DE" sz="2000">
                <a:solidFill>
                  <a:srgbClr val="333333"/>
                </a:solidFill>
              </a:rPr>
              <a:t>.” </a:t>
            </a:r>
            <a:r>
              <a:rPr lang="hr-HR" altLang="de-DE" sz="2000" dirty="0">
                <a:solidFill>
                  <a:srgbClr val="333333"/>
                </a:solidFill>
              </a:rPr>
              <a:t>Uvijek uzmite u obzir posledice pogrešnog rasuđivanja</a:t>
            </a:r>
            <a:r>
              <a:rPr lang="en-GB"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141</a:t>
            </a:fld>
            <a:endParaRPr lang="de-DE" altLang="de-DE"/>
          </a:p>
        </p:txBody>
      </p:sp>
    </p:spTree>
    <p:extLst>
      <p:ext uri="{BB962C8B-B14F-4D97-AF65-F5344CB8AC3E}">
        <p14:creationId xmlns:p14="http://schemas.microsoft.com/office/powerpoint/2010/main" val="34100170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sa psihozom</a:t>
            </a:r>
            <a:r>
              <a:rPr lang="en-AU" altLang="de-DE" sz="2400" dirty="0">
                <a:solidFill>
                  <a:srgbClr val="333333"/>
                </a:solidFill>
              </a:rPr>
              <a:t> </a:t>
            </a:r>
            <a:r>
              <a:rPr lang="hr-HR" altLang="de-DE" sz="2400" dirty="0">
                <a:solidFill>
                  <a:srgbClr val="333333"/>
                </a:solidFill>
              </a:rPr>
              <a:t>su skloni da prerano zaključuju o nečemu</a:t>
            </a:r>
            <a:r>
              <a:rPr lang="en-AU" altLang="de-DE" sz="2400" dirty="0">
                <a:solidFill>
                  <a:srgbClr val="333333"/>
                </a:solidFill>
              </a:rPr>
              <a:t> </a:t>
            </a:r>
            <a:r>
              <a:rPr lang="hr-HR" altLang="de-DE" sz="2400" dirty="0">
                <a:solidFill>
                  <a:srgbClr val="333333"/>
                </a:solidFill>
              </a:rPr>
              <a:t>kao i da formiraju</a:t>
            </a:r>
            <a:r>
              <a:rPr lang="en-AU" altLang="de-DE" sz="2400" dirty="0">
                <a:solidFill>
                  <a:srgbClr val="333333"/>
                </a:solidFill>
              </a:rPr>
              <a:t> e</a:t>
            </a:r>
            <a:r>
              <a:rPr lang="hr-HR" altLang="de-DE" sz="2400" dirty="0">
                <a:solidFill>
                  <a:srgbClr val="333333"/>
                </a:solidFill>
              </a:rPr>
              <a:t>ks</a:t>
            </a:r>
            <a:r>
              <a:rPr lang="en-AU" altLang="de-DE" sz="2400" dirty="0" err="1">
                <a:solidFill>
                  <a:srgbClr val="333333"/>
                </a:solidFill>
              </a:rPr>
              <a:t>trem</a:t>
            </a:r>
            <a:r>
              <a:rPr lang="hr-HR" altLang="de-DE" sz="2400" dirty="0">
                <a:solidFill>
                  <a:srgbClr val="333333"/>
                </a:solidFill>
              </a:rPr>
              <a:t>na</a:t>
            </a:r>
            <a:r>
              <a:rPr lang="en-AU" altLang="de-DE" sz="2400" dirty="0">
                <a:solidFill>
                  <a:srgbClr val="333333"/>
                </a:solidFill>
              </a:rPr>
              <a:t> </a:t>
            </a:r>
            <a:r>
              <a:rPr lang="hr-HR" altLang="de-DE" sz="2400" dirty="0">
                <a:solidFill>
                  <a:srgbClr val="333333"/>
                </a:solidFill>
              </a:rPr>
              <a:t>mišljenja</a:t>
            </a:r>
            <a:r>
              <a:rPr lang="en-AU" altLang="de-DE" sz="2400" dirty="0">
                <a:solidFill>
                  <a:srgbClr val="333333"/>
                </a:solidFill>
              </a:rPr>
              <a:t>.</a:t>
            </a:r>
            <a:endParaRPr lang="en-AU" alt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sa psihozom</a:t>
            </a:r>
            <a:r>
              <a:rPr lang="en-AU" altLang="de-DE" sz="2400" dirty="0">
                <a:solidFill>
                  <a:srgbClr val="333333"/>
                </a:solidFill>
              </a:rPr>
              <a:t> </a:t>
            </a:r>
            <a:r>
              <a:rPr lang="hr-HR" altLang="de-DE" sz="2400" dirty="0">
                <a:solidFill>
                  <a:srgbClr val="333333"/>
                </a:solidFill>
              </a:rPr>
              <a:t>su skloni da prerano zaključuju o nečemu</a:t>
            </a:r>
            <a:r>
              <a:rPr lang="en-AU" altLang="de-DE" sz="2400" dirty="0">
                <a:solidFill>
                  <a:srgbClr val="333333"/>
                </a:solidFill>
              </a:rPr>
              <a:t> </a:t>
            </a:r>
            <a:r>
              <a:rPr lang="hr-HR" altLang="de-DE" sz="2400" dirty="0">
                <a:solidFill>
                  <a:srgbClr val="333333"/>
                </a:solidFill>
              </a:rPr>
              <a:t>kao i da formiraju</a:t>
            </a:r>
            <a:r>
              <a:rPr lang="en-AU" altLang="de-DE" sz="2400" dirty="0">
                <a:solidFill>
                  <a:srgbClr val="333333"/>
                </a:solidFill>
              </a:rPr>
              <a:t> e</a:t>
            </a:r>
            <a:r>
              <a:rPr lang="hr-HR" altLang="de-DE" sz="2400" dirty="0">
                <a:solidFill>
                  <a:srgbClr val="333333"/>
                </a:solidFill>
              </a:rPr>
              <a:t>ks</a:t>
            </a:r>
            <a:r>
              <a:rPr lang="en-AU" altLang="de-DE" sz="2400" dirty="0" err="1">
                <a:solidFill>
                  <a:srgbClr val="333333"/>
                </a:solidFill>
              </a:rPr>
              <a:t>trem</a:t>
            </a:r>
            <a:r>
              <a:rPr lang="hr-HR" altLang="de-DE" sz="2400" dirty="0">
                <a:solidFill>
                  <a:srgbClr val="333333"/>
                </a:solidFill>
              </a:rPr>
              <a:t>na</a:t>
            </a:r>
            <a:r>
              <a:rPr lang="en-AU" altLang="de-DE" sz="2400" dirty="0">
                <a:solidFill>
                  <a:srgbClr val="333333"/>
                </a:solidFill>
              </a:rPr>
              <a:t> </a:t>
            </a:r>
            <a:r>
              <a:rPr lang="hr-HR" altLang="de-DE" sz="2400" dirty="0">
                <a:solidFill>
                  <a:srgbClr val="333333"/>
                </a:solidFill>
              </a:rPr>
              <a:t>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Na jednom društvenom događaju</a:t>
            </a:r>
            <a:r>
              <a:rPr lang="en-AU" altLang="de-DE" sz="2400" dirty="0">
                <a:solidFill>
                  <a:srgbClr val="333333"/>
                </a:solidFill>
              </a:rPr>
              <a:t> Igor </a:t>
            </a:r>
            <a:r>
              <a:rPr lang="hr-HR" altLang="de-DE" sz="2400" dirty="0">
                <a:solidFill>
                  <a:srgbClr val="333333"/>
                </a:solidFill>
              </a:rPr>
              <a:t>tvrdi da je budući kralj</a:t>
            </a:r>
            <a:r>
              <a:rPr lang="en-AU" altLang="de-DE" sz="2400" dirty="0">
                <a:solidFill>
                  <a:srgbClr val="333333"/>
                </a:solidFill>
              </a:rPr>
              <a:t> </a:t>
            </a:r>
            <a:r>
              <a:rPr lang="hr-HR" altLang="de-DE" sz="2400" dirty="0">
                <a:solidFill>
                  <a:srgbClr val="333333"/>
                </a:solidFill>
              </a:rPr>
              <a:t>Njemačke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en-AU" altLang="de-DE" sz="2400" dirty="0">
                <a:solidFill>
                  <a:srgbClr val="333333"/>
                </a:solidFill>
              </a:rPr>
              <a:t>Igor </a:t>
            </a:r>
            <a:r>
              <a:rPr lang="hr-HR" altLang="de-DE" sz="2400" dirty="0">
                <a:solidFill>
                  <a:srgbClr val="333333"/>
                </a:solidFill>
              </a:rPr>
              <a:t>je našao figuru kralja sa krunom u Kinder jajetu</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Bez plave krvi</a:t>
            </a:r>
            <a:r>
              <a:rPr lang="en-AU" altLang="de-DE" sz="2400" dirty="0">
                <a:solidFill>
                  <a:srgbClr val="333333"/>
                </a:solidFill>
              </a:rPr>
              <a:t>, </a:t>
            </a:r>
            <a:r>
              <a:rPr lang="hr-HR" altLang="de-DE" sz="2400" dirty="0">
                <a:solidFill>
                  <a:srgbClr val="333333"/>
                </a:solidFill>
              </a:rPr>
              <a:t>monarhija je abolicirana davno u Njemačkoj</a:t>
            </a:r>
            <a:r>
              <a:rPr lang="en-AU" altLang="de-DE" sz="2400" dirty="0">
                <a:solidFill>
                  <a:srgbClr val="333333"/>
                </a:solidFill>
              </a:rPr>
              <a:t>; </a:t>
            </a:r>
            <a:r>
              <a:rPr lang="hr-HR" altLang="de-DE" sz="2400" dirty="0">
                <a:solidFill>
                  <a:srgbClr val="333333"/>
                </a:solidFill>
              </a:rPr>
              <a:t>ali iznad svega</a:t>
            </a:r>
            <a:r>
              <a:rPr lang="en-AU" altLang="de-DE" sz="2400" dirty="0">
                <a:solidFill>
                  <a:srgbClr val="333333"/>
                </a:solidFill>
              </a:rPr>
              <a:t>: </a:t>
            </a:r>
            <a:r>
              <a:rPr lang="hr-HR" altLang="de-DE" sz="2400" dirty="0">
                <a:solidFill>
                  <a:srgbClr val="333333"/>
                </a:solidFill>
              </a:rPr>
              <a:t>Sadržaj Kinder jajeta se ne može</a:t>
            </a:r>
            <a:r>
              <a:rPr lang="en-AU" altLang="de-DE" sz="2400" dirty="0">
                <a:solidFill>
                  <a:srgbClr val="333333"/>
                </a:solidFill>
              </a:rPr>
              <a:t> </a:t>
            </a:r>
            <a:r>
              <a:rPr lang="hr-HR" altLang="de-DE" sz="2400" dirty="0">
                <a:solidFill>
                  <a:srgbClr val="333333"/>
                </a:solidFill>
              </a:rPr>
              <a:t>smatrati odlučujućim</a:t>
            </a:r>
            <a:r>
              <a:rPr lang="en-AU" altLang="de-DE" sz="2400" dirty="0">
                <a:solidFill>
                  <a:srgbClr val="333333"/>
                </a:solidFill>
              </a:rPr>
              <a:t> </a:t>
            </a:r>
            <a:r>
              <a:rPr lang="hr-HR" altLang="de-DE" sz="2400" dirty="0">
                <a:solidFill>
                  <a:srgbClr val="333333"/>
                </a:solidFill>
              </a:rPr>
              <a:t>dokazom</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143</a:t>
            </a:fld>
            <a:endParaRPr lang="de-DE" altLang="de-DE"/>
          </a:p>
        </p:txBody>
      </p:sp>
    </p:spTree>
    <p:extLst>
      <p:ext uri="{BB962C8B-B14F-4D97-AF65-F5344CB8AC3E}">
        <p14:creationId xmlns:p14="http://schemas.microsoft.com/office/powerpoint/2010/main" val="13351536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sa psihozom</a:t>
            </a:r>
            <a:r>
              <a:rPr lang="en-AU" altLang="de-DE" sz="2400" dirty="0">
                <a:solidFill>
                  <a:srgbClr val="333333"/>
                </a:solidFill>
              </a:rPr>
              <a:t> </a:t>
            </a:r>
            <a:r>
              <a:rPr lang="hr-HR" altLang="de-DE" sz="2400" dirty="0">
                <a:solidFill>
                  <a:srgbClr val="333333"/>
                </a:solidFill>
              </a:rPr>
              <a:t>su skloni da prerano zaključuju o nečemu</a:t>
            </a:r>
            <a:r>
              <a:rPr lang="en-AU" altLang="de-DE" sz="2400" dirty="0">
                <a:solidFill>
                  <a:srgbClr val="333333"/>
                </a:solidFill>
              </a:rPr>
              <a:t> </a:t>
            </a:r>
            <a:r>
              <a:rPr lang="hr-HR" altLang="de-DE" sz="2400" dirty="0">
                <a:solidFill>
                  <a:srgbClr val="333333"/>
                </a:solidFill>
              </a:rPr>
              <a:t>kao i da formiraju</a:t>
            </a:r>
            <a:r>
              <a:rPr lang="en-AU" altLang="de-DE" sz="2400" dirty="0">
                <a:solidFill>
                  <a:srgbClr val="333333"/>
                </a:solidFill>
              </a:rPr>
              <a:t> e</a:t>
            </a:r>
            <a:r>
              <a:rPr lang="hr-HR" altLang="de-DE" sz="2400" dirty="0">
                <a:solidFill>
                  <a:srgbClr val="333333"/>
                </a:solidFill>
              </a:rPr>
              <a:t>ks</a:t>
            </a:r>
            <a:r>
              <a:rPr lang="en-AU" altLang="de-DE" sz="2400" dirty="0" err="1">
                <a:solidFill>
                  <a:srgbClr val="333333"/>
                </a:solidFill>
              </a:rPr>
              <a:t>trem</a:t>
            </a:r>
            <a:r>
              <a:rPr lang="hr-HR" altLang="de-DE" sz="2400" dirty="0">
                <a:solidFill>
                  <a:srgbClr val="333333"/>
                </a:solidFill>
              </a:rPr>
              <a:t>na</a:t>
            </a:r>
            <a:r>
              <a:rPr lang="en-AU" altLang="de-DE" sz="2400" dirty="0">
                <a:solidFill>
                  <a:srgbClr val="333333"/>
                </a:solidFill>
              </a:rPr>
              <a:t> </a:t>
            </a:r>
            <a:r>
              <a:rPr lang="hr-HR" altLang="de-DE" sz="2400" dirty="0">
                <a:solidFill>
                  <a:srgbClr val="333333"/>
                </a:solidFill>
              </a:rPr>
              <a:t>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Na jednom društvenom događaju</a:t>
            </a:r>
            <a:r>
              <a:rPr lang="en-AU" altLang="de-DE" sz="2400" dirty="0">
                <a:solidFill>
                  <a:srgbClr val="333333"/>
                </a:solidFill>
              </a:rPr>
              <a:t> Igor </a:t>
            </a:r>
            <a:r>
              <a:rPr lang="hr-HR" altLang="de-DE" sz="2400" dirty="0">
                <a:solidFill>
                  <a:srgbClr val="333333"/>
                </a:solidFill>
              </a:rPr>
              <a:t>tvrdi da je budući kralj</a:t>
            </a:r>
            <a:r>
              <a:rPr lang="en-AU" altLang="de-DE" sz="2400" dirty="0">
                <a:solidFill>
                  <a:srgbClr val="333333"/>
                </a:solidFill>
              </a:rPr>
              <a:t> </a:t>
            </a:r>
            <a:r>
              <a:rPr lang="hr-HR" altLang="de-DE" sz="2400" dirty="0">
                <a:solidFill>
                  <a:srgbClr val="333333"/>
                </a:solidFill>
              </a:rPr>
              <a:t>Njemačke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en-AU" altLang="de-DE" sz="2400" dirty="0">
                <a:solidFill>
                  <a:srgbClr val="333333"/>
                </a:solidFill>
              </a:rPr>
              <a:t>Igor </a:t>
            </a:r>
            <a:r>
              <a:rPr lang="hr-HR" altLang="de-DE" sz="2400" dirty="0">
                <a:solidFill>
                  <a:srgbClr val="333333"/>
                </a:solidFill>
              </a:rPr>
              <a:t>je našao figuru kralja sa krunom u Kinder jajetu</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Bez plave krvi</a:t>
            </a:r>
            <a:r>
              <a:rPr lang="en-AU" altLang="de-DE" sz="2400" dirty="0">
                <a:solidFill>
                  <a:srgbClr val="333333"/>
                </a:solidFill>
              </a:rPr>
              <a:t>, </a:t>
            </a:r>
            <a:r>
              <a:rPr lang="hr-HR" altLang="de-DE" sz="2400" dirty="0">
                <a:solidFill>
                  <a:srgbClr val="333333"/>
                </a:solidFill>
              </a:rPr>
              <a:t>monarhija je abolicirana davno u Njemačkoj</a:t>
            </a:r>
            <a:r>
              <a:rPr lang="en-AU" altLang="de-DE" sz="2400" dirty="0">
                <a:solidFill>
                  <a:srgbClr val="333333"/>
                </a:solidFill>
              </a:rPr>
              <a:t>; </a:t>
            </a:r>
            <a:r>
              <a:rPr lang="hr-HR" altLang="de-DE" sz="2400" dirty="0">
                <a:solidFill>
                  <a:srgbClr val="333333"/>
                </a:solidFill>
              </a:rPr>
              <a:t>ali iznad svega</a:t>
            </a:r>
            <a:r>
              <a:rPr lang="en-AU" altLang="de-DE" sz="2400" dirty="0">
                <a:solidFill>
                  <a:srgbClr val="333333"/>
                </a:solidFill>
              </a:rPr>
              <a:t>: </a:t>
            </a:r>
            <a:r>
              <a:rPr lang="hr-HR" altLang="de-DE" sz="2400" dirty="0">
                <a:solidFill>
                  <a:srgbClr val="333333"/>
                </a:solidFill>
              </a:rPr>
              <a:t>Sadržaj Kinder jajeta se ne može</a:t>
            </a:r>
            <a:r>
              <a:rPr lang="en-AU" altLang="de-DE" sz="2400" dirty="0">
                <a:solidFill>
                  <a:srgbClr val="333333"/>
                </a:solidFill>
              </a:rPr>
              <a:t> </a:t>
            </a:r>
            <a:r>
              <a:rPr lang="hr-HR" altLang="de-DE" sz="2400" dirty="0">
                <a:solidFill>
                  <a:srgbClr val="333333"/>
                </a:solidFill>
              </a:rPr>
              <a:t>smatrati odlučujućim</a:t>
            </a:r>
            <a:r>
              <a:rPr lang="en-AU" altLang="de-DE" sz="2400" dirty="0">
                <a:solidFill>
                  <a:srgbClr val="333333"/>
                </a:solidFill>
              </a:rPr>
              <a:t> </a:t>
            </a:r>
            <a:r>
              <a:rPr lang="hr-HR" altLang="de-DE" sz="2400" dirty="0">
                <a:solidFill>
                  <a:srgbClr val="333333"/>
                </a:solidFill>
              </a:rPr>
              <a:t>dokazom</a:t>
            </a:r>
            <a:r>
              <a:rPr lang="en-AU" altLang="de-DE" sz="2400" dirty="0">
                <a:solidFill>
                  <a:srgbClr val="333333"/>
                </a:solidFill>
              </a:rPr>
              <a:t>!</a:t>
            </a:r>
          </a:p>
          <a:p>
            <a:pPr lvl="0" defTabSz="914400" fontAlgn="base"/>
            <a:r>
              <a:rPr lang="hr-HR" altLang="de-DE" sz="2400" dirty="0">
                <a:solidFill>
                  <a:srgbClr val="333333"/>
                </a:solidFill>
              </a:rPr>
              <a:t>Mnogi djelovi</a:t>
            </a:r>
            <a:r>
              <a:rPr lang="en-AU" altLang="de-DE" sz="2400" dirty="0">
                <a:solidFill>
                  <a:srgbClr val="333333"/>
                </a:solidFill>
              </a:rPr>
              <a:t> </a:t>
            </a:r>
            <a:r>
              <a:rPr lang="hr-HR" altLang="de-DE" sz="2400" dirty="0">
                <a:solidFill>
                  <a:srgbClr val="333333"/>
                </a:solidFill>
              </a:rPr>
              <a:t>informacije</a:t>
            </a:r>
            <a:r>
              <a:rPr lang="en-AU" altLang="de-DE" sz="2400" dirty="0">
                <a:solidFill>
                  <a:srgbClr val="333333"/>
                </a:solidFill>
              </a:rPr>
              <a:t> </a:t>
            </a:r>
            <a:r>
              <a:rPr lang="hr-HR" altLang="de-DE" sz="2400" dirty="0">
                <a:solidFill>
                  <a:srgbClr val="333333"/>
                </a:solidFill>
              </a:rPr>
              <a:t>bi se trebali sakupiti</a:t>
            </a:r>
            <a:r>
              <a:rPr lang="en-AU" altLang="de-DE" sz="2400" dirty="0">
                <a:solidFill>
                  <a:srgbClr val="333333"/>
                </a:solidFill>
              </a:rPr>
              <a:t>. </a:t>
            </a:r>
            <a:r>
              <a:rPr lang="hr-HR" altLang="de-DE" sz="2400" dirty="0">
                <a:solidFill>
                  <a:srgbClr val="333333"/>
                </a:solidFill>
              </a:rPr>
              <a:t>Različita objašnjenja bi obavezno trebalo razmotriti sa ljudima od povjerenja.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144</a:t>
            </a:fld>
            <a:endParaRPr lang="de-DE" altLang="de-DE"/>
          </a:p>
        </p:txBody>
      </p:sp>
    </p:spTree>
    <p:extLst>
      <p:ext uri="{BB962C8B-B14F-4D97-AF65-F5344CB8AC3E}">
        <p14:creationId xmlns:p14="http://schemas.microsoft.com/office/powerpoint/2010/main" val="105060134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2C2A7A4A-662E-44E3-BC5E-85F6AA0B6D96}" type="slidenum">
              <a:rPr lang="de-DE" altLang="de-DE" smtClean="0"/>
              <a:pPr/>
              <a:t>145</a:t>
            </a:fld>
            <a:endParaRPr lang="de-DE" altLang="de-DE"/>
          </a:p>
        </p:txBody>
      </p:sp>
    </p:spTree>
    <p:extLst>
      <p:ext uri="{BB962C8B-B14F-4D97-AF65-F5344CB8AC3E}">
        <p14:creationId xmlns:p14="http://schemas.microsoft.com/office/powerpoint/2010/main" val="25393048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32468928"/>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a:t>
                      </a:r>
                      <a:r>
                        <a:rPr kumimoji="0" lang="en-GB" sz="1000" b="0" i="0" u="none" strike="noStrike" cap="none" normalizeH="0" baseline="0" dirty="0">
                          <a:ln>
                            <a:noFill/>
                          </a:ln>
                          <a:solidFill>
                            <a:srgbClr val="333333"/>
                          </a:solidFill>
                          <a:effectLst/>
                          <a:latin typeface="Calibri Light"/>
                          <a:cs typeface="Times New Roman" pitchFamily="18" charset="0"/>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DBB98329-F6B0-4B7F-87A1-F140B266CD95}" type="slidenum">
              <a:rPr lang="de-DE" altLang="de-DE" smtClean="0"/>
              <a:pPr/>
              <a:t>146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35404639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Argumenti 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410324269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Navodni</a:t>
                      </a:r>
                      <a:r>
                        <a:rPr lang="en-US" sz="2000" b="0" i="0" u="none" dirty="0">
                          <a:solidFill>
                            <a:srgbClr val="333333"/>
                          </a:solidFill>
                          <a:latin typeface="Calibri Light"/>
                        </a:rPr>
                        <a:t> </a:t>
                      </a:r>
                      <a:r>
                        <a:rPr lang="en-US" sz="2000" b="0" i="0" u="none" dirty="0" err="1">
                          <a:solidFill>
                            <a:srgbClr val="333333"/>
                          </a:solidFill>
                          <a:latin typeface="Calibri Light"/>
                        </a:rPr>
                        <a:t>motivi</a:t>
                      </a:r>
                      <a:r>
                        <a:rPr lang="en-US" sz="2000" b="0" i="0" u="none" dirty="0">
                          <a:solidFill>
                            <a:srgbClr val="333333"/>
                          </a:solidFill>
                          <a:latin typeface="Calibri Light"/>
                        </a:rPr>
                        <a:t> od </a:t>
                      </a:r>
                      <a:r>
                        <a:rPr lang="en-US" sz="2000" b="0" i="0" u="none" dirty="0" err="1">
                          <a:solidFill>
                            <a:srgbClr val="333333"/>
                          </a:solidFill>
                          <a:latin typeface="Calibri Light"/>
                        </a:rPr>
                        <a:t>strane</a:t>
                      </a:r>
                      <a:r>
                        <a:rPr lang="en-US" sz="20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2000" b="0" i="0" u="none">
                          <a:solidFill>
                            <a:srgbClr val="333333"/>
                          </a:solidFill>
                          <a:latin typeface="Calibri Light"/>
                        </a:rPr>
                        <a:t>“Tehnološka pobjeda” </a:t>
                      </a:r>
                      <a:r>
                        <a:rPr lang="en-US" sz="2000" b="0" i="0" u="none" dirty="0">
                          <a:solidFill>
                            <a:srgbClr val="333333"/>
                          </a:solidFill>
                          <a:latin typeface="Calibri Light"/>
                        </a:rPr>
                        <a:t>u </a:t>
                      </a:r>
                      <a:r>
                        <a:rPr lang="en-US" sz="2000" b="0" i="0" u="none" dirty="0" err="1">
                          <a:solidFill>
                            <a:srgbClr val="333333"/>
                          </a:solidFill>
                          <a:latin typeface="Calibri Light"/>
                        </a:rPr>
                        <a:t>svemirskom</a:t>
                      </a:r>
                      <a:r>
                        <a:rPr lang="en-US" sz="2000" b="0" i="0" u="none" dirty="0">
                          <a:solidFill>
                            <a:srgbClr val="333333"/>
                          </a:solidFill>
                          <a:latin typeface="Calibri Light"/>
                        </a:rPr>
                        <a:t> </a:t>
                      </a:r>
                      <a:r>
                        <a:rPr lang="en-US" sz="2000" b="0" i="0" u="none" dirty="0" err="1">
                          <a:solidFill>
                            <a:srgbClr val="333333"/>
                          </a:solidFill>
                          <a:latin typeface="Calibri Light"/>
                        </a:rPr>
                        <a:t>putovanju</a:t>
                      </a:r>
                      <a:r>
                        <a:rPr lang="en-US" sz="2000" b="0" i="0" u="none" dirty="0">
                          <a:solidFill>
                            <a:srgbClr val="333333"/>
                          </a:solidFill>
                          <a:latin typeface="Calibri Light"/>
                        </a:rPr>
                        <a:t> u </a:t>
                      </a:r>
                      <a:r>
                        <a:rPr lang="en-US" sz="2000" b="0" i="0" u="none" dirty="0" err="1">
                          <a:solidFill>
                            <a:srgbClr val="333333"/>
                          </a:solidFill>
                          <a:latin typeface="Calibri Light"/>
                        </a:rPr>
                        <a:t>konkurenciji</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Sovjetskim</a:t>
                      </a:r>
                      <a:r>
                        <a:rPr lang="en-US" sz="2000" b="0" i="0" u="none" dirty="0">
                          <a:solidFill>
                            <a:srgbClr val="333333"/>
                          </a:solidFill>
                          <a:latin typeface="Calibri Light"/>
                        </a:rPr>
                        <a:t> </a:t>
                      </a:r>
                      <a:r>
                        <a:rPr lang="en-US" sz="2000" b="0" i="0" u="none" dirty="0" err="1">
                          <a:solidFill>
                            <a:srgbClr val="333333"/>
                          </a:solidFill>
                          <a:latin typeface="Calibri Light"/>
                        </a:rPr>
                        <a:t>Savezom</a:t>
                      </a:r>
                      <a:r>
                        <a:rPr lang="en-US" sz="2000" b="0" i="0" u="none" dirty="0">
                          <a:solidFill>
                            <a:srgbClr val="333333"/>
                          </a:solidFill>
                          <a:latin typeface="Calibri Light"/>
                        </a:rPr>
                        <a:t>, </a:t>
                      </a:r>
                      <a:r>
                        <a:rPr lang="en-US" sz="2000" b="0" i="0" u="none" dirty="0" err="1">
                          <a:solidFill>
                            <a:srgbClr val="333333"/>
                          </a:solidFill>
                          <a:latin typeface="Calibri Light"/>
                        </a:rPr>
                        <a:t>koji</a:t>
                      </a:r>
                      <a:r>
                        <a:rPr lang="en-US" sz="2000" b="0" i="0" u="none" dirty="0">
                          <a:solidFill>
                            <a:srgbClr val="333333"/>
                          </a:solidFill>
                          <a:latin typeface="Calibri Light"/>
                        </a:rPr>
                        <a:t> je </a:t>
                      </a:r>
                      <a:r>
                        <a:rPr lang="en-US" sz="2000" b="0" i="0" u="none" dirty="0" err="1">
                          <a:solidFill>
                            <a:srgbClr val="333333"/>
                          </a:solidFill>
                          <a:latin typeface="Calibri Light"/>
                        </a:rPr>
                        <a:t>ranije</a:t>
                      </a:r>
                      <a:r>
                        <a:rPr lang="en-US" sz="2000" b="0" i="0" u="none" dirty="0">
                          <a:solidFill>
                            <a:srgbClr val="333333"/>
                          </a:solidFill>
                          <a:latin typeface="Calibri Light"/>
                        </a:rPr>
                        <a:t> </a:t>
                      </a:r>
                      <a:r>
                        <a:rPr lang="en-US" sz="2000" b="0" i="0" u="none" dirty="0" err="1">
                          <a:solidFill>
                            <a:srgbClr val="333333"/>
                          </a:solidFill>
                          <a:latin typeface="Calibri Light"/>
                        </a:rPr>
                        <a:t>uspiješno</a:t>
                      </a:r>
                      <a:r>
                        <a:rPr lang="en-US" sz="2000" b="0" i="0" u="none" dirty="0">
                          <a:solidFill>
                            <a:srgbClr val="333333"/>
                          </a:solidFill>
                          <a:latin typeface="Calibri Light"/>
                        </a:rPr>
                        <a:t> </a:t>
                      </a:r>
                      <a:r>
                        <a:rPr lang="en-US" sz="2000" b="0" i="0" u="none" dirty="0" err="1">
                          <a:solidFill>
                            <a:srgbClr val="333333"/>
                          </a:solidFill>
                          <a:latin typeface="Calibri Light"/>
                        </a:rPr>
                        <a:t>lansirao</a:t>
                      </a:r>
                      <a:r>
                        <a:rPr lang="en-US" sz="2000" b="0" i="0" u="none" dirty="0">
                          <a:solidFill>
                            <a:srgbClr val="333333"/>
                          </a:solidFill>
                          <a:latin typeface="Calibri Light"/>
                        </a:rPr>
                        <a:t> </a:t>
                      </a:r>
                      <a:r>
                        <a:rPr lang="en-US" sz="2000" b="0" i="0" u="none" dirty="0" err="1">
                          <a:solidFill>
                            <a:srgbClr val="333333"/>
                          </a:solidFill>
                          <a:latin typeface="Calibri Light"/>
                        </a:rPr>
                        <a:t>satelit</a:t>
                      </a:r>
                      <a:r>
                        <a:rPr lang="en-US" sz="2000" b="0" i="0" u="none" dirty="0">
                          <a:solidFill>
                            <a:srgbClr val="333333"/>
                          </a:solidFill>
                          <a:latin typeface="Calibri Light"/>
                        </a:rPr>
                        <a:t> </a:t>
                      </a:r>
                    </a:p>
                    <a:p>
                      <a:pPr marL="342900" indent="-342900">
                        <a:lnSpc>
                          <a:spcPct val="100000"/>
                        </a:lnSpc>
                        <a:spcBef>
                          <a:spcPts val="1200"/>
                        </a:spcBef>
                        <a:buFont typeface="+mj-lt"/>
                        <a:buAutoNum type="arabicPeriod"/>
                      </a:pPr>
                      <a:r>
                        <a:rPr lang="en-US" sz="2000" b="0" i="0" u="none" dirty="0" err="1">
                          <a:solidFill>
                            <a:srgbClr val="333333"/>
                          </a:solidFill>
                          <a:latin typeface="Calibri Light"/>
                        </a:rPr>
                        <a:t>Odvlačenje</a:t>
                      </a:r>
                      <a:r>
                        <a:rPr lang="en-US" sz="2000" b="0" i="0" u="none" dirty="0">
                          <a:solidFill>
                            <a:srgbClr val="333333"/>
                          </a:solidFill>
                          <a:latin typeface="Calibri Light"/>
                        </a:rPr>
                        <a:t> </a:t>
                      </a:r>
                      <a:r>
                        <a:rPr lang="en-US" sz="2000" b="0" i="0" u="none" dirty="0" err="1">
                          <a:solidFill>
                            <a:srgbClr val="333333"/>
                          </a:solidFill>
                          <a:latin typeface="Calibri Light"/>
                        </a:rPr>
                        <a:t>pažnje</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Vijetnamskog</a:t>
                      </a:r>
                      <a:r>
                        <a:rPr lang="en-US" sz="2000" b="0" i="0" u="none" dirty="0">
                          <a:solidFill>
                            <a:srgbClr val="333333"/>
                          </a:solidFill>
                          <a:latin typeface="Calibri Light"/>
                        </a:rPr>
                        <a:t> rata </a:t>
                      </a:r>
                    </a:p>
                    <a:p>
                      <a:pPr marL="342900" indent="-342900">
                        <a:lnSpc>
                          <a:spcPct val="100000"/>
                        </a:lnSpc>
                        <a:spcBef>
                          <a:spcPts val="1200"/>
                        </a:spcBef>
                        <a:buFont typeface="+mj-lt"/>
                        <a:buAutoNum type="arabicPeriod"/>
                      </a:pPr>
                      <a:r>
                        <a:rPr lang="en-US" sz="2000" b="0" i="0" u="none" dirty="0">
                          <a:solidFill>
                            <a:srgbClr val="333333"/>
                          </a:solidFill>
                          <a:latin typeface="Calibri Light"/>
                        </a:rPr>
                        <a:t>NASA je </a:t>
                      </a:r>
                      <a:r>
                        <a:rPr lang="en-US" sz="2000" b="0" i="0" u="none" dirty="0" err="1">
                          <a:solidFill>
                            <a:srgbClr val="333333"/>
                          </a:solidFill>
                          <a:latin typeface="Calibri Light"/>
                        </a:rPr>
                        <a:t>sama</a:t>
                      </a:r>
                      <a:r>
                        <a:rPr lang="en-US" sz="2000" b="0" i="0" u="none" dirty="0">
                          <a:solidFill>
                            <a:srgbClr val="333333"/>
                          </a:solidFill>
                          <a:latin typeface="Calibri Light"/>
                        </a:rPr>
                        <a:t> </a:t>
                      </a:r>
                      <a:r>
                        <a:rPr lang="en-US" sz="2000" b="0" i="0" u="none" dirty="0" err="1">
                          <a:solidFill>
                            <a:srgbClr val="333333"/>
                          </a:solidFill>
                          <a:latin typeface="Calibri Light"/>
                        </a:rPr>
                        <a:t>lažirala</a:t>
                      </a:r>
                      <a:r>
                        <a:rPr lang="en-US" sz="2000" b="0" i="0" u="none" dirty="0">
                          <a:solidFill>
                            <a:srgbClr val="333333"/>
                          </a:solidFill>
                          <a:latin typeface="Calibri Light"/>
                        </a:rPr>
                        <a:t> </a:t>
                      </a:r>
                      <a:r>
                        <a:rPr lang="en-US" sz="2000" b="0" i="0" u="none" dirty="0" err="1">
                          <a:solidFill>
                            <a:srgbClr val="333333"/>
                          </a:solidFill>
                          <a:latin typeface="Calibri Light"/>
                        </a:rPr>
                        <a:t>sletanje</a:t>
                      </a:r>
                      <a:r>
                        <a:rPr lang="en-US" sz="2000" b="0" i="0" u="none" dirty="0">
                          <a:solidFill>
                            <a:srgbClr val="333333"/>
                          </a:solidFill>
                          <a:latin typeface="Calibri Light"/>
                        </a:rPr>
                        <a:t> </a:t>
                      </a:r>
                      <a:r>
                        <a:rPr lang="en-US" sz="2000" b="0" i="0" u="none" dirty="0" err="1">
                          <a:solidFill>
                            <a:srgbClr val="333333"/>
                          </a:solidFill>
                          <a:latin typeface="Calibri Light"/>
                        </a:rPr>
                        <a:t>na</a:t>
                      </a:r>
                      <a:r>
                        <a:rPr lang="en-US" sz="2000" b="0" i="0" u="none" dirty="0">
                          <a:solidFill>
                            <a:srgbClr val="333333"/>
                          </a:solidFill>
                          <a:latin typeface="Calibri Light"/>
                        </a:rPr>
                        <a:t> </a:t>
                      </a:r>
                      <a:r>
                        <a:rPr lang="en-US" sz="2000" b="0" i="0" u="none" dirty="0" err="1">
                          <a:solidFill>
                            <a:srgbClr val="333333"/>
                          </a:solidFill>
                          <a:latin typeface="Calibri Light"/>
                        </a:rPr>
                        <a:t>Mjesec</a:t>
                      </a:r>
                      <a:r>
                        <a:rPr lang="en-US" sz="2000" b="0" i="0" u="none" dirty="0">
                          <a:solidFill>
                            <a:srgbClr val="333333"/>
                          </a:solidFill>
                          <a:latin typeface="Calibri Light"/>
                        </a:rPr>
                        <a:t> </a:t>
                      </a:r>
                      <a:r>
                        <a:rPr lang="en-US" sz="2000" b="0" i="0" u="none" dirty="0" err="1">
                          <a:solidFill>
                            <a:srgbClr val="333333"/>
                          </a:solidFill>
                          <a:latin typeface="Calibri Light"/>
                        </a:rPr>
                        <a:t>zbog</a:t>
                      </a:r>
                      <a:r>
                        <a:rPr lang="en-US" sz="2000" b="0" i="0" u="none" dirty="0">
                          <a:solidFill>
                            <a:srgbClr val="333333"/>
                          </a:solidFill>
                          <a:latin typeface="Calibri Light"/>
                        </a:rPr>
                        <a:t> </a:t>
                      </a:r>
                      <a:r>
                        <a:rPr lang="en-US" sz="2000" b="0" i="0" u="none" dirty="0" err="1">
                          <a:solidFill>
                            <a:srgbClr val="333333"/>
                          </a:solidFill>
                          <a:latin typeface="Calibri Light"/>
                        </a:rPr>
                        <a:t>straha</a:t>
                      </a:r>
                      <a:r>
                        <a:rPr lang="en-US" sz="2000" b="0" i="0" u="none" dirty="0">
                          <a:solidFill>
                            <a:srgbClr val="333333"/>
                          </a:solidFill>
                          <a:latin typeface="Calibri Light"/>
                        </a:rPr>
                        <a:t> od </a:t>
                      </a:r>
                      <a:r>
                        <a:rPr lang="en-US" sz="2000" b="0" i="0" u="none" dirty="0" err="1">
                          <a:solidFill>
                            <a:srgbClr val="333333"/>
                          </a:solidFill>
                          <a:latin typeface="Calibri Light"/>
                        </a:rPr>
                        <a:t>ukidanja</a:t>
                      </a:r>
                      <a:r>
                        <a:rPr lang="en-US" sz="2000" b="0" i="0" u="none" dirty="0">
                          <a:solidFill>
                            <a:srgbClr val="333333"/>
                          </a:solidFill>
                          <a:latin typeface="Calibri Light"/>
                        </a:rPr>
                        <a:t> </a:t>
                      </a:r>
                      <a:r>
                        <a:rPr lang="en-US" sz="2000" b="0" i="0" u="none" dirty="0" err="1">
                          <a:solidFill>
                            <a:srgbClr val="333333"/>
                          </a:solidFill>
                          <a:latin typeface="Calibri Light"/>
                        </a:rPr>
                        <a:t>finansiranja</a:t>
                      </a:r>
                      <a:r>
                        <a:rPr lang="en-US" sz="2000" b="0" i="0" u="none" dirty="0">
                          <a:solidFill>
                            <a:srgbClr val="333333"/>
                          </a:solidFill>
                          <a:latin typeface="Calibri Light"/>
                        </a:rPr>
                        <a:t> </a:t>
                      </a:r>
                      <a:r>
                        <a:rPr lang="en-US" sz="2000" b="0" i="0" u="none" dirty="0" err="1">
                          <a:solidFill>
                            <a:srgbClr val="333333"/>
                          </a:solidFill>
                          <a:latin typeface="Calibri Light"/>
                        </a:rPr>
                        <a:t>iz</a:t>
                      </a:r>
                      <a:r>
                        <a:rPr lang="en-US" sz="2000" b="0" i="0" u="none" dirty="0">
                          <a:solidFill>
                            <a:srgbClr val="333333"/>
                          </a:solidFill>
                          <a:latin typeface="Calibri Light"/>
                        </a:rPr>
                        <a:t> </a:t>
                      </a:r>
                      <a:r>
                        <a:rPr lang="en-US" sz="2000" b="0" i="0" u="none" dirty="0" err="1">
                          <a:solidFill>
                            <a:srgbClr val="333333"/>
                          </a:solidFill>
                          <a:latin typeface="Calibri Light"/>
                        </a:rPr>
                        <a:t>budžeta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8391886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Za: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18569034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a:ln>
                            <a:noFill/>
                          </a:ln>
                          <a:solidFill>
                            <a:srgbClr val="333333"/>
                          </a:solidFill>
                          <a:effectLst/>
                          <a:latin typeface="Calibri Light"/>
                          <a:cs typeface="Times New Roman" pitchFamily="18" charset="0"/>
                        </a:rPr>
                        <a:t>“Zastava </a:t>
                      </a:r>
                      <a:r>
                        <a:rPr kumimoji="0" lang="en-US" sz="2000" b="0" i="0" u="none" strike="noStrike" cap="none" normalizeH="0" baseline="0" err="1">
                          <a:ln>
                            <a:noFill/>
                          </a:ln>
                          <a:solidFill>
                            <a:srgbClr val="333333"/>
                          </a:solidFill>
                          <a:effectLst/>
                          <a:latin typeface="Calibri Light"/>
                          <a:cs typeface="Times New Roman" pitchFamily="18" charset="0"/>
                        </a:rPr>
                        <a:t>koja</a:t>
                      </a:r>
                      <a:r>
                        <a:rPr kumimoji="0" lang="en-US" sz="2000" b="0" i="0" u="none" strike="noStrike" cap="none" normalizeH="0" baseline="0">
                          <a:ln>
                            <a:noFill/>
                          </a:ln>
                          <a:solidFill>
                            <a:srgbClr val="333333"/>
                          </a:solidFill>
                          <a:effectLst/>
                          <a:latin typeface="Calibri Light"/>
                          <a:cs typeface="Times New Roman" pitchFamily="18" charset="0"/>
                        </a:rPr>
                        <a:t> viori”: </a:t>
                      </a:r>
                      <a:r>
                        <a:rPr kumimoji="0" lang="en-US" sz="2000" b="0" i="0" u="none" strike="noStrike" cap="none" normalizeH="0" baseline="0" dirty="0" err="1">
                          <a:ln>
                            <a:noFill/>
                          </a:ln>
                          <a:solidFill>
                            <a:srgbClr val="333333"/>
                          </a:solidFill>
                          <a:effectLst/>
                          <a:latin typeface="Calibri Light"/>
                          <a:cs typeface="Times New Roman" pitchFamily="18" charset="0"/>
                        </a:rPr>
                        <a:t>nemoguće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dirty="0" err="1">
                          <a:ln>
                            <a:noFill/>
                          </a:ln>
                          <a:solidFill>
                            <a:srgbClr val="333333"/>
                          </a:solidFill>
                          <a:effectLst/>
                          <a:latin typeface="Calibri Light"/>
                          <a:cs typeface="Times New Roman" pitchFamily="18" charset="0"/>
                        </a:rPr>
                        <a:t>postoji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atmosfera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Mjesecu</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err="1">
                          <a:ln>
                            <a:noFill/>
                          </a:ln>
                          <a:solidFill>
                            <a:srgbClr val="333333"/>
                          </a:solidFill>
                          <a:effectLst/>
                          <a:latin typeface="Calibri Light"/>
                          <a:cs typeface="Times New Roman" pitchFamily="18" charset="0"/>
                        </a:rPr>
                        <a:t>Slike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neba</a:t>
                      </a:r>
                      <a:r>
                        <a:rPr kumimoji="0" lang="en-US" sz="2000" b="0" i="0" u="none" strike="noStrike" cap="none" normalizeH="0" baseline="0" dirty="0">
                          <a:ln>
                            <a:noFill/>
                          </a:ln>
                          <a:solidFill>
                            <a:srgbClr val="333333"/>
                          </a:solidFill>
                          <a:effectLst/>
                          <a:latin typeface="Calibri Light"/>
                          <a:cs typeface="Times New Roman" pitchFamily="18" charset="0"/>
                        </a:rPr>
                        <a:t> bez </a:t>
                      </a:r>
                      <a:r>
                        <a:rPr kumimoji="0" lang="en-US" sz="2000" b="0" i="0" u="none" strike="noStrike" cap="none" normalizeH="0" baseline="0" dirty="0" err="1">
                          <a:ln>
                            <a:noFill/>
                          </a:ln>
                          <a:solidFill>
                            <a:srgbClr val="333333"/>
                          </a:solidFill>
                          <a:effectLst/>
                          <a:latin typeface="Calibri Light"/>
                          <a:cs typeface="Times New Roman" pitchFamily="18" charset="0"/>
                        </a:rPr>
                        <a:t>zvijezda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različite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sjenke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upućuju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produkciju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u studiju </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cs typeface="Times New Roman" pitchFamily="18" charset="0"/>
                        </a:rPr>
                        <a:t>Armstrong-ova radio </a:t>
                      </a:r>
                      <a:r>
                        <a:rPr kumimoji="0" lang="en-US" sz="2000" b="0" i="0" u="none" strike="noStrike" cap="none" normalizeH="0" baseline="0" dirty="0" err="1">
                          <a:ln>
                            <a:noFill/>
                          </a:ln>
                          <a:solidFill>
                            <a:srgbClr val="333333"/>
                          </a:solidFill>
                          <a:effectLst/>
                          <a:latin typeface="Calibri Light"/>
                          <a:cs typeface="Times New Roman" pitchFamily="18" charset="0"/>
                        </a:rPr>
                        <a:t>poruka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Prebrzo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odgovara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zadnju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rečenicu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predsjednika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Nixona</a:t>
                      </a:r>
                      <a:r>
                        <a:rPr kumimoji="0" lang="en-US" sz="2000" b="0" i="0" u="none" strike="noStrike" cap="none" normalizeH="0" baseline="0" dirty="0">
                          <a:ln>
                            <a:noFill/>
                          </a:ln>
                          <a:solidFill>
                            <a:srgbClr val="333333"/>
                          </a:solidFill>
                          <a:effectLst/>
                          <a:latin typeface="Calibri Light"/>
                          <a:cs typeface="Times New Roman" pitchFamily="18" charset="0"/>
                        </a:rPr>
                        <a:t>. Radio </a:t>
                      </a:r>
                      <a:r>
                        <a:rPr kumimoji="0" lang="en-US" sz="2000" b="0" i="0" u="none" strike="noStrike" cap="none" normalizeH="0" baseline="0" dirty="0" err="1">
                          <a:ln>
                            <a:noFill/>
                          </a:ln>
                          <a:solidFill>
                            <a:srgbClr val="333333"/>
                          </a:solidFill>
                          <a:effectLst/>
                          <a:latin typeface="Calibri Light"/>
                          <a:cs typeface="Times New Roman" pitchFamily="18" charset="0"/>
                        </a:rPr>
                        <a:t>signalima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vremena</a:t>
                      </a:r>
                      <a:r>
                        <a:rPr kumimoji="0" lang="en-US" sz="2000" b="0" i="0" u="none" strike="noStrike" cap="none" normalizeH="0" baseline="0" dirty="0">
                          <a:ln>
                            <a:noFill/>
                          </a:ln>
                          <a:solidFill>
                            <a:srgbClr val="333333"/>
                          </a:solidFill>
                          <a:effectLst/>
                          <a:latin typeface="Calibri Light"/>
                          <a:cs typeface="Times New Roman" pitchFamily="18" charset="0"/>
                        </a:rPr>
                        <a:t> da se </a:t>
                      </a:r>
                      <a:r>
                        <a:rPr kumimoji="0" lang="en-US" sz="2000" b="0" i="0" u="none" strike="noStrike" cap="none" normalizeH="0" baseline="0" dirty="0" err="1">
                          <a:ln>
                            <a:noFill/>
                          </a:ln>
                          <a:solidFill>
                            <a:srgbClr val="333333"/>
                          </a:solidFill>
                          <a:effectLst/>
                          <a:latin typeface="Calibri Light"/>
                          <a:cs typeface="Times New Roman" pitchFamily="18" charset="0"/>
                        </a:rPr>
                        <a:t>prenesu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Zemlju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trebalo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Armstrongu</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19748316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Protiv:</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28667705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Protiv:</a:t>
                      </a:r>
                    </a:p>
                    <a:p>
                      <a:pPr marL="342900" indent="-342900">
                        <a:lnSpc>
                          <a:spcPct val="100000"/>
                        </a:lnSpc>
                        <a:spcBef>
                          <a:spcPts val="1200"/>
                        </a:spcBef>
                        <a:buFont typeface="+mj-lt"/>
                        <a:buAutoNum type="arabicPeriod"/>
                      </a:pPr>
                      <a:r>
                        <a:rPr lang="vi-VN" sz="2000" b="0" i="0" u="none" dirty="0">
                          <a:solidFill>
                            <a:srgbClr val="333333"/>
                          </a:solidFill>
                          <a:latin typeface="Calibri Light"/>
                        </a:rPr>
                        <a:t>Viorenje zastave je uzrokovano nabijanjem motke u površinu Mjeseca i podržavajuće podprečke</a:t>
                      </a:r>
                    </a:p>
                    <a:p>
                      <a:pPr marL="342900" indent="-342900">
                        <a:lnSpc>
                          <a:spcPct val="100000"/>
                        </a:lnSpc>
                        <a:spcBef>
                          <a:spcPts val="1200"/>
                        </a:spcBef>
                        <a:buFont typeface="+mj-lt"/>
                        <a:buAutoNum type="arabicPeriod"/>
                      </a:pPr>
                      <a:r>
                        <a:rPr lang="vi-VN" sz="2000" b="0" i="0" u="none" dirty="0">
                          <a:solidFill>
                            <a:srgbClr val="333333"/>
                          </a:solidFill>
                          <a:latin typeface="Calibri Light"/>
                        </a:rPr>
                        <a:t>Noćne fotografije ne mogu uhvatiti slabe izvore svjetlosti uslijed vremenske </a:t>
                      </a:r>
                      <a:r>
                        <a:rPr lang="vi-VN" sz="2000" b="0" i="0" u="none">
                          <a:solidFill>
                            <a:srgbClr val="333333"/>
                          </a:solidFill>
                          <a:latin typeface="Calibri Light"/>
                        </a:rPr>
                        <a:t>izloženosti </a:t>
                      </a:r>
                      <a:r>
                        <a:rPr lang="vi-VN" sz="2000" b="0" i="0" u="none">
                          <a:solidFill>
                            <a:srgbClr val="333333"/>
                          </a:solidFill>
                          <a:latin typeface="Times New Roman"/>
                        </a:rPr>
                        <a:t>→</a:t>
                      </a:r>
                      <a:r>
                        <a:rPr lang="vi-VN" sz="2000" b="0" i="0" u="none">
                          <a:solidFill>
                            <a:srgbClr val="333333"/>
                          </a:solidFill>
                          <a:latin typeface="Calibri Light"/>
                        </a:rPr>
                        <a:t> </a:t>
                      </a:r>
                      <a:r>
                        <a:rPr lang="vi-VN" sz="2000" b="0" i="0" u="none" dirty="0">
                          <a:solidFill>
                            <a:srgbClr val="333333"/>
                          </a:solidFill>
                          <a:latin typeface="Calibri Light"/>
                        </a:rPr>
                        <a:t>nema zvijezda</a:t>
                      </a:r>
                    </a:p>
                    <a:p>
                      <a:pPr marL="342900" indent="-342900">
                        <a:lnSpc>
                          <a:spcPct val="100000"/>
                        </a:lnSpc>
                        <a:spcBef>
                          <a:spcPts val="1200"/>
                        </a:spcBef>
                        <a:buFont typeface="+mj-lt"/>
                        <a:buAutoNum type="arabicPeriod"/>
                      </a:pPr>
                      <a:r>
                        <a:rPr lang="vi-VN" sz="2000" b="0" i="0" u="none" dirty="0">
                          <a:solidFill>
                            <a:srgbClr val="333333"/>
                          </a:solidFill>
                          <a:latin typeface="Calibri Light"/>
                        </a:rPr>
                        <a:t>Različite sjenke su bile posledica neravnomjerne površine Mjeseca </a:t>
                      </a:r>
                    </a:p>
                    <a:p>
                      <a:pPr marL="342900" indent="-342900">
                        <a:lnSpc>
                          <a:spcPct val="100000"/>
                        </a:lnSpc>
                        <a:spcBef>
                          <a:spcPts val="1200"/>
                        </a:spcBef>
                        <a:buFont typeface="+mj-lt"/>
                        <a:buAutoNum type="arabicPeriod"/>
                      </a:pPr>
                      <a:r>
                        <a:rPr lang="vi-VN" sz="2000" b="0" i="0" u="none" dirty="0">
                          <a:solidFill>
                            <a:srgbClr val="333333"/>
                          </a:solidFill>
                          <a:latin typeface="Calibri Light"/>
                        </a:rPr>
                        <a:t>Intervju je izmijenjen da bi se pokrilo originalno kašnjenje u dialogu između Nixona i Armstronga</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a:solidFill>
                  <a:srgbClr val="000000"/>
                </a:solidFill>
                <a:latin typeface="Calibri Light"/>
                <a:ea typeface="ＭＳ Ｐゴシック" panose="020B0600070205080204" pitchFamily="34" charset="-128"/>
              </a:rPr>
              <a:t>Da li je sletanje na Mjesec lažirano od strane US vlade?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Izvor: Njemačka TV stanica ZDF: “Vorsicht Verschwörung” (Oprez sa teorijama zavjere)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Reditelj Roland Emmerich (Independence Day):</a:t>
            </a:r>
            <a:br>
              <a:rPr lang="en-US" altLang="de-DE" sz="2400">
                <a:latin typeface="Calibri Light"/>
              </a:rPr>
            </a:br>
            <a:r>
              <a:rPr lang="en-US" altLang="de-DE" sz="2400">
                <a:latin typeface="Calibri Light"/>
              </a:rPr>
              <a:t>“Sletanje na Mjesec (…) je bilo previše dobro. Takvu stvar je bilo nemoguće napraviti tokom 1960-ih. Čak i sa današnjom opremom bi bilo problematično .”</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ubjedljivije od realnosti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t>
            </a:r>
            <a:r>
              <a:rPr lang="en-US" altLang="de-DE" sz="2400" dirty="0">
                <a:solidFill>
                  <a:srgbClr val="333333"/>
                </a:solidFill>
              </a:rPr>
              <a:t>a</a:t>
            </a:r>
            <a:r>
              <a:rPr lang="hr-HR" altLang="de-DE" sz="2400" dirty="0">
                <a:solidFill>
                  <a:srgbClr val="333333"/>
                </a:solidFill>
              </a:rPr>
              <a:t>zirane su na činjenicama koje je teško provjeriti</a:t>
            </a:r>
            <a:r>
              <a:rPr lang="en-US" altLang="de-DE" sz="2400" dirty="0">
                <a:solidFill>
                  <a:srgbClr val="333333"/>
                </a:solidFill>
              </a:rPr>
              <a:t> </a:t>
            </a:r>
            <a:r>
              <a:rPr lang="hr-HR" altLang="de-DE" sz="2400" dirty="0">
                <a:solidFill>
                  <a:srgbClr val="333333"/>
                </a:solidFill>
              </a:rPr>
              <a:t>i ljudi im lako vjeruju</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z</a:t>
            </a:r>
            <a:r>
              <a:rPr lang="hr-HR" altLang="de-DE" sz="2400" dirty="0">
                <a:solidFill>
                  <a:srgbClr val="333333"/>
                </a:solidFill>
              </a:rPr>
              <a:t>astava koja viori upućuje na zaključak da su slike rađene na </a:t>
            </a:r>
            <a:r>
              <a:rPr lang="en-US" altLang="de-DE" sz="2400" dirty="0">
                <a:solidFill>
                  <a:srgbClr val="333333"/>
                </a:solidFill>
              </a:rPr>
              <a:t>Z</a:t>
            </a:r>
            <a:r>
              <a:rPr lang="hr-HR" altLang="de-DE" sz="2400" dirty="0">
                <a:solidFill>
                  <a:srgbClr val="333333"/>
                </a:solidFill>
              </a:rPr>
              <a:t>emlji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One </a:t>
            </a:r>
            <a:r>
              <a:rPr lang="en-US" altLang="de-DE" sz="2400" dirty="0" err="1">
                <a:solidFill>
                  <a:srgbClr val="333333"/>
                </a:solidFill>
              </a:rPr>
              <a:t>prikrivaju</a:t>
            </a:r>
            <a:r>
              <a:rPr lang="en-US" altLang="de-DE" sz="2400" dirty="0">
                <a:solidFill>
                  <a:srgbClr val="333333"/>
                </a:solidFill>
              </a:rPr>
              <a:t> </a:t>
            </a:r>
            <a:r>
              <a:rPr lang="en-US" altLang="de-DE" sz="2400" dirty="0" err="1">
                <a:solidFill>
                  <a:srgbClr val="333333"/>
                </a:solidFill>
              </a:rPr>
              <a:t>alternat</a:t>
            </a:r>
            <a:r>
              <a:rPr lang="hr-HR" altLang="de-DE" sz="2400" dirty="0">
                <a:solidFill>
                  <a:srgbClr val="333333"/>
                </a:solidFill>
              </a:rPr>
              <a:t>ivna objašnjenja</a:t>
            </a:r>
            <a:r>
              <a:rPr lang="en-US" altLang="de-DE" sz="2400" dirty="0">
                <a:solidFill>
                  <a:srgbClr val="333333"/>
                </a:solidFill>
              </a:rPr>
              <a:t> (</a:t>
            </a:r>
            <a:r>
              <a:rPr lang="en-US" altLang="de-DE" sz="2400" dirty="0" err="1">
                <a:solidFill>
                  <a:srgbClr val="333333"/>
                </a:solidFill>
              </a:rPr>
              <a:t>npr</a:t>
            </a:r>
            <a:r>
              <a:rPr lang="en-US" altLang="de-DE" sz="2400" dirty="0">
                <a:solidFill>
                  <a:srgbClr val="333333"/>
                </a:solidFill>
              </a:rPr>
              <a:t>. </a:t>
            </a:r>
            <a:r>
              <a:rPr lang="hr-HR" altLang="de-DE" sz="2400" dirty="0">
                <a:solidFill>
                  <a:srgbClr val="333333"/>
                </a:solidFill>
              </a:rPr>
              <a:t>nebo bez zvijezda se može objasniti tehničkim limitacijama</a:t>
            </a:r>
            <a:r>
              <a:rPr lang="en-US" altLang="de-DE" sz="2400" dirty="0">
                <a:solidFill>
                  <a:srgbClr val="333333"/>
                </a:solidFill>
              </a:rPr>
              <a:t> </a:t>
            </a:r>
            <a:r>
              <a:rPr lang="hr-HR" altLang="de-DE" sz="2400" dirty="0">
                <a:solidFill>
                  <a:srgbClr val="333333"/>
                </a:solidFill>
              </a:rPr>
              <a:t>fotografije</a:t>
            </a:r>
            <a:r>
              <a:rPr lang="en-US" altLang="de-DE" sz="2400" dirty="0">
                <a:solidFill>
                  <a:srgbClr val="333333"/>
                </a:solidFill>
              </a:rPr>
              <a:t> no</a:t>
            </a:r>
            <a:r>
              <a:rPr lang="hr-HR" altLang="de-DE" sz="2400" dirty="0">
                <a:solidFill>
                  <a:srgbClr val="333333"/>
                </a:solidFill>
              </a:rPr>
              <a:t>ću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Urban</a:t>
            </a:r>
            <a:r>
              <a:rPr lang="hr-HR" altLang="de-DE" sz="2400" dirty="0">
                <a:solidFill>
                  <a:srgbClr val="333333"/>
                </a:solidFill>
              </a:rPr>
              <a:t>e legende</a:t>
            </a:r>
            <a:r>
              <a:rPr lang="en-US" altLang="de-DE" sz="2400" dirty="0">
                <a:solidFill>
                  <a:srgbClr val="333333"/>
                </a:solidFill>
              </a:rPr>
              <a:t> </a:t>
            </a:r>
            <a:r>
              <a:rPr lang="hr-HR" altLang="de-DE" sz="2400" dirty="0">
                <a:solidFill>
                  <a:srgbClr val="333333"/>
                </a:solidFill>
              </a:rPr>
              <a:t>uzimaju činjenice iz konteksta i </a:t>
            </a:r>
            <a:r>
              <a:rPr lang="en-US" altLang="de-DE" sz="2400" dirty="0" err="1">
                <a:solidFill>
                  <a:srgbClr val="333333"/>
                </a:solidFill>
              </a:rPr>
              <a:t>isti</a:t>
            </a:r>
            <a:r>
              <a:rPr lang="hr-HR" altLang="de-DE" sz="2400" dirty="0">
                <a:solidFill>
                  <a:srgbClr val="333333"/>
                </a:solidFill>
              </a:rPr>
              <a:t>č</a:t>
            </a:r>
            <a:r>
              <a:rPr lang="en-US" altLang="de-DE" sz="2400" dirty="0">
                <a:solidFill>
                  <a:srgbClr val="333333"/>
                </a:solidFill>
              </a:rPr>
              <a:t>u </a:t>
            </a:r>
            <a:r>
              <a:rPr lang="en-US" altLang="de-DE" sz="2400" dirty="0" err="1">
                <a:solidFill>
                  <a:srgbClr val="333333"/>
                </a:solidFill>
              </a:rPr>
              <a:t>ih</a:t>
            </a:r>
            <a:r>
              <a:rPr lang="en-US" altLang="de-DE" sz="2400" dirty="0">
                <a:solidFill>
                  <a:srgbClr val="333333"/>
                </a:solidFill>
              </a:rPr>
              <a:t> do </a:t>
            </a:r>
            <a:r>
              <a:rPr lang="en-US" altLang="de-DE" sz="2400" dirty="0" err="1">
                <a:solidFill>
                  <a:srgbClr val="333333"/>
                </a:solidFill>
              </a:rPr>
              <a:t>krajnjih</a:t>
            </a:r>
            <a:r>
              <a:rPr lang="en-US" altLang="de-DE" sz="2400" dirty="0">
                <a:solidFill>
                  <a:srgbClr val="333333"/>
                </a:solidFill>
              </a:rPr>
              <a:t> </a:t>
            </a:r>
            <a:r>
              <a:rPr lang="en-US" altLang="de-DE" sz="2400" dirty="0" err="1">
                <a:solidFill>
                  <a:srgbClr val="333333"/>
                </a:solidFill>
              </a:rPr>
              <a:t>granica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155</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6905</Words>
  <Application>Microsoft Office PowerPoint</Application>
  <PresentationFormat>Benutzerdefiniert</PresentationFormat>
  <Paragraphs>1302</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155</vt:i4>
      </vt:variant>
    </vt:vector>
  </HeadingPairs>
  <TitlesOfParts>
    <vt:vector size="162" baseType="lpstr">
      <vt:lpstr>Arial</vt:lpstr>
      <vt:lpstr>Symbol</vt:lpstr>
      <vt:lpstr>Calibri Light</vt:lpstr>
      <vt:lpstr>Arial Black</vt:lpstr>
      <vt:lpstr>WingDings</vt:lpstr>
      <vt:lpstr>Times New Roman</vt:lpstr>
      <vt:lpstr>UKE_PPT-Vorlage_16zu9</vt:lpstr>
      <vt:lpstr>MKT 2 A – Prerano zaključivanje I</vt:lpstr>
      <vt:lpstr>Prerano zaključivanje</vt:lpstr>
      <vt:lpstr>Prerano zaključivanje</vt:lpstr>
      <vt:lpstr>Prerano zaključivanje</vt:lpstr>
      <vt:lpstr>Prerano zaključivanje</vt:lpstr>
      <vt:lpstr>Prerano zaključivanje</vt:lpstr>
      <vt:lpstr>“Zaključivanje” bez 100% dokaza</vt:lpstr>
      <vt:lpstr>“Zaključivanje” bez 100% dokaza</vt:lpstr>
      <vt:lpstr>“Zaključivanje” bez 100% dokaza</vt:lpstr>
      <vt:lpstr>Prerano zaključivanje “u akciji”</vt:lpstr>
      <vt:lpstr>Prerano zaključivanje “u akciji”</vt:lpstr>
      <vt:lpstr>Prerano zaključivanje “u akciji”</vt:lpstr>
      <vt:lpstr>Prerano zaključivanje “u akciji” - moderne legende - (za dodatnu vježbu vidite kraj prezentacije)</vt:lpstr>
      <vt:lpstr>Prerano zaključivanje “u akciji” - moderne legende -</vt:lpstr>
      <vt:lpstr>Prerano zaključivanje “u akciji” - moderne legende -</vt:lpstr>
      <vt:lpstr>Prerano zaključivanje “u akciji” - moderne legende -</vt:lpstr>
      <vt:lpstr>Kako nastaju ove teorije zavjere?</vt:lpstr>
      <vt:lpstr>Kako nastaju ove teorije zavjere?</vt:lpstr>
      <vt:lpstr>Kako nastaju ove teorije zavjere?</vt:lpstr>
      <vt:lpstr>Zašto mi ovo radimo?</vt:lpstr>
      <vt:lpstr>Zašto mi ovo radimo?</vt:lpstr>
      <vt:lpstr>Kako prerano zaključivanje favorizuje pogrešne interpretacije tokom psihoze – primjeri</vt:lpstr>
      <vt:lpstr>Zadatak (1)</vt:lpstr>
      <vt:lpstr>Zadatak (1)</vt:lpstr>
      <vt:lpstr>Zadatak (1)</vt:lpstr>
      <vt:lpstr>Slika 1</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2</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3</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4</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5</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opcionalno: Video Klip</vt:lpstr>
      <vt:lpstr>Slika 6</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7</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8</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9</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10</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Zadatak grupa 2:</vt:lpstr>
      <vt:lpstr>Šta vidite?</vt:lpstr>
      <vt:lpstr>Stari par, pehar ili...?</vt:lpstr>
      <vt:lpstr>Šta vidite?</vt:lpstr>
      <vt:lpstr>Šta vidite?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Šta vidite?</vt:lpstr>
      <vt:lpstr>Pokušajte da otkrijete sve detalje!</vt:lpstr>
      <vt:lpstr>PowerPoint-Präsentation</vt:lpstr>
      <vt:lpstr>Prenos u svakodnevni život</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Kako ova urbana legenda i ostale teorije zavjere nastaju?</vt:lpstr>
      <vt:lpstr>Kako ova urbana legenda i ostale teorije zavjere nastaju?</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329</cp:revision>
  <dcterms:created xsi:type="dcterms:W3CDTF">2002-10-15T10:55:06Z</dcterms:created>
  <dcterms:modified xsi:type="dcterms:W3CDTF">2022-11-21T10:53:08Z</dcterms:modified>
</cp:coreProperties>
</file>