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66" r:id="rId2"/>
    <p:sldId id="462" r:id="rId3"/>
    <p:sldId id="499" r:id="rId4"/>
    <p:sldId id="500" r:id="rId5"/>
    <p:sldId id="547" r:id="rId6"/>
    <p:sldId id="546" r:id="rId7"/>
    <p:sldId id="545" r:id="rId8"/>
    <p:sldId id="544" r:id="rId9"/>
    <p:sldId id="467" r:id="rId10"/>
    <p:sldId id="376" r:id="rId11"/>
    <p:sldId id="374" r:id="rId12"/>
    <p:sldId id="504" r:id="rId13"/>
    <p:sldId id="338" r:id="rId14"/>
    <p:sldId id="357" r:id="rId15"/>
    <p:sldId id="339" r:id="rId16"/>
    <p:sldId id="361" r:id="rId17"/>
    <p:sldId id="358" r:id="rId18"/>
    <p:sldId id="505" r:id="rId19"/>
    <p:sldId id="549" r:id="rId20"/>
    <p:sldId id="548" r:id="rId21"/>
    <p:sldId id="438" r:id="rId22"/>
    <p:sldId id="507" r:id="rId23"/>
    <p:sldId id="541" r:id="rId24"/>
    <p:sldId id="309" r:id="rId25"/>
    <p:sldId id="509" r:id="rId26"/>
    <p:sldId id="555" r:id="rId27"/>
    <p:sldId id="554" r:id="rId28"/>
    <p:sldId id="553" r:id="rId29"/>
    <p:sldId id="552" r:id="rId30"/>
    <p:sldId id="551" r:id="rId31"/>
    <p:sldId id="550" r:id="rId32"/>
    <p:sldId id="316" r:id="rId33"/>
    <p:sldId id="477" r:id="rId34"/>
    <p:sldId id="538" r:id="rId35"/>
    <p:sldId id="557" r:id="rId36"/>
    <p:sldId id="556" r:id="rId37"/>
    <p:sldId id="279" r:id="rId38"/>
    <p:sldId id="471" r:id="rId39"/>
    <p:sldId id="520" r:id="rId40"/>
    <p:sldId id="558" r:id="rId41"/>
    <p:sldId id="522" r:id="rId42"/>
    <p:sldId id="560" r:id="rId43"/>
    <p:sldId id="559" r:id="rId44"/>
    <p:sldId id="524" r:id="rId45"/>
    <p:sldId id="561" r:id="rId46"/>
    <p:sldId id="313" r:id="rId47"/>
    <p:sldId id="495" r:id="rId48"/>
    <p:sldId id="525" r:id="rId49"/>
    <p:sldId id="526" r:id="rId50"/>
    <p:sldId id="567" r:id="rId51"/>
    <p:sldId id="562" r:id="rId52"/>
    <p:sldId id="528" r:id="rId53"/>
    <p:sldId id="529" r:id="rId54"/>
    <p:sldId id="532" r:id="rId55"/>
    <p:sldId id="563" r:id="rId56"/>
    <p:sldId id="533" r:id="rId57"/>
    <p:sldId id="564" r:id="rId58"/>
    <p:sldId id="535" r:id="rId59"/>
    <p:sldId id="565" r:id="rId60"/>
    <p:sldId id="317" r:id="rId61"/>
    <p:sldId id="435" r:id="rId62"/>
    <p:sldId id="436" r:id="rId63"/>
    <p:sldId id="543"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2" orient="horz" pos="2750">
          <p15:clr>
            <a:srgbClr val="A4A3A4"/>
          </p15:clr>
        </p15:guide>
        <p15:guide id="3" pos="295">
          <p15:clr>
            <a:srgbClr val="A4A3A4"/>
          </p15:clr>
        </p15:guide>
        <p15:guide id="4" pos="22">
          <p15:clr>
            <a:srgbClr val="A4A3A4"/>
          </p15:clr>
        </p15:guide>
        <p15:guide id="5" orient="horz" pos="935" userDrawn="1">
          <p15:clr>
            <a:srgbClr val="A4A3A4"/>
          </p15:clr>
        </p15:guide>
        <p15:guide id="6" pos="5465" userDrawn="1">
          <p15:clr>
            <a:srgbClr val="A4A3A4"/>
          </p15:clr>
        </p15:guide>
        <p15:guide id="7" orient="horz" pos="4247" userDrawn="1">
          <p15:clr>
            <a:srgbClr val="A4A3A4"/>
          </p15:clr>
        </p15:guide>
        <p15:guide id="9" orient="horz" pos="1026" userDrawn="1">
          <p15:clr>
            <a:srgbClr val="A4A3A4"/>
          </p15:clr>
        </p15:guide>
        <p15:guide id="10" pos="113" userDrawn="1">
          <p15:clr>
            <a:srgbClr val="A4A3A4"/>
          </p15:clr>
        </p15:guide>
        <p15:guide id="11" pos="393">
          <p15:clr>
            <a:srgbClr val="A4A3A4"/>
          </p15:clr>
        </p15:guide>
        <p15:guide id="12" pos="29">
          <p15:clr>
            <a:srgbClr val="A4A3A4"/>
          </p15:clr>
        </p15:guide>
        <p15:guide id="13" pos="7289">
          <p15:clr>
            <a:srgbClr val="A4A3A4"/>
          </p15:clr>
        </p15:guide>
        <p15:guide id="14" pos="15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34" autoAdjust="0"/>
    <p:restoredTop sz="91801" autoAdjust="0"/>
  </p:normalViewPr>
  <p:slideViewPr>
    <p:cSldViewPr>
      <p:cViewPr varScale="1">
        <p:scale>
          <a:sx n="67" d="100"/>
          <a:sy n="67" d="100"/>
        </p:scale>
        <p:origin x="792" y="52"/>
      </p:cViewPr>
      <p:guideLst>
        <p:guide orient="horz" pos="2750"/>
        <p:guide pos="295"/>
        <p:guide pos="22"/>
        <p:guide orient="horz" pos="935"/>
        <p:guide pos="5465"/>
        <p:guide orient="horz" pos="4247"/>
        <p:guide orient="horz" pos="1026"/>
        <p:guide pos="113"/>
        <p:guide pos="393"/>
        <p:guide pos="29"/>
        <p:guide pos="7289"/>
        <p:guide pos="15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Sykdom</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Fordommer</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Selv-tillit</a:t>
          </a:r>
          <a:r>
            <a:rPr lang="en-US" sz="2400" dirty="0">
              <a:latin typeface="+mj-lt"/>
              <a:ea typeface="Verdana" pitchFamily="34" charset="0"/>
            </a:rPr>
            <a:t> faller</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ECDF0A04-C16E-4D30-8ABA-65FB8BB7F599}" type="presOf" srcId="{3F4E915D-4700-4542-A7C1-CEF728AB432D}" destId="{0332A1E0-1C13-4723-960F-9019466D281A}" srcOrd="0" destOrd="0" presId="urn:microsoft.com/office/officeart/2005/8/layout/cycle1"/>
    <dgm:cxn modelId="{45940408-32B1-4A97-AB93-B51688DCE82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60554C62-719E-4D46-900B-033DACF588AF}" type="presOf" srcId="{11E49AD0-DCE6-49A3-A921-184F5EB9A5C6}" destId="{79E1ED89-3D58-4688-A48D-428AB1CD95FE}" srcOrd="0" destOrd="0" presId="urn:microsoft.com/office/officeart/2005/8/layout/cycle1"/>
    <dgm:cxn modelId="{09D11E43-85F2-4DBF-BA95-6CE93805A799}" type="presOf" srcId="{B390256F-280B-40CB-BD31-09509749AC6C}" destId="{95978D0C-A8C9-4FB8-8DFC-2906FAA59983}"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3C264F9A-C0CE-4921-98E2-D9CAEAEEDCE7}" type="presOf" srcId="{6459B721-636D-4D51-9601-6B4E5788A266}" destId="{818239DA-8F7F-4917-8EB0-77B4EE5EAA94}" srcOrd="0" destOrd="0" presId="urn:microsoft.com/office/officeart/2005/8/layout/cycle1"/>
    <dgm:cxn modelId="{BC6130C1-061B-42BA-A5B7-50847B2D887C}" type="presOf" srcId="{90182C8E-0A3D-411B-A654-821F546FC078}" destId="{AC268F96-0D5D-4B9A-A307-62DE90494B18}" srcOrd="0" destOrd="0" presId="urn:microsoft.com/office/officeart/2005/8/layout/cycle1"/>
    <dgm:cxn modelId="{0F4049E3-15DA-470E-BB1A-B03070340EE5}"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4A2E7407-2259-4D04-94E2-BF0394757036}" type="presParOf" srcId="{8816A1BD-E3E1-4456-9298-4B3407C622F7}" destId="{682C883B-3E72-41CB-97EB-93B061717596}" srcOrd="0" destOrd="0" presId="urn:microsoft.com/office/officeart/2005/8/layout/cycle1"/>
    <dgm:cxn modelId="{B06FC11C-EC69-4837-9F44-3B3D0F83FEC8}" type="presParOf" srcId="{8816A1BD-E3E1-4456-9298-4B3407C622F7}" destId="{79E1ED89-3D58-4688-A48D-428AB1CD95FE}" srcOrd="1" destOrd="0" presId="urn:microsoft.com/office/officeart/2005/8/layout/cycle1"/>
    <dgm:cxn modelId="{F23191C8-A963-4EF1-9D67-B5C3ED59F22B}" type="presParOf" srcId="{8816A1BD-E3E1-4456-9298-4B3407C622F7}" destId="{0332A1E0-1C13-4723-960F-9019466D281A}" srcOrd="2" destOrd="0" presId="urn:microsoft.com/office/officeart/2005/8/layout/cycle1"/>
    <dgm:cxn modelId="{BCF184C8-C3FF-4467-ABA3-D74BA99C23C5}" type="presParOf" srcId="{8816A1BD-E3E1-4456-9298-4B3407C622F7}" destId="{788C7A12-E6C7-4DB4-9A7F-209CA41AE316}" srcOrd="3" destOrd="0" presId="urn:microsoft.com/office/officeart/2005/8/layout/cycle1"/>
    <dgm:cxn modelId="{04915D6B-B4AD-4364-842C-B7B01732E5A9}" type="presParOf" srcId="{8816A1BD-E3E1-4456-9298-4B3407C622F7}" destId="{95978D0C-A8C9-4FB8-8DFC-2906FAA59983}" srcOrd="4" destOrd="0" presId="urn:microsoft.com/office/officeart/2005/8/layout/cycle1"/>
    <dgm:cxn modelId="{E308AD6C-4AD2-4072-BE7F-A8E0C7233D49}" type="presParOf" srcId="{8816A1BD-E3E1-4456-9298-4B3407C622F7}" destId="{818239DA-8F7F-4917-8EB0-77B4EE5EAA94}" srcOrd="5" destOrd="0" presId="urn:microsoft.com/office/officeart/2005/8/layout/cycle1"/>
    <dgm:cxn modelId="{2E302110-9EFB-424F-BB31-A6B8C8256CD0}" type="presParOf" srcId="{8816A1BD-E3E1-4456-9298-4B3407C622F7}" destId="{F48D0065-C1C5-41DE-80DC-9649E256CF0F}" srcOrd="6" destOrd="0" presId="urn:microsoft.com/office/officeart/2005/8/layout/cycle1"/>
    <dgm:cxn modelId="{1FF62DC2-9AAA-411B-A7CC-FABB200CA056}" type="presParOf" srcId="{8816A1BD-E3E1-4456-9298-4B3407C622F7}" destId="{D559A818-7D53-4BBD-8633-917FB032314D}" srcOrd="7" destOrd="0" presId="urn:microsoft.com/office/officeart/2005/8/layout/cycle1"/>
    <dgm:cxn modelId="{C20AF75D-9501-41C7-B30C-EA3CCD00487F}"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Sykdom</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Fordommer</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Selv-tillit</a:t>
          </a:r>
          <a:r>
            <a:rPr lang="en-US" sz="2400" kern="1200" dirty="0">
              <a:latin typeface="+mj-lt"/>
              <a:ea typeface="Verdana" pitchFamily="34" charset="0"/>
            </a:rPr>
            <a:t> faller</a:t>
          </a: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2263197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873027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873027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873027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873027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87302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071221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775053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1425022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4144217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1463233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515918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131510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2639794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4088573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024422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1676500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3457352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1827526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2896532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1737547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1737547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1737547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816309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3384232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85596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451282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2601394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018960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6003908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4135135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4135135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2342348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8279831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35104189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1664521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16645210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1307253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431266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38689478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18167733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18167733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21984269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2198426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2992728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2992728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3821432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34194317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10 – Å håndtere fordommer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10 – Å håndtere fordommer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10 – Å håndtere fordommer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nb-NO" altLang="ko-KR">
                <a:latin typeface="+mn-lt"/>
                <a:ea typeface="+mn-ea"/>
                <a:cs typeface="+mn-cs"/>
              </a:rPr>
              <a:t>Å håndtere fordommer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9686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(født 26. januar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(født 17. februar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(født 30. desember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(født </a:t>
            </a:r>
            <a:r>
              <a:rPr lang="fr-FR" sz="2400" dirty="0">
                <a:solidFill>
                  <a:srgbClr val="333333"/>
                </a:solidFill>
              </a:rPr>
              <a:t>30. </a:t>
            </a:r>
            <a:r>
              <a:rPr lang="fr-FR" sz="2400" dirty="0" err="1">
                <a:solidFill>
                  <a:srgbClr val="333333"/>
                </a:solidFill>
              </a:rPr>
              <a:t>juni</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(født 26. januar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(født 17. februar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(født 30. desember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(født </a:t>
            </a:r>
            <a:r>
              <a:rPr lang="fr-FR" sz="2400" dirty="0">
                <a:solidFill>
                  <a:srgbClr val="333333"/>
                </a:solidFill>
              </a:rPr>
              <a:t>30. </a:t>
            </a:r>
            <a:r>
              <a:rPr lang="fr-FR" sz="2400" dirty="0" err="1">
                <a:solidFill>
                  <a:srgbClr val="333333"/>
                </a:solidFill>
              </a:rPr>
              <a:t>juni</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de-DE" sz="2400" dirty="0">
                <a:solidFill>
                  <a:srgbClr val="004992"/>
                </a:solidFill>
              </a:rPr>
              <a:t>Menn, nord-amerikanske, berømte</a:t>
            </a:r>
            <a:br>
              <a:rPr lang="de-DE" sz="2400" dirty="0">
                <a:solidFill>
                  <a:srgbClr val="004992"/>
                </a:solidFill>
              </a:rPr>
            </a:br>
            <a:r>
              <a:rPr lang="de-DE" sz="2400" dirty="0">
                <a:solidFill>
                  <a:srgbClr val="004992"/>
                </a:solidFill>
              </a:rPr>
              <a:t>idrettsutøvere, fremdeles i live...</a:t>
            </a:r>
            <a:endParaRPr lang="en-US" sz="2400" dirty="0"/>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134737029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408126995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Menn, døde, og fremfor alt…</a:t>
            </a: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391459267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Menn, døde, og fremfor alt…</a:t>
            </a:r>
          </a:p>
          <a:p>
            <a:pPr lvl="0" defTabSz="914400" fontAlgn="base">
              <a:lnSpc>
                <a:spcPct val="100000"/>
              </a:lnSpc>
              <a:spcBef>
                <a:spcPts val="1200"/>
              </a:spcBef>
              <a:defRPr/>
            </a:pPr>
            <a:r>
              <a:rPr lang="de-DE" sz="2400" dirty="0">
                <a:solidFill>
                  <a:srgbClr val="004992"/>
                </a:solidFill>
              </a:rPr>
              <a:t>berømte forfattere!</a:t>
            </a: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84521707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Menn, døde, og fremfor alt…</a:t>
            </a:r>
          </a:p>
          <a:p>
            <a:pPr lvl="0" defTabSz="914400" fontAlgn="base">
              <a:lnSpc>
                <a:spcPct val="100000"/>
              </a:lnSpc>
              <a:spcBef>
                <a:spcPts val="1200"/>
              </a:spcBef>
              <a:defRPr/>
            </a:pPr>
            <a:r>
              <a:rPr lang="de-DE" sz="2400" dirty="0">
                <a:solidFill>
                  <a:srgbClr val="004992"/>
                </a:solidFill>
              </a:rPr>
              <a:t>berømte forfattere!</a:t>
            </a:r>
          </a:p>
          <a:p>
            <a:pPr lvl="0" defTabSz="914400" fontAlgn="base">
              <a:lnSpc>
                <a:spcPct val="100000"/>
              </a:lnSpc>
              <a:spcBef>
                <a:spcPts val="1200"/>
              </a:spcBef>
              <a:defRPr/>
            </a:pPr>
            <a:r>
              <a:rPr lang="de-DE" sz="2400" dirty="0">
                <a:solidFill>
                  <a:srgbClr val="004992"/>
                </a:solidFill>
              </a:rPr>
              <a:t>Noe annet?</a:t>
            </a: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0784976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har disse menneskene til felles?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Menn, døde, og fremfor alt…</a:t>
            </a:r>
          </a:p>
          <a:p>
            <a:pPr lvl="0" defTabSz="914400" fontAlgn="base">
              <a:lnSpc>
                <a:spcPct val="100000"/>
              </a:lnSpc>
              <a:spcBef>
                <a:spcPts val="1200"/>
              </a:spcBef>
              <a:defRPr/>
            </a:pPr>
            <a:r>
              <a:rPr lang="de-DE" sz="2400" dirty="0">
                <a:solidFill>
                  <a:srgbClr val="004992"/>
                </a:solidFill>
              </a:rPr>
              <a:t>berømte forfattere!</a:t>
            </a:r>
          </a:p>
          <a:p>
            <a:pPr lvl="0" defTabSz="914400" fontAlgn="base">
              <a:lnSpc>
                <a:spcPct val="100000"/>
              </a:lnSpc>
              <a:spcBef>
                <a:spcPts val="1200"/>
              </a:spcBef>
              <a:defRPr/>
            </a:pPr>
            <a:r>
              <a:rPr lang="de-DE" sz="2400" dirty="0">
                <a:solidFill>
                  <a:srgbClr val="004992"/>
                </a:solidFill>
              </a:rPr>
              <a:t>Noe annet?</a:t>
            </a:r>
          </a:p>
          <a:p>
            <a:pPr lvl="0" defTabSz="914400" fontAlgn="base">
              <a:lnSpc>
                <a:spcPct val="100000"/>
              </a:lnSpc>
              <a:spcBef>
                <a:spcPts val="1200"/>
              </a:spcBef>
              <a:buClr>
                <a:srgbClr val="006699"/>
              </a:buClr>
              <a:defRPr/>
            </a:pPr>
            <a:r>
              <a:rPr lang="en-US" sz="2400" dirty="0" err="1">
                <a:solidFill>
                  <a:srgbClr val="004992"/>
                </a:solidFill>
              </a:rPr>
              <a:t>Alle</a:t>
            </a:r>
            <a:r>
              <a:rPr lang="en-US" sz="2400" dirty="0">
                <a:solidFill>
                  <a:srgbClr val="004992"/>
                </a:solidFill>
              </a:rPr>
              <a:t> </a:t>
            </a:r>
            <a:r>
              <a:rPr lang="en-US" sz="2400" dirty="0" err="1">
                <a:solidFill>
                  <a:srgbClr val="004992"/>
                </a:solidFill>
              </a:rPr>
              <a:t>disse</a:t>
            </a:r>
            <a:r>
              <a:rPr lang="en-US" sz="2400" dirty="0">
                <a:solidFill>
                  <a:srgbClr val="004992"/>
                </a:solidFill>
              </a:rPr>
              <a:t> </a:t>
            </a:r>
            <a:r>
              <a:rPr lang="en-US" sz="2400" dirty="0" err="1">
                <a:solidFill>
                  <a:srgbClr val="004992"/>
                </a:solidFill>
              </a:rPr>
              <a:t>forfatterne</a:t>
            </a:r>
            <a:r>
              <a:rPr lang="en-US" sz="2400" dirty="0">
                <a:solidFill>
                  <a:srgbClr val="004992"/>
                </a:solidFill>
              </a:rPr>
              <a:t> </a:t>
            </a:r>
            <a:r>
              <a:rPr lang="en-US" sz="2400" dirty="0" err="1">
                <a:solidFill>
                  <a:srgbClr val="004992"/>
                </a:solidFill>
              </a:rPr>
              <a:t>hadde</a:t>
            </a:r>
            <a:r>
              <a:rPr lang="en-US" sz="2400" dirty="0">
                <a:solidFill>
                  <a:srgbClr val="004992"/>
                </a:solidFill>
              </a:rPr>
              <a:t> </a:t>
            </a:r>
            <a:r>
              <a:rPr lang="en-US" sz="2400" dirty="0" err="1">
                <a:solidFill>
                  <a:srgbClr val="004992"/>
                </a:solidFill>
              </a:rPr>
              <a:t>psykiske</a:t>
            </a:r>
            <a:br>
              <a:rPr lang="en-US" sz="2400" dirty="0">
                <a:solidFill>
                  <a:srgbClr val="004992"/>
                </a:solidFill>
              </a:rPr>
            </a:br>
            <a:r>
              <a:rPr lang="en-US" sz="2400" dirty="0" err="1">
                <a:solidFill>
                  <a:srgbClr val="004992"/>
                </a:solidFill>
              </a:rPr>
              <a:t>problemer</a:t>
            </a:r>
            <a:r>
              <a:rPr lang="en-US" sz="2400" dirty="0">
                <a:solidFill>
                  <a:srgbClr val="004992"/>
                </a:solidFill>
              </a:rPr>
              <a:t>, to </a:t>
            </a:r>
            <a:r>
              <a:rPr lang="en-US" sz="2400" dirty="0" err="1">
                <a:solidFill>
                  <a:srgbClr val="004992"/>
                </a:solidFill>
              </a:rPr>
              <a:t>av</a:t>
            </a:r>
            <a:r>
              <a:rPr lang="en-US" sz="2400" dirty="0">
                <a:solidFill>
                  <a:srgbClr val="004992"/>
                </a:solidFill>
              </a:rPr>
              <a:t> </a:t>
            </a:r>
            <a:r>
              <a:rPr lang="en-US" sz="2400" dirty="0" err="1">
                <a:solidFill>
                  <a:srgbClr val="004992"/>
                </a:solidFill>
              </a:rPr>
              <a:t>dem</a:t>
            </a:r>
            <a:r>
              <a:rPr lang="en-US" sz="2400" dirty="0">
                <a:solidFill>
                  <a:srgbClr val="004992"/>
                </a:solidFill>
              </a:rPr>
              <a:t> </a:t>
            </a:r>
            <a:r>
              <a:rPr lang="en-US" sz="2400" dirty="0" err="1">
                <a:solidFill>
                  <a:srgbClr val="004992"/>
                </a:solidFill>
              </a:rPr>
              <a:t>hadde</a:t>
            </a:r>
            <a:r>
              <a:rPr lang="en-US" sz="2400" dirty="0">
                <a:solidFill>
                  <a:srgbClr val="004992"/>
                </a:solidFill>
              </a:rPr>
              <a:t> </a:t>
            </a:r>
            <a:r>
              <a:rPr lang="en-US" sz="2400" dirty="0" err="1">
                <a:solidFill>
                  <a:srgbClr val="004992"/>
                </a:solidFill>
              </a:rPr>
              <a:t>psykosesymptomer</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55211057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Berømt = Perfekt?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1855522323"/>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Dostojevskij</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nb-NO" sz="1800" b="0" i="0" u="none" baseline="0">
                          <a:solidFill>
                            <a:srgbClr val="333333"/>
                          </a:solidFill>
                          <a:latin typeface="Calibri Light"/>
                          <a:ea typeface="Verdana" pitchFamily="34" charset="0"/>
                          <a:cs typeface="Verdana" pitchFamily="34" charset="0"/>
                        </a:rPr>
                        <a:t>Fjodor Dostojevskij er en av de viktigste russiske forfatterne og blir ansett som en av de fremste psykologer i verdenslitteraturen. Dostojevskij hadde epilepsi og var i perioder spilleavhengig. Mot slutten av livet var Dostojevskij økonomisk sikret og hadde oppnådd anerkjennelse for det han hadde gjort i sin levetid. </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nb-NO" sz="1800" b="0" i="0" u="none">
                          <a:solidFill>
                            <a:srgbClr val="333333"/>
                          </a:solidFill>
                          <a:latin typeface="Calibri Light"/>
                          <a:ea typeface="Verdana" pitchFamily="34" charset="0"/>
                          <a:cs typeface="Verdana" pitchFamily="34" charset="0"/>
                        </a:rPr>
                        <a:t>Hemingway anses som en av de mest suksessrike amerikanske forfattere i det 20. århundre. Han fikk Nobelprisen i litteratur i 1954. Gjennom livet hadde han perioder med depresjon og stort alkoholinntak. Man har mistenkt at han hadde bipolar lidelse.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(1770-1843)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1800" b="0" i="0" u="none" strike="noStrike" cap="none" normalizeH="0" baseline="0">
                          <a:ln>
                            <a:noFill/>
                          </a:ln>
                          <a:solidFill>
                            <a:srgbClr val="333333"/>
                          </a:solidFill>
                          <a:effectLst/>
                          <a:latin typeface="Calibri Light"/>
                          <a:ea typeface="Verdana" pitchFamily="34" charset="0"/>
                          <a:cs typeface="Verdana" pitchFamily="34" charset="0"/>
                        </a:rPr>
                        <a:t>Hölderlin formet det overdrevne bildet av «genialitet og galskap». Han var en av de store tyske dikterne innen retningen som omtales som romantikken, sammen Goethe og Schiller. I dag ville han mest sannsynlig fått diagnosen schizofreni/psykose.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1800" b="0" i="0" u="none" strike="noStrike" cap="none" normalizeH="0" baseline="0" dirty="0">
                          <a:ln>
                            <a:noFill/>
                          </a:ln>
                          <a:solidFill>
                            <a:srgbClr val="333333"/>
                          </a:solidFill>
                          <a:effectLst/>
                          <a:latin typeface="Calibri Light"/>
                          <a:ea typeface="Verdana" pitchFamily="34" charset="0"/>
                          <a:cs typeface="Verdana" pitchFamily="34" charset="0"/>
                        </a:rPr>
                        <a:t>Dickens er en av de mest leste engelske forfatterne. Hans mest kjente verker inkluderer «Oliver Twist» og «En julefortelling». Han hadde maniske og depressive episoder. I dag ville han mest sannsynlig fått diagnosen bipolar lidelse.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Hvilket av disse maleriene ble malt av en person med psykosesymptomer?</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Hvilket maleri oppnådde høyest pris på auksjon?</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Hvilket maleri oppnådde høyest pris på auksjon?</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 euro</a:t>
            </a: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ca 10.000 euro</a:t>
            </a: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millioner euro</a:t>
            </a:r>
            <a:endParaRPr lang="de-DE" sz="1800" dirty="0">
              <a:solidFill>
                <a:srgbClr val="004992"/>
              </a:solidFill>
              <a:latin typeface="Calibri Light"/>
            </a:endParaRPr>
          </a:p>
        </p:txBody>
      </p:sp>
      <p:sp>
        <p:nvSpPr>
          <p:cNvPr id="24"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Calibri Light"/>
              </a:rPr>
              <a:t>nesten 100 millioner euro</a:t>
            </a:r>
            <a:endParaRPr lang="de-DE" sz="1800" dirty="0">
              <a:solidFill>
                <a:srgbClr val="004992"/>
              </a:solidFill>
              <a:latin typeface="Calibri Light"/>
            </a:endParaRPr>
          </a:p>
        </p:txBody>
      </p:sp>
    </p:spTree>
    <p:extLst>
      <p:ext uri="{BB962C8B-B14F-4D97-AF65-F5344CB8AC3E}">
        <p14:creationId xmlns:p14="http://schemas.microsoft.com/office/powerpoint/2010/main" val="3580155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endParaRPr lang="de-DE" sz="3600" dirty="0">
              <a:latin typeface="+mn-lt"/>
              <a:ea typeface="+mn-ea"/>
              <a:cs typeface="+mn-cs"/>
            </a:endParaRPr>
          </a:p>
        </p:txBody>
      </p:sp>
      <p:sp>
        <p:nvSpPr>
          <p:cNvPr id="3" name="Inhaltsplatzhalter 2"/>
          <p:cNvSpPr>
            <a:spLocks noGrp="1"/>
          </p:cNvSpPr>
          <p:nvPr>
            <p:ph idx="1"/>
          </p:nvPr>
        </p:nvSpPr>
        <p:spPr>
          <a:xfrm>
            <a:off x="408955" y="2204864"/>
            <a:ext cx="7128792" cy="4248000"/>
          </a:xfrm>
        </p:spPr>
        <p:txBody>
          <a:bodyPr>
            <a:noAutofit/>
          </a:bodyPr>
          <a:lstStyle/>
          <a:p>
            <a:pPr marL="342900" indent="-342900">
              <a:buClr>
                <a:srgbClr val="333333"/>
              </a:buClr>
              <a:buFont typeface="WingDings"/>
              <a:buChar char=""/>
            </a:pPr>
            <a:r>
              <a:rPr lang="en-US" sz="2400" dirty="0">
                <a:solidFill>
                  <a:srgbClr val="333333"/>
                </a:solidFill>
              </a:rPr>
              <a:t>En </a:t>
            </a:r>
            <a:r>
              <a:rPr lang="en-US" sz="2400" dirty="0" err="1">
                <a:solidFill>
                  <a:srgbClr val="333333"/>
                </a:solidFill>
              </a:rPr>
              <a:t>ukjent</a:t>
            </a:r>
            <a:r>
              <a:rPr lang="en-US" sz="2400" dirty="0">
                <a:solidFill>
                  <a:srgbClr val="333333"/>
                </a:solidFill>
              </a:rPr>
              <a:t> </a:t>
            </a:r>
            <a:r>
              <a:rPr lang="en-US" sz="2400" dirty="0" err="1">
                <a:solidFill>
                  <a:srgbClr val="333333"/>
                </a:solidFill>
              </a:rPr>
              <a:t>kjøper</a:t>
            </a:r>
            <a:r>
              <a:rPr lang="en-US" sz="2400" dirty="0">
                <a:solidFill>
                  <a:srgbClr val="333333"/>
                </a:solidFill>
              </a:rPr>
              <a:t> </a:t>
            </a:r>
            <a:r>
              <a:rPr lang="en-US" sz="2400" dirty="0" err="1">
                <a:solidFill>
                  <a:srgbClr val="333333"/>
                </a:solidFill>
              </a:rPr>
              <a:t>var</a:t>
            </a:r>
            <a:r>
              <a:rPr lang="en-US" sz="2400" dirty="0">
                <a:solidFill>
                  <a:srgbClr val="333333"/>
                </a:solidFill>
              </a:rPr>
              <a:t> </a:t>
            </a:r>
            <a:r>
              <a:rPr lang="en-US" sz="2400" dirty="0" err="1">
                <a:solidFill>
                  <a:srgbClr val="333333"/>
                </a:solidFill>
              </a:rPr>
              <a:t>villig</a:t>
            </a:r>
            <a:r>
              <a:rPr lang="en-US" sz="2400" dirty="0">
                <a:solidFill>
                  <a:srgbClr val="333333"/>
                </a:solidFill>
              </a:rPr>
              <a:t> </a:t>
            </a:r>
            <a:r>
              <a:rPr lang="en-US" sz="2400" dirty="0" err="1">
                <a:solidFill>
                  <a:srgbClr val="333333"/>
                </a:solidFill>
              </a:rPr>
              <a:t>til</a:t>
            </a:r>
            <a:r>
              <a:rPr lang="en-US" sz="2400" dirty="0">
                <a:solidFill>
                  <a:srgbClr val="333333"/>
                </a:solidFill>
              </a:rPr>
              <a:t> å </a:t>
            </a:r>
            <a:r>
              <a:rPr lang="en-US" sz="2400" dirty="0" err="1">
                <a:solidFill>
                  <a:srgbClr val="333333"/>
                </a:solidFill>
              </a:rPr>
              <a:t>betale</a:t>
            </a:r>
            <a:r>
              <a:rPr lang="en-US" sz="2400" dirty="0">
                <a:solidFill>
                  <a:srgbClr val="333333"/>
                </a:solidFill>
              </a:rPr>
              <a:t> ca 100 </a:t>
            </a:r>
            <a:r>
              <a:rPr lang="en-US" sz="2400" dirty="0" err="1">
                <a:solidFill>
                  <a:srgbClr val="333333"/>
                </a:solidFill>
              </a:rPr>
              <a:t>millioner</a:t>
            </a:r>
            <a:r>
              <a:rPr lang="en-US" sz="2400" dirty="0">
                <a:solidFill>
                  <a:srgbClr val="333333"/>
                </a:solidFill>
              </a:rPr>
              <a:t> euro for </a:t>
            </a:r>
            <a:r>
              <a:rPr lang="en-US" sz="2400" err="1">
                <a:solidFill>
                  <a:srgbClr val="333333"/>
                </a:solidFill>
              </a:rPr>
              <a:t>maleriet</a:t>
            </a:r>
            <a:r>
              <a:rPr lang="en-US" sz="2400">
                <a:solidFill>
                  <a:srgbClr val="333333"/>
                </a:solidFill>
              </a:rPr>
              <a:t> </a:t>
            </a:r>
            <a:r>
              <a:rPr lang="en-US" sz="2400" kern="1200">
                <a:solidFill>
                  <a:srgbClr val="333333"/>
                </a:solidFill>
              </a:rPr>
              <a:t>“</a:t>
            </a:r>
            <a:r>
              <a:rPr lang="en-US" sz="2400">
                <a:solidFill>
                  <a:srgbClr val="333333"/>
                </a:solidFill>
              </a:rPr>
              <a:t>Skrik</a:t>
            </a:r>
            <a:r>
              <a:rPr lang="en-US" sz="2400" kern="1200">
                <a:solidFill>
                  <a:srgbClr val="333333"/>
                </a:solidFill>
              </a:rPr>
              <a:t>”</a:t>
            </a:r>
            <a:r>
              <a:rPr lang="en-US" sz="2400">
                <a:solidFill>
                  <a:srgbClr val="333333"/>
                </a:solidFill>
              </a:rPr>
              <a:t>. </a:t>
            </a:r>
            <a:r>
              <a:rPr lang="en-US" sz="2400" dirty="0">
                <a:solidFill>
                  <a:srgbClr val="333333"/>
                </a:solidFill>
              </a:rPr>
              <a:t>Med </a:t>
            </a:r>
            <a:r>
              <a:rPr lang="en-US" sz="2400" dirty="0" err="1">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dette</a:t>
            </a:r>
            <a:r>
              <a:rPr lang="en-US" sz="2400" dirty="0">
                <a:solidFill>
                  <a:srgbClr val="333333"/>
                </a:solidFill>
              </a:rPr>
              <a:t> et </a:t>
            </a:r>
            <a:r>
              <a:rPr lang="en-US" sz="2400" dirty="0" err="1">
                <a:solidFill>
                  <a:srgbClr val="333333"/>
                </a:solidFill>
              </a:rPr>
              <a:t>av</a:t>
            </a:r>
            <a:r>
              <a:rPr lang="en-US" sz="2400" dirty="0">
                <a:solidFill>
                  <a:srgbClr val="333333"/>
                </a:solidFill>
              </a:rPr>
              <a:t> </a:t>
            </a:r>
            <a:r>
              <a:rPr lang="en-US" sz="2400" dirty="0" err="1">
                <a:solidFill>
                  <a:srgbClr val="333333"/>
                </a:solidFill>
              </a:rPr>
              <a:t>verdens</a:t>
            </a:r>
            <a:r>
              <a:rPr lang="en-US" sz="2400" dirty="0">
                <a:solidFill>
                  <a:srgbClr val="333333"/>
                </a:solidFill>
              </a:rPr>
              <a:t> </a:t>
            </a:r>
            <a:r>
              <a:rPr lang="en-US" sz="2400" dirty="0" err="1">
                <a:solidFill>
                  <a:srgbClr val="333333"/>
                </a:solidFill>
              </a:rPr>
              <a:t>dyreste</a:t>
            </a:r>
            <a:r>
              <a:rPr lang="en-US" sz="2400" dirty="0">
                <a:solidFill>
                  <a:srgbClr val="333333"/>
                </a:solidFill>
              </a:rPr>
              <a:t> </a:t>
            </a:r>
            <a:r>
              <a:rPr lang="en-US" sz="2400" dirty="0" err="1">
                <a:solidFill>
                  <a:srgbClr val="333333"/>
                </a:solidFill>
              </a:rPr>
              <a:t>malerier</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Kunstneren</a:t>
            </a:r>
            <a:r>
              <a:rPr lang="en-US" sz="2400" dirty="0">
                <a:solidFill>
                  <a:srgbClr val="333333"/>
                </a:solidFill>
              </a:rPr>
              <a:t>, </a:t>
            </a:r>
            <a:r>
              <a:rPr lang="en-US" sz="2400" dirty="0" err="1">
                <a:solidFill>
                  <a:srgbClr val="333333"/>
                </a:solidFill>
              </a:rPr>
              <a:t>Edvard</a:t>
            </a:r>
            <a:r>
              <a:rPr lang="en-US" sz="2400" dirty="0">
                <a:solidFill>
                  <a:srgbClr val="333333"/>
                </a:solidFill>
              </a:rPr>
              <a:t> Munch, </a:t>
            </a:r>
            <a:r>
              <a:rPr lang="en-US" sz="2400" dirty="0" err="1">
                <a:solidFill>
                  <a:srgbClr val="333333"/>
                </a:solidFill>
              </a:rPr>
              <a:t>hadde</a:t>
            </a:r>
            <a:r>
              <a:rPr lang="en-US" sz="2400" dirty="0">
                <a:solidFill>
                  <a:srgbClr val="333333"/>
                </a:solidFill>
              </a:rPr>
              <a:t> </a:t>
            </a:r>
            <a:r>
              <a:rPr lang="en-US" sz="2400" dirty="0" err="1">
                <a:solidFill>
                  <a:srgbClr val="333333"/>
                </a:solidFill>
              </a:rPr>
              <a:t>sannsynligvis</a:t>
            </a:r>
            <a:r>
              <a:rPr lang="en-US" sz="2400" dirty="0">
                <a:solidFill>
                  <a:srgbClr val="333333"/>
                </a:solidFill>
              </a:rPr>
              <a:t> bipolar </a:t>
            </a:r>
            <a:r>
              <a:rPr lang="en-US" sz="2400" dirty="0" err="1">
                <a:solidFill>
                  <a:srgbClr val="333333"/>
                </a:solidFill>
              </a:rPr>
              <a:t>lidelse</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en-US" sz="2400" dirty="0">
                <a:solidFill>
                  <a:srgbClr val="333333"/>
                </a:solidFill>
              </a:rPr>
              <a:t>Han </a:t>
            </a:r>
            <a:r>
              <a:rPr lang="en-US" sz="2400" dirty="0" err="1">
                <a:solidFill>
                  <a:srgbClr val="333333"/>
                </a:solidFill>
              </a:rPr>
              <a:t>hadde</a:t>
            </a:r>
            <a:r>
              <a:rPr lang="en-US" sz="2400" dirty="0">
                <a:solidFill>
                  <a:srgbClr val="333333"/>
                </a:solidFill>
              </a:rPr>
              <a:t> </a:t>
            </a:r>
            <a:r>
              <a:rPr lang="en-US" sz="2400" dirty="0" err="1">
                <a:solidFill>
                  <a:srgbClr val="333333"/>
                </a:solidFill>
              </a:rPr>
              <a:t>maniske</a:t>
            </a:r>
            <a:r>
              <a:rPr lang="en-US" sz="2400" dirty="0">
                <a:solidFill>
                  <a:srgbClr val="333333"/>
                </a:solidFill>
              </a:rPr>
              <a:t> </a:t>
            </a:r>
            <a:r>
              <a:rPr lang="en-US" sz="2400" dirty="0" err="1">
                <a:solidFill>
                  <a:srgbClr val="333333"/>
                </a:solidFill>
              </a:rPr>
              <a:t>og</a:t>
            </a:r>
            <a:r>
              <a:rPr lang="en-US" sz="2400" dirty="0">
                <a:solidFill>
                  <a:srgbClr val="333333"/>
                </a:solidFill>
              </a:rPr>
              <a:t> depressive </a:t>
            </a:r>
            <a:r>
              <a:rPr lang="en-US" sz="2400" dirty="0" err="1">
                <a:solidFill>
                  <a:srgbClr val="333333"/>
                </a:solidFill>
              </a:rPr>
              <a:t>symptomer</a:t>
            </a:r>
            <a:r>
              <a:rPr lang="en-US" sz="2400" dirty="0">
                <a:solidFill>
                  <a:srgbClr val="333333"/>
                </a:solidFill>
              </a:rPr>
              <a:t>, </a:t>
            </a:r>
            <a:r>
              <a:rPr lang="en-US" sz="2400" dirty="0" err="1">
                <a:solidFill>
                  <a:srgbClr val="333333"/>
                </a:solidFill>
              </a:rPr>
              <a:t>samt</a:t>
            </a:r>
            <a:r>
              <a:rPr lang="en-US" sz="2400" dirty="0">
                <a:solidFill>
                  <a:srgbClr val="333333"/>
                </a:solidFill>
              </a:rPr>
              <a:t> </a:t>
            </a:r>
            <a:r>
              <a:rPr lang="en-US" sz="2400" dirty="0" err="1">
                <a:solidFill>
                  <a:srgbClr val="333333"/>
                </a:solidFill>
              </a:rPr>
              <a:t>symptomer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vrangforestillinger</a:t>
            </a:r>
            <a:endParaRPr lang="en-US" sz="2400" dirty="0">
              <a:solidFill>
                <a:srgbClr val="333333"/>
              </a:solidFill>
            </a:endParaRPr>
          </a:p>
          <a:p>
            <a:pPr marL="774827" lvl="3" indent="-342900">
              <a:spcBef>
                <a:spcPts val="1999"/>
              </a:spcBef>
              <a:buClr>
                <a:srgbClr val="333333"/>
              </a:buClr>
              <a:buFont typeface="WingDings"/>
              <a:buChar char=""/>
            </a:pPr>
            <a:r>
              <a:rPr lang="en-US" sz="2400" dirty="0">
                <a:solidFill>
                  <a:srgbClr val="333333"/>
                </a:solidFill>
              </a:rPr>
              <a:t>Munch </a:t>
            </a:r>
            <a:r>
              <a:rPr lang="en-US" sz="2400" dirty="0" err="1">
                <a:solidFill>
                  <a:srgbClr val="333333"/>
                </a:solidFill>
              </a:rPr>
              <a:t>var</a:t>
            </a:r>
            <a:r>
              <a:rPr lang="en-US" sz="2400" dirty="0">
                <a:solidFill>
                  <a:srgbClr val="333333"/>
                </a:solidFill>
              </a:rPr>
              <a:t> </a:t>
            </a:r>
            <a:r>
              <a:rPr lang="en-US" sz="2400" dirty="0" err="1">
                <a:solidFill>
                  <a:srgbClr val="333333"/>
                </a:solidFill>
              </a:rPr>
              <a:t>innlagt</a:t>
            </a:r>
            <a:r>
              <a:rPr lang="en-US" sz="2400" dirty="0">
                <a:solidFill>
                  <a:srgbClr val="333333"/>
                </a:solidFill>
              </a:rPr>
              <a:t> </a:t>
            </a:r>
            <a:r>
              <a:rPr lang="en-US" sz="2400" dirty="0" err="1">
                <a:solidFill>
                  <a:srgbClr val="333333"/>
                </a:solidFill>
              </a:rPr>
              <a:t>på</a:t>
            </a:r>
            <a:r>
              <a:rPr lang="en-US" sz="2400" dirty="0">
                <a:solidFill>
                  <a:srgbClr val="333333"/>
                </a:solidFill>
              </a:rPr>
              <a:t> et </a:t>
            </a:r>
            <a:r>
              <a:rPr lang="en-US" sz="2400" dirty="0" err="1">
                <a:solidFill>
                  <a:srgbClr val="333333"/>
                </a:solidFill>
              </a:rPr>
              <a:t>psykiatrisk</a:t>
            </a:r>
            <a:r>
              <a:rPr lang="en-US" sz="2400" dirty="0">
                <a:solidFill>
                  <a:srgbClr val="333333"/>
                </a:solidFill>
              </a:rPr>
              <a:t> </a:t>
            </a:r>
            <a:r>
              <a:rPr lang="en-US" sz="2400" dirty="0" err="1">
                <a:solidFill>
                  <a:srgbClr val="333333"/>
                </a:solidFill>
              </a:rPr>
              <a:t>sykehus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enn</a:t>
            </a:r>
            <a:r>
              <a:rPr lang="en-US" sz="2400" dirty="0">
                <a:solidFill>
                  <a:srgbClr val="333333"/>
                </a:solidFill>
              </a:rPr>
              <a:t> 8 </a:t>
            </a:r>
            <a:r>
              <a:rPr lang="en-US" sz="2400" dirty="0" err="1">
                <a:solidFill>
                  <a:srgbClr val="333333"/>
                </a:solidFill>
              </a:rPr>
              <a:t>månender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grunn</a:t>
            </a:r>
            <a:r>
              <a:rPr lang="en-US" sz="2400" dirty="0">
                <a:solidFill>
                  <a:srgbClr val="333333"/>
                </a:solidFill>
              </a:rPr>
              <a:t> </a:t>
            </a:r>
            <a:r>
              <a:rPr lang="en-US" sz="2400" dirty="0" err="1">
                <a:solidFill>
                  <a:srgbClr val="333333"/>
                </a:solidFill>
              </a:rPr>
              <a:t>av</a:t>
            </a:r>
            <a:r>
              <a:rPr lang="en-US" sz="2400" dirty="0">
                <a:solidFill>
                  <a:srgbClr val="333333"/>
                </a:solidFill>
              </a:rPr>
              <a:t> sine </a:t>
            </a:r>
            <a:r>
              <a:rPr lang="en-US" sz="2400" dirty="0" err="1">
                <a:solidFill>
                  <a:srgbClr val="333333"/>
                </a:solidFill>
              </a:rPr>
              <a:t>symptomer</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endParaRPr lang="de-DE" sz="3600" dirty="0">
              <a:latin typeface="+mn-lt"/>
              <a:ea typeface="+mn-ea"/>
              <a:cs typeface="+mn-cs"/>
            </a:endParaRPr>
          </a:p>
        </p:txBody>
      </p:sp>
      <p:sp>
        <p:nvSpPr>
          <p:cNvPr id="37890" name="Inhaltsplatzhalter 2"/>
          <p:cNvSpPr>
            <a:spLocks noGrp="1"/>
          </p:cNvSpPr>
          <p:nvPr>
            <p:ph idx="1"/>
          </p:nvPr>
        </p:nvSpPr>
        <p:spPr>
          <a:xfrm>
            <a:off x="408955" y="2204864"/>
            <a:ext cx="7128792" cy="4248000"/>
          </a:xfrm>
        </p:spPr>
        <p:txBody>
          <a:bodyPr>
            <a:noAutofit/>
          </a:bodyPr>
          <a:lstStyle/>
          <a:p>
            <a:pPr marL="342900" indent="-342900">
              <a:buClr>
                <a:srgbClr val="333333"/>
              </a:buClr>
              <a:buFont typeface="WingDings"/>
              <a:buChar char=""/>
            </a:pPr>
            <a:r>
              <a:rPr lang="en-US" sz="2400" dirty="0" err="1">
                <a:solidFill>
                  <a:srgbClr val="333333"/>
                </a:solidFill>
              </a:rPr>
              <a:t>Maleriet</a:t>
            </a:r>
            <a:r>
              <a:rPr lang="en-US" sz="2400" dirty="0">
                <a:solidFill>
                  <a:srgbClr val="333333"/>
                </a:solidFill>
              </a:rPr>
              <a:t> </a:t>
            </a:r>
            <a:r>
              <a:rPr lang="en-US" sz="2400" dirty="0" err="1">
                <a:solidFill>
                  <a:srgbClr val="333333"/>
                </a:solidFill>
              </a:rPr>
              <a:t>har</a:t>
            </a:r>
            <a:r>
              <a:rPr lang="en-US" sz="2400" dirty="0">
                <a:solidFill>
                  <a:srgbClr val="333333"/>
                </a:solidFill>
              </a:rPr>
              <a:t> kun </a:t>
            </a:r>
            <a:r>
              <a:rPr lang="en-US" sz="2400" dirty="0" err="1">
                <a:solidFill>
                  <a:srgbClr val="333333"/>
                </a:solidFill>
              </a:rPr>
              <a:t>følelsesmessig</a:t>
            </a:r>
            <a:r>
              <a:rPr lang="en-US" sz="2400" dirty="0">
                <a:solidFill>
                  <a:srgbClr val="333333"/>
                </a:solidFill>
              </a:rPr>
              <a:t> </a:t>
            </a:r>
            <a:r>
              <a:rPr lang="en-US" sz="2400" dirty="0" err="1">
                <a:solidFill>
                  <a:srgbClr val="333333"/>
                </a:solidFill>
              </a:rPr>
              <a:t>verdi</a:t>
            </a:r>
            <a:r>
              <a:rPr lang="en-US" sz="2400" dirty="0">
                <a:solidFill>
                  <a:srgbClr val="333333"/>
                </a:solidFill>
              </a:rPr>
              <a:t> for </a:t>
            </a:r>
            <a:r>
              <a:rPr lang="en-US" sz="2400" dirty="0" err="1">
                <a:solidFill>
                  <a:srgbClr val="333333"/>
                </a:solidFill>
              </a:rPr>
              <a:t>kunstneren</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err="1">
                <a:solidFill>
                  <a:srgbClr val="333333"/>
                </a:solidFill>
              </a:rPr>
              <a:t>Det</a:t>
            </a:r>
            <a:r>
              <a:rPr lang="en-US" sz="2400" dirty="0">
                <a:solidFill>
                  <a:srgbClr val="333333"/>
                </a:solidFill>
              </a:rPr>
              <a:t> </a:t>
            </a:r>
            <a:r>
              <a:rPr lang="en-US" sz="2400" dirty="0" err="1">
                <a:solidFill>
                  <a:srgbClr val="333333"/>
                </a:solidFill>
              </a:rPr>
              <a:t>ble</a:t>
            </a:r>
            <a:r>
              <a:rPr lang="en-US" sz="2400" dirty="0">
                <a:solidFill>
                  <a:srgbClr val="333333"/>
                </a:solidFill>
              </a:rPr>
              <a:t> malt </a:t>
            </a:r>
            <a:r>
              <a:rPr lang="en-US" sz="2400" dirty="0" err="1">
                <a:solidFill>
                  <a:srgbClr val="333333"/>
                </a:solidFill>
              </a:rPr>
              <a:t>av</a:t>
            </a:r>
            <a:r>
              <a:rPr lang="en-US" sz="2400" dirty="0">
                <a:solidFill>
                  <a:srgbClr val="333333"/>
                </a:solidFill>
              </a:rPr>
              <a:t> professor Steffen Moritz </a:t>
            </a:r>
            <a:r>
              <a:rPr lang="en-US" sz="2400" dirty="0" err="1">
                <a:solidFill>
                  <a:srgbClr val="333333"/>
                </a:solidFill>
              </a:rPr>
              <a:t>som</a:t>
            </a:r>
            <a:r>
              <a:rPr lang="en-US" sz="2400" dirty="0">
                <a:solidFill>
                  <a:srgbClr val="333333"/>
                </a:solidFill>
              </a:rPr>
              <a:t> 16-åring:</a:t>
            </a:r>
          </a:p>
          <a:p>
            <a:pPr marL="774827" lvl="3" indent="-342900">
              <a:spcBef>
                <a:spcPts val="1999"/>
              </a:spcBef>
              <a:buClr>
                <a:srgbClr val="333333"/>
              </a:buClr>
              <a:buFont typeface="WingDings"/>
              <a:buChar char=""/>
            </a:pPr>
            <a:r>
              <a:rPr lang="en-US" sz="2400" dirty="0">
                <a:solidFill>
                  <a:srgbClr val="333333"/>
                </a:solidFill>
              </a:rPr>
              <a:t>Han </a:t>
            </a:r>
            <a:r>
              <a:rPr lang="en-US" sz="2400" dirty="0" err="1">
                <a:solidFill>
                  <a:srgbClr val="333333"/>
                </a:solidFill>
              </a:rPr>
              <a:t>er</a:t>
            </a:r>
            <a:r>
              <a:rPr lang="en-US" sz="2400" dirty="0">
                <a:solidFill>
                  <a:srgbClr val="333333"/>
                </a:solidFill>
              </a:rPr>
              <a:t> </a:t>
            </a:r>
            <a:r>
              <a:rPr lang="en-US" sz="2400" dirty="0" err="1">
                <a:solidFill>
                  <a:srgbClr val="333333"/>
                </a:solidFill>
              </a:rPr>
              <a:t>psykolog</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leder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err="1">
                <a:solidFill>
                  <a:srgbClr val="333333"/>
                </a:solidFill>
              </a:rPr>
              <a:t>forskningsgruppen</a:t>
            </a:r>
            <a:r>
              <a:rPr lang="en-US" sz="2400">
                <a:solidFill>
                  <a:srgbClr val="333333"/>
                </a:solidFill>
              </a:rPr>
              <a:t> </a:t>
            </a:r>
            <a:r>
              <a:rPr lang="en-US" sz="2400" kern="1200">
                <a:solidFill>
                  <a:srgbClr val="333333"/>
                </a:solidFill>
              </a:rPr>
              <a:t>“</a:t>
            </a:r>
            <a:r>
              <a:rPr lang="en-US" sz="2400">
                <a:solidFill>
                  <a:srgbClr val="333333"/>
                </a:solidFill>
              </a:rPr>
              <a:t>Klinisk nevropsykologi</a:t>
            </a:r>
            <a:r>
              <a:rPr lang="en-US" sz="2400" kern="1200">
                <a:solidFill>
                  <a:srgbClr val="333333"/>
                </a:solidFill>
              </a:rPr>
              <a:t>”</a:t>
            </a:r>
            <a:r>
              <a:rPr lang="en-US" sz="240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Avdeling</a:t>
            </a:r>
            <a:r>
              <a:rPr lang="en-US" sz="2400" dirty="0">
                <a:solidFill>
                  <a:srgbClr val="333333"/>
                </a:solidFill>
              </a:rPr>
              <a:t> for </a:t>
            </a:r>
            <a:r>
              <a:rPr lang="en-US" sz="2400" dirty="0" err="1">
                <a:solidFill>
                  <a:srgbClr val="333333"/>
                </a:solidFill>
              </a:rPr>
              <a:t>psykiatri</a:t>
            </a:r>
            <a:r>
              <a:rPr lang="en-US" sz="2400" dirty="0">
                <a:solidFill>
                  <a:srgbClr val="333333"/>
                </a:solidFill>
              </a:rPr>
              <a:t> </a:t>
            </a:r>
            <a:r>
              <a:rPr lang="en-US" sz="2400" dirty="0" err="1">
                <a:solidFill>
                  <a:srgbClr val="333333"/>
                </a:solidFill>
              </a:rPr>
              <a:t>på</a:t>
            </a:r>
            <a:r>
              <a:rPr lang="en-US" sz="2400" dirty="0">
                <a:solidFill>
                  <a:srgbClr val="333333"/>
                </a:solidFill>
              </a:rPr>
              <a:t> Hamburg Eppendorf </a:t>
            </a:r>
            <a:r>
              <a:rPr lang="en-US" sz="2400" dirty="0" err="1">
                <a:solidFill>
                  <a:srgbClr val="333333"/>
                </a:solidFill>
              </a:rPr>
              <a:t>universitetssykehus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Tyskland</a:t>
            </a:r>
            <a:endParaRPr lang="de-DE" sz="2400" dirty="0">
              <a:solidFill>
                <a:srgbClr val="333333"/>
              </a:solidFill>
            </a:endParaRPr>
          </a:p>
          <a:p>
            <a:pPr marL="774827" lvl="3" indent="-342900">
              <a:spcBef>
                <a:spcPts val="1999"/>
              </a:spcBef>
              <a:buClr>
                <a:srgbClr val="333333"/>
              </a:buClr>
              <a:buFont typeface="WingDings"/>
              <a:buChar char=""/>
            </a:pPr>
            <a:r>
              <a:rPr lang="en-US" sz="2400" dirty="0">
                <a:solidFill>
                  <a:srgbClr val="333333"/>
                </a:solidFill>
              </a:rPr>
              <a:t>Steffen Moritz </a:t>
            </a:r>
            <a:r>
              <a:rPr lang="en-US" sz="2400" dirty="0" err="1">
                <a:solidFill>
                  <a:srgbClr val="333333"/>
                </a:solidFill>
              </a:rPr>
              <a:t>har</a:t>
            </a:r>
            <a:r>
              <a:rPr lang="en-US" sz="2400" dirty="0">
                <a:solidFill>
                  <a:srgbClr val="333333"/>
                </a:solidFill>
              </a:rPr>
              <a:t> </a:t>
            </a:r>
            <a:r>
              <a:rPr lang="en-US" sz="2400" dirty="0" err="1">
                <a:solidFill>
                  <a:srgbClr val="333333"/>
                </a:solidFill>
              </a:rPr>
              <a:t>aldri</a:t>
            </a:r>
            <a:r>
              <a:rPr lang="en-US" sz="2400" dirty="0">
                <a:solidFill>
                  <a:srgbClr val="333333"/>
                </a:solidFill>
              </a:rPr>
              <a:t> </a:t>
            </a:r>
            <a:r>
              <a:rPr lang="en-US" sz="2400" dirty="0" err="1">
                <a:solidFill>
                  <a:srgbClr val="333333"/>
                </a:solidFill>
              </a:rPr>
              <a:t>mottatt</a:t>
            </a:r>
            <a:r>
              <a:rPr lang="en-US" sz="2400" dirty="0">
                <a:solidFill>
                  <a:srgbClr val="333333"/>
                </a:solidFill>
              </a:rPr>
              <a:t> </a:t>
            </a:r>
            <a:r>
              <a:rPr lang="en-US" sz="2400" dirty="0" err="1">
                <a:solidFill>
                  <a:srgbClr val="333333"/>
                </a:solidFill>
              </a:rPr>
              <a:t>psykiatrisk</a:t>
            </a:r>
            <a:r>
              <a:rPr lang="en-US" sz="2400" dirty="0">
                <a:solidFill>
                  <a:srgbClr val="333333"/>
                </a:solidFill>
              </a:rPr>
              <a:t> </a:t>
            </a:r>
            <a:r>
              <a:rPr lang="en-US" sz="2400" dirty="0" err="1">
                <a:solidFill>
                  <a:srgbClr val="333333"/>
                </a:solidFill>
              </a:rPr>
              <a:t>behandling</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endParaRPr lang="de-DE" sz="3600" dirty="0">
              <a:latin typeface="+mn-lt"/>
              <a:ea typeface="+mn-ea"/>
              <a:cs typeface="+mn-cs"/>
            </a:endParaRPr>
          </a:p>
        </p:txBody>
      </p:sp>
      <p:sp>
        <p:nvSpPr>
          <p:cNvPr id="38914" name="Inhaltsplatzhalter 2"/>
          <p:cNvSpPr>
            <a:spLocks noGrp="1"/>
          </p:cNvSpPr>
          <p:nvPr>
            <p:ph idx="1"/>
          </p:nvPr>
        </p:nvSpPr>
        <p:spPr>
          <a:xfrm>
            <a:off x="408955" y="2204864"/>
            <a:ext cx="7132320" cy="4248000"/>
          </a:xfrm>
        </p:spPr>
        <p:txBody>
          <a:bodyPr>
            <a:noAutofit/>
          </a:bodyPr>
          <a:lstStyle/>
          <a:p>
            <a:pPr marL="342900" indent="-342900">
              <a:buClr>
                <a:srgbClr val="333333"/>
              </a:buClr>
              <a:buFont typeface="WingDings"/>
              <a:buChar char=""/>
            </a:pPr>
            <a:r>
              <a:rPr lang="en-US" sz="2400" err="1">
                <a:solidFill>
                  <a:srgbClr val="333333"/>
                </a:solidFill>
              </a:rPr>
              <a:t>Maleriet</a:t>
            </a:r>
            <a:r>
              <a:rPr lang="en-US" sz="2400">
                <a:solidFill>
                  <a:srgbClr val="333333"/>
                </a:solidFill>
              </a:rPr>
              <a:t> </a:t>
            </a:r>
            <a:r>
              <a:rPr lang="en-US" sz="2400" kern="1200">
                <a:solidFill>
                  <a:srgbClr val="333333"/>
                </a:solidFill>
              </a:rPr>
              <a:t>“</a:t>
            </a:r>
            <a:r>
              <a:rPr lang="en-US" sz="2400">
                <a:solidFill>
                  <a:srgbClr val="333333"/>
                </a:solidFill>
              </a:rPr>
              <a:t>Park </a:t>
            </a:r>
            <a:r>
              <a:rPr lang="en-US" sz="2400" dirty="0">
                <a:solidFill>
                  <a:srgbClr val="333333"/>
                </a:solidFill>
              </a:rPr>
              <a:t>of </a:t>
            </a:r>
            <a:r>
              <a:rPr lang="en-US" sz="2400">
                <a:solidFill>
                  <a:srgbClr val="333333"/>
                </a:solidFill>
              </a:rPr>
              <a:t>Saint-Paul Hospital</a:t>
            </a:r>
            <a:r>
              <a:rPr lang="en-US" sz="2400" kern="1200">
                <a:solidFill>
                  <a:srgbClr val="333333"/>
                </a:solidFill>
              </a:rPr>
              <a:t>”</a:t>
            </a:r>
            <a:r>
              <a:rPr lang="en-US" sz="240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verdt</a:t>
            </a:r>
            <a:r>
              <a:rPr lang="en-US" sz="2400" dirty="0">
                <a:solidFill>
                  <a:srgbClr val="333333"/>
                </a:solidFill>
              </a:rPr>
              <a:t> </a:t>
            </a:r>
            <a:r>
              <a:rPr lang="en-US" sz="2400" dirty="0" err="1">
                <a:solidFill>
                  <a:srgbClr val="333333"/>
                </a:solidFill>
              </a:rPr>
              <a:t>omtrent</a:t>
            </a:r>
            <a:r>
              <a:rPr lang="en-US" sz="2400" dirty="0">
                <a:solidFill>
                  <a:srgbClr val="333333"/>
                </a:solidFill>
              </a:rPr>
              <a:t> 25 </a:t>
            </a:r>
            <a:r>
              <a:rPr lang="en-US" sz="2400" dirty="0" err="1">
                <a:solidFill>
                  <a:srgbClr val="333333"/>
                </a:solidFill>
              </a:rPr>
              <a:t>millioner</a:t>
            </a:r>
            <a:r>
              <a:rPr lang="en-US" sz="2400" dirty="0">
                <a:solidFill>
                  <a:srgbClr val="333333"/>
                </a:solidFill>
              </a:rPr>
              <a:t> euro</a:t>
            </a:r>
          </a:p>
          <a:p>
            <a:pPr marL="342900" indent="-342900">
              <a:buClr>
                <a:srgbClr val="333333"/>
              </a:buClr>
              <a:buFont typeface="WingDings"/>
              <a:buChar char=""/>
            </a:pPr>
            <a:r>
              <a:rPr lang="en-US" sz="2400" dirty="0">
                <a:solidFill>
                  <a:srgbClr val="333333"/>
                </a:solidFill>
              </a:rPr>
              <a:t>Van Gogh </a:t>
            </a:r>
            <a:r>
              <a:rPr lang="en-US" sz="2400" dirty="0" err="1">
                <a:solidFill>
                  <a:srgbClr val="333333"/>
                </a:solidFill>
              </a:rPr>
              <a:t>malte</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i</a:t>
            </a:r>
            <a:r>
              <a:rPr lang="en-US" sz="2400" dirty="0">
                <a:solidFill>
                  <a:srgbClr val="333333"/>
                </a:solidFill>
              </a:rPr>
              <a:t> 1889 da </a:t>
            </a:r>
            <a:r>
              <a:rPr lang="en-US" sz="2400" dirty="0" err="1">
                <a:solidFill>
                  <a:srgbClr val="333333"/>
                </a:solidFill>
              </a:rPr>
              <a:t>han</a:t>
            </a:r>
            <a:r>
              <a:rPr lang="en-US" sz="2400" dirty="0">
                <a:solidFill>
                  <a:srgbClr val="333333"/>
                </a:solidFill>
              </a:rPr>
              <a:t> </a:t>
            </a:r>
            <a:r>
              <a:rPr lang="en-US" sz="2400" dirty="0" err="1">
                <a:solidFill>
                  <a:srgbClr val="333333"/>
                </a:solidFill>
              </a:rPr>
              <a:t>var</a:t>
            </a:r>
            <a:r>
              <a:rPr lang="en-US" sz="2400" dirty="0">
                <a:solidFill>
                  <a:srgbClr val="333333"/>
                </a:solidFill>
              </a:rPr>
              <a:t> </a:t>
            </a:r>
            <a:r>
              <a:rPr lang="en-US" sz="2400" dirty="0" err="1">
                <a:solidFill>
                  <a:srgbClr val="333333"/>
                </a:solidFill>
              </a:rPr>
              <a:t>innlagt</a:t>
            </a:r>
            <a:r>
              <a:rPr lang="en-US" sz="2400" dirty="0">
                <a:solidFill>
                  <a:srgbClr val="333333"/>
                </a:solidFill>
              </a:rPr>
              <a:t> </a:t>
            </a:r>
            <a:r>
              <a:rPr lang="en-US" sz="2400" dirty="0" err="1">
                <a:solidFill>
                  <a:srgbClr val="333333"/>
                </a:solidFill>
              </a:rPr>
              <a:t>ved</a:t>
            </a:r>
            <a:r>
              <a:rPr lang="en-US" sz="2400" dirty="0">
                <a:solidFill>
                  <a:srgbClr val="333333"/>
                </a:solidFill>
              </a:rPr>
              <a:t> Saint-Paul </a:t>
            </a:r>
            <a:r>
              <a:rPr lang="en-US" sz="2400" dirty="0" err="1">
                <a:solidFill>
                  <a:srgbClr val="333333"/>
                </a:solidFill>
              </a:rPr>
              <a:t>psykiatriske</a:t>
            </a:r>
            <a:r>
              <a:rPr lang="en-US" sz="2400" dirty="0">
                <a:solidFill>
                  <a:srgbClr val="333333"/>
                </a:solidFill>
              </a:rPr>
              <a:t> </a:t>
            </a:r>
            <a:r>
              <a:rPr lang="en-US" sz="2400" dirty="0" err="1">
                <a:solidFill>
                  <a:srgbClr val="333333"/>
                </a:solidFill>
              </a:rPr>
              <a:t>sykehus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Frankrike</a:t>
            </a:r>
            <a:r>
              <a:rPr lang="en-US" sz="2400" dirty="0">
                <a:solidFill>
                  <a:srgbClr val="333333"/>
                </a:solidFill>
              </a:rPr>
              <a:t>:</a:t>
            </a:r>
          </a:p>
          <a:p>
            <a:pPr marL="774827" lvl="3" indent="-342900">
              <a:spcBef>
                <a:spcPts val="1999"/>
              </a:spcBef>
              <a:buClr>
                <a:srgbClr val="333333"/>
              </a:buClr>
              <a:buFont typeface="WingDings"/>
              <a:buChar char=""/>
            </a:pPr>
            <a:r>
              <a:rPr lang="en-US" sz="2400" dirty="0">
                <a:solidFill>
                  <a:srgbClr val="333333"/>
                </a:solidFill>
              </a:rPr>
              <a:t>Van Gogh </a:t>
            </a:r>
            <a:r>
              <a:rPr lang="en-US" sz="2400" dirty="0" err="1">
                <a:solidFill>
                  <a:srgbClr val="333333"/>
                </a:solidFill>
              </a:rPr>
              <a:t>hadde</a:t>
            </a:r>
            <a:r>
              <a:rPr lang="en-US" sz="2400" dirty="0">
                <a:solidFill>
                  <a:srgbClr val="333333"/>
                </a:solidFill>
              </a:rPr>
              <a:t> </a:t>
            </a:r>
            <a:r>
              <a:rPr lang="en-US" sz="2400" dirty="0" err="1">
                <a:solidFill>
                  <a:srgbClr val="333333"/>
                </a:solidFill>
              </a:rPr>
              <a:t>kraftige</a:t>
            </a:r>
            <a:r>
              <a:rPr lang="en-US" sz="2400" dirty="0">
                <a:solidFill>
                  <a:srgbClr val="333333"/>
                </a:solidFill>
              </a:rPr>
              <a:t> </a:t>
            </a:r>
            <a:r>
              <a:rPr lang="en-US" sz="2400" dirty="0" err="1">
                <a:solidFill>
                  <a:srgbClr val="333333"/>
                </a:solidFill>
              </a:rPr>
              <a:t>humørsvingninger</a:t>
            </a:r>
            <a:r>
              <a:rPr lang="en-US" sz="2400" dirty="0">
                <a:solidFill>
                  <a:srgbClr val="333333"/>
                </a:solidFill>
              </a:rPr>
              <a:t>, </a:t>
            </a:r>
            <a:r>
              <a:rPr lang="en-US" sz="2400" dirty="0" err="1">
                <a:solidFill>
                  <a:srgbClr val="333333"/>
                </a:solidFill>
              </a:rPr>
              <a:t>tendens</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selvskading</a:t>
            </a:r>
            <a:r>
              <a:rPr lang="en-US" sz="2400" dirty="0">
                <a:solidFill>
                  <a:srgbClr val="333333"/>
                </a:solidFill>
              </a:rPr>
              <a:t>, angst, </a:t>
            </a:r>
            <a:r>
              <a:rPr lang="en-US" sz="2400" dirty="0" err="1">
                <a:solidFill>
                  <a:srgbClr val="333333"/>
                </a:solidFill>
              </a:rPr>
              <a:t>vrangforestillinger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hallusinasjoner</a:t>
            </a:r>
            <a:endParaRPr lang="en-US" sz="2400" dirty="0">
              <a:solidFill>
                <a:srgbClr val="333333"/>
              </a:solidFill>
            </a:endParaRPr>
          </a:p>
          <a:p>
            <a:pPr marL="774827" lvl="3" indent="-342900">
              <a:spcBef>
                <a:spcPts val="1999"/>
              </a:spcBef>
              <a:buClr>
                <a:srgbClr val="333333"/>
              </a:buClr>
              <a:buFont typeface="WingDings"/>
              <a:buChar char=""/>
            </a:pPr>
            <a:r>
              <a:rPr lang="en-US" sz="2400" dirty="0">
                <a:solidFill>
                  <a:srgbClr val="333333"/>
                </a:solidFill>
              </a:rPr>
              <a:t>I dag </a:t>
            </a:r>
            <a:r>
              <a:rPr lang="en-US" sz="2400" dirty="0" err="1">
                <a:solidFill>
                  <a:srgbClr val="333333"/>
                </a:solidFill>
              </a:rPr>
              <a:t>hadde</a:t>
            </a:r>
            <a:r>
              <a:rPr lang="en-US" sz="2400" dirty="0">
                <a:solidFill>
                  <a:srgbClr val="333333"/>
                </a:solidFill>
              </a:rPr>
              <a:t> </a:t>
            </a:r>
            <a:r>
              <a:rPr lang="en-US" sz="2400" dirty="0" err="1">
                <a:solidFill>
                  <a:srgbClr val="333333"/>
                </a:solidFill>
              </a:rPr>
              <a:t>han</a:t>
            </a:r>
            <a:r>
              <a:rPr lang="en-US" sz="2400" dirty="0">
                <a:solidFill>
                  <a:srgbClr val="333333"/>
                </a:solidFill>
              </a:rPr>
              <a:t> </a:t>
            </a:r>
            <a:r>
              <a:rPr lang="en-US" sz="2400" dirty="0" err="1">
                <a:solidFill>
                  <a:srgbClr val="333333"/>
                </a:solidFill>
              </a:rPr>
              <a:t>antagelig</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diagnostisert</a:t>
            </a:r>
            <a:r>
              <a:rPr lang="en-US" sz="2400" dirty="0">
                <a:solidFill>
                  <a:srgbClr val="333333"/>
                </a:solidFill>
              </a:rPr>
              <a:t> med </a:t>
            </a:r>
            <a:r>
              <a:rPr lang="en-US" sz="2400" dirty="0" err="1">
                <a:solidFill>
                  <a:srgbClr val="333333"/>
                </a:solidFill>
              </a:rPr>
              <a:t>psykose</a:t>
            </a:r>
            <a:r>
              <a:rPr lang="en-US" sz="2400" dirty="0">
                <a:solidFill>
                  <a:srgbClr val="333333"/>
                </a:solidFill>
              </a:rPr>
              <a:t> </a:t>
            </a:r>
            <a:r>
              <a:rPr lang="en-US" sz="2400" dirty="0" err="1">
                <a:solidFill>
                  <a:srgbClr val="333333"/>
                </a:solidFill>
              </a:rPr>
              <a:t>eller</a:t>
            </a:r>
            <a:r>
              <a:rPr lang="en-US" sz="2400" dirty="0">
                <a:solidFill>
                  <a:srgbClr val="333333"/>
                </a:solidFill>
              </a:rPr>
              <a:t> bipolar </a:t>
            </a:r>
            <a:r>
              <a:rPr lang="en-US" sz="2400" dirty="0" err="1">
                <a:solidFill>
                  <a:srgbClr val="333333"/>
                </a:solidFill>
              </a:rPr>
              <a:t>lidelse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Ringo Starr (trommeslager i The Beatles)</a:t>
            </a:r>
            <a:endParaRPr lang="de-DE" sz="3600" dirty="0">
              <a:latin typeface="+mn-l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n-US" sz="2400" dirty="0">
                <a:solidFill>
                  <a:srgbClr val="333333"/>
                </a:solidFill>
              </a:rPr>
              <a:t>Ringo Starr, </a:t>
            </a:r>
            <a:r>
              <a:rPr lang="en-US" sz="2400" dirty="0" err="1">
                <a:solidFill>
                  <a:srgbClr val="333333"/>
                </a:solidFill>
              </a:rPr>
              <a:t>som</a:t>
            </a:r>
            <a:r>
              <a:rPr lang="en-US" sz="2400" dirty="0">
                <a:solidFill>
                  <a:srgbClr val="333333"/>
                </a:solidFill>
              </a:rPr>
              <a:t> </a:t>
            </a:r>
            <a:r>
              <a:rPr lang="en-US" sz="2400" dirty="0" err="1">
                <a:solidFill>
                  <a:srgbClr val="333333"/>
                </a:solidFill>
              </a:rPr>
              <a:t>ble</a:t>
            </a:r>
            <a:r>
              <a:rPr lang="en-US" sz="2400" dirty="0">
                <a:solidFill>
                  <a:srgbClr val="333333"/>
                </a:solidFill>
              </a:rPr>
              <a:t> </a:t>
            </a:r>
            <a:r>
              <a:rPr lang="en-US" sz="2400" dirty="0" err="1">
                <a:solidFill>
                  <a:srgbClr val="333333"/>
                </a:solidFill>
              </a:rPr>
              <a:t>berømt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trommeslager</a:t>
            </a:r>
            <a:r>
              <a:rPr lang="en-US" sz="2400" dirty="0">
                <a:solidFill>
                  <a:srgbClr val="333333"/>
                </a:solidFill>
              </a:rPr>
              <a:t> </a:t>
            </a:r>
            <a:r>
              <a:rPr lang="en-US" sz="2400" dirty="0" err="1">
                <a:solidFill>
                  <a:srgbClr val="333333"/>
                </a:solidFill>
              </a:rPr>
              <a:t>i</a:t>
            </a:r>
            <a:r>
              <a:rPr lang="en-US" sz="2400" dirty="0">
                <a:solidFill>
                  <a:srgbClr val="333333"/>
                </a:solidFill>
              </a:rPr>
              <a:t> The Beatles, </a:t>
            </a:r>
            <a:r>
              <a:rPr lang="en-US" sz="2400" dirty="0" err="1">
                <a:solidFill>
                  <a:srgbClr val="333333"/>
                </a:solidFill>
              </a:rPr>
              <a:t>har</a:t>
            </a:r>
            <a:r>
              <a:rPr lang="en-US" sz="2400" dirty="0">
                <a:solidFill>
                  <a:srgbClr val="333333"/>
                </a:solidFill>
              </a:rPr>
              <a:t> </a:t>
            </a:r>
            <a:r>
              <a:rPr lang="en-US" sz="2400" dirty="0" err="1">
                <a:solidFill>
                  <a:srgbClr val="333333"/>
                </a:solidFill>
              </a:rPr>
              <a:t>siden</a:t>
            </a:r>
            <a:r>
              <a:rPr lang="en-US" sz="2400" dirty="0">
                <a:solidFill>
                  <a:srgbClr val="333333"/>
                </a:solidFill>
              </a:rPr>
              <a:t> 2005 </a:t>
            </a:r>
            <a:r>
              <a:rPr lang="en-US" sz="2400" dirty="0" err="1">
                <a:solidFill>
                  <a:srgbClr val="333333"/>
                </a:solidFill>
              </a:rPr>
              <a:t>også</a:t>
            </a:r>
            <a:r>
              <a:rPr lang="en-US" sz="2400" dirty="0">
                <a:solidFill>
                  <a:srgbClr val="333333"/>
                </a:solidFill>
              </a:rPr>
              <a:t> malt:</a:t>
            </a:r>
            <a:endParaRPr lang="de-DE" sz="2400" dirty="0">
              <a:solidFill>
                <a:srgbClr val="333333"/>
              </a:solidFill>
            </a:endParaRPr>
          </a:p>
          <a:p>
            <a:pPr marL="342900" lvl="1" indent="-342900">
              <a:spcBef>
                <a:spcPts val="1999"/>
              </a:spcBef>
              <a:buClr>
                <a:srgbClr val="333333"/>
              </a:buClr>
              <a:buFont typeface="WingDings"/>
              <a:buChar char=""/>
            </a:pPr>
            <a:r>
              <a:rPr lang="de-DE" sz="2400" dirty="0" err="1">
                <a:solidFill>
                  <a:srgbClr val="333333"/>
                </a:solidFill>
              </a:rPr>
              <a:t>Maleriet</a:t>
            </a:r>
            <a:r>
              <a:rPr lang="de-DE" sz="2400" dirty="0">
                <a:solidFill>
                  <a:srgbClr val="333333"/>
                </a:solidFill>
              </a:rPr>
              <a:t> </a:t>
            </a:r>
            <a:r>
              <a:rPr lang="en-US" sz="2400" kern="1200" dirty="0">
                <a:solidFill>
                  <a:srgbClr val="333333"/>
                </a:solidFill>
              </a:rPr>
              <a:t>“</a:t>
            </a:r>
            <a:r>
              <a:rPr lang="de-DE" sz="2400" dirty="0">
                <a:solidFill>
                  <a:srgbClr val="333333"/>
                </a:solidFill>
              </a:rPr>
              <a:t>Timberland</a:t>
            </a:r>
            <a:r>
              <a:rPr lang="en-US" sz="2400" kern="1200" dirty="0">
                <a:solidFill>
                  <a:srgbClr val="333333"/>
                </a:solidFill>
              </a:rPr>
              <a:t>”</a:t>
            </a:r>
            <a:r>
              <a:rPr lang="de-DE" sz="2400" dirty="0">
                <a:solidFill>
                  <a:srgbClr val="333333"/>
                </a:solidFill>
              </a:rPr>
              <a:t> ble fullført i 2013</a:t>
            </a:r>
          </a:p>
          <a:p>
            <a:pPr marL="342900" lvl="1" indent="-342900">
              <a:spcBef>
                <a:spcPts val="1999"/>
              </a:spcBef>
              <a:buClr>
                <a:srgbClr val="333333"/>
              </a:buClr>
              <a:buFont typeface="WingDings"/>
              <a:buChar char=""/>
            </a:pPr>
            <a:r>
              <a:rPr lang="en-US" sz="2400" dirty="0" err="1">
                <a:solidFill>
                  <a:srgbClr val="333333"/>
                </a:solidFill>
              </a:rPr>
              <a:t>Maleriene</a:t>
            </a:r>
            <a:r>
              <a:rPr lang="en-US" sz="2400" dirty="0">
                <a:solidFill>
                  <a:srgbClr val="333333"/>
                </a:solidFill>
              </a:rPr>
              <a:t> </a:t>
            </a:r>
            <a:r>
              <a:rPr lang="en-US" sz="2400" dirty="0" err="1">
                <a:solidFill>
                  <a:srgbClr val="333333"/>
                </a:solidFill>
              </a:rPr>
              <a:t>hans</a:t>
            </a:r>
            <a:r>
              <a:rPr lang="en-US" sz="2400" dirty="0">
                <a:solidFill>
                  <a:srgbClr val="333333"/>
                </a:solidFill>
              </a:rPr>
              <a:t> </a:t>
            </a:r>
            <a:r>
              <a:rPr lang="en-US" sz="2400" dirty="0" err="1">
                <a:solidFill>
                  <a:srgbClr val="333333"/>
                </a:solidFill>
              </a:rPr>
              <a:t>går</a:t>
            </a:r>
            <a:r>
              <a:rPr lang="en-US" sz="2400" dirty="0">
                <a:solidFill>
                  <a:srgbClr val="333333"/>
                </a:solidFill>
              </a:rPr>
              <a:t> for </a:t>
            </a:r>
            <a:r>
              <a:rPr lang="en-US" sz="2400" dirty="0" err="1">
                <a:solidFill>
                  <a:srgbClr val="333333"/>
                </a:solidFill>
              </a:rPr>
              <a:t>tusenvis</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amerikanske</a:t>
            </a:r>
            <a:r>
              <a:rPr lang="en-US" sz="2400" dirty="0">
                <a:solidFill>
                  <a:srgbClr val="333333"/>
                </a:solidFill>
              </a:rPr>
              <a:t> dollar</a:t>
            </a:r>
          </a:p>
          <a:p>
            <a:pPr marL="342900" lvl="1" indent="-342900">
              <a:spcBef>
                <a:spcPts val="1999"/>
              </a:spcBef>
              <a:buClr>
                <a:srgbClr val="333333"/>
              </a:buClr>
              <a:buFont typeface="WingDings"/>
              <a:buChar char=""/>
            </a:pPr>
            <a:r>
              <a:rPr lang="en-US" sz="2400" dirty="0" err="1">
                <a:solidFill>
                  <a:srgbClr val="333333"/>
                </a:solidFill>
              </a:rPr>
              <a:t>Så</a:t>
            </a:r>
            <a:r>
              <a:rPr lang="en-US" sz="2400" dirty="0">
                <a:solidFill>
                  <a:srgbClr val="333333"/>
                </a:solidFill>
              </a:rPr>
              <a:t> </a:t>
            </a:r>
            <a:r>
              <a:rPr lang="en-US" sz="2400" dirty="0" err="1">
                <a:solidFill>
                  <a:srgbClr val="333333"/>
                </a:solidFill>
              </a:rPr>
              <a:t>langt</a:t>
            </a:r>
            <a:r>
              <a:rPr lang="en-US" sz="2400" dirty="0">
                <a:solidFill>
                  <a:srgbClr val="333333"/>
                </a:solidFill>
              </a:rPr>
              <a:t> vi vet </a:t>
            </a:r>
            <a:r>
              <a:rPr lang="en-US" sz="2400" dirty="0" err="1">
                <a:solidFill>
                  <a:srgbClr val="333333"/>
                </a:solidFill>
              </a:rPr>
              <a:t>har</a:t>
            </a:r>
            <a:r>
              <a:rPr lang="en-US" sz="2400" dirty="0">
                <a:solidFill>
                  <a:srgbClr val="333333"/>
                </a:solidFill>
              </a:rPr>
              <a:t> </a:t>
            </a:r>
            <a:r>
              <a:rPr lang="en-US" sz="2400" dirty="0" err="1">
                <a:solidFill>
                  <a:srgbClr val="333333"/>
                </a:solidFill>
              </a:rPr>
              <a:t>Ringo</a:t>
            </a:r>
            <a:r>
              <a:rPr lang="en-US" sz="2400" dirty="0">
                <a:solidFill>
                  <a:srgbClr val="333333"/>
                </a:solidFill>
              </a:rPr>
              <a:t> Starr </a:t>
            </a:r>
            <a:r>
              <a:rPr lang="en-US" sz="2400" dirty="0" err="1">
                <a:solidFill>
                  <a:srgbClr val="333333"/>
                </a:solidFill>
              </a:rPr>
              <a:t>aldri</a:t>
            </a:r>
            <a:r>
              <a:rPr lang="en-US" sz="2400" dirty="0">
                <a:solidFill>
                  <a:srgbClr val="333333"/>
                </a:solidFill>
              </a:rPr>
              <a:t> </a:t>
            </a:r>
            <a:r>
              <a:rPr lang="en-US" sz="2400" dirty="0" err="1">
                <a:solidFill>
                  <a:srgbClr val="333333"/>
                </a:solidFill>
              </a:rPr>
              <a:t>hatt</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Første konklusjon</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Å</a:t>
            </a:r>
            <a:r>
              <a:rPr lang="en-US" sz="2400" dirty="0">
                <a:solidFill>
                  <a:srgbClr val="333333"/>
                </a:solidFill>
              </a:rPr>
              <a:t> </a:t>
            </a:r>
            <a:r>
              <a:rPr lang="en-US" sz="2400" dirty="0" err="1">
                <a:solidFill>
                  <a:srgbClr val="333333"/>
                </a:solidFill>
              </a:rPr>
              <a:t>være</a:t>
            </a:r>
            <a:r>
              <a:rPr lang="en-US" sz="2400" dirty="0">
                <a:solidFill>
                  <a:srgbClr val="333333"/>
                </a:solidFill>
              </a:rPr>
              <a:t> </a:t>
            </a:r>
            <a:r>
              <a:rPr lang="en-US" sz="2400" dirty="0" err="1">
                <a:solidFill>
                  <a:srgbClr val="333333"/>
                </a:solidFill>
              </a:rPr>
              <a:t>psykisk</a:t>
            </a:r>
            <a:r>
              <a:rPr lang="en-US" sz="2400" dirty="0">
                <a:solidFill>
                  <a:srgbClr val="333333"/>
                </a:solidFill>
              </a:rPr>
              <a:t> </a:t>
            </a:r>
            <a:r>
              <a:rPr lang="en-US" sz="2400" dirty="0" err="1">
                <a:solidFill>
                  <a:srgbClr val="333333"/>
                </a:solidFill>
              </a:rPr>
              <a:t>syk</a:t>
            </a:r>
            <a:r>
              <a:rPr lang="en-US" sz="2400" dirty="0">
                <a:solidFill>
                  <a:srgbClr val="333333"/>
                </a:solidFill>
              </a:rPr>
              <a:t> </a:t>
            </a:r>
            <a:r>
              <a:rPr lang="en-US" sz="2400" dirty="0" err="1">
                <a:solidFill>
                  <a:srgbClr val="333333"/>
                </a:solidFill>
              </a:rPr>
              <a:t>betyr</a:t>
            </a:r>
            <a:r>
              <a:rPr lang="en-US" sz="2400" dirty="0">
                <a:solidFill>
                  <a:srgbClr val="333333"/>
                </a:solidFill>
              </a:rPr>
              <a:t> </a:t>
            </a:r>
            <a:r>
              <a:rPr lang="en-US" sz="2400" dirty="0" err="1">
                <a:solidFill>
                  <a:srgbClr val="333333"/>
                </a:solidFill>
              </a:rPr>
              <a:t>ikke</a:t>
            </a:r>
            <a:r>
              <a:rPr lang="en-US" sz="2400" dirty="0">
                <a:solidFill>
                  <a:srgbClr val="333333"/>
                </a:solidFill>
              </a:rPr>
              <a:t> at du </a:t>
            </a:r>
            <a:r>
              <a:rPr lang="en-US" sz="2400" dirty="0" err="1">
                <a:solidFill>
                  <a:srgbClr val="333333"/>
                </a:solidFill>
              </a:rPr>
              <a:t>ikke</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i</a:t>
            </a:r>
            <a:r>
              <a:rPr lang="en-US" sz="2400" dirty="0">
                <a:solidFill>
                  <a:srgbClr val="333333"/>
                </a:solidFill>
              </a:rPr>
              <a:t> stand </a:t>
            </a:r>
            <a:r>
              <a:rPr lang="en-US" sz="2400" dirty="0" err="1">
                <a:solidFill>
                  <a:srgbClr val="333333"/>
                </a:solidFill>
              </a:rPr>
              <a:t>til</a:t>
            </a:r>
            <a:r>
              <a:rPr lang="en-US" sz="2400" dirty="0">
                <a:solidFill>
                  <a:srgbClr val="333333"/>
                </a:solidFill>
              </a:rPr>
              <a:t> </a:t>
            </a:r>
            <a:r>
              <a:rPr lang="en-US" sz="2400" dirty="0" err="1">
                <a:solidFill>
                  <a:srgbClr val="333333"/>
                </a:solidFill>
              </a:rPr>
              <a:t>å</a:t>
            </a:r>
            <a:r>
              <a:rPr lang="en-US" sz="2400" dirty="0">
                <a:solidFill>
                  <a:srgbClr val="333333"/>
                </a:solidFill>
              </a:rPr>
              <a:t> </a:t>
            </a:r>
            <a:r>
              <a:rPr lang="en-US" sz="2400" dirty="0" err="1">
                <a:solidFill>
                  <a:srgbClr val="333333"/>
                </a:solidFill>
              </a:rPr>
              <a:t>gjøre</a:t>
            </a:r>
            <a:r>
              <a:rPr lang="en-US" sz="2400" dirty="0">
                <a:solidFill>
                  <a:srgbClr val="333333"/>
                </a:solidFill>
              </a:rPr>
              <a:t> </a:t>
            </a:r>
            <a:r>
              <a:rPr lang="en-US" sz="2400" dirty="0" err="1">
                <a:solidFill>
                  <a:srgbClr val="333333"/>
                </a:solidFill>
              </a:rPr>
              <a:t>meningsfulle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verdifulle</a:t>
            </a:r>
            <a:r>
              <a:rPr lang="en-US" sz="2400" dirty="0">
                <a:solidFill>
                  <a:srgbClr val="333333"/>
                </a:solidFill>
              </a:rPr>
              <a:t> ting.</a:t>
            </a:r>
            <a:endParaRPr lang="de-DE" sz="2400" dirty="0">
              <a:solidFill>
                <a:srgbClr val="333333"/>
              </a:solidFill>
            </a:endParaRPr>
          </a:p>
          <a:p>
            <a:pPr marL="342900" indent="-342900">
              <a:buClr>
                <a:srgbClr val="333333"/>
              </a:buClr>
              <a:buFont typeface="WingDings"/>
              <a:buChar char=""/>
            </a:pPr>
            <a:r>
              <a:rPr lang="en-US" sz="2400">
                <a:solidFill>
                  <a:srgbClr val="333333"/>
                </a:solidFill>
              </a:rPr>
              <a:t>Psykisk</a:t>
            </a:r>
            <a:r>
              <a:rPr lang="en-US" sz="2400" dirty="0">
                <a:solidFill>
                  <a:srgbClr val="333333"/>
                </a:solidFill>
              </a:rPr>
              <a:t> </a:t>
            </a:r>
            <a:r>
              <a:rPr lang="en-US" sz="2400" dirty="0" err="1">
                <a:solidFill>
                  <a:srgbClr val="333333"/>
                </a:solidFill>
              </a:rPr>
              <a:t>sykdom</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både</a:t>
            </a:r>
            <a:r>
              <a:rPr lang="en-US" sz="2400" dirty="0">
                <a:solidFill>
                  <a:srgbClr val="333333"/>
                </a:solidFill>
              </a:rPr>
              <a:t> </a:t>
            </a:r>
            <a:r>
              <a:rPr lang="en-US" sz="2400" dirty="0" err="1">
                <a:solidFill>
                  <a:srgbClr val="333333"/>
                </a:solidFill>
              </a:rPr>
              <a:t>inspirere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hemme</a:t>
            </a:r>
            <a:r>
              <a:rPr lang="en-US" sz="2400" dirty="0">
                <a:solidFill>
                  <a:srgbClr val="333333"/>
                </a:solidFill>
              </a:rPr>
              <a:t> </a:t>
            </a:r>
            <a:r>
              <a:rPr lang="en-US" sz="2400" dirty="0" err="1">
                <a:solidFill>
                  <a:srgbClr val="333333"/>
                </a:solidFill>
              </a:rPr>
              <a:t>kreativitet</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Genier</a:t>
            </a:r>
            <a:r>
              <a:rPr lang="en-US" sz="2400" dirty="0">
                <a:solidFill>
                  <a:srgbClr val="333333"/>
                </a:solidFill>
              </a:rPr>
              <a:t> </a:t>
            </a:r>
            <a:r>
              <a:rPr lang="en-US" sz="2400" dirty="0" err="1">
                <a:solidFill>
                  <a:srgbClr val="333333"/>
                </a:solidFill>
              </a:rPr>
              <a:t>som</a:t>
            </a:r>
            <a:r>
              <a:rPr lang="en-US" sz="2400" dirty="0">
                <a:solidFill>
                  <a:srgbClr val="333333"/>
                </a:solidFill>
              </a:rPr>
              <a:t> Van Gogh, </a:t>
            </a:r>
            <a:r>
              <a:rPr lang="en-US" sz="2400" dirty="0" err="1">
                <a:solidFill>
                  <a:srgbClr val="333333"/>
                </a:solidFill>
              </a:rPr>
              <a:t>som</a:t>
            </a:r>
            <a:r>
              <a:rPr lang="en-US" sz="2400" dirty="0">
                <a:solidFill>
                  <a:srgbClr val="333333"/>
                </a:solidFill>
              </a:rPr>
              <a:t> </a:t>
            </a:r>
            <a:r>
              <a:rPr lang="en-US" sz="2400" dirty="0" err="1">
                <a:solidFill>
                  <a:srgbClr val="333333"/>
                </a:solidFill>
              </a:rPr>
              <a:t>aldri</a:t>
            </a:r>
            <a:r>
              <a:rPr lang="en-US" sz="2400" dirty="0">
                <a:solidFill>
                  <a:srgbClr val="333333"/>
                </a:solidFill>
              </a:rPr>
              <a:t> </a:t>
            </a:r>
            <a:r>
              <a:rPr lang="en-US" sz="2400" dirty="0" err="1">
                <a:solidFill>
                  <a:srgbClr val="333333"/>
                </a:solidFill>
              </a:rPr>
              <a:t>ble</a:t>
            </a:r>
            <a:r>
              <a:rPr lang="en-US" sz="2400" dirty="0">
                <a:solidFill>
                  <a:srgbClr val="333333"/>
                </a:solidFill>
              </a:rPr>
              <a:t> </a:t>
            </a:r>
            <a:r>
              <a:rPr lang="en-US" sz="2400" dirty="0" err="1">
                <a:solidFill>
                  <a:srgbClr val="333333"/>
                </a:solidFill>
              </a:rPr>
              <a:t>anerkjent</a:t>
            </a:r>
            <a:r>
              <a:rPr lang="en-US" sz="2400" dirty="0">
                <a:solidFill>
                  <a:srgbClr val="333333"/>
                </a:solidFill>
              </a:rPr>
              <a:t> for sin </a:t>
            </a:r>
            <a:r>
              <a:rPr lang="en-US" sz="2400" dirty="0" err="1">
                <a:solidFill>
                  <a:srgbClr val="333333"/>
                </a:solidFill>
              </a:rPr>
              <a:t>kreativitet</a:t>
            </a:r>
            <a:r>
              <a:rPr lang="en-US" sz="2400" dirty="0">
                <a:solidFill>
                  <a:srgbClr val="333333"/>
                </a:solidFill>
              </a:rPr>
              <a:t> </a:t>
            </a:r>
            <a:r>
              <a:rPr lang="en-US" sz="2400" dirty="0" err="1">
                <a:solidFill>
                  <a:srgbClr val="333333"/>
                </a:solidFill>
              </a:rPr>
              <a:t>mens</a:t>
            </a:r>
            <a:r>
              <a:rPr lang="en-US" sz="2400" dirty="0">
                <a:solidFill>
                  <a:srgbClr val="333333"/>
                </a:solidFill>
              </a:rPr>
              <a:t> </a:t>
            </a:r>
            <a:r>
              <a:rPr lang="en-US" sz="2400" dirty="0" err="1">
                <a:solidFill>
                  <a:srgbClr val="333333"/>
                </a:solidFill>
              </a:rPr>
              <a:t>han</a:t>
            </a:r>
            <a:r>
              <a:rPr lang="en-US" sz="2400" dirty="0">
                <a:solidFill>
                  <a:srgbClr val="333333"/>
                </a:solidFill>
              </a:rPr>
              <a:t> </a:t>
            </a:r>
            <a:r>
              <a:rPr lang="en-US" sz="2400" dirty="0" err="1">
                <a:solidFill>
                  <a:srgbClr val="333333"/>
                </a:solidFill>
              </a:rPr>
              <a:t>fremdeles</a:t>
            </a:r>
            <a:r>
              <a:rPr lang="en-US" sz="2400" dirty="0">
                <a:solidFill>
                  <a:srgbClr val="333333"/>
                </a:solidFill>
              </a:rPr>
              <a:t> </a:t>
            </a:r>
            <a:r>
              <a:rPr lang="en-US" sz="2400" dirty="0" err="1">
                <a:solidFill>
                  <a:srgbClr val="333333"/>
                </a:solidFill>
              </a:rPr>
              <a:t>var</a:t>
            </a:r>
            <a:r>
              <a:rPr lang="en-US" sz="2400" dirty="0">
                <a:solidFill>
                  <a:srgbClr val="333333"/>
                </a:solidFill>
              </a:rPr>
              <a:t> </a:t>
            </a:r>
            <a:r>
              <a:rPr lang="en-US" sz="2400" dirty="0" err="1">
                <a:solidFill>
                  <a:srgbClr val="333333"/>
                </a:solidFill>
              </a:rPr>
              <a:t>i</a:t>
            </a:r>
            <a:r>
              <a:rPr lang="en-US" sz="2400" dirty="0">
                <a:solidFill>
                  <a:srgbClr val="333333"/>
                </a:solidFill>
              </a:rPr>
              <a:t> live, </a:t>
            </a:r>
            <a:r>
              <a:rPr lang="en-US" sz="2400" dirty="0" err="1">
                <a:solidFill>
                  <a:srgbClr val="333333"/>
                </a:solidFill>
              </a:rPr>
              <a:t>kan</a:t>
            </a:r>
            <a:r>
              <a:rPr lang="en-US" sz="2400" dirty="0">
                <a:solidFill>
                  <a:srgbClr val="333333"/>
                </a:solidFill>
              </a:rPr>
              <a:t> ha </a:t>
            </a:r>
            <a:r>
              <a:rPr lang="en-US" sz="2400" dirty="0" err="1">
                <a:solidFill>
                  <a:srgbClr val="333333"/>
                </a:solidFill>
              </a:rPr>
              <a:t>hatt</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err="1">
                <a:solidFill>
                  <a:srgbClr val="333333"/>
                </a:solidFill>
              </a:rPr>
              <a:t>Noen</a:t>
            </a:r>
            <a:r>
              <a:rPr lang="en-US" sz="2400" dirty="0">
                <a:solidFill>
                  <a:srgbClr val="333333"/>
                </a:solidFill>
              </a:rPr>
              <a:t> </a:t>
            </a:r>
            <a:r>
              <a:rPr lang="en-US" sz="2400" dirty="0" err="1">
                <a:solidFill>
                  <a:srgbClr val="333333"/>
                </a:solidFill>
              </a:rPr>
              <a:t>kunstnere</a:t>
            </a:r>
            <a:r>
              <a:rPr lang="en-US" sz="2400" dirty="0">
                <a:solidFill>
                  <a:srgbClr val="333333"/>
                </a:solidFill>
              </a:rPr>
              <a:t> med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lever </a:t>
            </a:r>
            <a:r>
              <a:rPr lang="en-US" sz="2400" dirty="0" err="1">
                <a:solidFill>
                  <a:srgbClr val="333333"/>
                </a:solidFill>
              </a:rPr>
              <a:t>til</a:t>
            </a:r>
            <a:r>
              <a:rPr lang="en-US" sz="2400" dirty="0">
                <a:solidFill>
                  <a:srgbClr val="333333"/>
                </a:solidFill>
              </a:rPr>
              <a:t> </a:t>
            </a:r>
            <a:r>
              <a:rPr lang="en-US" sz="2400" dirty="0" err="1">
                <a:solidFill>
                  <a:srgbClr val="333333"/>
                </a:solidFill>
              </a:rPr>
              <a:t>og</a:t>
            </a:r>
            <a:r>
              <a:rPr lang="en-US" sz="2400" dirty="0">
                <a:solidFill>
                  <a:srgbClr val="333333"/>
                </a:solidFill>
              </a:rPr>
              <a:t> med </a:t>
            </a:r>
            <a:r>
              <a:rPr lang="en-US" sz="2400" dirty="0" err="1">
                <a:solidFill>
                  <a:srgbClr val="333333"/>
                </a:solidFill>
              </a:rPr>
              <a:t>gjennom</a:t>
            </a:r>
            <a:r>
              <a:rPr lang="en-US" sz="2400" dirty="0">
                <a:solidFill>
                  <a:srgbClr val="333333"/>
                </a:solidFill>
              </a:rPr>
              <a:t> </a:t>
            </a:r>
            <a:r>
              <a:rPr lang="en-US" sz="2400" dirty="0" err="1">
                <a:solidFill>
                  <a:srgbClr val="333333"/>
                </a:solidFill>
              </a:rPr>
              <a:t>kunsten</a:t>
            </a:r>
            <a:r>
              <a:rPr lang="en-US" sz="2400" dirty="0">
                <a:solidFill>
                  <a:srgbClr val="333333"/>
                </a:solidFill>
              </a:rPr>
              <a:t> sin (</a:t>
            </a:r>
            <a:r>
              <a:rPr lang="en-US" sz="2400" dirty="0" err="1">
                <a:solidFill>
                  <a:srgbClr val="333333"/>
                </a:solidFill>
              </a:rPr>
              <a:t>som</a:t>
            </a:r>
            <a:r>
              <a:rPr lang="en-US" sz="2400" dirty="0">
                <a:solidFill>
                  <a:srgbClr val="333333"/>
                </a:solidFill>
              </a:rPr>
              <a:t> </a:t>
            </a:r>
            <a:r>
              <a:rPr lang="en-US" sz="2400" dirty="0" err="1">
                <a:solidFill>
                  <a:srgbClr val="333333"/>
                </a:solidFill>
              </a:rPr>
              <a:t>Edvard</a:t>
            </a:r>
            <a:r>
              <a:rPr lang="en-US" sz="2400" dirty="0">
                <a:solidFill>
                  <a:srgbClr val="333333"/>
                </a:solidFill>
              </a:rPr>
              <a:t> 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Første konklusjon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umulig</a:t>
            </a:r>
            <a:r>
              <a:rPr lang="en-US" sz="2400" dirty="0">
                <a:solidFill>
                  <a:srgbClr val="333333"/>
                </a:solidFill>
              </a:rPr>
              <a:t> å </a:t>
            </a:r>
            <a:r>
              <a:rPr lang="en-US" sz="2400" dirty="0" err="1">
                <a:solidFill>
                  <a:srgbClr val="333333"/>
                </a:solidFill>
              </a:rPr>
              <a:t>si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et </a:t>
            </a:r>
            <a:r>
              <a:rPr lang="en-US" sz="2400" dirty="0" err="1">
                <a:solidFill>
                  <a:srgbClr val="333333"/>
                </a:solidFill>
              </a:rPr>
              <a:t>maleri</a:t>
            </a:r>
            <a:r>
              <a:rPr lang="en-US" sz="2400" dirty="0">
                <a:solidFill>
                  <a:srgbClr val="333333"/>
                </a:solidFill>
              </a:rPr>
              <a:t> om </a:t>
            </a:r>
            <a:r>
              <a:rPr lang="en-US" sz="2400" dirty="0" err="1">
                <a:solidFill>
                  <a:srgbClr val="333333"/>
                </a:solidFill>
              </a:rPr>
              <a:t>kunstneren</a:t>
            </a:r>
            <a:r>
              <a:rPr lang="en-US" sz="2400" dirty="0">
                <a:solidFill>
                  <a:srgbClr val="333333"/>
                </a:solidFill>
              </a:rPr>
              <a:t> </a:t>
            </a:r>
            <a:r>
              <a:rPr lang="en-US" sz="2400" dirty="0" err="1">
                <a:solidFill>
                  <a:srgbClr val="333333"/>
                </a:solidFill>
              </a:rPr>
              <a:t>har</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ikke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samme</a:t>
            </a:r>
            <a:r>
              <a:rPr lang="en-US" sz="2400" dirty="0">
                <a:solidFill>
                  <a:srgbClr val="333333"/>
                </a:solidFill>
              </a:rPr>
              <a:t> </a:t>
            </a:r>
            <a:r>
              <a:rPr lang="en-US" sz="2400" dirty="0" err="1">
                <a:solidFill>
                  <a:srgbClr val="333333"/>
                </a:solidFill>
              </a:rPr>
              <a:t>gjelder</a:t>
            </a:r>
            <a:r>
              <a:rPr lang="en-US" sz="2400" dirty="0">
                <a:solidFill>
                  <a:srgbClr val="333333"/>
                </a:solidFill>
              </a:rPr>
              <a:t> for </a:t>
            </a:r>
            <a:r>
              <a:rPr lang="en-US" sz="2400" dirty="0" err="1">
                <a:solidFill>
                  <a:srgbClr val="333333"/>
                </a:solidFill>
              </a:rPr>
              <a:t>utseendet</a:t>
            </a:r>
            <a:r>
              <a:rPr lang="en-US" sz="2400" dirty="0">
                <a:solidFill>
                  <a:srgbClr val="333333"/>
                </a:solidFill>
              </a:rPr>
              <a:t>: Du </a:t>
            </a:r>
            <a:r>
              <a:rPr lang="en-US" sz="2400" dirty="0" err="1">
                <a:solidFill>
                  <a:srgbClr val="333333"/>
                </a:solidFill>
              </a:rPr>
              <a:t>kan</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avgjøre</a:t>
            </a:r>
            <a:r>
              <a:rPr lang="en-US" sz="2400" dirty="0">
                <a:solidFill>
                  <a:srgbClr val="333333"/>
                </a:solidFill>
              </a:rPr>
              <a:t> om en person </a:t>
            </a:r>
            <a:r>
              <a:rPr lang="en-US" sz="2400" dirty="0" err="1">
                <a:solidFill>
                  <a:srgbClr val="333333"/>
                </a:solidFill>
              </a:rPr>
              <a:t>har</a:t>
            </a:r>
            <a:r>
              <a:rPr lang="en-US" sz="2400" dirty="0">
                <a:solidFill>
                  <a:srgbClr val="333333"/>
                </a:solidFill>
              </a:rPr>
              <a:t> </a:t>
            </a:r>
            <a:r>
              <a:rPr lang="en-US" sz="2400" dirty="0" err="1">
                <a:solidFill>
                  <a:srgbClr val="333333"/>
                </a:solidFill>
              </a:rPr>
              <a:t>psykiske</a:t>
            </a:r>
            <a:r>
              <a:rPr lang="en-US" sz="2400" dirty="0">
                <a:solidFill>
                  <a:srgbClr val="333333"/>
                </a:solidFill>
              </a:rPr>
              <a:t> </a:t>
            </a:r>
            <a:r>
              <a:rPr lang="en-US" sz="2400" dirty="0" err="1">
                <a:solidFill>
                  <a:srgbClr val="333333"/>
                </a:solidFill>
              </a:rPr>
              <a:t>vansker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ei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hvordan</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ser</a:t>
            </a:r>
            <a:r>
              <a:rPr lang="en-US" sz="2400" dirty="0">
                <a:solidFill>
                  <a:srgbClr val="333333"/>
                </a:solidFill>
              </a:rPr>
              <a:t> </a:t>
            </a:r>
            <a:r>
              <a:rPr lang="en-US" sz="2400" dirty="0" err="1">
                <a:solidFill>
                  <a:srgbClr val="333333"/>
                </a:solidFill>
              </a:rPr>
              <a:t>ut.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1146868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Første konklusjon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umulig</a:t>
            </a:r>
            <a:r>
              <a:rPr lang="en-US" sz="2400" dirty="0">
                <a:solidFill>
                  <a:srgbClr val="333333"/>
                </a:solidFill>
              </a:rPr>
              <a:t> å </a:t>
            </a:r>
            <a:r>
              <a:rPr lang="en-US" sz="2400" dirty="0" err="1">
                <a:solidFill>
                  <a:srgbClr val="333333"/>
                </a:solidFill>
              </a:rPr>
              <a:t>si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et </a:t>
            </a:r>
            <a:r>
              <a:rPr lang="en-US" sz="2400" dirty="0" err="1">
                <a:solidFill>
                  <a:srgbClr val="333333"/>
                </a:solidFill>
              </a:rPr>
              <a:t>maleri</a:t>
            </a:r>
            <a:r>
              <a:rPr lang="en-US" sz="2400" dirty="0">
                <a:solidFill>
                  <a:srgbClr val="333333"/>
                </a:solidFill>
              </a:rPr>
              <a:t> om </a:t>
            </a:r>
            <a:r>
              <a:rPr lang="en-US" sz="2400" dirty="0" err="1">
                <a:solidFill>
                  <a:srgbClr val="333333"/>
                </a:solidFill>
              </a:rPr>
              <a:t>kunstneren</a:t>
            </a:r>
            <a:r>
              <a:rPr lang="en-US" sz="2400" dirty="0">
                <a:solidFill>
                  <a:srgbClr val="333333"/>
                </a:solidFill>
              </a:rPr>
              <a:t> </a:t>
            </a:r>
            <a:r>
              <a:rPr lang="en-US" sz="2400" dirty="0" err="1">
                <a:solidFill>
                  <a:srgbClr val="333333"/>
                </a:solidFill>
              </a:rPr>
              <a:t>har</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ikke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samme</a:t>
            </a:r>
            <a:r>
              <a:rPr lang="en-US" sz="2400" dirty="0">
                <a:solidFill>
                  <a:srgbClr val="333333"/>
                </a:solidFill>
              </a:rPr>
              <a:t> </a:t>
            </a:r>
            <a:r>
              <a:rPr lang="en-US" sz="2400" dirty="0" err="1">
                <a:solidFill>
                  <a:srgbClr val="333333"/>
                </a:solidFill>
              </a:rPr>
              <a:t>gjelder</a:t>
            </a:r>
            <a:r>
              <a:rPr lang="en-US" sz="2400" dirty="0">
                <a:solidFill>
                  <a:srgbClr val="333333"/>
                </a:solidFill>
              </a:rPr>
              <a:t> for </a:t>
            </a:r>
            <a:r>
              <a:rPr lang="en-US" sz="2400" dirty="0" err="1">
                <a:solidFill>
                  <a:srgbClr val="333333"/>
                </a:solidFill>
              </a:rPr>
              <a:t>utseendet</a:t>
            </a:r>
            <a:r>
              <a:rPr lang="en-US" sz="2400" dirty="0">
                <a:solidFill>
                  <a:srgbClr val="333333"/>
                </a:solidFill>
              </a:rPr>
              <a:t>: Du </a:t>
            </a:r>
            <a:r>
              <a:rPr lang="en-US" sz="2400" dirty="0" err="1">
                <a:solidFill>
                  <a:srgbClr val="333333"/>
                </a:solidFill>
              </a:rPr>
              <a:t>kan</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avgjøre</a:t>
            </a:r>
            <a:r>
              <a:rPr lang="en-US" sz="2400" dirty="0">
                <a:solidFill>
                  <a:srgbClr val="333333"/>
                </a:solidFill>
              </a:rPr>
              <a:t> om en person </a:t>
            </a:r>
            <a:r>
              <a:rPr lang="en-US" sz="2400" dirty="0" err="1">
                <a:solidFill>
                  <a:srgbClr val="333333"/>
                </a:solidFill>
              </a:rPr>
              <a:t>har</a:t>
            </a:r>
            <a:r>
              <a:rPr lang="en-US" sz="2400" dirty="0">
                <a:solidFill>
                  <a:srgbClr val="333333"/>
                </a:solidFill>
              </a:rPr>
              <a:t> </a:t>
            </a:r>
            <a:r>
              <a:rPr lang="en-US" sz="2400" dirty="0" err="1">
                <a:solidFill>
                  <a:srgbClr val="333333"/>
                </a:solidFill>
              </a:rPr>
              <a:t>psykiske</a:t>
            </a:r>
            <a:r>
              <a:rPr lang="en-US" sz="2400" dirty="0">
                <a:solidFill>
                  <a:srgbClr val="333333"/>
                </a:solidFill>
              </a:rPr>
              <a:t> </a:t>
            </a:r>
            <a:r>
              <a:rPr lang="en-US" sz="2400" dirty="0" err="1">
                <a:solidFill>
                  <a:srgbClr val="333333"/>
                </a:solidFill>
              </a:rPr>
              <a:t>vansker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ei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hvordan</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ser</a:t>
            </a:r>
            <a:r>
              <a:rPr lang="en-US" sz="2400" dirty="0">
                <a:solidFill>
                  <a:srgbClr val="333333"/>
                </a:solidFill>
              </a:rPr>
              <a:t> </a:t>
            </a:r>
            <a:r>
              <a:rPr lang="en-US" sz="2400" dirty="0" err="1">
                <a:solidFill>
                  <a:srgbClr val="333333"/>
                </a:solidFill>
              </a:rPr>
              <a:t>ut.</a:t>
            </a:r>
            <a:endParaRPr lang="en-US" sz="2400" dirty="0">
              <a:solidFill>
                <a:srgbClr val="333333"/>
              </a:solidFill>
            </a:endParaRPr>
          </a:p>
          <a:p>
            <a:pPr marL="342900" lvl="1" indent="-342900">
              <a:spcBef>
                <a:spcPts val="1999"/>
              </a:spcBef>
              <a:spcAft>
                <a:spcPts val="0"/>
              </a:spcAft>
              <a:buClr>
                <a:srgbClr val="000000"/>
              </a:buClr>
              <a:buFont typeface="WingDings"/>
              <a:buChar char=""/>
              <a:tabLst>
                <a:tab pos="84138" algn="l"/>
              </a:tabLst>
              <a:defRPr/>
            </a:pPr>
            <a:r>
              <a:rPr lang="de-DE" sz="2400" dirty="0">
                <a:solidFill>
                  <a:srgbClr val="004992"/>
                </a:solidFill>
              </a:rPr>
              <a:t>Tenk over dette: </a:t>
            </a:r>
            <a:br>
              <a:rPr lang="de-DE" sz="2400" dirty="0">
                <a:solidFill>
                  <a:srgbClr val="333333"/>
                </a:solidFill>
              </a:rPr>
            </a:br>
            <a:r>
              <a:rPr lang="en-US" sz="2400" dirty="0">
                <a:solidFill>
                  <a:srgbClr val="333333"/>
                </a:solidFill>
              </a:rPr>
              <a:t>Mange </a:t>
            </a:r>
            <a:r>
              <a:rPr lang="en-US" sz="2400" dirty="0" err="1">
                <a:solidFill>
                  <a:srgbClr val="333333"/>
                </a:solidFill>
              </a:rPr>
              <a:t>av</a:t>
            </a:r>
            <a:r>
              <a:rPr lang="en-US" sz="2400" dirty="0">
                <a:solidFill>
                  <a:srgbClr val="333333"/>
                </a:solidFill>
              </a:rPr>
              <a:t> de </a:t>
            </a:r>
            <a:r>
              <a:rPr lang="en-US" sz="2400" dirty="0" err="1">
                <a:solidFill>
                  <a:srgbClr val="333333"/>
                </a:solidFill>
              </a:rPr>
              <a:t>største</a:t>
            </a:r>
            <a:r>
              <a:rPr lang="en-US" sz="2400" dirty="0">
                <a:solidFill>
                  <a:srgbClr val="333333"/>
                </a:solidFill>
              </a:rPr>
              <a:t> </a:t>
            </a:r>
            <a:r>
              <a:rPr lang="en-US" sz="2400" dirty="0" err="1">
                <a:solidFill>
                  <a:srgbClr val="333333"/>
                </a:solidFill>
              </a:rPr>
              <a:t>kunstverkene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skapt</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lidelser</a:t>
            </a:r>
            <a:r>
              <a:rPr lang="en-US" sz="2400" dirty="0">
                <a:solidFill>
                  <a:srgbClr val="333333"/>
                </a:solidFill>
              </a:rPr>
              <a:t>.</a:t>
            </a:r>
            <a:r>
              <a:rPr lang="de-DE" sz="2400" dirty="0">
                <a:solidFill>
                  <a:srgbClr val="333333"/>
                </a:solidFill>
              </a:rPr>
              <a:t> </a:t>
            </a:r>
            <a:r>
              <a:rPr lang="de-DE" sz="2400" dirty="0">
                <a:solidFill>
                  <a:srgbClr val="004992"/>
                </a:solidFill>
              </a:rPr>
              <a:t>Reduserer dette verdien av deres kunst</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3327708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Første konklusjon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umulig</a:t>
            </a:r>
            <a:r>
              <a:rPr lang="en-US" sz="2400" dirty="0">
                <a:solidFill>
                  <a:srgbClr val="333333"/>
                </a:solidFill>
              </a:rPr>
              <a:t> å </a:t>
            </a:r>
            <a:r>
              <a:rPr lang="en-US" sz="2400" dirty="0" err="1">
                <a:solidFill>
                  <a:srgbClr val="333333"/>
                </a:solidFill>
              </a:rPr>
              <a:t>si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et </a:t>
            </a:r>
            <a:r>
              <a:rPr lang="en-US" sz="2400" dirty="0" err="1">
                <a:solidFill>
                  <a:srgbClr val="333333"/>
                </a:solidFill>
              </a:rPr>
              <a:t>maleri</a:t>
            </a:r>
            <a:r>
              <a:rPr lang="en-US" sz="2400" dirty="0">
                <a:solidFill>
                  <a:srgbClr val="333333"/>
                </a:solidFill>
              </a:rPr>
              <a:t> om </a:t>
            </a:r>
            <a:r>
              <a:rPr lang="en-US" sz="2400" dirty="0" err="1">
                <a:solidFill>
                  <a:srgbClr val="333333"/>
                </a:solidFill>
              </a:rPr>
              <a:t>kunstneren</a:t>
            </a:r>
            <a:r>
              <a:rPr lang="en-US" sz="2400" dirty="0">
                <a:solidFill>
                  <a:srgbClr val="333333"/>
                </a:solidFill>
              </a:rPr>
              <a:t> </a:t>
            </a:r>
            <a:r>
              <a:rPr lang="en-US" sz="2400" dirty="0" err="1">
                <a:solidFill>
                  <a:srgbClr val="333333"/>
                </a:solidFill>
              </a:rPr>
              <a:t>har</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ikke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Det</a:t>
            </a:r>
            <a:r>
              <a:rPr lang="en-US" sz="2400" dirty="0">
                <a:solidFill>
                  <a:srgbClr val="333333"/>
                </a:solidFill>
              </a:rPr>
              <a:t> </a:t>
            </a:r>
            <a:r>
              <a:rPr lang="en-US" sz="2400" dirty="0" err="1">
                <a:solidFill>
                  <a:srgbClr val="333333"/>
                </a:solidFill>
              </a:rPr>
              <a:t>samme</a:t>
            </a:r>
            <a:r>
              <a:rPr lang="en-US" sz="2400" dirty="0">
                <a:solidFill>
                  <a:srgbClr val="333333"/>
                </a:solidFill>
              </a:rPr>
              <a:t> </a:t>
            </a:r>
            <a:r>
              <a:rPr lang="en-US" sz="2400" dirty="0" err="1">
                <a:solidFill>
                  <a:srgbClr val="333333"/>
                </a:solidFill>
              </a:rPr>
              <a:t>gjelder</a:t>
            </a:r>
            <a:r>
              <a:rPr lang="en-US" sz="2400" dirty="0">
                <a:solidFill>
                  <a:srgbClr val="333333"/>
                </a:solidFill>
              </a:rPr>
              <a:t> for </a:t>
            </a:r>
            <a:r>
              <a:rPr lang="en-US" sz="2400" dirty="0" err="1">
                <a:solidFill>
                  <a:srgbClr val="333333"/>
                </a:solidFill>
              </a:rPr>
              <a:t>utseendet</a:t>
            </a:r>
            <a:r>
              <a:rPr lang="en-US" sz="2400" dirty="0">
                <a:solidFill>
                  <a:srgbClr val="333333"/>
                </a:solidFill>
              </a:rPr>
              <a:t>: Du </a:t>
            </a:r>
            <a:r>
              <a:rPr lang="en-US" sz="2400" dirty="0" err="1">
                <a:solidFill>
                  <a:srgbClr val="333333"/>
                </a:solidFill>
              </a:rPr>
              <a:t>kan</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avgjøre</a:t>
            </a:r>
            <a:r>
              <a:rPr lang="en-US" sz="2400" dirty="0">
                <a:solidFill>
                  <a:srgbClr val="333333"/>
                </a:solidFill>
              </a:rPr>
              <a:t> om en person </a:t>
            </a:r>
            <a:r>
              <a:rPr lang="en-US" sz="2400" dirty="0" err="1">
                <a:solidFill>
                  <a:srgbClr val="333333"/>
                </a:solidFill>
              </a:rPr>
              <a:t>har</a:t>
            </a:r>
            <a:r>
              <a:rPr lang="en-US" sz="2400" dirty="0">
                <a:solidFill>
                  <a:srgbClr val="333333"/>
                </a:solidFill>
              </a:rPr>
              <a:t> </a:t>
            </a:r>
            <a:r>
              <a:rPr lang="en-US" sz="2400" dirty="0" err="1">
                <a:solidFill>
                  <a:srgbClr val="333333"/>
                </a:solidFill>
              </a:rPr>
              <a:t>psykiske</a:t>
            </a:r>
            <a:r>
              <a:rPr lang="en-US" sz="2400" dirty="0">
                <a:solidFill>
                  <a:srgbClr val="333333"/>
                </a:solidFill>
              </a:rPr>
              <a:t> </a:t>
            </a:r>
            <a:r>
              <a:rPr lang="en-US" sz="2400" dirty="0" err="1">
                <a:solidFill>
                  <a:srgbClr val="333333"/>
                </a:solidFill>
              </a:rPr>
              <a:t>vansker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ei</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hvordan</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ser</a:t>
            </a:r>
            <a:r>
              <a:rPr lang="en-US" sz="2400" dirty="0">
                <a:solidFill>
                  <a:srgbClr val="333333"/>
                </a:solidFill>
              </a:rPr>
              <a:t> </a:t>
            </a:r>
            <a:r>
              <a:rPr lang="en-US" sz="2400" dirty="0" err="1">
                <a:solidFill>
                  <a:srgbClr val="333333"/>
                </a:solidFill>
              </a:rPr>
              <a:t>ut.</a:t>
            </a:r>
            <a:endParaRPr lang="en-US" sz="2400" dirty="0">
              <a:solidFill>
                <a:srgbClr val="333333"/>
              </a:solidFill>
            </a:endParaRPr>
          </a:p>
          <a:p>
            <a:pPr marL="342900" lvl="1" indent="-342900">
              <a:spcBef>
                <a:spcPts val="1999"/>
              </a:spcBef>
              <a:spcAft>
                <a:spcPts val="0"/>
              </a:spcAft>
              <a:buClr>
                <a:srgbClr val="000000"/>
              </a:buClr>
              <a:buFont typeface="WingDings"/>
              <a:buChar char=""/>
              <a:tabLst>
                <a:tab pos="84138" algn="l"/>
              </a:tabLst>
              <a:defRPr/>
            </a:pPr>
            <a:r>
              <a:rPr lang="de-DE" sz="2400" dirty="0">
                <a:solidFill>
                  <a:srgbClr val="004992"/>
                </a:solidFill>
              </a:rPr>
              <a:t>Tenk over dette: </a:t>
            </a:r>
            <a:br>
              <a:rPr lang="de-DE" sz="2400" dirty="0">
                <a:solidFill>
                  <a:srgbClr val="333333"/>
                </a:solidFill>
              </a:rPr>
            </a:br>
            <a:r>
              <a:rPr lang="en-US" sz="2400" dirty="0">
                <a:solidFill>
                  <a:srgbClr val="333333"/>
                </a:solidFill>
              </a:rPr>
              <a:t>Mange </a:t>
            </a:r>
            <a:r>
              <a:rPr lang="en-US" sz="2400" dirty="0" err="1">
                <a:solidFill>
                  <a:srgbClr val="333333"/>
                </a:solidFill>
              </a:rPr>
              <a:t>av</a:t>
            </a:r>
            <a:r>
              <a:rPr lang="en-US" sz="2400" dirty="0">
                <a:solidFill>
                  <a:srgbClr val="333333"/>
                </a:solidFill>
              </a:rPr>
              <a:t> de </a:t>
            </a:r>
            <a:r>
              <a:rPr lang="en-US" sz="2400" dirty="0" err="1">
                <a:solidFill>
                  <a:srgbClr val="333333"/>
                </a:solidFill>
              </a:rPr>
              <a:t>største</a:t>
            </a:r>
            <a:r>
              <a:rPr lang="en-US" sz="2400" dirty="0">
                <a:solidFill>
                  <a:srgbClr val="333333"/>
                </a:solidFill>
              </a:rPr>
              <a:t> </a:t>
            </a:r>
            <a:r>
              <a:rPr lang="en-US" sz="2400" dirty="0" err="1">
                <a:solidFill>
                  <a:srgbClr val="333333"/>
                </a:solidFill>
              </a:rPr>
              <a:t>kunstverkene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skapt</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lidelser</a:t>
            </a:r>
            <a:r>
              <a:rPr lang="en-US" sz="2400" dirty="0">
                <a:solidFill>
                  <a:srgbClr val="333333"/>
                </a:solidFill>
              </a:rPr>
              <a:t>.</a:t>
            </a:r>
            <a:r>
              <a:rPr lang="de-DE" sz="2400" dirty="0">
                <a:solidFill>
                  <a:srgbClr val="333333"/>
                </a:solidFill>
              </a:rPr>
              <a:t> </a:t>
            </a:r>
            <a:r>
              <a:rPr lang="de-DE" sz="2400" dirty="0">
                <a:solidFill>
                  <a:srgbClr val="004992"/>
                </a:solidFill>
              </a:rPr>
              <a:t>Reduserer dette verdien av deres kunst</a:t>
            </a:r>
            <a:r>
              <a:rPr lang="en-US" sz="2400" dirty="0">
                <a:solidFill>
                  <a:srgbClr val="004992"/>
                </a:solidFill>
              </a:rPr>
              <a:t>?</a:t>
            </a:r>
            <a:endParaRPr lang="de-DE" sz="2400" dirty="0">
              <a:solidFill>
                <a:srgbClr val="004992"/>
              </a:solidFill>
            </a:endParaRPr>
          </a:p>
          <a:p>
            <a:pPr lvl="1" algn="ctr">
              <a:spcBef>
                <a:spcPts val="1999"/>
              </a:spcBef>
              <a:spcAft>
                <a:spcPts val="0"/>
              </a:spcAft>
              <a:buClr>
                <a:srgbClr val="004992"/>
              </a:buClr>
              <a:tabLst>
                <a:tab pos="84138" algn="l"/>
              </a:tabLst>
              <a:defRPr/>
            </a:pPr>
            <a:r>
              <a:rPr lang="de-DE" sz="2400" b="1" u="sng" dirty="0">
                <a:solidFill>
                  <a:srgbClr val="004992"/>
                </a:solidFill>
              </a:rPr>
              <a:t>Overhodet ikke!</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2522183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Er det «normalt» å ha psykiske problemer?</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Hvor</a:t>
            </a:r>
            <a:r>
              <a:rPr lang="en-US" sz="2400" dirty="0">
                <a:solidFill>
                  <a:srgbClr val="004992"/>
                </a:solidFill>
              </a:rPr>
              <a:t> mange </a:t>
            </a:r>
            <a:r>
              <a:rPr lang="en-US" sz="2400" dirty="0" err="1">
                <a:solidFill>
                  <a:srgbClr val="004992"/>
                </a:solidFill>
              </a:rPr>
              <a:t>har</a:t>
            </a:r>
            <a:r>
              <a:rPr lang="en-US" sz="2400" dirty="0">
                <a:solidFill>
                  <a:srgbClr val="004992"/>
                </a:solidFill>
              </a:rPr>
              <a:t> </a:t>
            </a:r>
            <a:r>
              <a:rPr lang="en-US" sz="2400" dirty="0" err="1">
                <a:solidFill>
                  <a:srgbClr val="004992"/>
                </a:solidFill>
              </a:rPr>
              <a:t>en</a:t>
            </a:r>
            <a:r>
              <a:rPr lang="en-US" sz="2400" dirty="0">
                <a:solidFill>
                  <a:srgbClr val="004992"/>
                </a:solidFill>
              </a:rPr>
              <a:t> </a:t>
            </a:r>
            <a:r>
              <a:rPr lang="en-US" sz="2400" dirty="0" err="1">
                <a:solidFill>
                  <a:srgbClr val="004992"/>
                </a:solidFill>
              </a:rPr>
              <a:t>psykisk</a:t>
            </a:r>
            <a:r>
              <a:rPr lang="en-US" sz="2400" dirty="0">
                <a:solidFill>
                  <a:srgbClr val="004992"/>
                </a:solidFill>
              </a:rPr>
              <a:t> </a:t>
            </a:r>
            <a:r>
              <a:rPr lang="en-US" sz="2400" dirty="0" err="1">
                <a:solidFill>
                  <a:srgbClr val="004992"/>
                </a:solidFill>
              </a:rPr>
              <a:t>lidelse</a:t>
            </a:r>
            <a:r>
              <a:rPr lang="en-US" sz="2400" dirty="0">
                <a:solidFill>
                  <a:srgbClr val="004992"/>
                </a:solidFill>
              </a:rPr>
              <a:t>? (tall </a:t>
            </a:r>
            <a:r>
              <a:rPr lang="en-US" sz="2400" dirty="0" err="1">
                <a:solidFill>
                  <a:srgbClr val="004992"/>
                </a:solidFill>
              </a:rPr>
              <a:t>fra</a:t>
            </a:r>
            <a:r>
              <a:rPr lang="en-US" sz="2400" dirty="0">
                <a:solidFill>
                  <a:srgbClr val="004992"/>
                </a:solidFill>
              </a:rPr>
              <a:t> </a:t>
            </a:r>
            <a:r>
              <a:rPr lang="en-US" sz="2400" dirty="0" err="1">
                <a:solidFill>
                  <a:srgbClr val="004992"/>
                </a:solidFill>
              </a:rPr>
              <a:t>Tyskland</a:t>
            </a:r>
            <a:r>
              <a:rPr lang="en-US" sz="2400" dirty="0">
                <a:solidFill>
                  <a:srgbClr val="004992"/>
                </a:solidFill>
              </a:rPr>
              <a:t>)</a:t>
            </a:r>
            <a:endParaRPr lang="de-DE" sz="2400" dirty="0">
              <a:solidFill>
                <a:srgbClr val="004992"/>
              </a:solidFill>
            </a:endParaRPr>
          </a:p>
          <a:p>
            <a:pPr lvl="0" defTabSz="914400" eaLnBrk="0" fontAlgn="base" hangingPunct="0">
              <a:buClr>
                <a:srgbClr val="006699"/>
              </a:buClr>
              <a:tabLst>
                <a:tab pos="84138" algn="l"/>
              </a:tabLst>
            </a:pPr>
            <a:r>
              <a:rPr lang="de-DE" sz="2400" dirty="0">
                <a:solidFill>
                  <a:srgbClr val="333333"/>
                </a:solidFill>
              </a:rPr>
              <a:t>Hva tror du?</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dirty="0" err="1">
                <a:solidFill>
                  <a:srgbClr val="004992"/>
                </a:solidFill>
              </a:rPr>
              <a:t>Hvor</a:t>
            </a:r>
            <a:r>
              <a:rPr lang="en-US" sz="2400" dirty="0">
                <a:solidFill>
                  <a:srgbClr val="004992"/>
                </a:solidFill>
              </a:rPr>
              <a:t> mange </a:t>
            </a:r>
            <a:r>
              <a:rPr lang="en-US" sz="2400" dirty="0" err="1">
                <a:solidFill>
                  <a:srgbClr val="004992"/>
                </a:solidFill>
              </a:rPr>
              <a:t>har</a:t>
            </a:r>
            <a:r>
              <a:rPr lang="en-US" sz="2400" dirty="0">
                <a:solidFill>
                  <a:srgbClr val="004992"/>
                </a:solidFill>
              </a:rPr>
              <a:t> </a:t>
            </a:r>
            <a:r>
              <a:rPr lang="en-US" sz="2400" dirty="0" err="1">
                <a:solidFill>
                  <a:srgbClr val="004992"/>
                </a:solidFill>
              </a:rPr>
              <a:t>en</a:t>
            </a:r>
            <a:r>
              <a:rPr lang="en-US" sz="2400" dirty="0">
                <a:solidFill>
                  <a:srgbClr val="004992"/>
                </a:solidFill>
              </a:rPr>
              <a:t> </a:t>
            </a:r>
            <a:r>
              <a:rPr lang="en-US" sz="2400" dirty="0" err="1">
                <a:solidFill>
                  <a:srgbClr val="004992"/>
                </a:solidFill>
              </a:rPr>
              <a:t>psykisk</a:t>
            </a:r>
            <a:r>
              <a:rPr lang="en-US" sz="2400" dirty="0">
                <a:solidFill>
                  <a:srgbClr val="004992"/>
                </a:solidFill>
              </a:rPr>
              <a:t> </a:t>
            </a:r>
            <a:r>
              <a:rPr lang="en-US" sz="2400" dirty="0" err="1">
                <a:solidFill>
                  <a:srgbClr val="004992"/>
                </a:solidFill>
              </a:rPr>
              <a:t>lidelse</a:t>
            </a:r>
            <a:r>
              <a:rPr lang="en-US" sz="2400" dirty="0">
                <a:solidFill>
                  <a:srgbClr val="004992"/>
                </a:solidFill>
              </a:rPr>
              <a:t>? (tall </a:t>
            </a:r>
            <a:r>
              <a:rPr lang="en-US" sz="2400" dirty="0" err="1">
                <a:solidFill>
                  <a:srgbClr val="004992"/>
                </a:solidFill>
              </a:rPr>
              <a:t>fra</a:t>
            </a:r>
            <a:r>
              <a:rPr lang="en-US" sz="2400" dirty="0">
                <a:solidFill>
                  <a:srgbClr val="004992"/>
                </a:solidFill>
              </a:rPr>
              <a:t> </a:t>
            </a:r>
            <a:r>
              <a:rPr lang="en-US" sz="2400" dirty="0" err="1">
                <a:solidFill>
                  <a:srgbClr val="004992"/>
                </a:solidFill>
              </a:rPr>
              <a:t>Tyskland</a:t>
            </a:r>
            <a:r>
              <a:rPr lang="en-US" sz="2400" dirty="0">
                <a:solidFill>
                  <a:srgbClr val="004992"/>
                </a:solidFill>
              </a:rPr>
              <a:t>)</a:t>
            </a:r>
            <a:endParaRPr lang="de-DE" sz="2400" dirty="0">
              <a:solidFill>
                <a:srgbClr val="004992"/>
              </a:solidFill>
            </a:endParaRPr>
          </a:p>
        </p:txBody>
      </p:sp>
      <p:sp>
        <p:nvSpPr>
          <p:cNvPr id="6"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Er det «normalt» å ha psykiske problemer?</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3207726811"/>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nb-NO" sz="1800" b="0" i="0" u="none">
                          <a:solidFill>
                            <a:srgbClr val="333333"/>
                          </a:solidFill>
                          <a:latin typeface="Calibri Light"/>
                          <a:ea typeface="Verdana" pitchFamily="34" charset="0"/>
                          <a:cs typeface="Verdana" pitchFamily="34" charset="0"/>
                        </a:rPr>
                        <a:t>Andel av befolkningen som hadde en psykisk lidelse i løpet av siste år</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nb-NO" sz="1800" b="0" i="0" u="none">
                          <a:solidFill>
                            <a:srgbClr val="333333"/>
                          </a:solidFill>
                          <a:latin typeface="Calibri Light"/>
                          <a:ea typeface="Verdana" pitchFamily="34" charset="0"/>
                          <a:cs typeface="Verdana" pitchFamily="34" charset="0"/>
                        </a:rPr>
                        <a:t>Angstlidelser (den vanligste psykiske lidelsen, f.eks. sosial fobi)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Stemningslidelser (f.eks. depresjon)</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nb-NO" sz="1800" b="0" i="0" u="none">
                          <a:solidFill>
                            <a:srgbClr val="333333"/>
                          </a:solidFill>
                          <a:latin typeface="Calibri Light"/>
                          <a:ea typeface="Verdana" pitchFamily="34" charset="0"/>
                          <a:cs typeface="Verdana" pitchFamily="34" charset="0"/>
                        </a:rPr>
                        <a:t>Psykose (alle typer, som schizofreni)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nb-NO" sz="1800" b="0" i="0" u="none">
                          <a:solidFill>
                            <a:srgbClr val="333333"/>
                          </a:solidFill>
                          <a:latin typeface="Calibri Light"/>
                          <a:ea typeface="Verdana" pitchFamily="34" charset="0"/>
                          <a:cs typeface="Verdana" pitchFamily="34" charset="0"/>
                        </a:rPr>
                        <a:t>Andel av undergruppe som ble diagnostisert med flere psykiske lidelser i denne tidsperioden</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nb-NO" sz="2400" dirty="0">
                <a:solidFill>
                  <a:srgbClr val="333333"/>
                </a:solidFill>
                <a:latin typeface="+mj-lt"/>
                <a:ea typeface="+mn-ea"/>
                <a:cs typeface="+mn-cs"/>
              </a:rPr>
              <a:t>Hvis du tenker på de som har enkeltsymptomer på en psykisk lidelse uten at de har alle symptomene, er tallene enda høyere.</a:t>
            </a:r>
          </a:p>
        </p:txBody>
      </p:sp>
    </p:spTree>
    <p:extLst>
      <p:ext uri="{BB962C8B-B14F-4D97-AF65-F5344CB8AC3E}">
        <p14:creationId xmlns:p14="http://schemas.microsoft.com/office/powerpoint/2010/main" val="2406107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Er det «normalt» å ha psykiske problemer?</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Hvor</a:t>
            </a:r>
            <a:r>
              <a:rPr lang="en-US" sz="2400" dirty="0">
                <a:solidFill>
                  <a:srgbClr val="004992"/>
                </a:solidFill>
              </a:rPr>
              <a:t> mange </a:t>
            </a:r>
            <a:r>
              <a:rPr lang="en-US" sz="2400" dirty="0" err="1">
                <a:solidFill>
                  <a:srgbClr val="004992"/>
                </a:solidFill>
              </a:rPr>
              <a:t>har</a:t>
            </a:r>
            <a:r>
              <a:rPr lang="en-US" sz="2400" dirty="0">
                <a:solidFill>
                  <a:srgbClr val="004992"/>
                </a:solidFill>
              </a:rPr>
              <a:t> </a:t>
            </a:r>
            <a:r>
              <a:rPr lang="en-US" sz="2400" dirty="0" err="1">
                <a:solidFill>
                  <a:srgbClr val="004992"/>
                </a:solidFill>
              </a:rPr>
              <a:t>en</a:t>
            </a:r>
            <a:r>
              <a:rPr lang="en-US" sz="2400" dirty="0">
                <a:solidFill>
                  <a:srgbClr val="004992"/>
                </a:solidFill>
              </a:rPr>
              <a:t> </a:t>
            </a:r>
            <a:r>
              <a:rPr lang="en-US" sz="2400" dirty="0" err="1">
                <a:solidFill>
                  <a:srgbClr val="004992"/>
                </a:solidFill>
              </a:rPr>
              <a:t>psykisk</a:t>
            </a:r>
            <a:r>
              <a:rPr lang="en-US" sz="2400" dirty="0">
                <a:solidFill>
                  <a:srgbClr val="004992"/>
                </a:solidFill>
              </a:rPr>
              <a:t> </a:t>
            </a:r>
            <a:r>
              <a:rPr lang="en-US" sz="2400" dirty="0" err="1">
                <a:solidFill>
                  <a:srgbClr val="004992"/>
                </a:solidFill>
              </a:rPr>
              <a:t>lidelse</a:t>
            </a:r>
            <a:r>
              <a:rPr lang="en-US" sz="2400" dirty="0">
                <a:solidFill>
                  <a:srgbClr val="004992"/>
                </a:solidFill>
              </a:rPr>
              <a:t>? (tall </a:t>
            </a:r>
            <a:r>
              <a:rPr lang="en-US" sz="2400" dirty="0" err="1">
                <a:solidFill>
                  <a:srgbClr val="004992"/>
                </a:solidFill>
              </a:rPr>
              <a:t>fra</a:t>
            </a:r>
            <a:r>
              <a:rPr lang="en-US" sz="2400" dirty="0">
                <a:solidFill>
                  <a:srgbClr val="004992"/>
                </a:solidFill>
              </a:rPr>
              <a:t> Canada)</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2198742560"/>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nb-NO" sz="1800" b="0" i="0" u="none">
                          <a:solidFill>
                            <a:srgbClr val="333333"/>
                          </a:solidFill>
                          <a:latin typeface="Calibri Light"/>
                          <a:ea typeface="Verdana" pitchFamily="34" charset="0"/>
                          <a:cs typeface="Verdana" pitchFamily="34" charset="0"/>
                        </a:rPr>
                        <a:t>Andel av befolkningen som hadde en psykisk lidelse i løpet av siste år</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20%</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nb-NO" sz="1800" b="0" i="0" u="none">
                          <a:solidFill>
                            <a:srgbClr val="333333"/>
                          </a:solidFill>
                          <a:latin typeface="Calibri Light"/>
                          <a:ea typeface="Verdana" pitchFamily="34" charset="0"/>
                          <a:cs typeface="Verdana" pitchFamily="34" charset="0"/>
                        </a:rPr>
                        <a:t>Depresjon (den vanligste psykiske lidelsen)</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8%</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Schizofreni / psykose</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0"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nb-NO" sz="2400" dirty="0">
                <a:solidFill>
                  <a:srgbClr val="333333"/>
                </a:solidFill>
                <a:latin typeface="+mj-lt"/>
                <a:ea typeface="+mn-ea"/>
                <a:cs typeface="+mn-cs"/>
              </a:rPr>
              <a:t>Hvis du tenker på de som har enkeltsymptomer på en psykisk lidelse uten at de har alle symptomene, er tallene enda høyere. </a:t>
            </a:r>
          </a:p>
        </p:txBody>
      </p:sp>
    </p:spTree>
    <p:extLst>
      <p:ext uri="{BB962C8B-B14F-4D97-AF65-F5344CB8AC3E}">
        <p14:creationId xmlns:p14="http://schemas.microsoft.com/office/powerpoint/2010/main" val="2237147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a:solidFill>
                  <a:srgbClr val="333333"/>
                </a:solidFill>
              </a:rPr>
              <a:t>Psykosesymptomer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vrangforestillinger</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lenge</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sjeldne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som</a:t>
            </a:r>
            <a:r>
              <a:rPr lang="en-US" sz="2400" dirty="0">
                <a:solidFill>
                  <a:srgbClr val="333333"/>
                </a:solidFill>
              </a:rPr>
              <a:t> et </a:t>
            </a:r>
            <a:r>
              <a:rPr lang="en-US" sz="2400" dirty="0" err="1">
                <a:solidFill>
                  <a:srgbClr val="333333"/>
                </a:solidFill>
              </a:rPr>
              <a:t>tegn</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alvorlig</a:t>
            </a:r>
            <a:r>
              <a:rPr lang="en-US" sz="2400" dirty="0">
                <a:solidFill>
                  <a:srgbClr val="333333"/>
                </a:solidFill>
              </a:rPr>
              <a:t>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en-US" sz="2400" dirty="0" err="1">
                <a:solidFill>
                  <a:srgbClr val="333333"/>
                </a:solidFill>
              </a:rPr>
              <a:t>Nå</a:t>
            </a:r>
            <a:r>
              <a:rPr lang="en-US" sz="2400" dirty="0">
                <a:solidFill>
                  <a:srgbClr val="333333"/>
                </a:solidFill>
              </a:rPr>
              <a:t> vet vi at (</a:t>
            </a:r>
            <a:r>
              <a:rPr lang="en-US" sz="2400" dirty="0" err="1">
                <a:solidFill>
                  <a:srgbClr val="333333"/>
                </a:solidFill>
              </a:rPr>
              <a:t>dempede</a:t>
            </a:r>
            <a:r>
              <a:rPr lang="en-US" sz="2400" dirty="0">
                <a:solidFill>
                  <a:srgbClr val="333333"/>
                </a:solidFill>
              </a:rPr>
              <a:t>) </a:t>
            </a:r>
            <a:r>
              <a:rPr lang="en-US" sz="2400" dirty="0" err="1">
                <a:solidFill>
                  <a:srgbClr val="333333"/>
                </a:solidFill>
              </a:rPr>
              <a:t>psykoselignende</a:t>
            </a:r>
            <a:r>
              <a:rPr lang="en-US" sz="2400" dirty="0">
                <a:solidFill>
                  <a:srgbClr val="333333"/>
                </a:solidFill>
              </a:rPr>
              <a:t> </a:t>
            </a:r>
            <a:r>
              <a:rPr lang="en-US" sz="2400" dirty="0" err="1">
                <a:solidFill>
                  <a:srgbClr val="333333"/>
                </a:solidFill>
              </a:rPr>
              <a:t>opplevelser</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utbredt</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I </a:t>
            </a:r>
            <a:r>
              <a:rPr lang="en-US" sz="2400" dirty="0" err="1">
                <a:solidFill>
                  <a:srgbClr val="333333"/>
                </a:solidFill>
              </a:rPr>
              <a:t>motsetning</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hva</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tilfelle</a:t>
            </a:r>
            <a:r>
              <a:rPr lang="en-US" sz="2400" dirty="0">
                <a:solidFill>
                  <a:srgbClr val="333333"/>
                </a:solidFill>
              </a:rPr>
              <a:t> for </a:t>
            </a:r>
            <a:r>
              <a:rPr lang="en-US" sz="2400" dirty="0" err="1">
                <a:solidFill>
                  <a:srgbClr val="333333"/>
                </a:solidFill>
              </a:rPr>
              <a:t>personer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diagnostisert</a:t>
            </a:r>
            <a:r>
              <a:rPr lang="en-US" sz="2400" dirty="0">
                <a:solidFill>
                  <a:srgbClr val="333333"/>
                </a:solidFill>
              </a:rPr>
              <a:t> med </a:t>
            </a:r>
            <a:r>
              <a:rPr lang="en-US" sz="2400" dirty="0" err="1">
                <a:solidFill>
                  <a:srgbClr val="333333"/>
                </a:solidFill>
              </a:rPr>
              <a:t>psykoselidelse</a:t>
            </a:r>
            <a:r>
              <a:rPr lang="en-US" sz="2400" dirty="0">
                <a:solidFill>
                  <a:srgbClr val="333333"/>
                </a:solidFill>
              </a:rPr>
              <a:t>, </a:t>
            </a:r>
            <a:r>
              <a:rPr lang="en-US" sz="2400" dirty="0" err="1">
                <a:solidFill>
                  <a:srgbClr val="333333"/>
                </a:solidFill>
              </a:rPr>
              <a:t>så</a:t>
            </a:r>
            <a:r>
              <a:rPr lang="en-US" sz="2400" dirty="0">
                <a:solidFill>
                  <a:srgbClr val="333333"/>
                </a:solidFill>
              </a:rPr>
              <a:t> </a:t>
            </a:r>
            <a:r>
              <a:rPr lang="en-US" sz="2400" dirty="0" err="1">
                <a:solidFill>
                  <a:srgbClr val="333333"/>
                </a:solidFill>
              </a:rPr>
              <a:t>fører</a:t>
            </a:r>
            <a:r>
              <a:rPr lang="en-US" sz="2400" dirty="0">
                <a:solidFill>
                  <a:srgbClr val="333333"/>
                </a:solidFill>
              </a:rPr>
              <a:t> </a:t>
            </a:r>
            <a:r>
              <a:rPr lang="en-US" sz="2400" dirty="0" err="1">
                <a:solidFill>
                  <a:srgbClr val="333333"/>
                </a:solidFill>
              </a:rPr>
              <a:t>som</a:t>
            </a:r>
            <a:r>
              <a:rPr lang="en-US" sz="2400" dirty="0">
                <a:solidFill>
                  <a:srgbClr val="333333"/>
                </a:solidFill>
              </a:rPr>
              <a:t> regel </a:t>
            </a:r>
            <a:r>
              <a:rPr lang="en-US" sz="2400" dirty="0" err="1">
                <a:solidFill>
                  <a:srgbClr val="333333"/>
                </a:solidFill>
              </a:rPr>
              <a:t>ikke</a:t>
            </a:r>
            <a:r>
              <a:rPr lang="en-US" sz="2400" dirty="0">
                <a:solidFill>
                  <a:srgbClr val="333333"/>
                </a:solidFill>
              </a:rPr>
              <a:t> </a:t>
            </a:r>
            <a:r>
              <a:rPr lang="en-US" sz="2400" dirty="0" err="1">
                <a:solidFill>
                  <a:srgbClr val="333333"/>
                </a:solidFill>
              </a:rPr>
              <a:t>disse</a:t>
            </a:r>
            <a:r>
              <a:rPr lang="en-US" sz="2400" dirty="0">
                <a:solidFill>
                  <a:srgbClr val="333333"/>
                </a:solidFill>
              </a:rPr>
              <a:t> </a:t>
            </a:r>
            <a:r>
              <a:rPr lang="en-US" sz="2400" dirty="0" err="1">
                <a:solidFill>
                  <a:srgbClr val="333333"/>
                </a:solidFill>
              </a:rPr>
              <a:t>opplevelsene</a:t>
            </a:r>
            <a:r>
              <a:rPr lang="en-US" sz="2400" dirty="0">
                <a:solidFill>
                  <a:srgbClr val="333333"/>
                </a:solidFill>
              </a:rPr>
              <a:t> </a:t>
            </a:r>
            <a:r>
              <a:rPr lang="en-US" sz="2400" dirty="0" err="1">
                <a:solidFill>
                  <a:srgbClr val="333333"/>
                </a:solidFill>
              </a:rPr>
              <a:t>til</a:t>
            </a:r>
            <a:r>
              <a:rPr lang="en-US" sz="2400" dirty="0">
                <a:solidFill>
                  <a:srgbClr val="333333"/>
                </a:solidFill>
              </a:rPr>
              <a:t> de </a:t>
            </a:r>
            <a:r>
              <a:rPr lang="en-US" sz="2400" dirty="0" err="1">
                <a:solidFill>
                  <a:srgbClr val="333333"/>
                </a:solidFill>
              </a:rPr>
              <a:t>samme</a:t>
            </a:r>
            <a:r>
              <a:rPr lang="en-US" sz="2400" dirty="0">
                <a:solidFill>
                  <a:srgbClr val="333333"/>
                </a:solidFill>
              </a:rPr>
              <a:t> </a:t>
            </a:r>
            <a:r>
              <a:rPr lang="en-US" sz="2400" dirty="0" err="1">
                <a:solidFill>
                  <a:srgbClr val="333333"/>
                </a:solidFill>
              </a:rPr>
              <a:t>utfordringer</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hverdagen</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023382355"/>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805128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505675059"/>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99506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932146511"/>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698520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372553904"/>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4216342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166722977"/>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699639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371890089"/>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818143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ha spesielle oppfatninger er ikke så uvanlig...</a:t>
            </a:r>
            <a:br>
              <a:rPr lang="nb-NO" sz="3600">
                <a:solidFill>
                  <a:srgbClr val="004992"/>
                </a:solidFill>
                <a:latin typeface="+mn-lt"/>
                <a:ea typeface="+mn-ea"/>
                <a:cs typeface="+mn-cs"/>
              </a:rPr>
            </a:br>
            <a:r>
              <a:rPr lang="nb-NO">
                <a:solidFill>
                  <a:srgbClr val="004992"/>
                </a:solidFill>
                <a:latin typeface="+mn-lt"/>
                <a:ea typeface="+mn-ea"/>
                <a:cs typeface="+mn-cs"/>
              </a:rPr>
              <a:t>Forekomst av psykotiske opplevelser i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Hva tror du? </a:t>
            </a:r>
            <a:r>
              <a:rPr lang="en-US" sz="2400" dirty="0" err="1">
                <a:solidFill>
                  <a:srgbClr val="333333"/>
                </a:solidFill>
              </a:rPr>
              <a:t>Hvor</a:t>
            </a:r>
            <a:r>
              <a:rPr lang="en-US" sz="2400" dirty="0">
                <a:solidFill>
                  <a:srgbClr val="333333"/>
                </a:solidFill>
              </a:rPr>
              <a:t> mange </a:t>
            </a:r>
            <a:r>
              <a:rPr lang="en-US" sz="2400" dirty="0" err="1">
                <a:solidFill>
                  <a:srgbClr val="333333"/>
                </a:solidFill>
              </a:rPr>
              <a:t>i</a:t>
            </a:r>
            <a:r>
              <a:rPr lang="en-US" sz="2400" dirty="0">
                <a:solidFill>
                  <a:srgbClr val="333333"/>
                </a:solidFill>
              </a:rPr>
              <a:t> </a:t>
            </a:r>
            <a:r>
              <a:rPr lang="en-US" sz="2400" dirty="0" err="1">
                <a:solidFill>
                  <a:srgbClr val="333333"/>
                </a:solidFill>
              </a:rPr>
              <a:t>befolkningen</a:t>
            </a:r>
            <a:r>
              <a:rPr lang="en-US" sz="2400" dirty="0">
                <a:solidFill>
                  <a:srgbClr val="333333"/>
                </a:solidFill>
              </a:rPr>
              <a:t> </a:t>
            </a:r>
            <a:r>
              <a:rPr lang="en-US" sz="2400" dirty="0" err="1">
                <a:solidFill>
                  <a:srgbClr val="333333"/>
                </a:solidFill>
              </a:rPr>
              <a:t>bekrefter</a:t>
            </a:r>
            <a:r>
              <a:rPr lang="en-US" sz="2400" dirty="0">
                <a:solidFill>
                  <a:srgbClr val="333333"/>
                </a:solidFill>
              </a:rPr>
              <a:t> at de </a:t>
            </a:r>
            <a:r>
              <a:rPr lang="en-US" sz="2400" dirty="0" err="1">
                <a:solidFill>
                  <a:srgbClr val="333333"/>
                </a:solidFill>
              </a:rPr>
              <a:t>har</a:t>
            </a:r>
            <a:r>
              <a:rPr lang="en-US" sz="2400" dirty="0">
                <a:solidFill>
                  <a:srgbClr val="333333"/>
                </a:solidFill>
              </a:rPr>
              <a:t> de </a:t>
            </a:r>
            <a:r>
              <a:rPr lang="en-US" sz="2400" dirty="0" err="1">
                <a:solidFill>
                  <a:srgbClr val="333333"/>
                </a:solidFill>
              </a:rPr>
              <a:t>følgende</a:t>
            </a:r>
            <a:r>
              <a:rPr lang="en-US" sz="2400" dirty="0">
                <a:solidFill>
                  <a:srgbClr val="333333"/>
                </a:solidFill>
              </a:rPr>
              <a:t> </a:t>
            </a:r>
            <a:r>
              <a:rPr lang="en-US" sz="2400" dirty="0" err="1">
                <a:solidFill>
                  <a:srgbClr val="333333"/>
                </a:solidFill>
              </a:rPr>
              <a:t>symptomene</a:t>
            </a:r>
            <a:r>
              <a:rPr lang="en-US" sz="2400" dirty="0">
                <a:solidFill>
                  <a:srgbClr val="333333"/>
                </a:solidFill>
              </a:rPr>
              <a:t>/</a:t>
            </a:r>
            <a:r>
              <a:rPr lang="en-US" sz="2400" dirty="0" err="1">
                <a:solidFill>
                  <a:srgbClr val="333333"/>
                </a:solidFill>
              </a:rPr>
              <a:t>opplevelsene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956366669"/>
              </p:ext>
            </p:extLst>
          </p:nvPr>
        </p:nvGraphicFramePr>
        <p:xfrm>
          <a:off x="408955" y="3068960"/>
          <a:ext cx="11376000" cy="306324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dirty="0">
                          <a:ln>
                            <a:noFill/>
                          </a:ln>
                          <a:solidFill>
                            <a:srgbClr val="333333"/>
                          </a:solidFill>
                          <a:effectLst/>
                          <a:latin typeface="Calibri Light"/>
                          <a:cs typeface="Arial" charset="0"/>
                        </a:rPr>
                        <a:t>Spørsmål som bekreftes av personer i nomalbefolkningen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Prosentandel som svarer ja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tenkt at personer kan kommunisere via telepati?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andre mennesker kan lese tankene dine?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ting rundt deg noensinne kjentes uvirkelig, som om alt var del av et eksperiment?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b-NO" sz="1800" b="0" i="0" u="none" strike="noStrike" cap="none" normalizeH="0" baseline="0">
                          <a:ln>
                            <a:noFill/>
                          </a:ln>
                          <a:solidFill>
                            <a:srgbClr val="333333"/>
                          </a:solidFill>
                          <a:effectLst/>
                          <a:latin typeface="Calibri Light"/>
                          <a:cs typeface="Arial" charset="0"/>
                        </a:rPr>
                        <a:t>Har du noensinne hatt følelsen av at ting i blader eller på TV var skrevet spesielt for deg?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b-NO" sz="1800" b="0" i="0" u="none" strike="noStrike" cap="none" normalizeH="0" baseline="0">
                          <a:ln>
                            <a:noFill/>
                          </a:ln>
                          <a:solidFill>
                            <a:srgbClr val="333333"/>
                          </a:solidFill>
                          <a:effectLst/>
                          <a:latin typeface="Calibri Light"/>
                          <a:cs typeface="Arial" charset="0"/>
                        </a:rPr>
                        <a:t>Har du noensinne hatt følelsen av å være forfulgt på en eller annen måte?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Hører du av og til stemmer når ingen er tilstede?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114042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Husk…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333333"/>
                </a:solidFill>
              </a:rPr>
              <a:t>Ingen</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b="1" i="1" dirty="0" err="1">
                <a:solidFill>
                  <a:srgbClr val="333333"/>
                </a:solidFill>
              </a:rPr>
              <a:t>immun</a:t>
            </a:r>
            <a:r>
              <a:rPr lang="en-US" sz="2400" dirty="0">
                <a:solidFill>
                  <a:srgbClr val="333333"/>
                </a:solidFill>
              </a:rPr>
              <a:t> mot </a:t>
            </a:r>
            <a:r>
              <a:rPr lang="en-US" sz="2400" dirty="0" err="1">
                <a:solidFill>
                  <a:srgbClr val="333333"/>
                </a:solidFill>
              </a:rPr>
              <a:t>psykiske</a:t>
            </a:r>
            <a:r>
              <a:rPr lang="en-US" sz="2400" dirty="0">
                <a:solidFill>
                  <a:srgbClr val="333333"/>
                </a:solidFill>
              </a:rPr>
              <a:t> </a:t>
            </a:r>
            <a:r>
              <a:rPr lang="en-US" sz="2400" dirty="0" err="1">
                <a:solidFill>
                  <a:srgbClr val="333333"/>
                </a:solidFill>
              </a:rPr>
              <a:t>kriser</a:t>
            </a:r>
            <a:r>
              <a:rPr lang="en-US" sz="2400" dirty="0">
                <a:solidFill>
                  <a:srgbClr val="333333"/>
                </a:solidFill>
              </a:rPr>
              <a:t>! I </a:t>
            </a:r>
            <a:r>
              <a:rPr lang="en-US" sz="2400" dirty="0" err="1">
                <a:solidFill>
                  <a:srgbClr val="333333"/>
                </a:solidFill>
              </a:rPr>
              <a:t>løpet</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siste</a:t>
            </a:r>
            <a:r>
              <a:rPr lang="en-US" sz="2400" dirty="0">
                <a:solidFill>
                  <a:srgbClr val="333333"/>
                </a:solidFill>
              </a:rPr>
              <a:t> </a:t>
            </a:r>
            <a:r>
              <a:rPr lang="en-US" sz="2400" dirty="0" err="1">
                <a:solidFill>
                  <a:srgbClr val="333333"/>
                </a:solidFill>
              </a:rPr>
              <a:t>året</a:t>
            </a:r>
            <a:r>
              <a:rPr lang="en-US" sz="2400" dirty="0">
                <a:solidFill>
                  <a:srgbClr val="333333"/>
                </a:solidFill>
              </a:rPr>
              <a:t> </a:t>
            </a:r>
            <a:r>
              <a:rPr lang="en-US" sz="2400" dirty="0" err="1">
                <a:solidFill>
                  <a:srgbClr val="333333"/>
                </a:solidFill>
              </a:rPr>
              <a:t>har</a:t>
            </a:r>
            <a:br>
              <a:rPr lang="en-US" sz="2400" dirty="0">
                <a:solidFill>
                  <a:srgbClr val="333333"/>
                </a:solidFill>
              </a:rPr>
            </a:br>
            <a:r>
              <a:rPr lang="en-US" sz="2400" dirty="0" err="1">
                <a:solidFill>
                  <a:srgbClr val="333333"/>
                </a:solidFill>
              </a:rPr>
              <a:t>mer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hver</a:t>
            </a:r>
            <a:r>
              <a:rPr lang="en-US" sz="2400" dirty="0">
                <a:solidFill>
                  <a:srgbClr val="333333"/>
                </a:solidFill>
              </a:rPr>
              <a:t> </a:t>
            </a:r>
            <a:r>
              <a:rPr lang="en-US" sz="2400" dirty="0" err="1">
                <a:solidFill>
                  <a:srgbClr val="333333"/>
                </a:solidFill>
              </a:rPr>
              <a:t>fjerde</a:t>
            </a:r>
            <a:r>
              <a:rPr lang="en-US" sz="2400" dirty="0">
                <a:solidFill>
                  <a:srgbClr val="333333"/>
                </a:solidFill>
              </a:rPr>
              <a:t> person </a:t>
            </a:r>
            <a:r>
              <a:rPr lang="en-US" sz="2400" dirty="0" err="1">
                <a:solidFill>
                  <a:srgbClr val="333333"/>
                </a:solidFill>
              </a:rPr>
              <a:t>hatt</a:t>
            </a:r>
            <a:r>
              <a:rPr lang="en-US" sz="2400" dirty="0">
                <a:solidFill>
                  <a:srgbClr val="333333"/>
                </a:solidFill>
              </a:rPr>
              <a:t> en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a:t>
            </a:r>
          </a:p>
          <a:p>
            <a:pPr>
              <a:defRPr/>
            </a:pPr>
            <a:r>
              <a:rPr lang="en-US" sz="2400" dirty="0" err="1">
                <a:solidFill>
                  <a:srgbClr val="333333"/>
                </a:solidFill>
              </a:rPr>
              <a:t>En</a:t>
            </a:r>
            <a:r>
              <a:rPr lang="en-US" sz="2400" dirty="0">
                <a:solidFill>
                  <a:srgbClr val="333333"/>
                </a:solidFill>
              </a:rPr>
              <a:t>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bør</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ses</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som</a:t>
            </a:r>
            <a:r>
              <a:rPr lang="en-US" sz="2400" dirty="0">
                <a:solidFill>
                  <a:srgbClr val="333333"/>
                </a:solidFill>
              </a:rPr>
              <a:t> en </a:t>
            </a:r>
            <a:r>
              <a:rPr lang="en-US" sz="2400" dirty="0" err="1">
                <a:solidFill>
                  <a:srgbClr val="004992"/>
                </a:solidFill>
              </a:rPr>
              <a:t>svakhet</a:t>
            </a:r>
            <a:r>
              <a:rPr lang="en-US" sz="2400" dirty="0">
                <a:solidFill>
                  <a:srgbClr val="333333"/>
                </a:solidFill>
              </a:rPr>
              <a:t>, men </a:t>
            </a:r>
            <a:r>
              <a:rPr lang="en-US" sz="2400" dirty="0" err="1">
                <a:solidFill>
                  <a:srgbClr val="333333"/>
                </a:solidFill>
              </a:rPr>
              <a:t>som</a:t>
            </a:r>
            <a:r>
              <a:rPr lang="en-US" sz="2400" dirty="0">
                <a:solidFill>
                  <a:srgbClr val="333333"/>
                </a:solidFill>
              </a:rPr>
              <a:t> et </a:t>
            </a:r>
            <a:r>
              <a:rPr lang="en-US" sz="2400" dirty="0" err="1">
                <a:solidFill>
                  <a:srgbClr val="333333"/>
                </a:solidFill>
              </a:rPr>
              <a:t>uttrykk</a:t>
            </a:r>
            <a:r>
              <a:rPr lang="en-US" sz="2400" dirty="0">
                <a:solidFill>
                  <a:srgbClr val="333333"/>
                </a:solidFill>
              </a:rPr>
              <a:t> for en </a:t>
            </a:r>
            <a:r>
              <a:rPr lang="en-US" sz="2400" dirty="0" err="1">
                <a:solidFill>
                  <a:srgbClr val="333333"/>
                </a:solidFill>
              </a:rPr>
              <a:t>spesiell</a:t>
            </a:r>
            <a:r>
              <a:rPr lang="en-US" sz="2400" dirty="0">
                <a:solidFill>
                  <a:srgbClr val="333333"/>
                </a:solidFill>
              </a:rPr>
              <a:t> </a:t>
            </a:r>
            <a:r>
              <a:rPr lang="en-US" sz="2400" dirty="0" err="1">
                <a:solidFill>
                  <a:srgbClr val="004992"/>
                </a:solidFill>
              </a:rPr>
              <a:t>sensitivitet</a:t>
            </a:r>
            <a:r>
              <a:rPr lang="en-US" sz="2400" dirty="0">
                <a:solidFill>
                  <a:srgbClr val="333333"/>
                </a:solidFill>
              </a:rPr>
              <a:t>.</a:t>
            </a:r>
            <a:endParaRPr lang="en-US" sz="2400" dirty="0">
              <a:solidFill>
                <a:srgbClr val="004992"/>
              </a:solidFill>
            </a:endParaRPr>
          </a:p>
          <a:p>
            <a:pPr>
              <a:defRPr/>
            </a:pPr>
            <a:r>
              <a:rPr lang="en-US" sz="2400" dirty="0">
                <a:solidFill>
                  <a:srgbClr val="004992"/>
                </a:solidFill>
              </a:rPr>
              <a:t>Arv: </a:t>
            </a:r>
            <a:r>
              <a:rPr lang="en-US" sz="2400" dirty="0" err="1">
                <a:solidFill>
                  <a:srgbClr val="333333"/>
                </a:solidFill>
              </a:rPr>
              <a:t>Gener</a:t>
            </a:r>
            <a:r>
              <a:rPr lang="en-US" sz="2400" dirty="0">
                <a:solidFill>
                  <a:srgbClr val="333333"/>
                </a:solidFill>
              </a:rPr>
              <a:t> spiller en </a:t>
            </a:r>
            <a:r>
              <a:rPr lang="en-US" sz="2400" dirty="0" err="1">
                <a:solidFill>
                  <a:srgbClr val="333333"/>
                </a:solidFill>
              </a:rPr>
              <a:t>rolle</a:t>
            </a:r>
            <a:r>
              <a:rPr lang="en-US" sz="2400" dirty="0">
                <a:solidFill>
                  <a:srgbClr val="333333"/>
                </a:solidFill>
              </a:rPr>
              <a:t> </a:t>
            </a:r>
            <a:r>
              <a:rPr lang="en-US" sz="2400" dirty="0" err="1">
                <a:solidFill>
                  <a:srgbClr val="333333"/>
                </a:solidFill>
              </a:rPr>
              <a:t>ved</a:t>
            </a:r>
            <a:r>
              <a:rPr lang="en-US" sz="2400" dirty="0">
                <a:solidFill>
                  <a:srgbClr val="333333"/>
                </a:solidFill>
              </a:rPr>
              <a:t> mange </a:t>
            </a:r>
            <a:r>
              <a:rPr lang="en-US" sz="2400" dirty="0" err="1">
                <a:solidFill>
                  <a:srgbClr val="333333"/>
                </a:solidFill>
              </a:rPr>
              <a:t>psykiske</a:t>
            </a:r>
            <a:r>
              <a:rPr lang="en-US" sz="2400" dirty="0">
                <a:solidFill>
                  <a:srgbClr val="333333"/>
                </a:solidFill>
              </a:rPr>
              <a:t> </a:t>
            </a:r>
            <a:r>
              <a:rPr lang="en-US" sz="2400" dirty="0" err="1">
                <a:solidFill>
                  <a:srgbClr val="333333"/>
                </a:solidFill>
              </a:rPr>
              <a:t>lidelser</a:t>
            </a:r>
            <a:r>
              <a:rPr lang="de-DE" sz="2400" dirty="0">
                <a:solidFill>
                  <a:srgbClr val="333333"/>
                </a:solidFill>
              </a:rPr>
              <a:t>.</a:t>
            </a:r>
          </a:p>
          <a:p>
            <a:pPr>
              <a:defRPr/>
            </a:pPr>
            <a:r>
              <a:rPr lang="en-US" sz="2400" dirty="0" err="1">
                <a:solidFill>
                  <a:srgbClr val="004992"/>
                </a:solidFill>
              </a:rPr>
              <a:t>Miljø</a:t>
            </a:r>
            <a:r>
              <a:rPr lang="en-US" sz="2400" dirty="0">
                <a:solidFill>
                  <a:srgbClr val="004992"/>
                </a:solidFill>
              </a:rPr>
              <a:t>: </a:t>
            </a:r>
            <a:r>
              <a:rPr lang="en-US" sz="2400" dirty="0" err="1">
                <a:solidFill>
                  <a:srgbClr val="333333"/>
                </a:solidFill>
              </a:rPr>
              <a:t>Traumatiske</a:t>
            </a:r>
            <a:r>
              <a:rPr lang="en-US" sz="2400" dirty="0">
                <a:solidFill>
                  <a:srgbClr val="333333"/>
                </a:solidFill>
              </a:rPr>
              <a:t> negative </a:t>
            </a:r>
            <a:r>
              <a:rPr lang="en-US" sz="2400" dirty="0" err="1">
                <a:solidFill>
                  <a:srgbClr val="333333"/>
                </a:solidFill>
              </a:rPr>
              <a:t>opplevelser</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også</a:t>
            </a:r>
            <a:r>
              <a:rPr lang="en-US" sz="2400" dirty="0">
                <a:solidFill>
                  <a:srgbClr val="333333"/>
                </a:solidFill>
              </a:rPr>
              <a:t> ha </a:t>
            </a:r>
            <a:r>
              <a:rPr lang="en-US" sz="2400" dirty="0" err="1">
                <a:solidFill>
                  <a:srgbClr val="333333"/>
                </a:solidFill>
              </a:rPr>
              <a:t>negativ</a:t>
            </a:r>
            <a:r>
              <a:rPr lang="en-US" sz="2400" dirty="0">
                <a:solidFill>
                  <a:srgbClr val="333333"/>
                </a:solidFill>
              </a:rPr>
              <a:t> </a:t>
            </a:r>
            <a:r>
              <a:rPr lang="en-US" sz="2400" dirty="0" err="1">
                <a:solidFill>
                  <a:srgbClr val="333333"/>
                </a:solidFill>
              </a:rPr>
              <a:t>innvirkning</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psykiske</a:t>
            </a:r>
            <a:r>
              <a:rPr lang="en-US" sz="2400" dirty="0">
                <a:solidFill>
                  <a:srgbClr val="333333"/>
                </a:solidFill>
              </a:rPr>
              <a:t> </a:t>
            </a:r>
            <a:r>
              <a:rPr lang="en-US" sz="2400" dirty="0" err="1">
                <a:solidFill>
                  <a:srgbClr val="333333"/>
                </a:solidFill>
              </a:rPr>
              <a:t>helse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øke</a:t>
            </a:r>
            <a:r>
              <a:rPr lang="en-US" sz="2400" dirty="0">
                <a:solidFill>
                  <a:srgbClr val="333333"/>
                </a:solidFill>
              </a:rPr>
              <a:t> </a:t>
            </a:r>
            <a:r>
              <a:rPr lang="en-US" sz="2400" dirty="0" err="1">
                <a:solidFill>
                  <a:srgbClr val="333333"/>
                </a:solidFill>
              </a:rPr>
              <a:t>sannsynligheten</a:t>
            </a:r>
            <a:r>
              <a:rPr lang="en-US" sz="2400" dirty="0">
                <a:solidFill>
                  <a:srgbClr val="333333"/>
                </a:solidFill>
              </a:rPr>
              <a:t> for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hos </a:t>
            </a:r>
            <a:r>
              <a:rPr lang="en-US" sz="2400" dirty="0" err="1">
                <a:solidFill>
                  <a:srgbClr val="333333"/>
                </a:solidFill>
              </a:rPr>
              <a:t>personer</a:t>
            </a:r>
            <a:r>
              <a:rPr lang="en-US" sz="2400" dirty="0">
                <a:solidFill>
                  <a:srgbClr val="333333"/>
                </a:solidFill>
              </a:rPr>
              <a:t> med </a:t>
            </a:r>
            <a:r>
              <a:rPr lang="en-US" sz="2400" dirty="0" err="1">
                <a:solidFill>
                  <a:srgbClr val="333333"/>
                </a:solidFill>
              </a:rPr>
              <a:t>eller</a:t>
            </a:r>
            <a:r>
              <a:rPr lang="en-US" sz="2400" dirty="0">
                <a:solidFill>
                  <a:srgbClr val="333333"/>
                </a:solidFill>
              </a:rPr>
              <a:t> </a:t>
            </a:r>
            <a:r>
              <a:rPr lang="en-US" sz="2400" dirty="0" err="1">
                <a:solidFill>
                  <a:srgbClr val="333333"/>
                </a:solidFill>
              </a:rPr>
              <a:t>uten</a:t>
            </a:r>
            <a:r>
              <a:rPr lang="en-US" sz="2400" dirty="0">
                <a:solidFill>
                  <a:srgbClr val="333333"/>
                </a:solidFill>
              </a:rPr>
              <a:t> en </a:t>
            </a:r>
            <a:r>
              <a:rPr lang="en-US" sz="2400" dirty="0" err="1">
                <a:solidFill>
                  <a:srgbClr val="333333"/>
                </a:solidFill>
              </a:rPr>
              <a:t>predisposisjon</a:t>
            </a:r>
            <a:r>
              <a:rPr lang="en-US" sz="2400" dirty="0">
                <a:solidFill>
                  <a:srgbClr val="333333"/>
                </a:solidFill>
              </a:rPr>
              <a:t> for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Hva er stigma og hva er selv-stigma?</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Hva er stigma og hva er selv-stigma?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gresk</a:t>
            </a:r>
            <a:r>
              <a:rPr lang="en-US" sz="2400" b="1" dirty="0">
                <a:solidFill>
                  <a:srgbClr val="004992"/>
                </a:solidFill>
              </a:rPr>
              <a:t> ord. </a:t>
            </a:r>
            <a:r>
              <a:rPr lang="en-US" sz="2400" b="1" dirty="0" err="1">
                <a:solidFill>
                  <a:srgbClr val="004992"/>
                </a:solidFill>
              </a:rPr>
              <a:t>Bokstavelig</a:t>
            </a:r>
            <a:r>
              <a:rPr lang="en-US" sz="2400" b="1" dirty="0">
                <a:solidFill>
                  <a:srgbClr val="004992"/>
                </a:solidFill>
              </a:rPr>
              <a:t> </a:t>
            </a:r>
            <a:r>
              <a:rPr lang="en-US" sz="2400" b="1" dirty="0" err="1">
                <a:solidFill>
                  <a:srgbClr val="004992"/>
                </a:solidFill>
              </a:rPr>
              <a:t>betydning</a:t>
            </a:r>
            <a:r>
              <a:rPr lang="en-US" sz="2400" b="1" dirty="0">
                <a:solidFill>
                  <a:srgbClr val="004992"/>
                </a:solidFill>
              </a:rPr>
              <a:t>: </a:t>
            </a:r>
            <a:r>
              <a:rPr lang="en-US" sz="2400" dirty="0" err="1">
                <a:solidFill>
                  <a:srgbClr val="333333"/>
                </a:solidFill>
              </a:rPr>
              <a:t>punkt</a:t>
            </a:r>
            <a:r>
              <a:rPr lang="en-US" sz="2400" dirty="0">
                <a:solidFill>
                  <a:srgbClr val="333333"/>
                </a:solidFill>
              </a:rPr>
              <a:t>, </a:t>
            </a:r>
            <a:r>
              <a:rPr lang="en-US" sz="2400" dirty="0" err="1">
                <a:solidFill>
                  <a:srgbClr val="333333"/>
                </a:solidFill>
              </a:rPr>
              <a:t>sår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merke</a:t>
            </a:r>
            <a:r>
              <a:rPr lang="en-US" sz="2400" dirty="0">
                <a:solidFill>
                  <a:srgbClr val="333333"/>
                </a:solidFill>
              </a:rPr>
              <a:t>, </a:t>
            </a:r>
            <a:r>
              <a:rPr lang="en-US" sz="2400" dirty="0" err="1">
                <a:solidFill>
                  <a:srgbClr val="333333"/>
                </a:solidFill>
              </a:rPr>
              <a:t>tegn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394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Hva er stigma og hva er selv-stigma?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gresk</a:t>
            </a:r>
            <a:r>
              <a:rPr lang="en-US" sz="2400" b="1" dirty="0">
                <a:solidFill>
                  <a:srgbClr val="004992"/>
                </a:solidFill>
              </a:rPr>
              <a:t> ord. </a:t>
            </a:r>
            <a:r>
              <a:rPr lang="en-US" sz="2400" b="1" dirty="0" err="1">
                <a:solidFill>
                  <a:srgbClr val="004992"/>
                </a:solidFill>
              </a:rPr>
              <a:t>Bokstavelig</a:t>
            </a:r>
            <a:r>
              <a:rPr lang="en-US" sz="2400" b="1" dirty="0">
                <a:solidFill>
                  <a:srgbClr val="004992"/>
                </a:solidFill>
              </a:rPr>
              <a:t> </a:t>
            </a:r>
            <a:r>
              <a:rPr lang="en-US" sz="2400" b="1" dirty="0" err="1">
                <a:solidFill>
                  <a:srgbClr val="004992"/>
                </a:solidFill>
              </a:rPr>
              <a:t>betydning</a:t>
            </a:r>
            <a:r>
              <a:rPr lang="en-US" sz="2400" b="1" dirty="0">
                <a:solidFill>
                  <a:srgbClr val="004992"/>
                </a:solidFill>
              </a:rPr>
              <a:t>: </a:t>
            </a:r>
            <a:r>
              <a:rPr lang="en-US" sz="2400" dirty="0" err="1">
                <a:solidFill>
                  <a:srgbClr val="333333"/>
                </a:solidFill>
              </a:rPr>
              <a:t>punkt</a:t>
            </a:r>
            <a:r>
              <a:rPr lang="en-US" sz="2400" dirty="0">
                <a:solidFill>
                  <a:srgbClr val="333333"/>
                </a:solidFill>
              </a:rPr>
              <a:t>, </a:t>
            </a:r>
            <a:r>
              <a:rPr lang="en-US" sz="2400" dirty="0" err="1">
                <a:solidFill>
                  <a:srgbClr val="333333"/>
                </a:solidFill>
              </a:rPr>
              <a:t>sår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merke</a:t>
            </a:r>
            <a:r>
              <a:rPr lang="en-US" sz="2400" dirty="0">
                <a:solidFill>
                  <a:srgbClr val="333333"/>
                </a:solidFill>
              </a:rPr>
              <a:t>, </a:t>
            </a:r>
            <a:r>
              <a:rPr lang="en-US" sz="2400" dirty="0" err="1">
                <a:solidFill>
                  <a:srgbClr val="333333"/>
                </a:solidFill>
              </a:rPr>
              <a:t>tegn</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Stigmatisering</a:t>
            </a:r>
            <a:r>
              <a:rPr lang="en-US" sz="2400" b="1" dirty="0">
                <a:solidFill>
                  <a:srgbClr val="004992"/>
                </a:solidFill>
              </a:rPr>
              <a:t> </a:t>
            </a:r>
            <a:r>
              <a:rPr lang="en-US" sz="2400" dirty="0" err="1">
                <a:solidFill>
                  <a:srgbClr val="004992"/>
                </a:solidFill>
              </a:rPr>
              <a:t>finner</a:t>
            </a:r>
            <a:r>
              <a:rPr lang="en-US" sz="2400" dirty="0">
                <a:solidFill>
                  <a:srgbClr val="004992"/>
                </a:solidFill>
              </a:rPr>
              <a:t> </a:t>
            </a:r>
            <a:r>
              <a:rPr lang="en-US" sz="2400" dirty="0" err="1">
                <a:solidFill>
                  <a:srgbClr val="004992"/>
                </a:solidFill>
              </a:rPr>
              <a:t>sted</a:t>
            </a:r>
            <a:r>
              <a:rPr lang="en-US" sz="2400" dirty="0">
                <a:solidFill>
                  <a:srgbClr val="004992"/>
                </a:solidFill>
              </a:rPr>
              <a:t> </a:t>
            </a:r>
            <a:r>
              <a:rPr lang="en-US" sz="2400" dirty="0" err="1">
                <a:solidFill>
                  <a:srgbClr val="004992"/>
                </a:solidFill>
              </a:rPr>
              <a:t>når</a:t>
            </a:r>
            <a:r>
              <a:rPr lang="en-US" sz="2400" dirty="0">
                <a:solidFill>
                  <a:srgbClr val="004992"/>
                </a:solidFill>
              </a:rPr>
              <a:t> </a:t>
            </a:r>
            <a:r>
              <a:rPr lang="en-US" sz="2400" dirty="0" err="1">
                <a:solidFill>
                  <a:srgbClr val="004992"/>
                </a:solidFill>
              </a:rPr>
              <a:t>personer</a:t>
            </a:r>
            <a:r>
              <a:rPr lang="en-US" sz="2400" dirty="0">
                <a:solidFill>
                  <a:srgbClr val="004992"/>
                </a:solidFill>
              </a:rPr>
              <a:t> </a:t>
            </a:r>
            <a:r>
              <a:rPr lang="en-US" sz="2400" dirty="0" err="1">
                <a:solidFill>
                  <a:srgbClr val="004992"/>
                </a:solidFill>
              </a:rPr>
              <a:t>eller</a:t>
            </a:r>
            <a:r>
              <a:rPr lang="en-US" sz="2400" dirty="0">
                <a:solidFill>
                  <a:srgbClr val="004992"/>
                </a:solidFill>
              </a:rPr>
              <a:t> </a:t>
            </a:r>
            <a:r>
              <a:rPr lang="en-US" sz="2400" dirty="0" err="1">
                <a:solidFill>
                  <a:srgbClr val="004992"/>
                </a:solidFill>
              </a:rPr>
              <a:t>grupper</a:t>
            </a:r>
            <a:r>
              <a:rPr lang="en-US" sz="2400" dirty="0">
                <a:solidFill>
                  <a:srgbClr val="004992"/>
                </a:solidFill>
              </a:rPr>
              <a:t> </a:t>
            </a:r>
            <a:r>
              <a:rPr lang="en-US" sz="2400" dirty="0" err="1">
                <a:solidFill>
                  <a:srgbClr val="004992"/>
                </a:solidFill>
              </a:rPr>
              <a:t>forbindes</a:t>
            </a:r>
            <a:r>
              <a:rPr lang="en-US" sz="2400" dirty="0">
                <a:solidFill>
                  <a:srgbClr val="004992"/>
                </a:solidFill>
              </a:rPr>
              <a:t> med negative</a:t>
            </a:r>
            <a:br>
              <a:rPr lang="en-US" sz="2400" dirty="0">
                <a:solidFill>
                  <a:srgbClr val="004992"/>
                </a:solidFill>
              </a:rPr>
            </a:br>
            <a:r>
              <a:rPr lang="en-US" sz="2400" dirty="0" err="1">
                <a:solidFill>
                  <a:srgbClr val="004992"/>
                </a:solidFill>
              </a:rPr>
              <a:t>kjennetegn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486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Hva er stigma og hva er selv-stigma?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gresk</a:t>
            </a:r>
            <a:r>
              <a:rPr lang="en-US" sz="2400" b="1" dirty="0">
                <a:solidFill>
                  <a:srgbClr val="004992"/>
                </a:solidFill>
              </a:rPr>
              <a:t> ord. </a:t>
            </a:r>
            <a:r>
              <a:rPr lang="en-US" sz="2400" b="1" dirty="0" err="1">
                <a:solidFill>
                  <a:srgbClr val="004992"/>
                </a:solidFill>
              </a:rPr>
              <a:t>Bokstavelig</a:t>
            </a:r>
            <a:r>
              <a:rPr lang="en-US" sz="2400" b="1" dirty="0">
                <a:solidFill>
                  <a:srgbClr val="004992"/>
                </a:solidFill>
              </a:rPr>
              <a:t> </a:t>
            </a:r>
            <a:r>
              <a:rPr lang="en-US" sz="2400" b="1" dirty="0" err="1">
                <a:solidFill>
                  <a:srgbClr val="004992"/>
                </a:solidFill>
              </a:rPr>
              <a:t>betydning</a:t>
            </a:r>
            <a:r>
              <a:rPr lang="en-US" sz="2400" b="1" dirty="0">
                <a:solidFill>
                  <a:srgbClr val="004992"/>
                </a:solidFill>
              </a:rPr>
              <a:t>: </a:t>
            </a:r>
            <a:r>
              <a:rPr lang="en-US" sz="2400" dirty="0" err="1">
                <a:solidFill>
                  <a:srgbClr val="333333"/>
                </a:solidFill>
              </a:rPr>
              <a:t>punkt</a:t>
            </a:r>
            <a:r>
              <a:rPr lang="en-US" sz="2400" dirty="0">
                <a:solidFill>
                  <a:srgbClr val="333333"/>
                </a:solidFill>
              </a:rPr>
              <a:t>, </a:t>
            </a:r>
            <a:r>
              <a:rPr lang="en-US" sz="2400" dirty="0" err="1">
                <a:solidFill>
                  <a:srgbClr val="333333"/>
                </a:solidFill>
              </a:rPr>
              <a:t>sår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merke</a:t>
            </a:r>
            <a:r>
              <a:rPr lang="en-US" sz="2400" dirty="0">
                <a:solidFill>
                  <a:srgbClr val="333333"/>
                </a:solidFill>
              </a:rPr>
              <a:t>, </a:t>
            </a:r>
            <a:r>
              <a:rPr lang="en-US" sz="2400" dirty="0" err="1">
                <a:solidFill>
                  <a:srgbClr val="333333"/>
                </a:solidFill>
              </a:rPr>
              <a:t>tegn</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Stigmatisering</a:t>
            </a:r>
            <a:r>
              <a:rPr lang="en-US" sz="2400" b="1" dirty="0">
                <a:solidFill>
                  <a:srgbClr val="004992"/>
                </a:solidFill>
              </a:rPr>
              <a:t> </a:t>
            </a:r>
            <a:r>
              <a:rPr lang="en-US" sz="2400" dirty="0" err="1">
                <a:solidFill>
                  <a:srgbClr val="004992"/>
                </a:solidFill>
              </a:rPr>
              <a:t>finner</a:t>
            </a:r>
            <a:r>
              <a:rPr lang="en-US" sz="2400" dirty="0">
                <a:solidFill>
                  <a:srgbClr val="004992"/>
                </a:solidFill>
              </a:rPr>
              <a:t> </a:t>
            </a:r>
            <a:r>
              <a:rPr lang="en-US" sz="2400" dirty="0" err="1">
                <a:solidFill>
                  <a:srgbClr val="004992"/>
                </a:solidFill>
              </a:rPr>
              <a:t>sted</a:t>
            </a:r>
            <a:r>
              <a:rPr lang="en-US" sz="2400" dirty="0">
                <a:solidFill>
                  <a:srgbClr val="004992"/>
                </a:solidFill>
              </a:rPr>
              <a:t> </a:t>
            </a:r>
            <a:r>
              <a:rPr lang="en-US" sz="2400" dirty="0" err="1">
                <a:solidFill>
                  <a:srgbClr val="004992"/>
                </a:solidFill>
              </a:rPr>
              <a:t>når</a:t>
            </a:r>
            <a:r>
              <a:rPr lang="en-US" sz="2400" dirty="0">
                <a:solidFill>
                  <a:srgbClr val="004992"/>
                </a:solidFill>
              </a:rPr>
              <a:t> </a:t>
            </a:r>
            <a:r>
              <a:rPr lang="en-US" sz="2400" dirty="0" err="1">
                <a:solidFill>
                  <a:srgbClr val="004992"/>
                </a:solidFill>
              </a:rPr>
              <a:t>personer</a:t>
            </a:r>
            <a:r>
              <a:rPr lang="en-US" sz="2400" dirty="0">
                <a:solidFill>
                  <a:srgbClr val="004992"/>
                </a:solidFill>
              </a:rPr>
              <a:t> </a:t>
            </a:r>
            <a:r>
              <a:rPr lang="en-US" sz="2400" dirty="0" err="1">
                <a:solidFill>
                  <a:srgbClr val="004992"/>
                </a:solidFill>
              </a:rPr>
              <a:t>eller</a:t>
            </a:r>
            <a:r>
              <a:rPr lang="en-US" sz="2400" dirty="0">
                <a:solidFill>
                  <a:srgbClr val="004992"/>
                </a:solidFill>
              </a:rPr>
              <a:t> </a:t>
            </a:r>
            <a:r>
              <a:rPr lang="en-US" sz="2400" dirty="0" err="1">
                <a:solidFill>
                  <a:srgbClr val="004992"/>
                </a:solidFill>
              </a:rPr>
              <a:t>grupper</a:t>
            </a:r>
            <a:r>
              <a:rPr lang="en-US" sz="2400" dirty="0">
                <a:solidFill>
                  <a:srgbClr val="004992"/>
                </a:solidFill>
              </a:rPr>
              <a:t> </a:t>
            </a:r>
            <a:r>
              <a:rPr lang="en-US" sz="2400" dirty="0" err="1">
                <a:solidFill>
                  <a:srgbClr val="004992"/>
                </a:solidFill>
              </a:rPr>
              <a:t>forbindes</a:t>
            </a:r>
            <a:r>
              <a:rPr lang="en-US" sz="2400" dirty="0">
                <a:solidFill>
                  <a:srgbClr val="004992"/>
                </a:solidFill>
              </a:rPr>
              <a:t> med negative</a:t>
            </a:r>
            <a:br>
              <a:rPr lang="en-US" sz="2400" dirty="0">
                <a:solidFill>
                  <a:srgbClr val="004992"/>
                </a:solidFill>
              </a:rPr>
            </a:br>
            <a:r>
              <a:rPr lang="en-US" sz="2400" dirty="0" err="1">
                <a:solidFill>
                  <a:srgbClr val="004992"/>
                </a:solidFill>
              </a:rPr>
              <a:t>kjennetegn</a:t>
            </a:r>
            <a:endParaRPr lang="en-US" sz="2400" dirty="0">
              <a:solidFill>
                <a:srgbClr val="004992"/>
              </a:solidFill>
            </a:endParaRPr>
          </a:p>
          <a:p>
            <a:pPr marL="342900" indent="-342900">
              <a:lnSpc>
                <a:spcPct val="100000"/>
              </a:lnSpc>
              <a:spcBef>
                <a:spcPts val="1200"/>
              </a:spcBef>
              <a:buClr>
                <a:srgbClr val="333333"/>
              </a:buClr>
              <a:buFont typeface="WingDings"/>
              <a:buChar char=""/>
            </a:pPr>
            <a:r>
              <a:rPr lang="en-US" sz="2400" dirty="0" err="1">
                <a:solidFill>
                  <a:srgbClr val="333333"/>
                </a:solidFill>
              </a:rPr>
              <a:t>Dette</a:t>
            </a:r>
            <a:r>
              <a:rPr lang="en-US" sz="2400" dirty="0">
                <a:solidFill>
                  <a:srgbClr val="333333"/>
                </a:solidFill>
              </a:rPr>
              <a:t> </a:t>
            </a:r>
            <a:r>
              <a:rPr lang="en-US" sz="2400" dirty="0" err="1">
                <a:solidFill>
                  <a:srgbClr val="333333"/>
                </a:solidFill>
              </a:rPr>
              <a:t>skjer</a:t>
            </a:r>
            <a:r>
              <a:rPr lang="en-US" sz="2400" dirty="0">
                <a:solidFill>
                  <a:srgbClr val="333333"/>
                </a:solidFill>
              </a:rPr>
              <a:t> </a:t>
            </a:r>
            <a:r>
              <a:rPr lang="en-US" sz="2400" dirty="0" err="1">
                <a:solidFill>
                  <a:srgbClr val="333333"/>
                </a:solidFill>
              </a:rPr>
              <a:t>uten</a:t>
            </a:r>
            <a:r>
              <a:rPr lang="en-US" sz="2400" dirty="0">
                <a:solidFill>
                  <a:srgbClr val="333333"/>
                </a:solidFill>
              </a:rPr>
              <a:t> at man </a:t>
            </a:r>
            <a:r>
              <a:rPr lang="en-US" sz="2400" dirty="0" err="1">
                <a:solidFill>
                  <a:srgbClr val="333333"/>
                </a:solidFill>
              </a:rPr>
              <a:t>foretar</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kritisk</a:t>
            </a:r>
            <a:r>
              <a:rPr lang="en-US" sz="2400" dirty="0">
                <a:solidFill>
                  <a:srgbClr val="333333"/>
                </a:solidFill>
              </a:rPr>
              <a:t> </a:t>
            </a:r>
            <a:r>
              <a:rPr lang="en-US" sz="2400" dirty="0" err="1">
                <a:solidFill>
                  <a:srgbClr val="333333"/>
                </a:solidFill>
              </a:rPr>
              <a:t>sjekk</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realitetene</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a:solidFill>
                  <a:srgbClr val="333333"/>
                </a:solidFill>
              </a:rPr>
              <a:t>Stigma </a:t>
            </a:r>
            <a:r>
              <a:rPr lang="en-US" sz="2400" dirty="0" err="1">
                <a:solidFill>
                  <a:srgbClr val="333333"/>
                </a:solidFill>
              </a:rPr>
              <a:t>kan</a:t>
            </a:r>
            <a:r>
              <a:rPr lang="en-US" sz="2400" dirty="0">
                <a:solidFill>
                  <a:srgbClr val="333333"/>
                </a:solidFill>
              </a:rPr>
              <a:t> </a:t>
            </a:r>
            <a:r>
              <a:rPr lang="en-US" sz="2400" dirty="0" err="1">
                <a:solidFill>
                  <a:srgbClr val="333333"/>
                </a:solidFill>
              </a:rPr>
              <a:t>føre</a:t>
            </a:r>
            <a:r>
              <a:rPr lang="en-US" sz="2400" dirty="0">
                <a:solidFill>
                  <a:srgbClr val="333333"/>
                </a:solidFill>
              </a:rPr>
              <a:t> </a:t>
            </a:r>
            <a:r>
              <a:rPr lang="en-US" sz="2400" dirty="0" err="1">
                <a:solidFill>
                  <a:srgbClr val="333333"/>
                </a:solidFill>
              </a:rPr>
              <a:t>til</a:t>
            </a:r>
            <a:r>
              <a:rPr lang="en-US" sz="2400" dirty="0">
                <a:solidFill>
                  <a:srgbClr val="333333"/>
                </a:solidFill>
              </a:rPr>
              <a:t> at </a:t>
            </a:r>
            <a:r>
              <a:rPr lang="en-US" sz="2400" dirty="0" err="1">
                <a:solidFill>
                  <a:srgbClr val="333333"/>
                </a:solidFill>
              </a:rPr>
              <a:t>individer</a:t>
            </a:r>
            <a:r>
              <a:rPr lang="en-US" sz="2400" dirty="0">
                <a:solidFill>
                  <a:srgbClr val="333333"/>
                </a:solidFill>
              </a:rPr>
              <a:t> </a:t>
            </a:r>
            <a:r>
              <a:rPr lang="en-US" sz="2400" dirty="0" err="1">
                <a:solidFill>
                  <a:srgbClr val="333333"/>
                </a:solidFill>
              </a:rPr>
              <a:t>blir</a:t>
            </a:r>
            <a:r>
              <a:rPr lang="en-US" sz="2400" dirty="0">
                <a:solidFill>
                  <a:srgbClr val="333333"/>
                </a:solidFill>
              </a:rPr>
              <a:t> </a:t>
            </a:r>
            <a:r>
              <a:rPr lang="en-US" sz="2400" dirty="0" err="1">
                <a:solidFill>
                  <a:srgbClr val="333333"/>
                </a:solidFill>
              </a:rPr>
              <a:t>nedvurdert</a:t>
            </a:r>
            <a:r>
              <a:rPr lang="en-US" sz="2400" dirty="0">
                <a:solidFill>
                  <a:srgbClr val="333333"/>
                </a:solidFill>
              </a:rPr>
              <a:t> </a:t>
            </a:r>
            <a:r>
              <a:rPr lang="en-US" sz="2400" dirty="0" err="1">
                <a:solidFill>
                  <a:srgbClr val="333333"/>
                </a:solidFill>
              </a:rPr>
              <a:t>og</a:t>
            </a:r>
            <a:r>
              <a:rPr lang="en-US" sz="2400" dirty="0">
                <a:solidFill>
                  <a:srgbClr val="333333"/>
                </a:solidFill>
              </a:rPr>
              <a:t>/</a:t>
            </a:r>
            <a:r>
              <a:rPr lang="en-US" sz="2400" dirty="0" err="1">
                <a:solidFill>
                  <a:srgbClr val="333333"/>
                </a:solidFill>
              </a:rPr>
              <a:t>eller</a:t>
            </a:r>
            <a:r>
              <a:rPr lang="en-US" sz="2400" dirty="0">
                <a:solidFill>
                  <a:srgbClr val="333333"/>
                </a:solidFill>
              </a:rPr>
              <a:t> </a:t>
            </a:r>
            <a:r>
              <a:rPr lang="en-US" sz="2400" dirty="0" err="1">
                <a:solidFill>
                  <a:srgbClr val="333333"/>
                </a:solidFill>
              </a:rPr>
              <a:t>utstøtt</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a:solidFill>
                  <a:srgbClr val="333333"/>
                </a:solidFill>
              </a:rPr>
              <a:t>Stigma </a:t>
            </a:r>
            <a:r>
              <a:rPr lang="en-US" sz="2400" dirty="0" err="1">
                <a:solidFill>
                  <a:srgbClr val="333333"/>
                </a:solidFill>
              </a:rPr>
              <a:t>kan</a:t>
            </a:r>
            <a:r>
              <a:rPr lang="en-US" sz="2400" dirty="0">
                <a:solidFill>
                  <a:srgbClr val="333333"/>
                </a:solidFill>
              </a:rPr>
              <a:t> </a:t>
            </a:r>
            <a:r>
              <a:rPr lang="en-US" sz="2400" dirty="0" err="1">
                <a:solidFill>
                  <a:srgbClr val="333333"/>
                </a:solidFill>
              </a:rPr>
              <a:t>finne</a:t>
            </a:r>
            <a:r>
              <a:rPr lang="en-US" sz="2400" dirty="0">
                <a:solidFill>
                  <a:srgbClr val="333333"/>
                </a:solidFill>
              </a:rPr>
              <a:t> </a:t>
            </a:r>
            <a:r>
              <a:rPr lang="en-US" sz="2400" dirty="0" err="1">
                <a:solidFill>
                  <a:srgbClr val="333333"/>
                </a:solidFill>
              </a:rPr>
              <a:t>sted</a:t>
            </a:r>
            <a:r>
              <a:rPr lang="en-US" sz="2400" dirty="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noen</a:t>
            </a:r>
            <a:r>
              <a:rPr lang="en-US" sz="2400" dirty="0">
                <a:solidFill>
                  <a:srgbClr val="333333"/>
                </a:solidFill>
              </a:rPr>
              <a:t> </a:t>
            </a:r>
            <a:r>
              <a:rPr lang="en-US" sz="2400" dirty="0" err="1">
                <a:solidFill>
                  <a:srgbClr val="333333"/>
                </a:solidFill>
              </a:rPr>
              <a:t>sykdommer</a:t>
            </a:r>
            <a:r>
              <a:rPr lang="en-US" sz="2400" dirty="0">
                <a:solidFill>
                  <a:srgbClr val="333333"/>
                </a:solidFill>
              </a:rPr>
              <a:t> (</a:t>
            </a:r>
            <a:r>
              <a:rPr lang="en-US" sz="2400" dirty="0" err="1">
                <a:solidFill>
                  <a:srgbClr val="333333"/>
                </a:solidFill>
              </a:rPr>
              <a:t>f.eks</a:t>
            </a:r>
            <a:r>
              <a:rPr lang="en-US" sz="2400" dirty="0">
                <a:solidFill>
                  <a:srgbClr val="333333"/>
                </a:solidFill>
              </a:rPr>
              <a:t>. HIV), </a:t>
            </a:r>
            <a:r>
              <a:rPr lang="en-US" sz="2400" dirty="0" err="1">
                <a:solidFill>
                  <a:srgbClr val="333333"/>
                </a:solidFill>
              </a:rPr>
              <a:t>synlige</a:t>
            </a:r>
            <a:r>
              <a:rPr lang="en-US" sz="2400" dirty="0">
                <a:solidFill>
                  <a:srgbClr val="333333"/>
                </a:solidFill>
              </a:rPr>
              <a:t> </a:t>
            </a:r>
            <a:r>
              <a:rPr lang="en-US" sz="2400" dirty="0" err="1">
                <a:solidFill>
                  <a:srgbClr val="333333"/>
                </a:solidFill>
              </a:rPr>
              <a:t>funksjonsnedsettelser</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psykose</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kern="1200">
                <a:solidFill>
                  <a:srgbClr val="333333"/>
                </a:solidFill>
              </a:rPr>
              <a:t>“</a:t>
            </a:r>
            <a:r>
              <a:rPr lang="en-US" sz="2400">
                <a:solidFill>
                  <a:srgbClr val="333333"/>
                </a:solidFill>
              </a:rPr>
              <a:t>Selv-stigma</a:t>
            </a:r>
            <a:r>
              <a:rPr lang="en-US" sz="2400" kern="1200">
                <a:solidFill>
                  <a:srgbClr val="333333"/>
                </a:solidFill>
              </a:rPr>
              <a:t>” </a:t>
            </a:r>
            <a:r>
              <a:rPr lang="en-US" sz="2400" dirty="0" err="1">
                <a:solidFill>
                  <a:srgbClr val="333333"/>
                </a:solidFill>
              </a:rPr>
              <a:t>betyr</a:t>
            </a:r>
            <a:r>
              <a:rPr lang="en-US" sz="2400" dirty="0">
                <a:solidFill>
                  <a:srgbClr val="333333"/>
                </a:solidFill>
              </a:rPr>
              <a:t> at </a:t>
            </a:r>
            <a:r>
              <a:rPr lang="en-US" sz="2400" dirty="0" err="1">
                <a:solidFill>
                  <a:srgbClr val="333333"/>
                </a:solidFill>
              </a:rPr>
              <a:t>personen</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rammet</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internalisert</a:t>
            </a:r>
            <a:r>
              <a:rPr lang="en-US" sz="2400" dirty="0">
                <a:solidFill>
                  <a:srgbClr val="333333"/>
                </a:solidFill>
              </a:rPr>
              <a:t> </a:t>
            </a:r>
            <a:r>
              <a:rPr lang="en-US" sz="2400" dirty="0" err="1">
                <a:solidFill>
                  <a:srgbClr val="333333"/>
                </a:solidFill>
              </a:rPr>
              <a:t>stigmaet</a:t>
            </a:r>
            <a:r>
              <a:rPr lang="en-US" sz="2400" dirty="0">
                <a:solidFill>
                  <a:srgbClr val="333333"/>
                </a:solidFill>
              </a:rPr>
              <a:t> </a:t>
            </a:r>
            <a:r>
              <a:rPr lang="en-US" sz="2400" dirty="0" err="1">
                <a:solidFill>
                  <a:srgbClr val="333333"/>
                </a:solidFill>
              </a:rPr>
              <a:t>som</a:t>
            </a:r>
            <a:r>
              <a:rPr lang="en-US" sz="2400" dirty="0">
                <a:solidFill>
                  <a:srgbClr val="333333"/>
                </a:solidFill>
              </a:rPr>
              <a:t> de </a:t>
            </a:r>
            <a:r>
              <a:rPr lang="en-US" sz="2400" dirty="0" err="1">
                <a:solidFill>
                  <a:srgbClr val="333333"/>
                </a:solidFill>
              </a:rPr>
              <a:t>opplevde</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utsiden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så</a:t>
            </a:r>
            <a:r>
              <a:rPr lang="en-US" sz="2400" dirty="0">
                <a:solidFill>
                  <a:srgbClr val="333333"/>
                </a:solidFill>
              </a:rPr>
              <a:t> </a:t>
            </a:r>
            <a:r>
              <a:rPr lang="en-US" sz="2400" dirty="0" err="1">
                <a:solidFill>
                  <a:srgbClr val="333333"/>
                </a:solidFill>
              </a:rPr>
              <a:t>stor</a:t>
            </a:r>
            <a:r>
              <a:rPr lang="en-US" sz="2400" dirty="0">
                <a:solidFill>
                  <a:srgbClr val="333333"/>
                </a:solidFill>
              </a:rPr>
              <a:t> grad at de </a:t>
            </a:r>
            <a:r>
              <a:rPr lang="en-US" sz="2400" dirty="0" err="1">
                <a:solidFill>
                  <a:srgbClr val="333333"/>
                </a:solidFill>
              </a:rPr>
              <a:t>anser</a:t>
            </a:r>
            <a:r>
              <a:rPr lang="en-US" sz="2400" dirty="0">
                <a:solidFill>
                  <a:srgbClr val="333333"/>
                </a:solidFill>
              </a:rPr>
              <a:t> </a:t>
            </a:r>
            <a:r>
              <a:rPr lang="en-US" sz="2400" dirty="0" err="1">
                <a:solidFill>
                  <a:srgbClr val="333333"/>
                </a:solidFill>
              </a:rPr>
              <a:t>seg</a:t>
            </a:r>
            <a:r>
              <a:rPr lang="en-US" sz="2400" dirty="0">
                <a:solidFill>
                  <a:srgbClr val="333333"/>
                </a:solidFill>
              </a:rPr>
              <a:t> </a:t>
            </a:r>
            <a:r>
              <a:rPr lang="en-US" sz="2400" dirty="0" err="1">
                <a:solidFill>
                  <a:srgbClr val="333333"/>
                </a:solidFill>
              </a:rPr>
              <a:t>selv</a:t>
            </a:r>
            <a:r>
              <a:rPr lang="en-US" sz="2400" dirty="0">
                <a:solidFill>
                  <a:srgbClr val="333333"/>
                </a:solidFill>
              </a:rPr>
              <a:t> for å </a:t>
            </a:r>
            <a:r>
              <a:rPr lang="en-US" sz="2400" err="1">
                <a:solidFill>
                  <a:srgbClr val="333333"/>
                </a:solidFill>
              </a:rPr>
              <a:t>være</a:t>
            </a:r>
            <a:r>
              <a:rPr lang="en-US" sz="2400">
                <a:solidFill>
                  <a:srgbClr val="333333"/>
                </a:solidFill>
              </a:rPr>
              <a:t> </a:t>
            </a:r>
            <a:r>
              <a:rPr lang="en-US" sz="2400" kern="1200">
                <a:solidFill>
                  <a:srgbClr val="333333"/>
                </a:solidFill>
              </a:rPr>
              <a:t>“</a:t>
            </a:r>
            <a:r>
              <a:rPr lang="en-US" sz="2400">
                <a:solidFill>
                  <a:srgbClr val="333333"/>
                </a:solidFill>
              </a:rPr>
              <a:t>mindreverdig</a:t>
            </a:r>
            <a:r>
              <a:rPr lang="en-US" sz="2400" kern="1200">
                <a:solidFill>
                  <a:srgbClr val="333333"/>
                </a:solidFill>
              </a:rPr>
              <a:t>”</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021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Hvilke</a:t>
            </a:r>
            <a:r>
              <a:rPr lang="de-DE" sz="2400" dirty="0">
                <a:solidFill>
                  <a:srgbClr val="333333"/>
                </a:solidFill>
              </a:rPr>
              <a:t> </a:t>
            </a:r>
            <a:r>
              <a:rPr lang="de-DE" sz="2400" dirty="0" err="1">
                <a:solidFill>
                  <a:srgbClr val="333333"/>
                </a:solidFill>
              </a:rPr>
              <a:t>antagelser</a:t>
            </a:r>
            <a:r>
              <a:rPr lang="de-DE" sz="2400" dirty="0">
                <a:solidFill>
                  <a:srgbClr val="333333"/>
                </a:solidFill>
              </a:rPr>
              <a:t> har du </a:t>
            </a:r>
            <a:r>
              <a:rPr lang="de-DE" sz="2400" dirty="0" err="1">
                <a:solidFill>
                  <a:srgbClr val="333333"/>
                </a:solidFill>
              </a:rPr>
              <a:t>hørt</a:t>
            </a:r>
            <a:r>
              <a:rPr lang="de-DE" sz="2400" dirty="0">
                <a:solidFill>
                  <a:srgbClr val="333333"/>
                </a:solidFill>
              </a:rPr>
              <a:t> andre </a:t>
            </a:r>
            <a:r>
              <a:rPr lang="de-DE" sz="2400" dirty="0" err="1">
                <a:solidFill>
                  <a:srgbClr val="333333"/>
                </a:solidFill>
              </a:rPr>
              <a:t>uttrykke</a:t>
            </a:r>
            <a:r>
              <a:rPr lang="de-DE" sz="2400" dirty="0">
                <a:solidFill>
                  <a:srgbClr val="333333"/>
                </a:solidFill>
              </a:rPr>
              <a:t> </a:t>
            </a:r>
            <a:r>
              <a:rPr lang="de-DE" sz="2400" dirty="0" err="1">
                <a:solidFill>
                  <a:srgbClr val="333333"/>
                </a:solidFill>
              </a:rPr>
              <a:t>om</a:t>
            </a:r>
            <a:r>
              <a:rPr lang="de-DE" sz="2400" dirty="0">
                <a:solidFill>
                  <a:srgbClr val="333333"/>
                </a:solidFill>
              </a:rPr>
              <a:t> </a:t>
            </a:r>
            <a:r>
              <a:rPr lang="de-DE" sz="2400" dirty="0" err="1">
                <a:solidFill>
                  <a:srgbClr val="333333"/>
                </a:solidFill>
              </a:rPr>
              <a:t>personer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psykose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Hvilke antagelser har du (hatt) ovenfor personer som opplever psykose?</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defRPr/>
            </a:pPr>
            <a:r>
              <a:rPr lang="de-DE" sz="2400" dirty="0" err="1">
                <a:solidFill>
                  <a:srgbClr val="004992"/>
                </a:solidFill>
              </a:rPr>
              <a:t>Vanlige</a:t>
            </a:r>
            <a:r>
              <a:rPr lang="de-DE" sz="2400" dirty="0">
                <a:solidFill>
                  <a:srgbClr val="004992"/>
                </a:solidFill>
              </a:rPr>
              <a:t>, </a:t>
            </a:r>
            <a:r>
              <a:rPr lang="de-DE" sz="2400" dirty="0" err="1">
                <a:solidFill>
                  <a:srgbClr val="004992"/>
                </a:solidFill>
              </a:rPr>
              <a:t>men</a:t>
            </a:r>
            <a:r>
              <a:rPr lang="de-DE" sz="2400" dirty="0">
                <a:solidFill>
                  <a:srgbClr val="004992"/>
                </a:solidFill>
              </a:rPr>
              <a:t> </a:t>
            </a:r>
            <a:r>
              <a:rPr lang="de-DE" sz="2400" dirty="0" err="1">
                <a:solidFill>
                  <a:srgbClr val="004992"/>
                </a:solidFill>
              </a:rPr>
              <a:t>uriktige</a:t>
            </a:r>
            <a:r>
              <a:rPr lang="de-DE" sz="2400" dirty="0">
                <a:solidFill>
                  <a:srgbClr val="004992"/>
                </a:solidFill>
              </a:rPr>
              <a:t> </a:t>
            </a:r>
            <a:r>
              <a:rPr lang="de-DE" sz="2400" dirty="0" err="1">
                <a:solidFill>
                  <a:srgbClr val="004992"/>
                </a:solidFill>
              </a:rPr>
              <a:t>antagelser</a:t>
            </a:r>
            <a:r>
              <a:rPr lang="de-DE" sz="2400" dirty="0">
                <a:solidFill>
                  <a:srgbClr val="004992"/>
                </a:solidFill>
              </a:rPr>
              <a:t> </a:t>
            </a:r>
            <a:r>
              <a:rPr lang="de-DE" sz="2400" dirty="0" err="1">
                <a:solidFill>
                  <a:srgbClr val="004992"/>
                </a:solidFill>
              </a:rPr>
              <a:t>som</a:t>
            </a:r>
            <a:r>
              <a:rPr lang="de-DE" sz="2400" dirty="0">
                <a:solidFill>
                  <a:srgbClr val="004992"/>
                </a:solidFill>
              </a:rPr>
              <a:t> </a:t>
            </a:r>
            <a:r>
              <a:rPr lang="de-DE" sz="2400" dirty="0" err="1">
                <a:solidFill>
                  <a:srgbClr val="004992"/>
                </a:solidFill>
              </a:rPr>
              <a:t>noen</a:t>
            </a:r>
            <a:r>
              <a:rPr lang="de-DE" sz="2400" dirty="0">
                <a:solidFill>
                  <a:srgbClr val="004992"/>
                </a:solidFill>
              </a:rPr>
              <a:t> har </a:t>
            </a:r>
            <a:r>
              <a:rPr lang="de-DE" sz="2400" dirty="0" err="1">
                <a:solidFill>
                  <a:srgbClr val="004992"/>
                </a:solidFill>
              </a:rPr>
              <a:t>om</a:t>
            </a:r>
            <a:r>
              <a:rPr lang="de-DE" sz="2400" dirty="0">
                <a:solidFill>
                  <a:srgbClr val="004992"/>
                </a:solidFill>
              </a:rPr>
              <a:t> </a:t>
            </a:r>
            <a:r>
              <a:rPr lang="de-DE" sz="2400" dirty="0" err="1">
                <a:solidFill>
                  <a:srgbClr val="004992"/>
                </a:solidFill>
              </a:rPr>
              <a:t>personer</a:t>
            </a:r>
            <a:r>
              <a:rPr lang="de-DE" sz="2400" dirty="0">
                <a:solidFill>
                  <a:srgbClr val="004992"/>
                </a:solidFill>
              </a:rPr>
              <a:t> </a:t>
            </a:r>
            <a:r>
              <a:rPr lang="de-DE" sz="2400" dirty="0" err="1">
                <a:solidFill>
                  <a:srgbClr val="004992"/>
                </a:solidFill>
              </a:rPr>
              <a:t>som</a:t>
            </a:r>
            <a:r>
              <a:rPr lang="de-DE" sz="2400" dirty="0">
                <a:solidFill>
                  <a:srgbClr val="004992"/>
                </a:solidFill>
              </a:rPr>
              <a:t> </a:t>
            </a:r>
            <a:r>
              <a:rPr lang="de-DE" sz="2400" dirty="0" err="1">
                <a:solidFill>
                  <a:srgbClr val="004992"/>
                </a:solidFill>
              </a:rPr>
              <a:t>opplever</a:t>
            </a:r>
            <a:r>
              <a:rPr lang="de-DE" sz="2400" dirty="0">
                <a:solidFill>
                  <a:srgbClr val="004992"/>
                </a:solidFill>
              </a:rPr>
              <a:t> </a:t>
            </a:r>
            <a:r>
              <a:rPr lang="de-DE" sz="2400" dirty="0" err="1">
                <a:solidFill>
                  <a:srgbClr val="004992"/>
                </a:solidFill>
              </a:rPr>
              <a:t>psykose</a:t>
            </a:r>
            <a:r>
              <a:rPr lang="de-DE" sz="2400" dirty="0">
                <a:solidFill>
                  <a:srgbClr val="004992"/>
                </a:solidFill>
              </a:rPr>
              <a:t>:</a:t>
            </a:r>
          </a:p>
          <a:p>
            <a:pPr>
              <a:defRPr/>
            </a:pPr>
            <a:r>
              <a:rPr lang="de-DE" sz="2400" dirty="0">
                <a:solidFill>
                  <a:srgbClr val="004992"/>
                </a:solidFill>
              </a:rPr>
              <a:t>De…</a:t>
            </a:r>
          </a:p>
          <a:p>
            <a:pPr marL="342900" indent="-342900">
              <a:buClr>
                <a:srgbClr val="333333"/>
              </a:buClr>
              <a:buFont typeface="WingDings"/>
              <a:buChar char=""/>
              <a:defRPr/>
            </a:pPr>
            <a:r>
              <a:rPr lang="de-DE" sz="2400" dirty="0">
                <a:solidFill>
                  <a:srgbClr val="333333"/>
                </a:solidFill>
              </a:rPr>
              <a:t>er </a:t>
            </a:r>
            <a:r>
              <a:rPr lang="de-DE" sz="2400" dirty="0" err="1">
                <a:solidFill>
                  <a:srgbClr val="333333"/>
                </a:solidFill>
              </a:rPr>
              <a:t>farlige</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uforutsigbare</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har multiple </a:t>
            </a:r>
            <a:r>
              <a:rPr lang="de-DE" sz="2400" dirty="0" err="1">
                <a:solidFill>
                  <a:srgbClr val="333333"/>
                </a:solidFill>
              </a:rPr>
              <a:t>personligheter</a:t>
            </a:r>
            <a:r>
              <a:rPr lang="de-DE" sz="2400" dirty="0">
                <a:solidFill>
                  <a:srgbClr val="333333"/>
                </a:solidFill>
              </a:rPr>
              <a:t> (</a:t>
            </a:r>
            <a:r>
              <a:rPr lang="de-DE" sz="2400" dirty="0" err="1">
                <a:solidFill>
                  <a:srgbClr val="333333"/>
                </a:solidFill>
              </a:rPr>
              <a:t>psykose</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er </a:t>
            </a:r>
            <a:r>
              <a:rPr lang="de-DE" sz="2400" dirty="0" err="1">
                <a:solidFill>
                  <a:srgbClr val="333333"/>
                </a:solidFill>
              </a:rPr>
              <a:t>ikke</a:t>
            </a:r>
            <a:r>
              <a:rPr lang="de-DE" sz="2400" dirty="0">
                <a:solidFill>
                  <a:srgbClr val="333333"/>
                </a:solidFill>
              </a:rPr>
              <a:t> intelligente</a:t>
            </a:r>
          </a:p>
          <a:p>
            <a:pPr marL="342900" indent="-342900">
              <a:buClr>
                <a:srgbClr val="333333"/>
              </a:buClr>
              <a:buFont typeface="WingDings"/>
              <a:buChar char=""/>
              <a:defRPr/>
            </a:pPr>
            <a:r>
              <a:rPr lang="de-DE" sz="2400" dirty="0">
                <a:solidFill>
                  <a:srgbClr val="333333"/>
                </a:solidFill>
              </a:rPr>
              <a:t>har en </a:t>
            </a:r>
            <a:r>
              <a:rPr lang="de-DE" sz="2400" dirty="0" err="1">
                <a:solidFill>
                  <a:srgbClr val="333333"/>
                </a:solidFill>
              </a:rPr>
              <a:t>kronisk</a:t>
            </a:r>
            <a:r>
              <a:rPr lang="de-DE" sz="2400" dirty="0">
                <a:solidFill>
                  <a:srgbClr val="333333"/>
                </a:solidFill>
              </a:rPr>
              <a:t> </a:t>
            </a:r>
            <a:r>
              <a:rPr lang="de-DE" sz="2400" dirty="0" err="1">
                <a:solidFill>
                  <a:srgbClr val="333333"/>
                </a:solidFill>
              </a:rPr>
              <a:t>tilstand</a:t>
            </a:r>
            <a:endParaRPr lang="de-DE" sz="2400" dirty="0">
              <a:solidFill>
                <a:srgbClr val="333333"/>
              </a:solidFill>
            </a:endParaRPr>
          </a:p>
          <a:p>
            <a:pPr algn="ctr" eaLnBrk="1" fontAlgn="auto" hangingPunct="1">
              <a:defRPr/>
            </a:pPr>
            <a:r>
              <a:rPr lang="de-DE" sz="2400" dirty="0">
                <a:solidFill>
                  <a:srgbClr val="004992"/>
                </a:solidFill>
              </a:rPr>
              <a:t>Er dette sant? NEI!</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de-DE" sz="2000" dirty="0">
                <a:solidFill>
                  <a:srgbClr val="004992"/>
                </a:solidFill>
              </a:rPr>
              <a:t>Er </a:t>
            </a:r>
            <a:r>
              <a:rPr lang="de-DE" sz="2000" dirty="0" err="1">
                <a:solidFill>
                  <a:srgbClr val="004992"/>
                </a:solidFill>
              </a:rPr>
              <a:t>dette</a:t>
            </a:r>
            <a:r>
              <a:rPr lang="de-DE" sz="2000" dirty="0">
                <a:solidFill>
                  <a:srgbClr val="004992"/>
                </a:solidFill>
              </a:rPr>
              <a:t> </a:t>
            </a:r>
            <a:r>
              <a:rPr lang="de-DE" sz="2000" dirty="0" err="1">
                <a:solidFill>
                  <a:srgbClr val="004992"/>
                </a:solidFill>
              </a:rPr>
              <a:t>sant</a:t>
            </a:r>
            <a:r>
              <a:rPr lang="de-DE" sz="2000" dirty="0">
                <a:solidFill>
                  <a:srgbClr val="004992"/>
                </a:solidFill>
              </a:rPr>
              <a:t>? NEI!</a:t>
            </a:r>
          </a:p>
          <a:p>
            <a:pPr>
              <a:defRPr/>
            </a:pPr>
            <a:r>
              <a:rPr lang="de-DE" sz="2000" dirty="0" err="1">
                <a:solidFill>
                  <a:srgbClr val="004992"/>
                </a:solidFill>
              </a:rPr>
              <a:t>Farlige</a:t>
            </a:r>
            <a:r>
              <a:rPr lang="de-DE" sz="2000" dirty="0">
                <a:solidFill>
                  <a:srgbClr val="004992"/>
                </a:solidFill>
              </a:rPr>
              <a:t> og uforutsigbare?</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3930296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de-DE" sz="2000" dirty="0">
                <a:solidFill>
                  <a:srgbClr val="004992"/>
                </a:solidFill>
              </a:rPr>
              <a:t>Er </a:t>
            </a:r>
            <a:r>
              <a:rPr lang="de-DE" sz="2000" dirty="0" err="1">
                <a:solidFill>
                  <a:srgbClr val="004992"/>
                </a:solidFill>
              </a:rPr>
              <a:t>dette</a:t>
            </a:r>
            <a:r>
              <a:rPr lang="de-DE" sz="2000" dirty="0">
                <a:solidFill>
                  <a:srgbClr val="004992"/>
                </a:solidFill>
              </a:rPr>
              <a:t> </a:t>
            </a:r>
            <a:r>
              <a:rPr lang="de-DE" sz="2000" dirty="0" err="1">
                <a:solidFill>
                  <a:srgbClr val="004992"/>
                </a:solidFill>
              </a:rPr>
              <a:t>sant</a:t>
            </a:r>
            <a:r>
              <a:rPr lang="de-DE" sz="2000" dirty="0">
                <a:solidFill>
                  <a:srgbClr val="004992"/>
                </a:solidFill>
              </a:rPr>
              <a:t>? NEI!</a:t>
            </a:r>
          </a:p>
          <a:p>
            <a:pPr>
              <a:defRPr/>
            </a:pPr>
            <a:r>
              <a:rPr lang="de-DE" sz="2000" dirty="0" err="1">
                <a:solidFill>
                  <a:srgbClr val="004992"/>
                </a:solidFill>
              </a:rPr>
              <a:t>Farlige</a:t>
            </a:r>
            <a:r>
              <a:rPr lang="de-DE" sz="2000" dirty="0">
                <a:solidFill>
                  <a:srgbClr val="004992"/>
                </a:solidFill>
              </a:rPr>
              <a:t> </a:t>
            </a:r>
            <a:r>
              <a:rPr lang="de-DE" sz="2000" dirty="0" err="1">
                <a:solidFill>
                  <a:srgbClr val="004992"/>
                </a:solidFill>
              </a:rPr>
              <a:t>og</a:t>
            </a:r>
            <a:r>
              <a:rPr lang="de-DE" sz="2000" dirty="0">
                <a:solidFill>
                  <a:srgbClr val="004992"/>
                </a:solidFill>
              </a:rPr>
              <a:t> </a:t>
            </a:r>
            <a:r>
              <a:rPr lang="de-DE" sz="2000" dirty="0" err="1">
                <a:solidFill>
                  <a:srgbClr val="004992"/>
                </a:solidFill>
              </a:rPr>
              <a:t>uforutsigbare</a:t>
            </a:r>
            <a:r>
              <a:rPr lang="de-DE" sz="2000" dirty="0">
                <a:solidFill>
                  <a:srgbClr val="004992"/>
                </a:solidFill>
              </a:rPr>
              <a:t>?</a:t>
            </a:r>
          </a:p>
          <a:p>
            <a:pPr>
              <a:defRPr/>
            </a:pPr>
            <a:r>
              <a:rPr lang="en-US" sz="2000" dirty="0" err="1">
                <a:solidFill>
                  <a:srgbClr val="333333"/>
                </a:solidFill>
              </a:rPr>
              <a:t>Personer</a:t>
            </a:r>
            <a:r>
              <a:rPr lang="en-US" sz="2000" dirty="0">
                <a:solidFill>
                  <a:srgbClr val="333333"/>
                </a:solidFill>
              </a:rPr>
              <a:t> med </a:t>
            </a:r>
            <a:r>
              <a:rPr lang="en-US" sz="2000" dirty="0" err="1">
                <a:solidFill>
                  <a:srgbClr val="333333"/>
                </a:solidFill>
              </a:rPr>
              <a:t>psykose</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større</a:t>
            </a:r>
            <a:r>
              <a:rPr lang="en-US" sz="2000" dirty="0">
                <a:solidFill>
                  <a:srgbClr val="333333"/>
                </a:solidFill>
              </a:rPr>
              <a:t> </a:t>
            </a:r>
            <a:r>
              <a:rPr lang="en-US" sz="2000" dirty="0" err="1">
                <a:solidFill>
                  <a:srgbClr val="333333"/>
                </a:solidFill>
              </a:rPr>
              <a:t>risiko</a:t>
            </a:r>
            <a:r>
              <a:rPr lang="en-US" sz="2000" dirty="0">
                <a:solidFill>
                  <a:srgbClr val="333333"/>
                </a:solidFill>
              </a:rPr>
              <a:t> for å </a:t>
            </a:r>
            <a:r>
              <a:rPr lang="en-US" sz="2000" dirty="0" err="1">
                <a:solidFill>
                  <a:srgbClr val="333333"/>
                </a:solidFill>
              </a:rPr>
              <a:t>være</a:t>
            </a:r>
            <a:r>
              <a:rPr lang="en-US" sz="2000" dirty="0">
                <a:solidFill>
                  <a:srgbClr val="333333"/>
                </a:solidFill>
              </a:rPr>
              <a:t> et offer for </a:t>
            </a:r>
            <a:r>
              <a:rPr lang="en-US" sz="2000" dirty="0" err="1">
                <a:solidFill>
                  <a:srgbClr val="333333"/>
                </a:solidFill>
              </a:rPr>
              <a:t>enn</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en-US" sz="2000" dirty="0" err="1">
                <a:solidFill>
                  <a:srgbClr val="333333"/>
                </a:solidFill>
              </a:rPr>
              <a:t>utøver</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vold</a:t>
            </a:r>
            <a:r>
              <a:rPr lang="en-US" sz="2000" dirty="0">
                <a:solidFill>
                  <a:srgbClr val="333333"/>
                </a:solidFill>
              </a:rPr>
              <a:t>.</a:t>
            </a:r>
            <a:endParaRPr lang="de-DE" sz="2000" u="sng" dirty="0">
              <a:solidFill>
                <a:srgbClr val="333333"/>
              </a:solidFill>
            </a:endParaRPr>
          </a:p>
          <a:p>
            <a:pPr>
              <a:defRPr/>
            </a:pPr>
            <a:r>
              <a:rPr lang="de-DE" sz="2000" u="sng" dirty="0" err="1">
                <a:solidFill>
                  <a:srgbClr val="333333"/>
                </a:solidFill>
              </a:rPr>
              <a:t>Men</a:t>
            </a:r>
            <a:r>
              <a:rPr lang="de-DE" sz="2000" dirty="0">
                <a:solidFill>
                  <a:srgbClr val="333333"/>
                </a:solidFill>
              </a:rPr>
              <a:t>: </a:t>
            </a:r>
            <a:r>
              <a:rPr lang="de-DE" sz="2000" dirty="0" err="1">
                <a:solidFill>
                  <a:srgbClr val="333333"/>
                </a:solidFill>
              </a:rPr>
              <a:t>hvis</a:t>
            </a:r>
            <a:r>
              <a:rPr lang="de-DE" sz="2000" dirty="0">
                <a:solidFill>
                  <a:srgbClr val="333333"/>
                </a:solidFill>
              </a:rPr>
              <a:t> de har </a:t>
            </a:r>
            <a:r>
              <a:rPr lang="de-DE" sz="2000" dirty="0" err="1">
                <a:solidFill>
                  <a:srgbClr val="333333"/>
                </a:solidFill>
              </a:rPr>
              <a:t>utøvd</a:t>
            </a:r>
            <a:r>
              <a:rPr lang="de-DE" sz="2000" dirty="0">
                <a:solidFill>
                  <a:srgbClr val="333333"/>
                </a:solidFill>
              </a:rPr>
              <a:t> </a:t>
            </a:r>
            <a:r>
              <a:rPr lang="de-DE" sz="2000" dirty="0" err="1">
                <a:solidFill>
                  <a:srgbClr val="333333"/>
                </a:solidFill>
              </a:rPr>
              <a:t>vold</a:t>
            </a:r>
            <a:r>
              <a:rPr lang="de-DE" sz="2000" dirty="0">
                <a:solidFill>
                  <a:srgbClr val="333333"/>
                </a:solidFill>
              </a:rPr>
              <a:t>…</a:t>
            </a:r>
          </a:p>
          <a:p>
            <a:pPr marL="342900" indent="-342900">
              <a:buClr>
                <a:srgbClr val="333333"/>
              </a:buClr>
              <a:buFont typeface="WingDings"/>
              <a:buChar char=""/>
              <a:defRPr/>
            </a:pPr>
            <a:r>
              <a:rPr lang="de-DE" sz="2000" dirty="0">
                <a:solidFill>
                  <a:srgbClr val="333333"/>
                </a:solidFill>
              </a:rPr>
              <a:t>… er </a:t>
            </a:r>
            <a:r>
              <a:rPr lang="de-DE" sz="2000" dirty="0" err="1">
                <a:solidFill>
                  <a:srgbClr val="333333"/>
                </a:solidFill>
              </a:rPr>
              <a:t>det</a:t>
            </a:r>
            <a:r>
              <a:rPr lang="de-DE" sz="2000" dirty="0">
                <a:solidFill>
                  <a:srgbClr val="333333"/>
                </a:solidFill>
              </a:rPr>
              <a:t> </a:t>
            </a:r>
            <a:r>
              <a:rPr lang="de-DE" sz="2000" dirty="0" err="1">
                <a:solidFill>
                  <a:srgbClr val="333333"/>
                </a:solidFill>
              </a:rPr>
              <a:t>mer</a:t>
            </a:r>
            <a:r>
              <a:rPr lang="de-DE" sz="2000" dirty="0">
                <a:solidFill>
                  <a:srgbClr val="333333"/>
                </a:solidFill>
              </a:rPr>
              <a:t> </a:t>
            </a:r>
            <a:r>
              <a:rPr lang="de-DE" sz="2000" dirty="0" err="1">
                <a:solidFill>
                  <a:srgbClr val="333333"/>
                </a:solidFill>
              </a:rPr>
              <a:t>sannsynlig</a:t>
            </a:r>
            <a:r>
              <a:rPr lang="de-DE" sz="2000" dirty="0">
                <a:solidFill>
                  <a:srgbClr val="333333"/>
                </a:solidFill>
              </a:rPr>
              <a:t> at </a:t>
            </a:r>
            <a:r>
              <a:rPr lang="de-DE" sz="2000" dirty="0" err="1">
                <a:solidFill>
                  <a:srgbClr val="333333"/>
                </a:solidFill>
              </a:rPr>
              <a:t>avisene</a:t>
            </a:r>
            <a:r>
              <a:rPr lang="de-DE" sz="2000" dirty="0">
                <a:solidFill>
                  <a:srgbClr val="333333"/>
                </a:solidFill>
              </a:rPr>
              <a:t> </a:t>
            </a:r>
            <a:r>
              <a:rPr lang="de-DE" sz="2000" dirty="0" err="1">
                <a:solidFill>
                  <a:srgbClr val="333333"/>
                </a:solidFill>
              </a:rPr>
              <a:t>skriver</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det</a:t>
            </a:r>
            <a:r>
              <a:rPr lang="de-DE" sz="2000" dirty="0">
                <a:solidFill>
                  <a:srgbClr val="333333"/>
                </a:solidFill>
              </a:rPr>
              <a:t> </a:t>
            </a:r>
            <a:r>
              <a:rPr lang="de-DE" sz="2000" dirty="0" err="1">
                <a:solidFill>
                  <a:srgbClr val="333333"/>
                </a:solidFill>
              </a:rPr>
              <a:t>siden</a:t>
            </a:r>
            <a:r>
              <a:rPr lang="de-DE" sz="2000" dirty="0">
                <a:solidFill>
                  <a:srgbClr val="333333"/>
                </a:solidFill>
              </a:rPr>
              <a:t> </a:t>
            </a:r>
            <a:r>
              <a:rPr lang="de-DE" sz="2000" dirty="0" err="1">
                <a:solidFill>
                  <a:srgbClr val="333333"/>
                </a:solidFill>
              </a:rPr>
              <a:t>det</a:t>
            </a:r>
            <a:r>
              <a:rPr lang="de-DE" sz="2000" dirty="0">
                <a:solidFill>
                  <a:srgbClr val="333333"/>
                </a:solidFill>
              </a:rPr>
              <a:t> </a:t>
            </a:r>
            <a:r>
              <a:rPr lang="de-DE" sz="2000" dirty="0" err="1">
                <a:solidFill>
                  <a:srgbClr val="333333"/>
                </a:solidFill>
              </a:rPr>
              <a:t>skaper</a:t>
            </a:r>
            <a:r>
              <a:rPr lang="de-DE" sz="2000" dirty="0">
                <a:solidFill>
                  <a:srgbClr val="333333"/>
                </a:solidFill>
              </a:rPr>
              <a:t> </a:t>
            </a:r>
            <a:r>
              <a:rPr lang="de-DE" sz="2000" dirty="0" err="1">
                <a:solidFill>
                  <a:srgbClr val="333333"/>
                </a:solidFill>
              </a:rPr>
              <a:t>større</a:t>
            </a:r>
            <a:r>
              <a:rPr lang="de-DE" sz="2000" dirty="0">
                <a:solidFill>
                  <a:srgbClr val="333333"/>
                </a:solidFill>
              </a:rPr>
              <a:t> </a:t>
            </a:r>
            <a:r>
              <a:rPr lang="de-DE" sz="2000" dirty="0" err="1">
                <a:solidFill>
                  <a:srgbClr val="333333"/>
                </a:solidFill>
              </a:rPr>
              <a:t>overskrifter</a:t>
            </a:r>
            <a:r>
              <a:rPr lang="en-US" sz="2000" dirty="0">
                <a:solidFill>
                  <a:srgbClr val="333333"/>
                </a:solidFill>
              </a:rPr>
              <a:t>: </a:t>
            </a:r>
            <a:r>
              <a:rPr lang="en-US" sz="2000" dirty="0" err="1">
                <a:solidFill>
                  <a:srgbClr val="333333"/>
                </a:solidFill>
              </a:rPr>
              <a:t>måten</a:t>
            </a:r>
            <a:r>
              <a:rPr lang="en-US" sz="2000" dirty="0">
                <a:solidFill>
                  <a:srgbClr val="333333"/>
                </a:solidFill>
              </a:rPr>
              <a:t> </a:t>
            </a:r>
            <a:r>
              <a:rPr lang="en-US" sz="2000" dirty="0" err="1">
                <a:solidFill>
                  <a:srgbClr val="333333"/>
                </a:solidFill>
              </a:rPr>
              <a:t>forbrytelsen</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skjedd</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fremstå</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merkelig</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vanskeligere</a:t>
            </a:r>
            <a:r>
              <a:rPr lang="en-US" sz="2000" dirty="0">
                <a:solidFill>
                  <a:srgbClr val="333333"/>
                </a:solidFill>
              </a:rPr>
              <a:t> å </a:t>
            </a:r>
            <a:r>
              <a:rPr lang="en-US" sz="2000" dirty="0" err="1">
                <a:solidFill>
                  <a:srgbClr val="333333"/>
                </a:solidFill>
              </a:rPr>
              <a:t>forstå</a:t>
            </a:r>
            <a:r>
              <a:rPr lang="en-US" sz="2000" dirty="0">
                <a:solidFill>
                  <a:srgbClr val="333333"/>
                </a:solidFill>
              </a:rPr>
              <a:t> </a:t>
            </a:r>
            <a:r>
              <a:rPr lang="de-DE" sz="2000" dirty="0">
                <a:solidFill>
                  <a:srgbClr val="333333"/>
                </a:solidFill>
              </a:rPr>
              <a:t>(f.</a:t>
            </a:r>
            <a:r>
              <a:rPr lang="en-US" sz="2000" dirty="0" err="1">
                <a:solidFill>
                  <a:srgbClr val="333333"/>
                </a:solidFill>
              </a:rPr>
              <a:t>eks</a:t>
            </a:r>
            <a:r>
              <a:rPr lang="en-US" sz="2000" dirty="0">
                <a:solidFill>
                  <a:srgbClr val="333333"/>
                </a:solidFill>
              </a:rPr>
              <a:t>. </a:t>
            </a:r>
            <a:r>
              <a:rPr lang="en-US" sz="2000" dirty="0" err="1">
                <a:solidFill>
                  <a:srgbClr val="333333"/>
                </a:solidFill>
              </a:rPr>
              <a:t>psykisk</a:t>
            </a:r>
            <a:r>
              <a:rPr lang="en-US" sz="2000" dirty="0">
                <a:solidFill>
                  <a:srgbClr val="333333"/>
                </a:solidFill>
              </a:rPr>
              <a:t> </a:t>
            </a:r>
            <a:r>
              <a:rPr lang="en-US" sz="2000" dirty="0" err="1">
                <a:solidFill>
                  <a:srgbClr val="333333"/>
                </a:solidFill>
              </a:rPr>
              <a:t>syk</a:t>
            </a:r>
            <a:r>
              <a:rPr lang="en-US" sz="2000" dirty="0">
                <a:solidFill>
                  <a:srgbClr val="333333"/>
                </a:solidFill>
              </a:rPr>
              <a:t> person </a:t>
            </a:r>
            <a:r>
              <a:rPr lang="en-US" sz="2000" dirty="0" err="1">
                <a:solidFill>
                  <a:srgbClr val="333333"/>
                </a:solidFill>
              </a:rPr>
              <a:t>som</a:t>
            </a:r>
            <a:r>
              <a:rPr lang="en-US" sz="2000" dirty="0">
                <a:solidFill>
                  <a:srgbClr val="333333"/>
                </a:solidFill>
              </a:rPr>
              <a:t> </a:t>
            </a:r>
            <a:r>
              <a:rPr lang="en-US" sz="2000" dirty="0" err="1">
                <a:solidFill>
                  <a:srgbClr val="333333"/>
                </a:solidFill>
              </a:rPr>
              <a:t>angrep</a:t>
            </a:r>
            <a:r>
              <a:rPr lang="en-US" sz="2000" dirty="0">
                <a:solidFill>
                  <a:srgbClr val="333333"/>
                </a:solidFill>
              </a:rPr>
              <a:t> de </a:t>
            </a:r>
            <a:r>
              <a:rPr lang="en-US" sz="2000" dirty="0" err="1">
                <a:solidFill>
                  <a:srgbClr val="333333"/>
                </a:solidFill>
              </a:rPr>
              <a:t>tyske</a:t>
            </a:r>
            <a:r>
              <a:rPr lang="en-US" sz="2000" dirty="0">
                <a:solidFill>
                  <a:srgbClr val="333333"/>
                </a:solidFill>
              </a:rPr>
              <a:t> </a:t>
            </a:r>
            <a:r>
              <a:rPr lang="en-US" sz="2000" dirty="0" err="1">
                <a:solidFill>
                  <a:srgbClr val="333333"/>
                </a:solidFill>
              </a:rPr>
              <a:t>politikerne</a:t>
            </a:r>
            <a:r>
              <a:rPr lang="en-US" sz="2000" dirty="0">
                <a:solidFill>
                  <a:srgbClr val="333333"/>
                </a:solidFill>
              </a:rPr>
              <a:t> Lafontaine </a:t>
            </a:r>
            <a:r>
              <a:rPr lang="en-US" sz="2000" dirty="0" err="1">
                <a:solidFill>
                  <a:srgbClr val="333333"/>
                </a:solidFill>
              </a:rPr>
              <a:t>og</a:t>
            </a:r>
            <a:r>
              <a:rPr lang="en-US" sz="2000" dirty="0">
                <a:solidFill>
                  <a:srgbClr val="333333"/>
                </a:solidFill>
              </a:rPr>
              <a:t> </a:t>
            </a:r>
            <a:r>
              <a:rPr lang="en-US" sz="2000" dirty="0" err="1">
                <a:solidFill>
                  <a:srgbClr val="333333"/>
                </a:solidFill>
              </a:rPr>
              <a:t>Schäuble</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defRPr/>
            </a:pPr>
            <a:r>
              <a:rPr lang="en-US" sz="2000" dirty="0">
                <a:solidFill>
                  <a:srgbClr val="333333"/>
                </a:solidFill>
              </a:rPr>
              <a:t>At </a:t>
            </a:r>
            <a:r>
              <a:rPr lang="en-US" sz="2000" dirty="0" err="1">
                <a:solidFill>
                  <a:srgbClr val="333333"/>
                </a:solidFill>
              </a:rPr>
              <a:t>forsvarsadvokater</a:t>
            </a:r>
            <a:r>
              <a:rPr lang="en-US" sz="2000" dirty="0">
                <a:solidFill>
                  <a:srgbClr val="333333"/>
                </a:solidFill>
              </a:rPr>
              <a:t> </a:t>
            </a:r>
            <a:r>
              <a:rPr lang="en-US" sz="2000" dirty="0" err="1">
                <a:solidFill>
                  <a:srgbClr val="333333"/>
                </a:solidFill>
              </a:rPr>
              <a:t>forklarer</a:t>
            </a:r>
            <a:r>
              <a:rPr lang="en-US" sz="2000" dirty="0">
                <a:solidFill>
                  <a:srgbClr val="333333"/>
                </a:solidFill>
              </a:rPr>
              <a:t> </a:t>
            </a:r>
            <a:r>
              <a:rPr lang="en-US" sz="2000" dirty="0" err="1">
                <a:solidFill>
                  <a:srgbClr val="333333"/>
                </a:solidFill>
              </a:rPr>
              <a:t>vold</a:t>
            </a:r>
            <a:r>
              <a:rPr lang="en-US" sz="2000" dirty="0">
                <a:solidFill>
                  <a:srgbClr val="333333"/>
                </a:solidFill>
              </a:rPr>
              <a:t> med </a:t>
            </a:r>
            <a:r>
              <a:rPr lang="en-US" sz="2000" dirty="0" err="1">
                <a:solidFill>
                  <a:srgbClr val="333333"/>
                </a:solidFill>
              </a:rPr>
              <a:t>påstander</a:t>
            </a:r>
            <a:r>
              <a:rPr lang="en-US" sz="2000" dirty="0">
                <a:solidFill>
                  <a:srgbClr val="333333"/>
                </a:solidFill>
              </a:rPr>
              <a:t> om </a:t>
            </a:r>
            <a:r>
              <a:rPr lang="en-US" sz="2000" dirty="0" err="1">
                <a:solidFill>
                  <a:srgbClr val="333333"/>
                </a:solidFill>
              </a:rPr>
              <a:t>psykisk</a:t>
            </a:r>
            <a:r>
              <a:rPr lang="en-US" sz="2000" dirty="0">
                <a:solidFill>
                  <a:srgbClr val="333333"/>
                </a:solidFill>
              </a:rPr>
              <a:t> </a:t>
            </a:r>
            <a:r>
              <a:rPr lang="en-US" sz="2000" dirty="0" err="1">
                <a:solidFill>
                  <a:srgbClr val="333333"/>
                </a:solidFill>
              </a:rPr>
              <a:t>lidelse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utilregnelighet</a:t>
            </a:r>
            <a:r>
              <a:rPr lang="en-US" sz="2000" dirty="0">
                <a:solidFill>
                  <a:srgbClr val="333333"/>
                </a:solidFill>
              </a:rPr>
              <a:t> (</a:t>
            </a:r>
            <a:r>
              <a:rPr lang="en-US" sz="2000" dirty="0" err="1">
                <a:solidFill>
                  <a:srgbClr val="333333"/>
                </a:solidFill>
              </a:rPr>
              <a:t>sant</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forsterker</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inntrykket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2559036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de-DE" sz="2000" dirty="0">
                <a:solidFill>
                  <a:srgbClr val="333333"/>
                </a:solidFill>
              </a:rPr>
              <a:t>Er </a:t>
            </a:r>
            <a:r>
              <a:rPr lang="de-DE" sz="2000" dirty="0" err="1">
                <a:solidFill>
                  <a:srgbClr val="333333"/>
                </a:solidFill>
              </a:rPr>
              <a:t>dette</a:t>
            </a:r>
            <a:r>
              <a:rPr lang="de-DE" sz="2000" dirty="0">
                <a:solidFill>
                  <a:srgbClr val="333333"/>
                </a:solidFill>
              </a:rPr>
              <a:t> </a:t>
            </a:r>
            <a:r>
              <a:rPr lang="de-DE" sz="2000" dirty="0" err="1">
                <a:solidFill>
                  <a:srgbClr val="333333"/>
                </a:solidFill>
              </a:rPr>
              <a:t>sant</a:t>
            </a:r>
            <a:r>
              <a:rPr lang="de-DE" sz="2000" dirty="0">
                <a:solidFill>
                  <a:srgbClr val="333333"/>
                </a:solidFill>
              </a:rPr>
              <a:t>? NEI!</a:t>
            </a:r>
          </a:p>
          <a:p>
            <a:pPr marL="342900" indent="-342900" eaLnBrk="1" fontAlgn="auto" hangingPunct="1">
              <a:buClr>
                <a:srgbClr val="000000"/>
              </a:buClr>
              <a:buFont typeface="WingDings"/>
              <a:buChar char=""/>
              <a:defRPr/>
            </a:pPr>
            <a:r>
              <a:rPr lang="de-DE" sz="2000" dirty="0" err="1">
                <a:solidFill>
                  <a:srgbClr val="004992"/>
                </a:solidFill>
              </a:rPr>
              <a:t>Multippel</a:t>
            </a:r>
            <a:r>
              <a:rPr lang="de-DE" sz="2000" dirty="0">
                <a:solidFill>
                  <a:srgbClr val="004992"/>
                </a:solidFill>
              </a:rPr>
              <a:t> </a:t>
            </a:r>
            <a:r>
              <a:rPr lang="de-DE" sz="2000" dirty="0" err="1">
                <a:solidFill>
                  <a:srgbClr val="004992"/>
                </a:solidFill>
              </a:rPr>
              <a:t>personlighet</a:t>
            </a:r>
            <a:r>
              <a:rPr lang="de-DE" sz="2000" dirty="0">
                <a:solidFill>
                  <a:srgbClr val="004992"/>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bildet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uriktig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misvisende</a:t>
            </a:r>
            <a:r>
              <a:rPr lang="en-US" sz="2000" dirty="0">
                <a:solidFill>
                  <a:srgbClr val="333333"/>
                </a:solidFill>
              </a:rPr>
              <a:t>. </a:t>
            </a:r>
            <a:r>
              <a:rPr lang="en-US" sz="2000" dirty="0" err="1">
                <a:solidFill>
                  <a:srgbClr val="333333"/>
                </a:solidFill>
              </a:rPr>
              <a:t>Før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første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kontroversielt</a:t>
            </a:r>
            <a:r>
              <a:rPr lang="en-US" sz="2000" dirty="0">
                <a:solidFill>
                  <a:srgbClr val="333333"/>
                </a:solidFill>
              </a:rPr>
              <a:t> om </a:t>
            </a:r>
            <a:r>
              <a:rPr lang="en-US" sz="2000" dirty="0" err="1">
                <a:solidFill>
                  <a:srgbClr val="333333"/>
                </a:solidFill>
              </a:rPr>
              <a:t>multippel</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splittet</a:t>
            </a:r>
            <a:r>
              <a:rPr lang="en-US" sz="2000" dirty="0">
                <a:solidFill>
                  <a:srgbClr val="333333"/>
                </a:solidFill>
              </a:rPr>
              <a:t> </a:t>
            </a:r>
            <a:r>
              <a:rPr lang="en-US" sz="2000" dirty="0" err="1">
                <a:solidFill>
                  <a:srgbClr val="333333"/>
                </a:solidFill>
              </a:rPr>
              <a:t>personlighet</a:t>
            </a:r>
            <a:r>
              <a:rPr lang="en-US" sz="2000" dirty="0">
                <a:solidFill>
                  <a:srgbClr val="333333"/>
                </a:solidFill>
              </a:rPr>
              <a:t> </a:t>
            </a:r>
            <a:r>
              <a:rPr lang="en-US" sz="2000" dirty="0" err="1">
                <a:solidFill>
                  <a:srgbClr val="333333"/>
                </a:solidFill>
              </a:rPr>
              <a:t>ekstisterer</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det</a:t>
            </a:r>
            <a:r>
              <a:rPr lang="en-US" sz="2000" dirty="0">
                <a:solidFill>
                  <a:srgbClr val="333333"/>
                </a:solidFill>
              </a:rPr>
              <a:t> hele tatt. For </a:t>
            </a:r>
            <a:r>
              <a:rPr lang="en-US" sz="2000" dirty="0" err="1">
                <a:solidFill>
                  <a:srgbClr val="333333"/>
                </a:solidFill>
              </a:rPr>
              <a:t>det</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symptomet</a:t>
            </a:r>
            <a:r>
              <a:rPr lang="en-US" sz="2000" dirty="0">
                <a:solidFill>
                  <a:srgbClr val="333333"/>
                </a:solidFill>
              </a:rPr>
              <a:t> </a:t>
            </a:r>
            <a:r>
              <a:rPr lang="en-US" sz="2000" dirty="0" err="1">
                <a:solidFill>
                  <a:srgbClr val="333333"/>
                </a:solidFill>
              </a:rPr>
              <a:t>ingenting</a:t>
            </a:r>
            <a:r>
              <a:rPr lang="en-US" sz="2000" dirty="0">
                <a:solidFill>
                  <a:srgbClr val="333333"/>
                </a:solidFill>
              </a:rPr>
              <a:t> med </a:t>
            </a:r>
            <a:r>
              <a:rPr lang="en-US" sz="2000" dirty="0" err="1">
                <a:solidFill>
                  <a:srgbClr val="333333"/>
                </a:solidFill>
              </a:rPr>
              <a:t>schizofreni</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psykose</a:t>
            </a:r>
            <a:r>
              <a:rPr lang="en-US" sz="2000" dirty="0">
                <a:solidFill>
                  <a:srgbClr val="333333"/>
                </a:solidFill>
              </a:rPr>
              <a:t> å </a:t>
            </a:r>
            <a:r>
              <a:rPr lang="en-US" sz="2000" dirty="0" err="1">
                <a:solidFill>
                  <a:srgbClr val="333333"/>
                </a:solidFill>
              </a:rPr>
              <a:t>gjøre</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1263925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de-DE" sz="2000" dirty="0">
                <a:solidFill>
                  <a:srgbClr val="333333"/>
                </a:solidFill>
              </a:rPr>
              <a:t>Er </a:t>
            </a:r>
            <a:r>
              <a:rPr lang="de-DE" sz="2000" dirty="0" err="1">
                <a:solidFill>
                  <a:srgbClr val="333333"/>
                </a:solidFill>
              </a:rPr>
              <a:t>dette</a:t>
            </a:r>
            <a:r>
              <a:rPr lang="de-DE" sz="2000" dirty="0">
                <a:solidFill>
                  <a:srgbClr val="333333"/>
                </a:solidFill>
              </a:rPr>
              <a:t> </a:t>
            </a:r>
            <a:r>
              <a:rPr lang="de-DE" sz="2000" dirty="0" err="1">
                <a:solidFill>
                  <a:srgbClr val="333333"/>
                </a:solidFill>
              </a:rPr>
              <a:t>sant</a:t>
            </a:r>
            <a:r>
              <a:rPr lang="de-DE" sz="2000" dirty="0">
                <a:solidFill>
                  <a:srgbClr val="333333"/>
                </a:solidFill>
              </a:rPr>
              <a:t>? NEI!</a:t>
            </a:r>
          </a:p>
          <a:p>
            <a:pPr marL="342900" indent="-342900" eaLnBrk="1" fontAlgn="auto" hangingPunct="1">
              <a:buClr>
                <a:srgbClr val="000000"/>
              </a:buClr>
              <a:buFont typeface="WingDings"/>
              <a:buChar char=""/>
              <a:defRPr/>
            </a:pPr>
            <a:r>
              <a:rPr lang="de-DE" sz="2000" dirty="0" err="1">
                <a:solidFill>
                  <a:srgbClr val="004992"/>
                </a:solidFill>
              </a:rPr>
              <a:t>Multippel</a:t>
            </a:r>
            <a:r>
              <a:rPr lang="de-DE" sz="2000" dirty="0">
                <a:solidFill>
                  <a:srgbClr val="004992"/>
                </a:solidFill>
              </a:rPr>
              <a:t> </a:t>
            </a:r>
            <a:r>
              <a:rPr lang="de-DE" sz="2000" dirty="0" err="1">
                <a:solidFill>
                  <a:srgbClr val="004992"/>
                </a:solidFill>
              </a:rPr>
              <a:t>personlighet</a:t>
            </a:r>
            <a:r>
              <a:rPr lang="de-DE" sz="2000" dirty="0">
                <a:solidFill>
                  <a:srgbClr val="004992"/>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bildet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uriktig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misvisende</a:t>
            </a:r>
            <a:r>
              <a:rPr lang="en-US" sz="2000" dirty="0">
                <a:solidFill>
                  <a:srgbClr val="333333"/>
                </a:solidFill>
              </a:rPr>
              <a:t>. </a:t>
            </a:r>
            <a:r>
              <a:rPr lang="en-US" sz="2000" dirty="0" err="1">
                <a:solidFill>
                  <a:srgbClr val="333333"/>
                </a:solidFill>
              </a:rPr>
              <a:t>Før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første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kontroversielt</a:t>
            </a:r>
            <a:r>
              <a:rPr lang="en-US" sz="2000" dirty="0">
                <a:solidFill>
                  <a:srgbClr val="333333"/>
                </a:solidFill>
              </a:rPr>
              <a:t> om </a:t>
            </a:r>
            <a:r>
              <a:rPr lang="en-US" sz="2000" dirty="0" err="1">
                <a:solidFill>
                  <a:srgbClr val="333333"/>
                </a:solidFill>
              </a:rPr>
              <a:t>multippel</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splittet</a:t>
            </a:r>
            <a:r>
              <a:rPr lang="en-US" sz="2000" dirty="0">
                <a:solidFill>
                  <a:srgbClr val="333333"/>
                </a:solidFill>
              </a:rPr>
              <a:t> </a:t>
            </a:r>
            <a:r>
              <a:rPr lang="en-US" sz="2000" dirty="0" err="1">
                <a:solidFill>
                  <a:srgbClr val="333333"/>
                </a:solidFill>
              </a:rPr>
              <a:t>personlighet</a:t>
            </a:r>
            <a:r>
              <a:rPr lang="en-US" sz="2000" dirty="0">
                <a:solidFill>
                  <a:srgbClr val="333333"/>
                </a:solidFill>
              </a:rPr>
              <a:t> </a:t>
            </a:r>
            <a:r>
              <a:rPr lang="en-US" sz="2000" dirty="0" err="1">
                <a:solidFill>
                  <a:srgbClr val="333333"/>
                </a:solidFill>
              </a:rPr>
              <a:t>ekstisterer</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det</a:t>
            </a:r>
            <a:r>
              <a:rPr lang="en-US" sz="2000" dirty="0">
                <a:solidFill>
                  <a:srgbClr val="333333"/>
                </a:solidFill>
              </a:rPr>
              <a:t> hele tatt. For </a:t>
            </a:r>
            <a:r>
              <a:rPr lang="en-US" sz="2000" dirty="0" err="1">
                <a:solidFill>
                  <a:srgbClr val="333333"/>
                </a:solidFill>
              </a:rPr>
              <a:t>det</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symptomet</a:t>
            </a:r>
            <a:r>
              <a:rPr lang="en-US" sz="2000" dirty="0">
                <a:solidFill>
                  <a:srgbClr val="333333"/>
                </a:solidFill>
              </a:rPr>
              <a:t> </a:t>
            </a:r>
            <a:r>
              <a:rPr lang="en-US" sz="2000" dirty="0" err="1">
                <a:solidFill>
                  <a:srgbClr val="333333"/>
                </a:solidFill>
              </a:rPr>
              <a:t>ingenting</a:t>
            </a:r>
            <a:r>
              <a:rPr lang="en-US" sz="2000" dirty="0">
                <a:solidFill>
                  <a:srgbClr val="333333"/>
                </a:solidFill>
              </a:rPr>
              <a:t> med </a:t>
            </a:r>
            <a:r>
              <a:rPr lang="en-US" sz="2000" dirty="0" err="1">
                <a:solidFill>
                  <a:srgbClr val="333333"/>
                </a:solidFill>
              </a:rPr>
              <a:t>schizofreni</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psykose</a:t>
            </a:r>
            <a:r>
              <a:rPr lang="en-US" sz="2000" dirty="0">
                <a:solidFill>
                  <a:srgbClr val="333333"/>
                </a:solidFill>
              </a:rPr>
              <a:t> å </a:t>
            </a:r>
            <a:r>
              <a:rPr lang="en-US" sz="2000" dirty="0" err="1">
                <a:solidFill>
                  <a:srgbClr val="333333"/>
                </a:solidFill>
              </a:rPr>
              <a:t>gjøre</a:t>
            </a:r>
            <a:r>
              <a:rPr lang="en-US" sz="2000" dirty="0">
                <a:solidFill>
                  <a:srgbClr val="333333"/>
                </a:solidFill>
              </a:rPr>
              <a:t>.</a:t>
            </a:r>
          </a:p>
          <a:p>
            <a:pPr marL="342900" indent="-342900" eaLnBrk="1" fontAlgn="auto" hangingPunct="1">
              <a:buClr>
                <a:srgbClr val="000000"/>
              </a:buClr>
              <a:buFont typeface="WingDings"/>
              <a:buChar char=""/>
              <a:defRPr/>
            </a:pPr>
            <a:r>
              <a:rPr lang="de-DE" sz="2000" dirty="0">
                <a:solidFill>
                  <a:srgbClr val="004992"/>
                </a:solidFill>
              </a:rPr>
              <a:t>Ikke intelligent: </a:t>
            </a:r>
            <a:r>
              <a:rPr lang="en-US" sz="2000" dirty="0" err="1">
                <a:solidFill>
                  <a:srgbClr val="333333"/>
                </a:solidFill>
              </a:rPr>
              <a:t>Utvikling</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psykiske</a:t>
            </a:r>
            <a:r>
              <a:rPr lang="en-US" sz="2000" dirty="0">
                <a:solidFill>
                  <a:srgbClr val="333333"/>
                </a:solidFill>
              </a:rPr>
              <a:t> </a:t>
            </a:r>
            <a:r>
              <a:rPr lang="en-US" sz="2000" dirty="0" err="1">
                <a:solidFill>
                  <a:srgbClr val="333333"/>
                </a:solidFill>
              </a:rPr>
              <a:t>lidelser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ikke</a:t>
            </a:r>
            <a:r>
              <a:rPr lang="en-US" sz="2000" dirty="0">
                <a:solidFill>
                  <a:srgbClr val="333333"/>
                </a:solidFill>
              </a:rPr>
              <a:t> med </a:t>
            </a:r>
            <a:r>
              <a:rPr lang="en-US" sz="2000" dirty="0" err="1">
                <a:solidFill>
                  <a:srgbClr val="333333"/>
                </a:solidFill>
              </a:rPr>
              <a:t>intelligens</a:t>
            </a:r>
            <a:r>
              <a:rPr lang="en-US" sz="2000" dirty="0">
                <a:solidFill>
                  <a:srgbClr val="333333"/>
                </a:solidFill>
              </a:rPr>
              <a:t> å </a:t>
            </a:r>
            <a:r>
              <a:rPr lang="en-US" sz="2000" dirty="0" err="1">
                <a:solidFill>
                  <a:srgbClr val="333333"/>
                </a:solidFill>
              </a:rPr>
              <a:t>gjøre</a:t>
            </a:r>
            <a:r>
              <a:rPr lang="en-US" sz="2000" dirty="0">
                <a:solidFill>
                  <a:srgbClr val="333333"/>
                </a:solidFill>
              </a:rPr>
              <a:t>. </a:t>
            </a:r>
            <a:r>
              <a:rPr lang="en-US" sz="2000" dirty="0" err="1">
                <a:solidFill>
                  <a:srgbClr val="333333"/>
                </a:solidFill>
              </a:rPr>
              <a:t>Akkurat</a:t>
            </a:r>
            <a:r>
              <a:rPr lang="en-US" sz="2000" dirty="0">
                <a:solidFill>
                  <a:srgbClr val="333333"/>
                </a:solidFill>
              </a:rPr>
              <a:t> </a:t>
            </a:r>
            <a:r>
              <a:rPr lang="en-US" sz="2000" dirty="0" err="1">
                <a:solidFill>
                  <a:srgbClr val="333333"/>
                </a:solidFill>
              </a:rPr>
              <a:t>slik</a:t>
            </a:r>
            <a:r>
              <a:rPr lang="en-US" sz="2000" dirty="0">
                <a:solidFill>
                  <a:srgbClr val="333333"/>
                </a:solidFill>
              </a:rPr>
              <a:t> </a:t>
            </a:r>
            <a:r>
              <a:rPr lang="en-US" sz="2000" dirty="0" err="1">
                <a:solidFill>
                  <a:srgbClr val="333333"/>
                </a:solidFill>
              </a:rPr>
              <a:t>tilfellet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normalbefolkningen</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har</a:t>
            </a:r>
            <a:r>
              <a:rPr lang="en-US" sz="2000" dirty="0">
                <a:solidFill>
                  <a:srgbClr val="333333"/>
                </a:solidFill>
              </a:rPr>
              <a:t> mange </a:t>
            </a:r>
            <a:r>
              <a:rPr lang="en-US" sz="2000" dirty="0" err="1">
                <a:solidFill>
                  <a:srgbClr val="333333"/>
                </a:solidFill>
              </a:rPr>
              <a:t>personer</a:t>
            </a:r>
            <a:r>
              <a:rPr lang="en-US" sz="2000" dirty="0">
                <a:solidFill>
                  <a:srgbClr val="333333"/>
                </a:solidFill>
              </a:rPr>
              <a:t> med </a:t>
            </a:r>
            <a:r>
              <a:rPr lang="en-US" sz="2000" dirty="0" err="1">
                <a:solidFill>
                  <a:srgbClr val="333333"/>
                </a:solidFill>
              </a:rPr>
              <a:t>psykose</a:t>
            </a:r>
            <a:r>
              <a:rPr lang="en-US" sz="2000" dirty="0">
                <a:solidFill>
                  <a:srgbClr val="333333"/>
                </a:solidFill>
              </a:rPr>
              <a:t> </a:t>
            </a:r>
            <a:r>
              <a:rPr lang="en-US" sz="2000" dirty="0" err="1">
                <a:solidFill>
                  <a:srgbClr val="333333"/>
                </a:solidFill>
              </a:rPr>
              <a:t>intelligens</a:t>
            </a:r>
            <a:r>
              <a:rPr lang="en-US" sz="2000" dirty="0">
                <a:solidFill>
                  <a:srgbClr val="333333"/>
                </a:solidFill>
              </a:rPr>
              <a:t> over </a:t>
            </a:r>
            <a:r>
              <a:rPr lang="en-US" sz="2000" err="1">
                <a:solidFill>
                  <a:srgbClr val="333333"/>
                </a:solidFill>
              </a:rPr>
              <a:t>gjennomsnittet</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796678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Stigma mot de som opplever psykose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de-DE" sz="2000" dirty="0">
                <a:solidFill>
                  <a:srgbClr val="333333"/>
                </a:solidFill>
              </a:rPr>
              <a:t>Er </a:t>
            </a:r>
            <a:r>
              <a:rPr lang="de-DE" sz="2000" dirty="0" err="1">
                <a:solidFill>
                  <a:srgbClr val="333333"/>
                </a:solidFill>
              </a:rPr>
              <a:t>dette</a:t>
            </a:r>
            <a:r>
              <a:rPr lang="de-DE" sz="2000" dirty="0">
                <a:solidFill>
                  <a:srgbClr val="333333"/>
                </a:solidFill>
              </a:rPr>
              <a:t> </a:t>
            </a:r>
            <a:r>
              <a:rPr lang="de-DE" sz="2000" dirty="0" err="1">
                <a:solidFill>
                  <a:srgbClr val="333333"/>
                </a:solidFill>
              </a:rPr>
              <a:t>sant</a:t>
            </a:r>
            <a:r>
              <a:rPr lang="de-DE" sz="2000" dirty="0">
                <a:solidFill>
                  <a:srgbClr val="333333"/>
                </a:solidFill>
              </a:rPr>
              <a:t>? NEI!</a:t>
            </a:r>
          </a:p>
          <a:p>
            <a:pPr marL="342900" indent="-342900" eaLnBrk="1" fontAlgn="auto" hangingPunct="1">
              <a:buClr>
                <a:srgbClr val="000000"/>
              </a:buClr>
              <a:buFont typeface="WingDings"/>
              <a:buChar char=""/>
              <a:defRPr/>
            </a:pPr>
            <a:r>
              <a:rPr lang="de-DE" sz="2000" dirty="0" err="1">
                <a:solidFill>
                  <a:srgbClr val="004992"/>
                </a:solidFill>
              </a:rPr>
              <a:t>Multippel</a:t>
            </a:r>
            <a:r>
              <a:rPr lang="de-DE" sz="2000" dirty="0">
                <a:solidFill>
                  <a:srgbClr val="004992"/>
                </a:solidFill>
              </a:rPr>
              <a:t> </a:t>
            </a:r>
            <a:r>
              <a:rPr lang="de-DE" sz="2000" dirty="0" err="1">
                <a:solidFill>
                  <a:srgbClr val="004992"/>
                </a:solidFill>
              </a:rPr>
              <a:t>personlighet</a:t>
            </a:r>
            <a:r>
              <a:rPr lang="de-DE" sz="2000" dirty="0">
                <a:solidFill>
                  <a:srgbClr val="004992"/>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bildet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uriktig</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misvisende</a:t>
            </a:r>
            <a:r>
              <a:rPr lang="en-US" sz="2000" dirty="0">
                <a:solidFill>
                  <a:srgbClr val="333333"/>
                </a:solidFill>
              </a:rPr>
              <a:t>. </a:t>
            </a:r>
            <a:r>
              <a:rPr lang="en-US" sz="2000" dirty="0" err="1">
                <a:solidFill>
                  <a:srgbClr val="333333"/>
                </a:solidFill>
              </a:rPr>
              <a:t>Før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første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kontroversielt</a:t>
            </a:r>
            <a:r>
              <a:rPr lang="en-US" sz="2000" dirty="0">
                <a:solidFill>
                  <a:srgbClr val="333333"/>
                </a:solidFill>
              </a:rPr>
              <a:t> om </a:t>
            </a:r>
            <a:r>
              <a:rPr lang="en-US" sz="2000" dirty="0" err="1">
                <a:solidFill>
                  <a:srgbClr val="333333"/>
                </a:solidFill>
              </a:rPr>
              <a:t>multippel</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splittet</a:t>
            </a:r>
            <a:r>
              <a:rPr lang="en-US" sz="2000" dirty="0">
                <a:solidFill>
                  <a:srgbClr val="333333"/>
                </a:solidFill>
              </a:rPr>
              <a:t> </a:t>
            </a:r>
            <a:r>
              <a:rPr lang="en-US" sz="2000" dirty="0" err="1">
                <a:solidFill>
                  <a:srgbClr val="333333"/>
                </a:solidFill>
              </a:rPr>
              <a:t>personlighet</a:t>
            </a:r>
            <a:r>
              <a:rPr lang="en-US" sz="2000" dirty="0">
                <a:solidFill>
                  <a:srgbClr val="333333"/>
                </a:solidFill>
              </a:rPr>
              <a:t> </a:t>
            </a:r>
            <a:r>
              <a:rPr lang="en-US" sz="2000" dirty="0" err="1">
                <a:solidFill>
                  <a:srgbClr val="333333"/>
                </a:solidFill>
              </a:rPr>
              <a:t>ekstisterer</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det</a:t>
            </a:r>
            <a:r>
              <a:rPr lang="en-US" sz="2000" dirty="0">
                <a:solidFill>
                  <a:srgbClr val="333333"/>
                </a:solidFill>
              </a:rPr>
              <a:t> hele tatt. For </a:t>
            </a:r>
            <a:r>
              <a:rPr lang="en-US" sz="2000" dirty="0" err="1">
                <a:solidFill>
                  <a:srgbClr val="333333"/>
                </a:solidFill>
              </a:rPr>
              <a:t>det</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symptomet</a:t>
            </a:r>
            <a:r>
              <a:rPr lang="en-US" sz="2000" dirty="0">
                <a:solidFill>
                  <a:srgbClr val="333333"/>
                </a:solidFill>
              </a:rPr>
              <a:t> </a:t>
            </a:r>
            <a:r>
              <a:rPr lang="en-US" sz="2000" dirty="0" err="1">
                <a:solidFill>
                  <a:srgbClr val="333333"/>
                </a:solidFill>
              </a:rPr>
              <a:t>ingenting</a:t>
            </a:r>
            <a:r>
              <a:rPr lang="en-US" sz="2000" dirty="0">
                <a:solidFill>
                  <a:srgbClr val="333333"/>
                </a:solidFill>
              </a:rPr>
              <a:t> med </a:t>
            </a:r>
            <a:r>
              <a:rPr lang="en-US" sz="2000" dirty="0" err="1">
                <a:solidFill>
                  <a:srgbClr val="333333"/>
                </a:solidFill>
              </a:rPr>
              <a:t>schizofreni</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psykose</a:t>
            </a:r>
            <a:r>
              <a:rPr lang="en-US" sz="2000" dirty="0">
                <a:solidFill>
                  <a:srgbClr val="333333"/>
                </a:solidFill>
              </a:rPr>
              <a:t> å </a:t>
            </a:r>
            <a:r>
              <a:rPr lang="en-US" sz="2000" dirty="0" err="1">
                <a:solidFill>
                  <a:srgbClr val="333333"/>
                </a:solidFill>
              </a:rPr>
              <a:t>gjøre</a:t>
            </a:r>
            <a:r>
              <a:rPr lang="en-US" sz="2000" dirty="0">
                <a:solidFill>
                  <a:srgbClr val="333333"/>
                </a:solidFill>
              </a:rPr>
              <a:t>.</a:t>
            </a:r>
          </a:p>
          <a:p>
            <a:pPr marL="342900" indent="-342900" eaLnBrk="1" fontAlgn="auto" hangingPunct="1">
              <a:buClr>
                <a:srgbClr val="000000"/>
              </a:buClr>
              <a:buFont typeface="WingDings"/>
              <a:buChar char=""/>
              <a:defRPr/>
            </a:pPr>
            <a:r>
              <a:rPr lang="de-DE" sz="2000" dirty="0">
                <a:solidFill>
                  <a:srgbClr val="004992"/>
                </a:solidFill>
              </a:rPr>
              <a:t>Ikke intelligent: </a:t>
            </a:r>
            <a:r>
              <a:rPr lang="en-US" sz="2000" dirty="0" err="1">
                <a:solidFill>
                  <a:srgbClr val="333333"/>
                </a:solidFill>
              </a:rPr>
              <a:t>Utvikling</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psykiske</a:t>
            </a:r>
            <a:r>
              <a:rPr lang="en-US" sz="2000" dirty="0">
                <a:solidFill>
                  <a:srgbClr val="333333"/>
                </a:solidFill>
              </a:rPr>
              <a:t> </a:t>
            </a:r>
            <a:r>
              <a:rPr lang="en-US" sz="2000" dirty="0" err="1">
                <a:solidFill>
                  <a:srgbClr val="333333"/>
                </a:solidFill>
              </a:rPr>
              <a:t>lidelser</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ikke</a:t>
            </a:r>
            <a:r>
              <a:rPr lang="en-US" sz="2000" dirty="0">
                <a:solidFill>
                  <a:srgbClr val="333333"/>
                </a:solidFill>
              </a:rPr>
              <a:t> med </a:t>
            </a:r>
            <a:r>
              <a:rPr lang="en-US" sz="2000" dirty="0" err="1">
                <a:solidFill>
                  <a:srgbClr val="333333"/>
                </a:solidFill>
              </a:rPr>
              <a:t>intelligens</a:t>
            </a:r>
            <a:r>
              <a:rPr lang="en-US" sz="2000" dirty="0">
                <a:solidFill>
                  <a:srgbClr val="333333"/>
                </a:solidFill>
              </a:rPr>
              <a:t> å </a:t>
            </a:r>
            <a:r>
              <a:rPr lang="en-US" sz="2000" dirty="0" err="1">
                <a:solidFill>
                  <a:srgbClr val="333333"/>
                </a:solidFill>
              </a:rPr>
              <a:t>gjøre</a:t>
            </a:r>
            <a:r>
              <a:rPr lang="en-US" sz="2000" dirty="0">
                <a:solidFill>
                  <a:srgbClr val="333333"/>
                </a:solidFill>
              </a:rPr>
              <a:t>. </a:t>
            </a:r>
            <a:r>
              <a:rPr lang="en-US" sz="2000" dirty="0" err="1">
                <a:solidFill>
                  <a:srgbClr val="333333"/>
                </a:solidFill>
              </a:rPr>
              <a:t>Akkurat</a:t>
            </a:r>
            <a:r>
              <a:rPr lang="en-US" sz="2000" dirty="0">
                <a:solidFill>
                  <a:srgbClr val="333333"/>
                </a:solidFill>
              </a:rPr>
              <a:t> </a:t>
            </a:r>
            <a:r>
              <a:rPr lang="en-US" sz="2000" dirty="0" err="1">
                <a:solidFill>
                  <a:srgbClr val="333333"/>
                </a:solidFill>
              </a:rPr>
              <a:t>slik</a:t>
            </a:r>
            <a:r>
              <a:rPr lang="en-US" sz="2000" dirty="0">
                <a:solidFill>
                  <a:srgbClr val="333333"/>
                </a:solidFill>
              </a:rPr>
              <a:t> </a:t>
            </a:r>
            <a:r>
              <a:rPr lang="en-US" sz="2000" dirty="0" err="1">
                <a:solidFill>
                  <a:srgbClr val="333333"/>
                </a:solidFill>
              </a:rPr>
              <a:t>tilfellet</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normalbefolkningen</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har</a:t>
            </a:r>
            <a:r>
              <a:rPr lang="en-US" sz="2000" dirty="0">
                <a:solidFill>
                  <a:srgbClr val="333333"/>
                </a:solidFill>
              </a:rPr>
              <a:t> mange </a:t>
            </a:r>
            <a:r>
              <a:rPr lang="en-US" sz="2000" dirty="0" err="1">
                <a:solidFill>
                  <a:srgbClr val="333333"/>
                </a:solidFill>
              </a:rPr>
              <a:t>personer</a:t>
            </a:r>
            <a:r>
              <a:rPr lang="en-US" sz="2000" dirty="0">
                <a:solidFill>
                  <a:srgbClr val="333333"/>
                </a:solidFill>
              </a:rPr>
              <a:t> med </a:t>
            </a:r>
            <a:r>
              <a:rPr lang="en-US" sz="2000" dirty="0" err="1">
                <a:solidFill>
                  <a:srgbClr val="333333"/>
                </a:solidFill>
              </a:rPr>
              <a:t>psykose</a:t>
            </a:r>
            <a:r>
              <a:rPr lang="en-US" sz="2000" dirty="0">
                <a:solidFill>
                  <a:srgbClr val="333333"/>
                </a:solidFill>
              </a:rPr>
              <a:t> </a:t>
            </a:r>
            <a:r>
              <a:rPr lang="en-US" sz="2000" dirty="0" err="1">
                <a:solidFill>
                  <a:srgbClr val="333333"/>
                </a:solidFill>
              </a:rPr>
              <a:t>intelligens</a:t>
            </a:r>
            <a:r>
              <a:rPr lang="en-US" sz="2000" dirty="0">
                <a:solidFill>
                  <a:srgbClr val="333333"/>
                </a:solidFill>
              </a:rPr>
              <a:t> over </a:t>
            </a:r>
            <a:r>
              <a:rPr lang="en-US" sz="2000" dirty="0" err="1">
                <a:solidFill>
                  <a:srgbClr val="333333"/>
                </a:solidFill>
              </a:rPr>
              <a:t>gjennomsnittet</a:t>
            </a:r>
            <a:r>
              <a:rPr lang="en-US" sz="2000" dirty="0">
                <a:solidFill>
                  <a:srgbClr val="333333"/>
                </a:solidFill>
              </a:rPr>
              <a:t>.</a:t>
            </a:r>
            <a:endParaRPr lang="de-DE" sz="2000" dirty="0">
              <a:solidFill>
                <a:srgbClr val="333333"/>
              </a:solidFill>
            </a:endParaRPr>
          </a:p>
          <a:p>
            <a:pPr marL="342900" indent="-342900">
              <a:buClr>
                <a:srgbClr val="004992"/>
              </a:buClr>
              <a:buFont typeface="WingDings"/>
              <a:buChar char=""/>
              <a:defRPr/>
            </a:pPr>
            <a:r>
              <a:rPr lang="de-DE" sz="2000" dirty="0" err="1">
                <a:solidFill>
                  <a:srgbClr val="004992"/>
                </a:solidFill>
              </a:rPr>
              <a:t>Kronisk</a:t>
            </a:r>
            <a:r>
              <a:rPr lang="de-DE" sz="2000" dirty="0">
                <a:solidFill>
                  <a:srgbClr val="004992"/>
                </a:solidFill>
              </a:rPr>
              <a:t> </a:t>
            </a:r>
            <a:r>
              <a:rPr lang="de-DE" sz="2000" dirty="0" err="1">
                <a:solidFill>
                  <a:srgbClr val="004992"/>
                </a:solidFill>
              </a:rPr>
              <a:t>tilstand</a:t>
            </a:r>
            <a:r>
              <a:rPr lang="de-DE" sz="2000" dirty="0">
                <a:solidFill>
                  <a:srgbClr val="004992"/>
                </a:solidFill>
              </a:rPr>
              <a:t>: </a:t>
            </a:r>
            <a:r>
              <a:rPr lang="en-US" sz="2000" dirty="0">
                <a:solidFill>
                  <a:srgbClr val="333333"/>
                </a:solidFill>
              </a:rPr>
              <a:t>Med den </a:t>
            </a:r>
            <a:r>
              <a:rPr lang="en-US" sz="2000" dirty="0" err="1">
                <a:solidFill>
                  <a:srgbClr val="333333"/>
                </a:solidFill>
              </a:rPr>
              <a:t>riktige</a:t>
            </a:r>
            <a:r>
              <a:rPr lang="en-US" sz="2000" dirty="0">
                <a:solidFill>
                  <a:srgbClr val="333333"/>
                </a:solidFill>
              </a:rPr>
              <a:t> </a:t>
            </a:r>
            <a:r>
              <a:rPr lang="en-US" sz="2000" dirty="0" err="1">
                <a:solidFill>
                  <a:srgbClr val="333333"/>
                </a:solidFill>
              </a:rPr>
              <a:t>behandlingen</a:t>
            </a:r>
            <a:r>
              <a:rPr lang="en-US" sz="2000" dirty="0">
                <a:solidFill>
                  <a:srgbClr val="333333"/>
                </a:solidFill>
              </a:rPr>
              <a:t> </a:t>
            </a:r>
            <a:r>
              <a:rPr lang="en-US" sz="2000" dirty="0" err="1">
                <a:solidFill>
                  <a:srgbClr val="333333"/>
                </a:solidFill>
              </a:rPr>
              <a:t>kan</a:t>
            </a:r>
            <a:r>
              <a:rPr lang="en-US" sz="2000" dirty="0">
                <a:solidFill>
                  <a:srgbClr val="333333"/>
                </a:solidFill>
              </a:rPr>
              <a:t> mange </a:t>
            </a:r>
            <a:r>
              <a:rPr lang="en-US" sz="2000" dirty="0" err="1">
                <a:solidFill>
                  <a:srgbClr val="333333"/>
                </a:solidFill>
              </a:rPr>
              <a:t>pasienter</a:t>
            </a:r>
            <a:r>
              <a:rPr lang="en-US" sz="2000" dirty="0">
                <a:solidFill>
                  <a:srgbClr val="333333"/>
                </a:solidFill>
              </a:rPr>
              <a:t> </a:t>
            </a:r>
            <a:r>
              <a:rPr lang="en-US" sz="2000" dirty="0" err="1">
                <a:solidFill>
                  <a:srgbClr val="333333"/>
                </a:solidFill>
              </a:rPr>
              <a:t>leve</a:t>
            </a:r>
            <a:r>
              <a:rPr lang="en-US" sz="2000" dirty="0">
                <a:solidFill>
                  <a:srgbClr val="333333"/>
                </a:solidFill>
              </a:rPr>
              <a:t> </a:t>
            </a:r>
            <a:r>
              <a:rPr lang="en-US" sz="2000" dirty="0" err="1">
                <a:solidFill>
                  <a:srgbClr val="333333"/>
                </a:solidFill>
              </a:rPr>
              <a:t>produktive</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meningsfylte</a:t>
            </a:r>
            <a:r>
              <a:rPr lang="en-US" sz="2000" dirty="0">
                <a:solidFill>
                  <a:srgbClr val="333333"/>
                </a:solidFill>
              </a:rPr>
              <a:t> liv.</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1417819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Hvorfor gjør vi dette?</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Mange </a:t>
            </a:r>
            <a:r>
              <a:rPr lang="en-US" sz="2400" dirty="0" err="1">
                <a:solidFill>
                  <a:srgbClr val="333333"/>
                </a:solidFill>
              </a:rPr>
              <a:t>personer</a:t>
            </a:r>
            <a:r>
              <a:rPr lang="en-US" sz="2400" dirty="0">
                <a:solidFill>
                  <a:srgbClr val="333333"/>
                </a:solidFill>
              </a:rPr>
              <a:t> med </a:t>
            </a:r>
            <a:r>
              <a:rPr lang="en-US" sz="2400" err="1">
                <a:solidFill>
                  <a:srgbClr val="333333"/>
                </a:solidFill>
              </a:rPr>
              <a:t>diagnosen</a:t>
            </a:r>
            <a:r>
              <a:rPr lang="en-US" sz="2400">
                <a:solidFill>
                  <a:srgbClr val="333333"/>
                </a:solidFill>
              </a:rPr>
              <a:t> “schizofreni” </a:t>
            </a:r>
            <a:r>
              <a:rPr lang="en-US" sz="2400" err="1">
                <a:solidFill>
                  <a:srgbClr val="333333"/>
                </a:solidFill>
              </a:rPr>
              <a:t>eller</a:t>
            </a:r>
            <a:r>
              <a:rPr lang="en-US" sz="2400">
                <a:solidFill>
                  <a:srgbClr val="333333"/>
                </a:solidFill>
              </a:rPr>
              <a:t> “psykose” </a:t>
            </a:r>
            <a:r>
              <a:rPr lang="en-US" sz="2400" dirty="0">
                <a:solidFill>
                  <a:srgbClr val="333333"/>
                </a:solidFill>
              </a:rPr>
              <a:t>(men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oppleve</a:t>
            </a:r>
            <a:r>
              <a:rPr lang="en-US" sz="2400" dirty="0">
                <a:solidFill>
                  <a:srgbClr val="333333"/>
                </a:solidFill>
              </a:rPr>
              <a:t> </a:t>
            </a:r>
            <a:r>
              <a:rPr lang="en-US" sz="2400" dirty="0" err="1">
                <a:solidFill>
                  <a:srgbClr val="333333"/>
                </a:solidFill>
              </a:rPr>
              <a:t>diskriminering</a:t>
            </a:r>
            <a:r>
              <a:rPr lang="en-US" sz="2400" dirty="0">
                <a:solidFill>
                  <a:srgbClr val="333333"/>
                </a:solidFill>
              </a:rPr>
              <a:t> </a:t>
            </a:r>
            <a:r>
              <a:rPr lang="en-US" sz="2400" dirty="0" err="1">
                <a:solidFill>
                  <a:srgbClr val="333333"/>
                </a:solidFill>
              </a:rPr>
              <a:t>hvis</a:t>
            </a:r>
            <a:r>
              <a:rPr lang="en-US" sz="2400" dirty="0">
                <a:solidFill>
                  <a:srgbClr val="333333"/>
                </a:solidFill>
              </a:rPr>
              <a:t> </a:t>
            </a:r>
            <a:r>
              <a:rPr lang="en-US" sz="2400" dirty="0" err="1">
                <a:solidFill>
                  <a:srgbClr val="333333"/>
                </a:solidFill>
              </a:rPr>
              <a:t>diagnosen</a:t>
            </a:r>
            <a:r>
              <a:rPr lang="en-US" sz="2400" dirty="0">
                <a:solidFill>
                  <a:srgbClr val="333333"/>
                </a:solidFill>
              </a:rPr>
              <a:t> </a:t>
            </a:r>
            <a:r>
              <a:rPr lang="en-US" sz="2400" dirty="0" err="1">
                <a:solidFill>
                  <a:srgbClr val="333333"/>
                </a:solidFill>
              </a:rPr>
              <a:t>utløser</a:t>
            </a:r>
            <a:r>
              <a:rPr lang="en-US" sz="2400" dirty="0">
                <a:solidFill>
                  <a:srgbClr val="333333"/>
                </a:solidFill>
              </a:rPr>
              <a:t> </a:t>
            </a:r>
            <a:r>
              <a:rPr lang="en-US" sz="2400" dirty="0" err="1">
                <a:solidFill>
                  <a:srgbClr val="333333"/>
                </a:solidFill>
              </a:rPr>
              <a:t>uriktige</a:t>
            </a:r>
            <a:r>
              <a:rPr lang="en-US" sz="2400" dirty="0">
                <a:solidFill>
                  <a:srgbClr val="333333"/>
                </a:solidFill>
              </a:rPr>
              <a:t> </a:t>
            </a:r>
            <a:r>
              <a:rPr lang="en-US" sz="2400" dirty="0" err="1">
                <a:solidFill>
                  <a:srgbClr val="333333"/>
                </a:solidFill>
              </a:rPr>
              <a:t>antagelser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assosiasjoner</a:t>
            </a:r>
            <a:r>
              <a:rPr lang="en-US" sz="2400" dirty="0">
                <a:solidFill>
                  <a:srgbClr val="333333"/>
                </a:solidFill>
              </a:rPr>
              <a:t>.</a:t>
            </a:r>
            <a:endParaRPr lang="de-DE" sz="2400" dirty="0">
              <a:solidFill>
                <a:srgbClr val="333333"/>
              </a:solidFill>
            </a:endParaRPr>
          </a:p>
          <a:p>
            <a:pPr lvl="0" defTabSz="914400" fontAlgn="base">
              <a:defRPr/>
            </a:pPr>
            <a:r>
              <a:rPr lang="en-US" sz="2400" dirty="0">
                <a:solidFill>
                  <a:srgbClr val="333333"/>
                </a:solidFill>
              </a:rPr>
              <a:t>For å </a:t>
            </a:r>
            <a:r>
              <a:rPr lang="en-US" sz="2400" dirty="0" err="1">
                <a:solidFill>
                  <a:srgbClr val="333333"/>
                </a:solidFill>
              </a:rPr>
              <a:t>kunne</a:t>
            </a:r>
            <a:r>
              <a:rPr lang="en-US" sz="2400" dirty="0">
                <a:solidFill>
                  <a:srgbClr val="333333"/>
                </a:solidFill>
              </a:rPr>
              <a:t> </a:t>
            </a:r>
            <a:r>
              <a:rPr lang="en-US" sz="2400" dirty="0" err="1">
                <a:solidFill>
                  <a:srgbClr val="333333"/>
                </a:solidFill>
              </a:rPr>
              <a:t>redusere</a:t>
            </a:r>
            <a:r>
              <a:rPr lang="en-US" sz="2400" dirty="0">
                <a:solidFill>
                  <a:srgbClr val="333333"/>
                </a:solidFill>
              </a:rPr>
              <a:t> stigma </a:t>
            </a:r>
            <a:r>
              <a:rPr lang="en-US" sz="2400" dirty="0" err="1">
                <a:solidFill>
                  <a:srgbClr val="333333"/>
                </a:solidFill>
              </a:rPr>
              <a:t>må</a:t>
            </a:r>
            <a:r>
              <a:rPr lang="en-US" sz="2400" dirty="0">
                <a:solidFill>
                  <a:srgbClr val="333333"/>
                </a:solidFill>
              </a:rPr>
              <a:t> vi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korrigere</a:t>
            </a:r>
            <a:r>
              <a:rPr lang="en-US" sz="2400" dirty="0">
                <a:solidFill>
                  <a:srgbClr val="333333"/>
                </a:solidFill>
              </a:rPr>
              <a:t>/</a:t>
            </a:r>
            <a:r>
              <a:rPr lang="en-US" sz="2400" dirty="0" err="1">
                <a:solidFill>
                  <a:srgbClr val="333333"/>
                </a:solidFill>
              </a:rPr>
              <a:t>adressere</a:t>
            </a:r>
            <a:r>
              <a:rPr lang="en-US" sz="2400" dirty="0">
                <a:solidFill>
                  <a:srgbClr val="333333"/>
                </a:solidFill>
              </a:rPr>
              <a:t> </a:t>
            </a:r>
            <a:r>
              <a:rPr lang="en-US" sz="2400" dirty="0" err="1">
                <a:solidFill>
                  <a:srgbClr val="333333"/>
                </a:solidFill>
              </a:rPr>
              <a:t>vanlige</a:t>
            </a:r>
            <a:r>
              <a:rPr lang="en-US" sz="2400" dirty="0">
                <a:solidFill>
                  <a:srgbClr val="333333"/>
                </a:solidFill>
              </a:rPr>
              <a:t> </a:t>
            </a:r>
            <a:r>
              <a:rPr lang="en-US" sz="2400" dirty="0" err="1">
                <a:solidFill>
                  <a:srgbClr val="333333"/>
                </a:solidFill>
              </a:rPr>
              <a:t>stereotypier</a:t>
            </a:r>
            <a:r>
              <a:rPr lang="en-US" sz="2400" dirty="0">
                <a:solidFill>
                  <a:srgbClr val="333333"/>
                </a:solidFill>
              </a:rPr>
              <a:t> om </a:t>
            </a:r>
            <a:r>
              <a:rPr lang="en-US" sz="2400" dirty="0" err="1">
                <a:solidFill>
                  <a:srgbClr val="333333"/>
                </a:solidFill>
              </a:rPr>
              <a:t>personer</a:t>
            </a:r>
            <a:r>
              <a:rPr lang="en-US" sz="2400" dirty="0">
                <a:solidFill>
                  <a:srgbClr val="333333"/>
                </a:solidFill>
              </a:rPr>
              <a:t> med </a:t>
            </a:r>
            <a:r>
              <a:rPr lang="en-US" sz="2400" dirty="0" err="1">
                <a:solidFill>
                  <a:srgbClr val="333333"/>
                </a:solidFill>
              </a:rPr>
              <a:t>schizofreni</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psykose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531079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Hvorfor gjør vi dette?</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Mange </a:t>
            </a:r>
            <a:r>
              <a:rPr lang="en-US" sz="2400" dirty="0" err="1">
                <a:solidFill>
                  <a:srgbClr val="333333"/>
                </a:solidFill>
              </a:rPr>
              <a:t>personer</a:t>
            </a:r>
            <a:r>
              <a:rPr lang="en-US" sz="2400" dirty="0">
                <a:solidFill>
                  <a:srgbClr val="333333"/>
                </a:solidFill>
              </a:rPr>
              <a:t> med </a:t>
            </a:r>
            <a:r>
              <a:rPr lang="en-US" sz="2400" err="1">
                <a:solidFill>
                  <a:srgbClr val="333333"/>
                </a:solidFill>
              </a:rPr>
              <a:t>diagnosen</a:t>
            </a:r>
            <a:r>
              <a:rPr lang="en-US" sz="2400">
                <a:solidFill>
                  <a:srgbClr val="333333"/>
                </a:solidFill>
              </a:rPr>
              <a:t> “schizofreni” </a:t>
            </a:r>
            <a:r>
              <a:rPr lang="en-US" sz="2400" err="1">
                <a:solidFill>
                  <a:srgbClr val="333333"/>
                </a:solidFill>
              </a:rPr>
              <a:t>eller</a:t>
            </a:r>
            <a:r>
              <a:rPr lang="en-US" sz="2400">
                <a:solidFill>
                  <a:srgbClr val="333333"/>
                </a:solidFill>
              </a:rPr>
              <a:t> “psykose” </a:t>
            </a:r>
            <a:r>
              <a:rPr lang="en-US" sz="2400" dirty="0">
                <a:solidFill>
                  <a:srgbClr val="333333"/>
                </a:solidFill>
              </a:rPr>
              <a:t>(men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oppleve</a:t>
            </a:r>
            <a:r>
              <a:rPr lang="en-US" sz="2400" dirty="0">
                <a:solidFill>
                  <a:srgbClr val="333333"/>
                </a:solidFill>
              </a:rPr>
              <a:t> </a:t>
            </a:r>
            <a:r>
              <a:rPr lang="en-US" sz="2400" dirty="0" err="1">
                <a:solidFill>
                  <a:srgbClr val="333333"/>
                </a:solidFill>
              </a:rPr>
              <a:t>diskriminering</a:t>
            </a:r>
            <a:r>
              <a:rPr lang="en-US" sz="2400" dirty="0">
                <a:solidFill>
                  <a:srgbClr val="333333"/>
                </a:solidFill>
              </a:rPr>
              <a:t> </a:t>
            </a:r>
            <a:r>
              <a:rPr lang="en-US" sz="2400" dirty="0" err="1">
                <a:solidFill>
                  <a:srgbClr val="333333"/>
                </a:solidFill>
              </a:rPr>
              <a:t>hvis</a:t>
            </a:r>
            <a:r>
              <a:rPr lang="en-US" sz="2400" dirty="0">
                <a:solidFill>
                  <a:srgbClr val="333333"/>
                </a:solidFill>
              </a:rPr>
              <a:t> </a:t>
            </a:r>
            <a:r>
              <a:rPr lang="en-US" sz="2400" dirty="0" err="1">
                <a:solidFill>
                  <a:srgbClr val="333333"/>
                </a:solidFill>
              </a:rPr>
              <a:t>diagnosen</a:t>
            </a:r>
            <a:r>
              <a:rPr lang="en-US" sz="2400" dirty="0">
                <a:solidFill>
                  <a:srgbClr val="333333"/>
                </a:solidFill>
              </a:rPr>
              <a:t> </a:t>
            </a:r>
            <a:r>
              <a:rPr lang="en-US" sz="2400" dirty="0" err="1">
                <a:solidFill>
                  <a:srgbClr val="333333"/>
                </a:solidFill>
              </a:rPr>
              <a:t>utløser</a:t>
            </a:r>
            <a:r>
              <a:rPr lang="en-US" sz="2400" dirty="0">
                <a:solidFill>
                  <a:srgbClr val="333333"/>
                </a:solidFill>
              </a:rPr>
              <a:t> </a:t>
            </a:r>
            <a:r>
              <a:rPr lang="en-US" sz="2400" dirty="0" err="1">
                <a:solidFill>
                  <a:srgbClr val="333333"/>
                </a:solidFill>
              </a:rPr>
              <a:t>uriktige</a:t>
            </a:r>
            <a:r>
              <a:rPr lang="en-US" sz="2400" dirty="0">
                <a:solidFill>
                  <a:srgbClr val="333333"/>
                </a:solidFill>
              </a:rPr>
              <a:t> </a:t>
            </a:r>
            <a:r>
              <a:rPr lang="en-US" sz="2400" dirty="0" err="1">
                <a:solidFill>
                  <a:srgbClr val="333333"/>
                </a:solidFill>
              </a:rPr>
              <a:t>antagelser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assosiasjoner</a:t>
            </a:r>
            <a:r>
              <a:rPr lang="en-US" sz="2400" dirty="0">
                <a:solidFill>
                  <a:srgbClr val="333333"/>
                </a:solidFill>
              </a:rPr>
              <a:t>.</a:t>
            </a:r>
            <a:endParaRPr lang="de-DE" sz="2400" dirty="0">
              <a:solidFill>
                <a:srgbClr val="333333"/>
              </a:solidFill>
            </a:endParaRPr>
          </a:p>
          <a:p>
            <a:pPr lvl="0" defTabSz="914400" fontAlgn="base">
              <a:defRPr/>
            </a:pPr>
            <a:r>
              <a:rPr lang="en-US" sz="2400" dirty="0">
                <a:solidFill>
                  <a:srgbClr val="333333"/>
                </a:solidFill>
              </a:rPr>
              <a:t>For å </a:t>
            </a:r>
            <a:r>
              <a:rPr lang="en-US" sz="2400" dirty="0" err="1">
                <a:solidFill>
                  <a:srgbClr val="333333"/>
                </a:solidFill>
              </a:rPr>
              <a:t>kunne</a:t>
            </a:r>
            <a:r>
              <a:rPr lang="en-US" sz="2400" dirty="0">
                <a:solidFill>
                  <a:srgbClr val="333333"/>
                </a:solidFill>
              </a:rPr>
              <a:t> </a:t>
            </a:r>
            <a:r>
              <a:rPr lang="en-US" sz="2400" dirty="0" err="1">
                <a:solidFill>
                  <a:srgbClr val="333333"/>
                </a:solidFill>
              </a:rPr>
              <a:t>redusere</a:t>
            </a:r>
            <a:r>
              <a:rPr lang="en-US" sz="2400" dirty="0">
                <a:solidFill>
                  <a:srgbClr val="333333"/>
                </a:solidFill>
              </a:rPr>
              <a:t> stigma </a:t>
            </a:r>
            <a:r>
              <a:rPr lang="en-US" sz="2400" dirty="0" err="1">
                <a:solidFill>
                  <a:srgbClr val="333333"/>
                </a:solidFill>
              </a:rPr>
              <a:t>må</a:t>
            </a:r>
            <a:r>
              <a:rPr lang="en-US" sz="2400" dirty="0">
                <a:solidFill>
                  <a:srgbClr val="333333"/>
                </a:solidFill>
              </a:rPr>
              <a:t> vi </a:t>
            </a:r>
            <a:r>
              <a:rPr lang="en-US" sz="2400" dirty="0" err="1">
                <a:solidFill>
                  <a:srgbClr val="333333"/>
                </a:solidFill>
              </a:rPr>
              <a:t>identifisere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korrigere</a:t>
            </a:r>
            <a:r>
              <a:rPr lang="en-US" sz="2400" dirty="0">
                <a:solidFill>
                  <a:srgbClr val="333333"/>
                </a:solidFill>
              </a:rPr>
              <a:t>/</a:t>
            </a:r>
            <a:r>
              <a:rPr lang="en-US" sz="2400" dirty="0" err="1">
                <a:solidFill>
                  <a:srgbClr val="333333"/>
                </a:solidFill>
              </a:rPr>
              <a:t>adressere</a:t>
            </a:r>
            <a:r>
              <a:rPr lang="en-US" sz="2400" dirty="0">
                <a:solidFill>
                  <a:srgbClr val="333333"/>
                </a:solidFill>
              </a:rPr>
              <a:t> </a:t>
            </a:r>
            <a:r>
              <a:rPr lang="en-US" sz="2400" dirty="0" err="1">
                <a:solidFill>
                  <a:srgbClr val="333333"/>
                </a:solidFill>
              </a:rPr>
              <a:t>vanlige</a:t>
            </a:r>
            <a:r>
              <a:rPr lang="en-US" sz="2400" dirty="0">
                <a:solidFill>
                  <a:srgbClr val="333333"/>
                </a:solidFill>
              </a:rPr>
              <a:t> </a:t>
            </a:r>
            <a:r>
              <a:rPr lang="en-US" sz="2400" dirty="0" err="1">
                <a:solidFill>
                  <a:srgbClr val="333333"/>
                </a:solidFill>
              </a:rPr>
              <a:t>stereotypier</a:t>
            </a:r>
            <a:r>
              <a:rPr lang="en-US" sz="2400" dirty="0">
                <a:solidFill>
                  <a:srgbClr val="333333"/>
                </a:solidFill>
              </a:rPr>
              <a:t> om </a:t>
            </a:r>
            <a:r>
              <a:rPr lang="en-US" sz="2400" dirty="0" err="1">
                <a:solidFill>
                  <a:srgbClr val="333333"/>
                </a:solidFill>
              </a:rPr>
              <a:t>personer</a:t>
            </a:r>
            <a:r>
              <a:rPr lang="en-US" sz="2400" dirty="0">
                <a:solidFill>
                  <a:srgbClr val="333333"/>
                </a:solidFill>
              </a:rPr>
              <a:t> med </a:t>
            </a:r>
            <a:r>
              <a:rPr lang="en-US" sz="2400" dirty="0" err="1">
                <a:solidFill>
                  <a:srgbClr val="333333"/>
                </a:solidFill>
              </a:rPr>
              <a:t>schizofreni</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psykose</a:t>
            </a:r>
            <a:r>
              <a:rPr lang="en-US" sz="2400" dirty="0">
                <a:solidFill>
                  <a:srgbClr val="333333"/>
                </a:solidFill>
              </a:rPr>
              <a:t>.</a:t>
            </a:r>
          </a:p>
          <a:p>
            <a:pPr lvl="0" defTabSz="914400" fontAlgn="base">
              <a:defRPr/>
            </a:pPr>
            <a:r>
              <a:rPr lang="de-DE" sz="2400" u="sng" dirty="0">
                <a:solidFill>
                  <a:srgbClr val="004992"/>
                </a:solidFill>
              </a:rPr>
              <a:t>Relevant</a:t>
            </a:r>
            <a:r>
              <a:rPr lang="de-DE" sz="2400" dirty="0">
                <a:solidFill>
                  <a:srgbClr val="004992"/>
                </a:solidFill>
              </a:rPr>
              <a:t>:</a:t>
            </a:r>
            <a:r>
              <a:rPr lang="de-DE" sz="2400" i="1" dirty="0">
                <a:solidFill>
                  <a:srgbClr val="004992"/>
                </a:solidFill>
              </a:rPr>
              <a:t> </a:t>
            </a:r>
            <a:r>
              <a:rPr lang="en-US" sz="2400" dirty="0" err="1">
                <a:solidFill>
                  <a:srgbClr val="333333"/>
                </a:solidFill>
              </a:rPr>
              <a:t>Hvis</a:t>
            </a:r>
            <a:r>
              <a:rPr lang="en-US" sz="2400" dirty="0">
                <a:solidFill>
                  <a:srgbClr val="333333"/>
                </a:solidFill>
              </a:rPr>
              <a:t> man </a:t>
            </a:r>
            <a:r>
              <a:rPr lang="en-US" sz="2400" dirty="0" err="1">
                <a:solidFill>
                  <a:srgbClr val="333333"/>
                </a:solidFill>
              </a:rPr>
              <a:t>ser</a:t>
            </a:r>
            <a:r>
              <a:rPr lang="en-US" sz="2400" dirty="0">
                <a:solidFill>
                  <a:srgbClr val="333333"/>
                </a:solidFill>
              </a:rPr>
              <a:t> </a:t>
            </a:r>
            <a:r>
              <a:rPr lang="en-US" sz="2400" dirty="0" err="1">
                <a:solidFill>
                  <a:srgbClr val="333333"/>
                </a:solidFill>
              </a:rPr>
              <a:t>ordentlig</a:t>
            </a:r>
            <a:r>
              <a:rPr lang="en-US" sz="2400" dirty="0">
                <a:solidFill>
                  <a:srgbClr val="333333"/>
                </a:solidFill>
              </a:rPr>
              <a:t> </a:t>
            </a:r>
            <a:r>
              <a:rPr lang="en-US" sz="2400" dirty="0" err="1">
                <a:solidFill>
                  <a:srgbClr val="333333"/>
                </a:solidFill>
              </a:rPr>
              <a:t>etter</a:t>
            </a:r>
            <a:r>
              <a:rPr lang="en-US" sz="2400" dirty="0">
                <a:solidFill>
                  <a:srgbClr val="333333"/>
                </a:solidFill>
              </a:rPr>
              <a:t>, </a:t>
            </a:r>
            <a:r>
              <a:rPr lang="en-US" sz="2400" dirty="0" err="1">
                <a:solidFill>
                  <a:srgbClr val="333333"/>
                </a:solidFill>
              </a:rPr>
              <a:t>vil</a:t>
            </a:r>
            <a:r>
              <a:rPr lang="en-US" sz="2400" dirty="0">
                <a:solidFill>
                  <a:srgbClr val="333333"/>
                </a:solidFill>
              </a:rPr>
              <a:t> man se at </a:t>
            </a:r>
            <a:r>
              <a:rPr lang="en-US" sz="2400" dirty="0" err="1">
                <a:solidFill>
                  <a:srgbClr val="333333"/>
                </a:solidFill>
              </a:rPr>
              <a:t>ethvert</a:t>
            </a:r>
            <a:r>
              <a:rPr lang="en-US" sz="2400" dirty="0">
                <a:solidFill>
                  <a:srgbClr val="333333"/>
                </a:solidFill>
              </a:rPr>
              <a:t> </a:t>
            </a:r>
            <a:r>
              <a:rPr lang="en-US" sz="2400" dirty="0" err="1">
                <a:solidFill>
                  <a:srgbClr val="333333"/>
                </a:solidFill>
              </a:rPr>
              <a:t>individ</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kvaliteter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gjør</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unike</a:t>
            </a:r>
            <a:r>
              <a:rPr lang="en-US" sz="2400" dirty="0">
                <a:solidFill>
                  <a:srgbClr val="333333"/>
                </a:solidFill>
              </a:rPr>
              <a:t>. </a:t>
            </a:r>
            <a:r>
              <a:rPr lang="en-CA" sz="2400" dirty="0">
                <a:solidFill>
                  <a:srgbClr val="333333"/>
                </a:solidFill>
              </a:rPr>
              <a:t>Mange </a:t>
            </a:r>
            <a:r>
              <a:rPr lang="en-CA" sz="2400" dirty="0" err="1">
                <a:solidFill>
                  <a:srgbClr val="333333"/>
                </a:solidFill>
              </a:rPr>
              <a:t>fordommer</a:t>
            </a:r>
            <a:r>
              <a:rPr lang="en-CA" sz="2400" dirty="0">
                <a:solidFill>
                  <a:srgbClr val="333333"/>
                </a:solidFill>
              </a:rPr>
              <a:t> </a:t>
            </a:r>
            <a:r>
              <a:rPr lang="en-CA" sz="2400" dirty="0" err="1">
                <a:solidFill>
                  <a:srgbClr val="333333"/>
                </a:solidFill>
              </a:rPr>
              <a:t>eller</a:t>
            </a:r>
            <a:r>
              <a:rPr lang="en-CA" sz="2400" dirty="0">
                <a:solidFill>
                  <a:srgbClr val="333333"/>
                </a:solidFill>
              </a:rPr>
              <a:t> </a:t>
            </a:r>
            <a:r>
              <a:rPr lang="en-CA" sz="2400" dirty="0" err="1">
                <a:solidFill>
                  <a:srgbClr val="333333"/>
                </a:solidFill>
              </a:rPr>
              <a:t>stereotypier</a:t>
            </a:r>
            <a:r>
              <a:rPr lang="en-CA" sz="2400" dirty="0">
                <a:solidFill>
                  <a:srgbClr val="333333"/>
                </a:solidFill>
              </a:rPr>
              <a:t> </a:t>
            </a:r>
            <a:r>
              <a:rPr lang="en-CA" sz="2400" dirty="0" err="1">
                <a:solidFill>
                  <a:srgbClr val="333333"/>
                </a:solidFill>
              </a:rPr>
              <a:t>er</a:t>
            </a:r>
            <a:r>
              <a:rPr lang="en-CA" sz="2400" dirty="0">
                <a:solidFill>
                  <a:srgbClr val="333333"/>
                </a:solidFill>
              </a:rPr>
              <a:t> </a:t>
            </a:r>
            <a:r>
              <a:rPr lang="en-CA" sz="2400" dirty="0" err="1">
                <a:solidFill>
                  <a:srgbClr val="333333"/>
                </a:solidFill>
              </a:rPr>
              <a:t>basert</a:t>
            </a:r>
            <a:r>
              <a:rPr lang="en-CA" sz="2400" dirty="0">
                <a:solidFill>
                  <a:srgbClr val="333333"/>
                </a:solidFill>
              </a:rPr>
              <a:t> </a:t>
            </a:r>
            <a:r>
              <a:rPr lang="en-CA" sz="2400" dirty="0" err="1">
                <a:solidFill>
                  <a:srgbClr val="333333"/>
                </a:solidFill>
              </a:rPr>
              <a:t>på</a:t>
            </a:r>
            <a:r>
              <a:rPr lang="en-CA" sz="2400" dirty="0">
                <a:solidFill>
                  <a:srgbClr val="333333"/>
                </a:solidFill>
              </a:rPr>
              <a:t> </a:t>
            </a:r>
            <a:r>
              <a:rPr lang="en-CA" sz="2400" dirty="0" err="1">
                <a:solidFill>
                  <a:srgbClr val="333333"/>
                </a:solidFill>
              </a:rPr>
              <a:t>ett</a:t>
            </a:r>
            <a:r>
              <a:rPr lang="en-CA" sz="2400" dirty="0">
                <a:solidFill>
                  <a:srgbClr val="333333"/>
                </a:solidFill>
              </a:rPr>
              <a:t> </a:t>
            </a:r>
            <a:r>
              <a:rPr lang="en-CA" sz="2400" dirty="0" err="1">
                <a:solidFill>
                  <a:srgbClr val="333333"/>
                </a:solidFill>
              </a:rPr>
              <a:t>aspekt</a:t>
            </a:r>
            <a:r>
              <a:rPr lang="en-CA" sz="2400" dirty="0">
                <a:solidFill>
                  <a:srgbClr val="333333"/>
                </a:solidFill>
              </a:rPr>
              <a:t> </a:t>
            </a:r>
            <a:r>
              <a:rPr lang="en-CA" sz="2400" dirty="0" err="1">
                <a:solidFill>
                  <a:srgbClr val="333333"/>
                </a:solidFill>
              </a:rPr>
              <a:t>av</a:t>
            </a:r>
            <a:r>
              <a:rPr lang="en-CA" sz="2400" dirty="0">
                <a:solidFill>
                  <a:srgbClr val="333333"/>
                </a:solidFill>
              </a:rPr>
              <a:t> </a:t>
            </a:r>
            <a:r>
              <a:rPr lang="en-CA" sz="2400" dirty="0" err="1">
                <a:solidFill>
                  <a:srgbClr val="333333"/>
                </a:solidFill>
              </a:rPr>
              <a:t>en</a:t>
            </a:r>
            <a:r>
              <a:rPr lang="en-CA" sz="2400" dirty="0">
                <a:solidFill>
                  <a:srgbClr val="333333"/>
                </a:solidFill>
              </a:rPr>
              <a:t> persons </a:t>
            </a:r>
            <a:r>
              <a:rPr lang="en-CA" sz="2400" dirty="0" err="1">
                <a:solidFill>
                  <a:srgbClr val="333333"/>
                </a:solidFill>
              </a:rPr>
              <a:t>identitet</a:t>
            </a:r>
            <a:r>
              <a:rPr lang="en-CA" sz="2400" dirty="0">
                <a:solidFill>
                  <a:srgbClr val="333333"/>
                </a:solidFill>
              </a:rPr>
              <a:t>. </a:t>
            </a:r>
            <a:r>
              <a:rPr lang="en-CA" sz="2400" dirty="0" err="1">
                <a:solidFill>
                  <a:srgbClr val="333333"/>
                </a:solidFill>
              </a:rPr>
              <a:t>Disse</a:t>
            </a:r>
            <a:r>
              <a:rPr lang="en-CA" sz="2400" dirty="0">
                <a:solidFill>
                  <a:srgbClr val="333333"/>
                </a:solidFill>
              </a:rPr>
              <a:t> </a:t>
            </a:r>
            <a:r>
              <a:rPr lang="en-CA" sz="2400" dirty="0" err="1">
                <a:solidFill>
                  <a:srgbClr val="333333"/>
                </a:solidFill>
              </a:rPr>
              <a:t>fordommene</a:t>
            </a:r>
            <a:r>
              <a:rPr lang="en-CA" sz="2400" dirty="0">
                <a:solidFill>
                  <a:srgbClr val="333333"/>
                </a:solidFill>
              </a:rPr>
              <a:t> </a:t>
            </a:r>
            <a:r>
              <a:rPr lang="en-CA" sz="2400" dirty="0" err="1">
                <a:solidFill>
                  <a:srgbClr val="333333"/>
                </a:solidFill>
              </a:rPr>
              <a:t>eller</a:t>
            </a:r>
            <a:r>
              <a:rPr lang="en-CA" sz="2400" dirty="0">
                <a:solidFill>
                  <a:srgbClr val="333333"/>
                </a:solidFill>
              </a:rPr>
              <a:t> </a:t>
            </a:r>
            <a:r>
              <a:rPr lang="en-CA" sz="2400" dirty="0" err="1">
                <a:solidFill>
                  <a:srgbClr val="333333"/>
                </a:solidFill>
              </a:rPr>
              <a:t>stereotypiene</a:t>
            </a:r>
            <a:r>
              <a:rPr lang="en-CA" sz="2400" dirty="0">
                <a:solidFill>
                  <a:srgbClr val="333333"/>
                </a:solidFill>
              </a:rPr>
              <a:t> </a:t>
            </a:r>
            <a:r>
              <a:rPr lang="en-CA" sz="2400" dirty="0" err="1">
                <a:solidFill>
                  <a:srgbClr val="333333"/>
                </a:solidFill>
              </a:rPr>
              <a:t>kan</a:t>
            </a:r>
            <a:r>
              <a:rPr lang="en-CA" sz="2400" dirty="0">
                <a:solidFill>
                  <a:srgbClr val="333333"/>
                </a:solidFill>
              </a:rPr>
              <a:t> </a:t>
            </a:r>
            <a:r>
              <a:rPr lang="en-CA" sz="2400" dirty="0" err="1">
                <a:solidFill>
                  <a:srgbClr val="333333"/>
                </a:solidFill>
              </a:rPr>
              <a:t>få</a:t>
            </a:r>
            <a:r>
              <a:rPr lang="en-CA" sz="2400" dirty="0">
                <a:solidFill>
                  <a:srgbClr val="333333"/>
                </a:solidFill>
              </a:rPr>
              <a:t> </a:t>
            </a:r>
            <a:r>
              <a:rPr lang="en-CA" sz="2400" dirty="0" err="1">
                <a:solidFill>
                  <a:srgbClr val="333333"/>
                </a:solidFill>
              </a:rPr>
              <a:t>oss</a:t>
            </a:r>
            <a:r>
              <a:rPr lang="en-CA" sz="2400" dirty="0">
                <a:solidFill>
                  <a:srgbClr val="333333"/>
                </a:solidFill>
              </a:rPr>
              <a:t> </a:t>
            </a:r>
            <a:r>
              <a:rPr lang="en-CA" sz="2400" dirty="0" err="1">
                <a:solidFill>
                  <a:srgbClr val="333333"/>
                </a:solidFill>
              </a:rPr>
              <a:t>til</a:t>
            </a:r>
            <a:r>
              <a:rPr lang="en-CA" sz="2400" dirty="0">
                <a:solidFill>
                  <a:srgbClr val="333333"/>
                </a:solidFill>
              </a:rPr>
              <a:t> å </a:t>
            </a:r>
            <a:r>
              <a:rPr lang="en-CA" sz="2400" dirty="0" err="1">
                <a:solidFill>
                  <a:srgbClr val="333333"/>
                </a:solidFill>
              </a:rPr>
              <a:t>behandle</a:t>
            </a:r>
            <a:r>
              <a:rPr lang="en-CA" sz="2400" dirty="0">
                <a:solidFill>
                  <a:srgbClr val="333333"/>
                </a:solidFill>
              </a:rPr>
              <a:t> folk </a:t>
            </a:r>
            <a:r>
              <a:rPr lang="en-CA" sz="2400" dirty="0" err="1">
                <a:solidFill>
                  <a:srgbClr val="333333"/>
                </a:solidFill>
              </a:rPr>
              <a:t>som</a:t>
            </a:r>
            <a:r>
              <a:rPr lang="en-CA" sz="2400" dirty="0">
                <a:solidFill>
                  <a:srgbClr val="333333"/>
                </a:solidFill>
              </a:rPr>
              <a:t> </a:t>
            </a:r>
            <a:r>
              <a:rPr lang="en-CA" sz="2400" dirty="0" err="1">
                <a:solidFill>
                  <a:srgbClr val="333333"/>
                </a:solidFill>
              </a:rPr>
              <a:t>ikke</a:t>
            </a:r>
            <a:r>
              <a:rPr lang="en-CA" sz="2400" dirty="0">
                <a:solidFill>
                  <a:srgbClr val="333333"/>
                </a:solidFill>
              </a:rPr>
              <a:t> </a:t>
            </a:r>
            <a:r>
              <a:rPr lang="en-CA" sz="2400" dirty="0" err="1">
                <a:solidFill>
                  <a:srgbClr val="333333"/>
                </a:solidFill>
              </a:rPr>
              <a:t>fortjener</a:t>
            </a:r>
            <a:r>
              <a:rPr lang="en-CA" sz="2400" dirty="0">
                <a:solidFill>
                  <a:srgbClr val="333333"/>
                </a:solidFill>
              </a:rPr>
              <a:t> å </a:t>
            </a:r>
            <a:r>
              <a:rPr lang="en-CA" sz="2400" dirty="0" err="1">
                <a:solidFill>
                  <a:srgbClr val="333333"/>
                </a:solidFill>
              </a:rPr>
              <a:t>bli</a:t>
            </a:r>
            <a:r>
              <a:rPr lang="en-CA" sz="2400" dirty="0">
                <a:solidFill>
                  <a:srgbClr val="333333"/>
                </a:solidFill>
              </a:rPr>
              <a:t> </a:t>
            </a:r>
            <a:r>
              <a:rPr lang="en-CA" sz="2400" dirty="0" err="1">
                <a:solidFill>
                  <a:srgbClr val="333333"/>
                </a:solidFill>
              </a:rPr>
              <a:t>bedømt</a:t>
            </a:r>
            <a:r>
              <a:rPr lang="en-CA" sz="2400" dirty="0">
                <a:solidFill>
                  <a:srgbClr val="333333"/>
                </a:solidFill>
              </a:rPr>
              <a:t> </a:t>
            </a:r>
            <a:r>
              <a:rPr lang="en-CA" sz="2400" dirty="0" err="1">
                <a:solidFill>
                  <a:srgbClr val="333333"/>
                </a:solidFill>
              </a:rPr>
              <a:t>negativt</a:t>
            </a:r>
            <a:r>
              <a:rPr lang="en-CA" sz="2400" dirty="0">
                <a:solidFill>
                  <a:srgbClr val="333333"/>
                </a:solidFill>
              </a:rPr>
              <a:t> </a:t>
            </a:r>
            <a:r>
              <a:rPr lang="en-CA" sz="2400" dirty="0" err="1">
                <a:solidFill>
                  <a:srgbClr val="333333"/>
                </a:solidFill>
              </a:rPr>
              <a:t>på</a:t>
            </a:r>
            <a:r>
              <a:rPr lang="en-CA" sz="2400" dirty="0">
                <a:solidFill>
                  <a:srgbClr val="333333"/>
                </a:solidFill>
              </a:rPr>
              <a:t> </a:t>
            </a:r>
            <a:r>
              <a:rPr lang="en-CA" sz="2400" dirty="0" err="1">
                <a:solidFill>
                  <a:srgbClr val="333333"/>
                </a:solidFill>
              </a:rPr>
              <a:t>en</a:t>
            </a:r>
            <a:r>
              <a:rPr lang="en-CA" sz="2400" dirty="0">
                <a:solidFill>
                  <a:srgbClr val="333333"/>
                </a:solidFill>
              </a:rPr>
              <a:t> </a:t>
            </a:r>
            <a:r>
              <a:rPr lang="en-CA" sz="2400" dirty="0" err="1">
                <a:solidFill>
                  <a:srgbClr val="333333"/>
                </a:solidFill>
              </a:rPr>
              <a:t>dårlig</a:t>
            </a:r>
            <a:r>
              <a:rPr lang="en-CA" sz="2400" dirty="0">
                <a:solidFill>
                  <a:srgbClr val="333333"/>
                </a:solidFill>
              </a:rPr>
              <a:t> </a:t>
            </a:r>
            <a:r>
              <a:rPr lang="en-CA" sz="2400" dirty="0" err="1">
                <a:solidFill>
                  <a:srgbClr val="333333"/>
                </a:solidFill>
              </a:rPr>
              <a:t>måte</a:t>
            </a:r>
            <a:r>
              <a:rPr lang="en-CA" sz="2400" dirty="0">
                <a:solidFill>
                  <a:srgbClr val="333333"/>
                </a:solidFill>
              </a:rPr>
              <a:t>. </a:t>
            </a:r>
            <a:r>
              <a:rPr lang="en-CA" sz="2400" u="sng" dirty="0" err="1">
                <a:solidFill>
                  <a:srgbClr val="333333"/>
                </a:solidFill>
              </a:rPr>
              <a:t>Psykisk</a:t>
            </a:r>
            <a:r>
              <a:rPr lang="en-CA" sz="2400" u="sng" dirty="0">
                <a:solidFill>
                  <a:srgbClr val="333333"/>
                </a:solidFill>
              </a:rPr>
              <a:t> </a:t>
            </a:r>
            <a:r>
              <a:rPr lang="en-CA" sz="2400" u="sng" dirty="0" err="1">
                <a:solidFill>
                  <a:srgbClr val="333333"/>
                </a:solidFill>
              </a:rPr>
              <a:t>lidelse</a:t>
            </a:r>
            <a:r>
              <a:rPr lang="en-CA" sz="2400" u="sng" dirty="0">
                <a:solidFill>
                  <a:srgbClr val="333333"/>
                </a:solidFill>
              </a:rPr>
              <a:t> </a:t>
            </a:r>
            <a:r>
              <a:rPr lang="en-CA" sz="2400" u="sng" dirty="0" err="1">
                <a:solidFill>
                  <a:srgbClr val="333333"/>
                </a:solidFill>
              </a:rPr>
              <a:t>er</a:t>
            </a:r>
            <a:r>
              <a:rPr lang="en-CA" sz="2400" u="sng" dirty="0">
                <a:solidFill>
                  <a:srgbClr val="333333"/>
                </a:solidFill>
              </a:rPr>
              <a:t> bare </a:t>
            </a:r>
            <a:r>
              <a:rPr lang="en-CA" sz="2400" u="sng" dirty="0" err="1">
                <a:solidFill>
                  <a:srgbClr val="333333"/>
                </a:solidFill>
              </a:rPr>
              <a:t>ett</a:t>
            </a:r>
            <a:r>
              <a:rPr lang="en-CA" sz="2400" u="sng" dirty="0">
                <a:solidFill>
                  <a:srgbClr val="333333"/>
                </a:solidFill>
              </a:rPr>
              <a:t> </a:t>
            </a:r>
            <a:r>
              <a:rPr lang="en-CA" sz="2400" u="sng" dirty="0" err="1">
                <a:solidFill>
                  <a:srgbClr val="333333"/>
                </a:solidFill>
              </a:rPr>
              <a:t>aspekt</a:t>
            </a:r>
            <a:r>
              <a:rPr lang="en-CA" sz="2400" u="sng" dirty="0">
                <a:solidFill>
                  <a:srgbClr val="333333"/>
                </a:solidFill>
              </a:rPr>
              <a:t> </a:t>
            </a:r>
            <a:r>
              <a:rPr lang="en-CA" sz="2400" u="sng" dirty="0" err="1">
                <a:solidFill>
                  <a:srgbClr val="333333"/>
                </a:solidFill>
              </a:rPr>
              <a:t>av</a:t>
            </a:r>
            <a:r>
              <a:rPr lang="en-CA" sz="2400" u="sng" dirty="0">
                <a:solidFill>
                  <a:srgbClr val="333333"/>
                </a:solidFill>
              </a:rPr>
              <a:t> </a:t>
            </a:r>
            <a:r>
              <a:rPr lang="en-CA" sz="2400" u="sng" dirty="0" err="1">
                <a:solidFill>
                  <a:srgbClr val="333333"/>
                </a:solidFill>
              </a:rPr>
              <a:t>en</a:t>
            </a:r>
            <a:r>
              <a:rPr lang="en-CA" sz="2400" u="sng" dirty="0">
                <a:solidFill>
                  <a:srgbClr val="333333"/>
                </a:solidFill>
              </a:rPr>
              <a:t> persons </a:t>
            </a:r>
            <a:r>
              <a:rPr lang="en-CA" sz="2400" u="sng" dirty="0" err="1">
                <a:solidFill>
                  <a:srgbClr val="333333"/>
                </a:solidFill>
              </a:rPr>
              <a:t>identitet</a:t>
            </a:r>
            <a:r>
              <a:rPr lang="en-CA" sz="2400" u="sng"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110519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3"/>
          <p:cNvGraphicFramePr>
            <a:graphicFrameLocks noChangeAspect="1"/>
          </p:cNvGraphicFramePr>
          <p:nvPr>
            <p:extLst>
              <p:ext uri="{D42A27DB-BD31-4B8C-83A1-F6EECF244321}">
                <p14:modId xmlns:p14="http://schemas.microsoft.com/office/powerpoint/2010/main" val="268201734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Hva bør vi gjøre?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nb-NO" sz="2400">
                <a:solidFill>
                  <a:srgbClr val="333333"/>
                </a:solidFill>
                <a:latin typeface="Calibri Light"/>
                <a:ea typeface="ＭＳ Ｐゴシック"/>
                <a:cs typeface="Verdana"/>
              </a:rPr>
              <a:t>Les deg opp på &amp; formidle nøyaktig informasjon om din opplevelse av sykdom!</a:t>
            </a:r>
            <a:endParaRPr lang="de-DE" sz="2400" dirty="0">
              <a:solidFill>
                <a:srgbClr val="333333"/>
              </a:solidFill>
              <a:latin typeface="Calibri Light"/>
              <a:ea typeface="ＭＳ Ｐゴシック"/>
              <a:cs typeface="Verdan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Burde jeg snakke om sykdommen min… og hvordan?</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en-US" sz="2400" dirty="0" err="1">
                <a:solidFill>
                  <a:srgbClr val="004992"/>
                </a:solidFill>
              </a:rPr>
              <a:t>Trenger</a:t>
            </a:r>
            <a:r>
              <a:rPr lang="en-US" sz="2400" dirty="0">
                <a:solidFill>
                  <a:srgbClr val="004992"/>
                </a:solidFill>
              </a:rPr>
              <a:t> du </a:t>
            </a:r>
            <a:r>
              <a:rPr lang="en-US" sz="2400" dirty="0" err="1">
                <a:solidFill>
                  <a:srgbClr val="004992"/>
                </a:solidFill>
              </a:rPr>
              <a:t>å</a:t>
            </a:r>
            <a:r>
              <a:rPr lang="en-US" sz="2400" dirty="0">
                <a:solidFill>
                  <a:srgbClr val="004992"/>
                </a:solidFill>
              </a:rPr>
              <a:t> </a:t>
            </a:r>
            <a:r>
              <a:rPr lang="en-US" sz="2400" dirty="0" err="1">
                <a:solidFill>
                  <a:srgbClr val="004992"/>
                </a:solidFill>
              </a:rPr>
              <a:t>fortelle</a:t>
            </a:r>
            <a:r>
              <a:rPr lang="en-US" sz="2400" dirty="0">
                <a:solidFill>
                  <a:srgbClr val="004992"/>
                </a:solidFill>
              </a:rPr>
              <a:t> </a:t>
            </a:r>
            <a:r>
              <a:rPr lang="en-US" sz="2400" dirty="0" err="1">
                <a:solidFill>
                  <a:srgbClr val="004992"/>
                </a:solidFill>
              </a:rPr>
              <a:t>andre</a:t>
            </a:r>
            <a:r>
              <a:rPr lang="en-US" sz="2400" dirty="0">
                <a:solidFill>
                  <a:srgbClr val="004992"/>
                </a:solidFill>
              </a:rPr>
              <a:t> at du </a:t>
            </a:r>
            <a:r>
              <a:rPr lang="en-US" sz="2400" dirty="0" err="1">
                <a:solidFill>
                  <a:srgbClr val="004992"/>
                </a:solidFill>
              </a:rPr>
              <a:t>har</a:t>
            </a:r>
            <a:r>
              <a:rPr lang="en-US" sz="2400" dirty="0">
                <a:solidFill>
                  <a:srgbClr val="004992"/>
                </a:solidFill>
              </a:rPr>
              <a:t> en </a:t>
            </a:r>
            <a:r>
              <a:rPr lang="en-US" sz="2400" dirty="0" err="1">
                <a:solidFill>
                  <a:srgbClr val="004992"/>
                </a:solidFill>
              </a:rPr>
              <a:t>psykosediagnose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a:solidFill>
                  <a:srgbClr val="333333"/>
                </a:solidFill>
              </a:rPr>
              <a:t>En </a:t>
            </a:r>
            <a:r>
              <a:rPr lang="en-US" sz="2400" dirty="0" err="1">
                <a:solidFill>
                  <a:srgbClr val="333333"/>
                </a:solidFill>
              </a:rPr>
              <a:t>psykose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schizofrenidiagnose</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likhet</a:t>
            </a:r>
            <a:r>
              <a:rPr lang="en-US" sz="2400" dirty="0">
                <a:solidFill>
                  <a:srgbClr val="333333"/>
                </a:solidFill>
              </a:rPr>
              <a:t> med </a:t>
            </a:r>
            <a:r>
              <a:rPr lang="en-US" sz="2400" dirty="0" err="1">
                <a:solidFill>
                  <a:srgbClr val="333333"/>
                </a:solidFill>
              </a:rPr>
              <a:t>andre</a:t>
            </a:r>
            <a:r>
              <a:rPr lang="en-US" sz="2400" dirty="0">
                <a:solidFill>
                  <a:srgbClr val="333333"/>
                </a:solidFill>
              </a:rPr>
              <a:t>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lidelser</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meldepliktig</a:t>
            </a:r>
            <a:r>
              <a:rPr lang="en-US" sz="2400" dirty="0">
                <a:solidFill>
                  <a:srgbClr val="333333"/>
                </a:solidFill>
              </a:rPr>
              <a:t>, </a:t>
            </a:r>
            <a:r>
              <a:rPr lang="en-US" sz="2400" dirty="0" err="1">
                <a:solidFill>
                  <a:srgbClr val="333333"/>
                </a:solidFill>
              </a:rPr>
              <a:t>dvs</a:t>
            </a:r>
            <a:r>
              <a:rPr lang="en-US" sz="2400" dirty="0">
                <a:solidFill>
                  <a:srgbClr val="333333"/>
                </a:solidFill>
              </a:rPr>
              <a:t>. at man </a:t>
            </a:r>
            <a:r>
              <a:rPr lang="en-US" sz="2400" dirty="0" err="1">
                <a:solidFill>
                  <a:srgbClr val="333333"/>
                </a:solidFill>
              </a:rPr>
              <a:t>ikke</a:t>
            </a:r>
            <a:r>
              <a:rPr lang="en-US" sz="2400" dirty="0">
                <a:solidFill>
                  <a:srgbClr val="333333"/>
                </a:solidFill>
              </a:rPr>
              <a:t> </a:t>
            </a:r>
            <a:r>
              <a:rPr lang="en-US" sz="2400" dirty="0" err="1">
                <a:solidFill>
                  <a:srgbClr val="333333"/>
                </a:solidFill>
              </a:rPr>
              <a:t>trenger</a:t>
            </a:r>
            <a:r>
              <a:rPr lang="en-US" sz="2400" dirty="0">
                <a:solidFill>
                  <a:srgbClr val="333333"/>
                </a:solidFill>
              </a:rPr>
              <a:t> </a:t>
            </a:r>
            <a:r>
              <a:rPr lang="en-US" sz="2400" dirty="0" err="1">
                <a:solidFill>
                  <a:srgbClr val="333333"/>
                </a:solidFill>
              </a:rPr>
              <a:t>å</a:t>
            </a:r>
            <a:r>
              <a:rPr lang="en-US" sz="2400" dirty="0">
                <a:solidFill>
                  <a:srgbClr val="333333"/>
                </a:solidFill>
              </a:rPr>
              <a:t> </a:t>
            </a:r>
            <a:r>
              <a:rPr lang="en-US" sz="2400" dirty="0" err="1">
                <a:solidFill>
                  <a:srgbClr val="333333"/>
                </a:solidFill>
              </a:rPr>
              <a:t>fortelle</a:t>
            </a:r>
            <a:r>
              <a:rPr lang="en-US" sz="2400" dirty="0">
                <a:solidFill>
                  <a:srgbClr val="333333"/>
                </a:solidFill>
              </a:rPr>
              <a:t> </a:t>
            </a:r>
            <a:r>
              <a:rPr lang="en-US" sz="2400" dirty="0" err="1">
                <a:solidFill>
                  <a:srgbClr val="333333"/>
                </a:solidFill>
              </a:rPr>
              <a:t>andre</a:t>
            </a:r>
            <a:r>
              <a:rPr lang="en-US" sz="2400" dirty="0">
                <a:solidFill>
                  <a:srgbClr val="333333"/>
                </a:solidFill>
              </a:rPr>
              <a:t> </a:t>
            </a:r>
            <a:r>
              <a:rPr lang="en-US" sz="2400" dirty="0" err="1">
                <a:solidFill>
                  <a:srgbClr val="333333"/>
                </a:solidFill>
              </a:rPr>
              <a:t>om</a:t>
            </a:r>
            <a:r>
              <a:rPr lang="en-US" sz="2400" dirty="0">
                <a:solidFill>
                  <a:srgbClr val="333333"/>
                </a:solidFill>
              </a:rPr>
              <a:t> den.</a:t>
            </a:r>
            <a:endParaRPr lang="de-DE" sz="2400" dirty="0">
              <a:solidFill>
                <a:srgbClr val="333333"/>
              </a:solidFill>
            </a:endParaRPr>
          </a:p>
          <a:p>
            <a:pPr>
              <a:defRPr/>
            </a:pPr>
            <a:r>
              <a:rPr lang="en-US" sz="2400" b="1" dirty="0">
                <a:solidFill>
                  <a:srgbClr val="333333"/>
                </a:solidFill>
              </a:rPr>
              <a:t>Du </a:t>
            </a:r>
            <a:r>
              <a:rPr lang="en-US" sz="2400" b="1" dirty="0" err="1">
                <a:solidFill>
                  <a:srgbClr val="333333"/>
                </a:solidFill>
              </a:rPr>
              <a:t>bestemmer</a:t>
            </a:r>
            <a:r>
              <a:rPr lang="en-US" sz="2400" b="1" dirty="0">
                <a:solidFill>
                  <a:srgbClr val="333333"/>
                </a:solidFill>
              </a:rPr>
              <a:t> </a:t>
            </a:r>
            <a:r>
              <a:rPr lang="en-US" sz="2400" b="1" dirty="0" err="1">
                <a:solidFill>
                  <a:srgbClr val="333333"/>
                </a:solidFill>
              </a:rPr>
              <a:t>selv</a:t>
            </a:r>
            <a:r>
              <a:rPr lang="en-US" sz="2400" b="1" dirty="0">
                <a:solidFill>
                  <a:srgbClr val="333333"/>
                </a:solidFill>
              </a:rPr>
              <a:t> om du </a:t>
            </a:r>
            <a:r>
              <a:rPr lang="en-US" sz="2400" b="1" dirty="0" err="1">
                <a:solidFill>
                  <a:srgbClr val="333333"/>
                </a:solidFill>
              </a:rPr>
              <a:t>vil</a:t>
            </a:r>
            <a:r>
              <a:rPr lang="en-US" sz="2400" b="1" dirty="0">
                <a:solidFill>
                  <a:srgbClr val="333333"/>
                </a:solidFill>
              </a:rPr>
              <a:t> </a:t>
            </a:r>
            <a:r>
              <a:rPr lang="en-US" sz="2400" b="1" dirty="0" err="1">
                <a:solidFill>
                  <a:srgbClr val="333333"/>
                </a:solidFill>
              </a:rPr>
              <a:t>informere</a:t>
            </a:r>
            <a:r>
              <a:rPr lang="en-US" sz="2400" b="1" dirty="0">
                <a:solidFill>
                  <a:srgbClr val="333333"/>
                </a:solidFill>
              </a:rPr>
              <a:t> </a:t>
            </a:r>
            <a:r>
              <a:rPr lang="en-US" sz="2400" b="1" dirty="0" err="1">
                <a:solidFill>
                  <a:srgbClr val="333333"/>
                </a:solidFill>
              </a:rPr>
              <a:t>andre</a:t>
            </a:r>
            <a:r>
              <a:rPr lang="en-US" sz="2400" b="1" dirty="0">
                <a:solidFill>
                  <a:srgbClr val="333333"/>
                </a:solidFill>
              </a:rPr>
              <a:t> om </a:t>
            </a:r>
            <a:r>
              <a:rPr lang="en-US" sz="2400" b="1" dirty="0" err="1">
                <a:solidFill>
                  <a:srgbClr val="333333"/>
                </a:solidFill>
              </a:rPr>
              <a:t>diagnosen</a:t>
            </a:r>
            <a:r>
              <a:rPr lang="en-US" sz="2400" b="1" dirty="0">
                <a:solidFill>
                  <a:srgbClr val="333333"/>
                </a:solidFill>
              </a:rPr>
              <a:t> </a:t>
            </a:r>
            <a:r>
              <a:rPr lang="en-US" sz="2400" b="1" dirty="0" err="1">
                <a:solidFill>
                  <a:srgbClr val="333333"/>
                </a:solidFill>
              </a:rPr>
              <a:t>eller</a:t>
            </a:r>
            <a:r>
              <a:rPr lang="en-US" sz="2400" b="1" dirty="0">
                <a:solidFill>
                  <a:srgbClr val="333333"/>
                </a:solidFill>
              </a:rPr>
              <a:t> </a:t>
            </a:r>
            <a:r>
              <a:rPr lang="en-US" sz="2400" b="1" dirty="0" err="1">
                <a:solidFill>
                  <a:srgbClr val="333333"/>
                </a:solidFill>
              </a:rPr>
              <a:t>ikke</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Burde jeg snakke om sykdommen min… og hvordan?</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en-US" sz="2400" dirty="0" err="1">
                <a:solidFill>
                  <a:srgbClr val="004992"/>
                </a:solidFill>
              </a:rPr>
              <a:t>Trenger</a:t>
            </a:r>
            <a:r>
              <a:rPr lang="en-US" sz="2400" dirty="0">
                <a:solidFill>
                  <a:srgbClr val="004992"/>
                </a:solidFill>
              </a:rPr>
              <a:t> du </a:t>
            </a:r>
            <a:r>
              <a:rPr lang="en-US" sz="2400" dirty="0" err="1">
                <a:solidFill>
                  <a:srgbClr val="004992"/>
                </a:solidFill>
              </a:rPr>
              <a:t>å</a:t>
            </a:r>
            <a:r>
              <a:rPr lang="en-US" sz="2400" dirty="0">
                <a:solidFill>
                  <a:srgbClr val="004992"/>
                </a:solidFill>
              </a:rPr>
              <a:t> </a:t>
            </a:r>
            <a:r>
              <a:rPr lang="en-US" sz="2400" dirty="0" err="1">
                <a:solidFill>
                  <a:srgbClr val="004992"/>
                </a:solidFill>
              </a:rPr>
              <a:t>fortelle</a:t>
            </a:r>
            <a:r>
              <a:rPr lang="en-US" sz="2400" dirty="0">
                <a:solidFill>
                  <a:srgbClr val="004992"/>
                </a:solidFill>
              </a:rPr>
              <a:t> </a:t>
            </a:r>
            <a:r>
              <a:rPr lang="en-US" sz="2400" dirty="0" err="1">
                <a:solidFill>
                  <a:srgbClr val="004992"/>
                </a:solidFill>
              </a:rPr>
              <a:t>andre</a:t>
            </a:r>
            <a:r>
              <a:rPr lang="en-US" sz="2400" dirty="0">
                <a:solidFill>
                  <a:srgbClr val="004992"/>
                </a:solidFill>
              </a:rPr>
              <a:t> at du </a:t>
            </a:r>
            <a:r>
              <a:rPr lang="en-US" sz="2400" dirty="0" err="1">
                <a:solidFill>
                  <a:srgbClr val="004992"/>
                </a:solidFill>
              </a:rPr>
              <a:t>har</a:t>
            </a:r>
            <a:r>
              <a:rPr lang="en-US" sz="2400" dirty="0">
                <a:solidFill>
                  <a:srgbClr val="004992"/>
                </a:solidFill>
              </a:rPr>
              <a:t> en </a:t>
            </a:r>
            <a:r>
              <a:rPr lang="en-US" sz="2400" dirty="0" err="1">
                <a:solidFill>
                  <a:srgbClr val="004992"/>
                </a:solidFill>
              </a:rPr>
              <a:t>psykosediagnose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Det</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være</a:t>
            </a:r>
            <a:r>
              <a:rPr lang="en-US" sz="2400" dirty="0">
                <a:solidFill>
                  <a:srgbClr val="333333"/>
                </a:solidFill>
              </a:rPr>
              <a:t> </a:t>
            </a:r>
            <a:r>
              <a:rPr lang="en-US" sz="2400" dirty="0" err="1">
                <a:solidFill>
                  <a:srgbClr val="333333"/>
                </a:solidFill>
              </a:rPr>
              <a:t>viktig</a:t>
            </a:r>
            <a:r>
              <a:rPr lang="en-US" sz="2400" dirty="0">
                <a:solidFill>
                  <a:srgbClr val="333333"/>
                </a:solidFill>
              </a:rPr>
              <a:t> at du </a:t>
            </a:r>
            <a:r>
              <a:rPr lang="en-US" sz="2400" dirty="0" err="1">
                <a:solidFill>
                  <a:srgbClr val="333333"/>
                </a:solidFill>
              </a:rPr>
              <a:t>snakker</a:t>
            </a:r>
            <a:r>
              <a:rPr lang="en-US" sz="2400" dirty="0">
                <a:solidFill>
                  <a:srgbClr val="333333"/>
                </a:solidFill>
              </a:rPr>
              <a:t> med </a:t>
            </a:r>
            <a:r>
              <a:rPr lang="en-US" sz="2400" dirty="0" err="1">
                <a:solidFill>
                  <a:srgbClr val="333333"/>
                </a:solidFill>
              </a:rPr>
              <a:t>en</a:t>
            </a:r>
            <a:r>
              <a:rPr lang="en-US" sz="2400" dirty="0">
                <a:solidFill>
                  <a:srgbClr val="333333"/>
                </a:solidFill>
              </a:rPr>
              <a:t> person du </a:t>
            </a:r>
            <a:r>
              <a:rPr lang="en-US" sz="2400" dirty="0" err="1">
                <a:solidFill>
                  <a:srgbClr val="333333"/>
                </a:solidFill>
              </a:rPr>
              <a:t>stoler</a:t>
            </a:r>
            <a:r>
              <a:rPr lang="en-US" sz="2400" dirty="0">
                <a:solidFill>
                  <a:srgbClr val="333333"/>
                </a:solidFill>
              </a:rPr>
              <a:t> </a:t>
            </a:r>
            <a:r>
              <a:rPr lang="en-US" sz="2400" dirty="0" err="1">
                <a:solidFill>
                  <a:srgbClr val="333333"/>
                </a:solidFill>
              </a:rPr>
              <a:t>på</a:t>
            </a:r>
            <a:r>
              <a:rPr lang="en-US" sz="2400" dirty="0">
                <a:solidFill>
                  <a:srgbClr val="333333"/>
                </a:solidFill>
              </a:rPr>
              <a:t> om </a:t>
            </a:r>
            <a:r>
              <a:rPr lang="en-US" sz="2400" dirty="0" err="1">
                <a:solidFill>
                  <a:srgbClr val="333333"/>
                </a:solidFill>
              </a:rPr>
              <a:t>sykdommen</a:t>
            </a:r>
            <a:r>
              <a:rPr lang="en-US" sz="2400" dirty="0">
                <a:solidFill>
                  <a:srgbClr val="333333"/>
                </a:solidFill>
              </a:rPr>
              <a:t> din, </a:t>
            </a:r>
            <a:r>
              <a:rPr lang="en-US" sz="2400" dirty="0" err="1">
                <a:solidFill>
                  <a:srgbClr val="333333"/>
                </a:solidFill>
              </a:rPr>
              <a:t>fordi</a:t>
            </a:r>
            <a:r>
              <a:rPr lang="en-US"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de-DE" sz="2400" dirty="0">
                <a:solidFill>
                  <a:srgbClr val="333333"/>
                </a:solidFill>
              </a:rPr>
              <a:t>N</a:t>
            </a:r>
            <a:r>
              <a:rPr lang="en-US" sz="2400" dirty="0" err="1">
                <a:solidFill>
                  <a:srgbClr val="333333"/>
                </a:solidFill>
              </a:rPr>
              <a:t>ærstående</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ofte</a:t>
            </a:r>
            <a:r>
              <a:rPr lang="en-US" sz="2400" dirty="0">
                <a:solidFill>
                  <a:srgbClr val="333333"/>
                </a:solidFill>
              </a:rPr>
              <a:t> legger </a:t>
            </a:r>
            <a:r>
              <a:rPr lang="en-US" sz="2400" dirty="0" err="1">
                <a:solidFill>
                  <a:srgbClr val="333333"/>
                </a:solidFill>
              </a:rPr>
              <a:t>merke</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tidlige</a:t>
            </a:r>
            <a:r>
              <a:rPr lang="en-US" sz="2400" dirty="0">
                <a:solidFill>
                  <a:srgbClr val="333333"/>
                </a:solidFill>
              </a:rPr>
              <a:t> </a:t>
            </a:r>
            <a:r>
              <a:rPr lang="en-US" sz="2400" dirty="0" err="1">
                <a:solidFill>
                  <a:srgbClr val="333333"/>
                </a:solidFill>
              </a:rPr>
              <a:t>tegn</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tilbakefall</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før</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gjør</a:t>
            </a:r>
            <a:r>
              <a:rPr lang="en-US" sz="2400" dirty="0">
                <a:solidFill>
                  <a:srgbClr val="333333"/>
                </a:solidFill>
              </a:rPr>
              <a:t> det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19865023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Anbefaling</a:t>
            </a:r>
            <a:r>
              <a:rPr lang="en-US" sz="2400" dirty="0">
                <a:solidFill>
                  <a:srgbClr val="004992"/>
                </a:solidFill>
              </a:rPr>
              <a:t>: </a:t>
            </a:r>
            <a:r>
              <a:rPr lang="en-US" sz="2400" dirty="0" err="1">
                <a:solidFill>
                  <a:srgbClr val="004992"/>
                </a:solidFill>
              </a:rPr>
              <a:t>Forklar</a:t>
            </a:r>
            <a:r>
              <a:rPr lang="en-US" sz="2400" dirty="0">
                <a:solidFill>
                  <a:srgbClr val="004992"/>
                </a:solidFill>
              </a:rPr>
              <a:t> </a:t>
            </a:r>
            <a:r>
              <a:rPr lang="en-US" sz="2400" dirty="0" err="1">
                <a:solidFill>
                  <a:srgbClr val="004992"/>
                </a:solidFill>
              </a:rPr>
              <a:t>symptomene</a:t>
            </a:r>
            <a:r>
              <a:rPr lang="en-US" sz="2400" dirty="0">
                <a:solidFill>
                  <a:srgbClr val="004992"/>
                </a:solidFill>
              </a:rPr>
              <a:t> </a:t>
            </a:r>
            <a:r>
              <a:rPr lang="en-US" sz="2400" dirty="0" err="1">
                <a:solidFill>
                  <a:srgbClr val="004992"/>
                </a:solidFill>
              </a:rPr>
              <a:t>fremfor</a:t>
            </a:r>
            <a:r>
              <a:rPr lang="en-US" sz="2400" dirty="0">
                <a:solidFill>
                  <a:srgbClr val="004992"/>
                </a:solidFill>
              </a:rPr>
              <a:t> å </a:t>
            </a:r>
            <a:r>
              <a:rPr lang="en-US" sz="2400" dirty="0" err="1">
                <a:solidFill>
                  <a:srgbClr val="004992"/>
                </a:solidFill>
              </a:rPr>
              <a:t>si</a:t>
            </a:r>
            <a:r>
              <a:rPr lang="en-US" sz="2400" dirty="0">
                <a:solidFill>
                  <a:srgbClr val="004992"/>
                </a:solidFill>
              </a:rPr>
              <a:t> </a:t>
            </a:r>
            <a:r>
              <a:rPr lang="en-US" sz="2400" dirty="0" err="1">
                <a:solidFill>
                  <a:srgbClr val="004992"/>
                </a:solidFill>
              </a:rPr>
              <a:t>diagnosen</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2734072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Anbefaling</a:t>
            </a:r>
            <a:r>
              <a:rPr lang="en-US" sz="2400" dirty="0">
                <a:solidFill>
                  <a:srgbClr val="004992"/>
                </a:solidFill>
              </a:rPr>
              <a:t>: </a:t>
            </a:r>
            <a:r>
              <a:rPr lang="en-US" sz="2400" dirty="0" err="1">
                <a:solidFill>
                  <a:srgbClr val="004992"/>
                </a:solidFill>
              </a:rPr>
              <a:t>Forklar</a:t>
            </a:r>
            <a:r>
              <a:rPr lang="en-US" sz="2400" dirty="0">
                <a:solidFill>
                  <a:srgbClr val="004992"/>
                </a:solidFill>
              </a:rPr>
              <a:t> </a:t>
            </a:r>
            <a:r>
              <a:rPr lang="en-US" sz="2400" dirty="0" err="1">
                <a:solidFill>
                  <a:srgbClr val="004992"/>
                </a:solidFill>
              </a:rPr>
              <a:t>symptomene</a:t>
            </a:r>
            <a:r>
              <a:rPr lang="en-US" sz="2400" dirty="0">
                <a:solidFill>
                  <a:srgbClr val="004992"/>
                </a:solidFill>
              </a:rPr>
              <a:t> </a:t>
            </a:r>
            <a:r>
              <a:rPr lang="en-US" sz="2400" dirty="0" err="1">
                <a:solidFill>
                  <a:srgbClr val="004992"/>
                </a:solidFill>
              </a:rPr>
              <a:t>fremfor</a:t>
            </a:r>
            <a:r>
              <a:rPr lang="en-US" sz="2400" dirty="0">
                <a:solidFill>
                  <a:srgbClr val="004992"/>
                </a:solidFill>
              </a:rPr>
              <a:t> </a:t>
            </a:r>
            <a:r>
              <a:rPr lang="en-US" sz="2400" dirty="0" err="1">
                <a:solidFill>
                  <a:srgbClr val="004992"/>
                </a:solidFill>
              </a:rPr>
              <a:t>å</a:t>
            </a:r>
            <a:r>
              <a:rPr lang="en-US" sz="2400" dirty="0">
                <a:solidFill>
                  <a:srgbClr val="004992"/>
                </a:solidFill>
              </a:rPr>
              <a:t> </a:t>
            </a:r>
            <a:r>
              <a:rPr lang="en-US" sz="2400" dirty="0" err="1">
                <a:solidFill>
                  <a:srgbClr val="004992"/>
                </a:solidFill>
              </a:rPr>
              <a:t>si</a:t>
            </a:r>
            <a:r>
              <a:rPr lang="en-US" sz="2400" dirty="0">
                <a:solidFill>
                  <a:srgbClr val="004992"/>
                </a:solidFill>
              </a:rPr>
              <a:t> </a:t>
            </a:r>
            <a:r>
              <a:rPr lang="en-US" sz="2400" dirty="0" err="1">
                <a:solidFill>
                  <a:srgbClr val="004992"/>
                </a:solidFill>
              </a:rPr>
              <a:t>diagnosen</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Spesielt</a:t>
            </a:r>
            <a:r>
              <a:rPr lang="en-US" sz="2400" dirty="0">
                <a:solidFill>
                  <a:srgbClr val="333333"/>
                </a:solidFill>
              </a:rPr>
              <a:t> </a:t>
            </a:r>
            <a:r>
              <a:rPr lang="en-US" sz="2400" dirty="0" err="1">
                <a:solidFill>
                  <a:srgbClr val="333333"/>
                </a:solidFill>
              </a:rPr>
              <a:t>hvis</a:t>
            </a:r>
            <a:r>
              <a:rPr lang="en-US" sz="2400" dirty="0">
                <a:solidFill>
                  <a:srgbClr val="333333"/>
                </a:solidFill>
              </a:rPr>
              <a:t> du </a:t>
            </a:r>
            <a:r>
              <a:rPr lang="en-US" sz="2400" dirty="0" err="1">
                <a:solidFill>
                  <a:srgbClr val="333333"/>
                </a:solidFill>
              </a:rPr>
              <a:t>ikke</a:t>
            </a:r>
            <a:r>
              <a:rPr lang="en-US" sz="2400" dirty="0">
                <a:solidFill>
                  <a:srgbClr val="333333"/>
                </a:solidFill>
              </a:rPr>
              <a:t> </a:t>
            </a:r>
            <a:r>
              <a:rPr lang="en-US" sz="2400" dirty="0" err="1">
                <a:solidFill>
                  <a:srgbClr val="333333"/>
                </a:solidFill>
              </a:rPr>
              <a:t>kjenner</a:t>
            </a:r>
            <a:r>
              <a:rPr lang="en-US" sz="2400" dirty="0">
                <a:solidFill>
                  <a:srgbClr val="333333"/>
                </a:solidFill>
              </a:rPr>
              <a:t> folk </a:t>
            </a:r>
            <a:r>
              <a:rPr lang="en-US" sz="2400" dirty="0" err="1">
                <a:solidFill>
                  <a:srgbClr val="333333"/>
                </a:solidFill>
              </a:rPr>
              <a:t>godt</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være</a:t>
            </a:r>
            <a:r>
              <a:rPr lang="en-US" sz="2400" dirty="0">
                <a:solidFill>
                  <a:srgbClr val="333333"/>
                </a:solidFill>
              </a:rPr>
              <a:t> </a:t>
            </a:r>
            <a:r>
              <a:rPr lang="en-US" sz="2400" dirty="0" err="1">
                <a:solidFill>
                  <a:srgbClr val="333333"/>
                </a:solidFill>
              </a:rPr>
              <a:t>lurt</a:t>
            </a:r>
            <a:r>
              <a:rPr lang="en-US" sz="2400" dirty="0">
                <a:solidFill>
                  <a:srgbClr val="333333"/>
                </a:solidFill>
              </a:rPr>
              <a:t> å </a:t>
            </a:r>
            <a:r>
              <a:rPr lang="en-US" sz="2400" dirty="0" err="1">
                <a:solidFill>
                  <a:srgbClr val="333333"/>
                </a:solidFill>
              </a:rPr>
              <a:t>beskrive</a:t>
            </a:r>
            <a:r>
              <a:rPr lang="en-US" sz="2400" dirty="0">
                <a:solidFill>
                  <a:srgbClr val="333333"/>
                </a:solidFill>
              </a:rPr>
              <a:t> </a:t>
            </a:r>
            <a:r>
              <a:rPr lang="en-US" sz="2400" dirty="0" err="1">
                <a:solidFill>
                  <a:srgbClr val="333333"/>
                </a:solidFill>
              </a:rPr>
              <a:t>symptomene</a:t>
            </a:r>
            <a:r>
              <a:rPr lang="en-US" sz="2400" dirty="0">
                <a:solidFill>
                  <a:srgbClr val="333333"/>
                </a:solidFill>
              </a:rPr>
              <a:t> dine </a:t>
            </a:r>
            <a:r>
              <a:rPr lang="en-US" sz="2400" dirty="0" err="1">
                <a:solidFill>
                  <a:srgbClr val="333333"/>
                </a:solidFill>
              </a:rPr>
              <a:t>i</a:t>
            </a:r>
            <a:r>
              <a:rPr lang="en-US" sz="2400" dirty="0">
                <a:solidFill>
                  <a:srgbClr val="333333"/>
                </a:solidFill>
              </a:rPr>
              <a:t> </a:t>
            </a:r>
            <a:r>
              <a:rPr lang="en-US" sz="2400" dirty="0" err="1">
                <a:solidFill>
                  <a:srgbClr val="333333"/>
                </a:solidFill>
              </a:rPr>
              <a:t>steden</a:t>
            </a:r>
            <a:r>
              <a:rPr lang="en-US" sz="2400" dirty="0">
                <a:solidFill>
                  <a:srgbClr val="333333"/>
                </a:solidFill>
              </a:rPr>
              <a:t> for å </a:t>
            </a:r>
            <a:r>
              <a:rPr lang="en-US" sz="2400" dirty="0" err="1">
                <a:solidFill>
                  <a:srgbClr val="333333"/>
                </a:solidFill>
              </a:rPr>
              <a:t>si</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tvetydige</a:t>
            </a:r>
            <a:r>
              <a:rPr lang="en-US" sz="2400" dirty="0">
                <a:solidFill>
                  <a:srgbClr val="333333"/>
                </a:solidFill>
              </a:rPr>
              <a:t>) </a:t>
            </a:r>
            <a:r>
              <a:rPr lang="en-US" sz="2400" dirty="0" err="1">
                <a:solidFill>
                  <a:srgbClr val="333333"/>
                </a:solidFill>
              </a:rPr>
              <a:t>navnet</a:t>
            </a:r>
            <a:r>
              <a:rPr lang="en-US" sz="2400" dirty="0">
                <a:solidFill>
                  <a:srgbClr val="333333"/>
                </a:solidFill>
              </a:rPr>
              <a:t> (</a:t>
            </a:r>
            <a:r>
              <a:rPr lang="en-US" sz="2400" dirty="0" err="1">
                <a:solidFill>
                  <a:srgbClr val="333333"/>
                </a:solidFill>
              </a:rPr>
              <a:t>schizofreni</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sykdommen</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3776900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Anbefaling</a:t>
            </a:r>
            <a:r>
              <a:rPr lang="en-US" sz="2400" dirty="0">
                <a:solidFill>
                  <a:srgbClr val="004992"/>
                </a:solidFill>
              </a:rPr>
              <a:t>: </a:t>
            </a:r>
            <a:r>
              <a:rPr lang="en-US" sz="2400" dirty="0" err="1">
                <a:solidFill>
                  <a:srgbClr val="004992"/>
                </a:solidFill>
              </a:rPr>
              <a:t>Forklar</a:t>
            </a:r>
            <a:r>
              <a:rPr lang="en-US" sz="2400" dirty="0">
                <a:solidFill>
                  <a:srgbClr val="004992"/>
                </a:solidFill>
              </a:rPr>
              <a:t> </a:t>
            </a:r>
            <a:r>
              <a:rPr lang="en-US" sz="2400" dirty="0" err="1">
                <a:solidFill>
                  <a:srgbClr val="004992"/>
                </a:solidFill>
              </a:rPr>
              <a:t>symptomene</a:t>
            </a:r>
            <a:r>
              <a:rPr lang="en-US" sz="2400" dirty="0">
                <a:solidFill>
                  <a:srgbClr val="004992"/>
                </a:solidFill>
              </a:rPr>
              <a:t> </a:t>
            </a:r>
            <a:r>
              <a:rPr lang="en-US" sz="2400" dirty="0" err="1">
                <a:solidFill>
                  <a:srgbClr val="004992"/>
                </a:solidFill>
              </a:rPr>
              <a:t>fremfor</a:t>
            </a:r>
            <a:r>
              <a:rPr lang="en-US" sz="2400" dirty="0">
                <a:solidFill>
                  <a:srgbClr val="004992"/>
                </a:solidFill>
              </a:rPr>
              <a:t> </a:t>
            </a:r>
            <a:r>
              <a:rPr lang="en-US" sz="2400" dirty="0" err="1">
                <a:solidFill>
                  <a:srgbClr val="004992"/>
                </a:solidFill>
              </a:rPr>
              <a:t>å</a:t>
            </a:r>
            <a:r>
              <a:rPr lang="en-US" sz="2400" dirty="0">
                <a:solidFill>
                  <a:srgbClr val="004992"/>
                </a:solidFill>
              </a:rPr>
              <a:t> </a:t>
            </a:r>
            <a:r>
              <a:rPr lang="en-US" sz="2400" dirty="0" err="1">
                <a:solidFill>
                  <a:srgbClr val="004992"/>
                </a:solidFill>
              </a:rPr>
              <a:t>si</a:t>
            </a:r>
            <a:r>
              <a:rPr lang="en-US" sz="2400" dirty="0">
                <a:solidFill>
                  <a:srgbClr val="004992"/>
                </a:solidFill>
              </a:rPr>
              <a:t> </a:t>
            </a:r>
            <a:r>
              <a:rPr lang="en-US" sz="2400" dirty="0" err="1">
                <a:solidFill>
                  <a:srgbClr val="004992"/>
                </a:solidFill>
              </a:rPr>
              <a:t>diagnosen</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Spesielt</a:t>
            </a:r>
            <a:r>
              <a:rPr lang="en-US" sz="2400" dirty="0">
                <a:solidFill>
                  <a:srgbClr val="333333"/>
                </a:solidFill>
              </a:rPr>
              <a:t> </a:t>
            </a:r>
            <a:r>
              <a:rPr lang="en-US" sz="2400" dirty="0" err="1">
                <a:solidFill>
                  <a:srgbClr val="333333"/>
                </a:solidFill>
              </a:rPr>
              <a:t>hvis</a:t>
            </a:r>
            <a:r>
              <a:rPr lang="en-US" sz="2400" dirty="0">
                <a:solidFill>
                  <a:srgbClr val="333333"/>
                </a:solidFill>
              </a:rPr>
              <a:t> du </a:t>
            </a:r>
            <a:r>
              <a:rPr lang="en-US" sz="2400" dirty="0" err="1">
                <a:solidFill>
                  <a:srgbClr val="333333"/>
                </a:solidFill>
              </a:rPr>
              <a:t>ikke</a:t>
            </a:r>
            <a:r>
              <a:rPr lang="en-US" sz="2400" dirty="0">
                <a:solidFill>
                  <a:srgbClr val="333333"/>
                </a:solidFill>
              </a:rPr>
              <a:t> </a:t>
            </a:r>
            <a:r>
              <a:rPr lang="en-US" sz="2400" dirty="0" err="1">
                <a:solidFill>
                  <a:srgbClr val="333333"/>
                </a:solidFill>
              </a:rPr>
              <a:t>kjenner</a:t>
            </a:r>
            <a:r>
              <a:rPr lang="en-US" sz="2400" dirty="0">
                <a:solidFill>
                  <a:srgbClr val="333333"/>
                </a:solidFill>
              </a:rPr>
              <a:t> folk </a:t>
            </a:r>
            <a:r>
              <a:rPr lang="en-US" sz="2400" dirty="0" err="1">
                <a:solidFill>
                  <a:srgbClr val="333333"/>
                </a:solidFill>
              </a:rPr>
              <a:t>godt</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være</a:t>
            </a:r>
            <a:r>
              <a:rPr lang="en-US" sz="2400" dirty="0">
                <a:solidFill>
                  <a:srgbClr val="333333"/>
                </a:solidFill>
              </a:rPr>
              <a:t> </a:t>
            </a:r>
            <a:r>
              <a:rPr lang="en-US" sz="2400" dirty="0" err="1">
                <a:solidFill>
                  <a:srgbClr val="333333"/>
                </a:solidFill>
              </a:rPr>
              <a:t>lurt</a:t>
            </a:r>
            <a:r>
              <a:rPr lang="en-US" sz="2400" dirty="0">
                <a:solidFill>
                  <a:srgbClr val="333333"/>
                </a:solidFill>
              </a:rPr>
              <a:t> </a:t>
            </a:r>
            <a:r>
              <a:rPr lang="en-US" sz="2400" dirty="0" err="1">
                <a:solidFill>
                  <a:srgbClr val="333333"/>
                </a:solidFill>
              </a:rPr>
              <a:t>å</a:t>
            </a:r>
            <a:r>
              <a:rPr lang="en-US" sz="2400" dirty="0">
                <a:solidFill>
                  <a:srgbClr val="333333"/>
                </a:solidFill>
              </a:rPr>
              <a:t> </a:t>
            </a:r>
            <a:r>
              <a:rPr lang="en-US" sz="2400" dirty="0" err="1">
                <a:solidFill>
                  <a:srgbClr val="333333"/>
                </a:solidFill>
              </a:rPr>
              <a:t>beskrive</a:t>
            </a:r>
            <a:r>
              <a:rPr lang="en-US" sz="2400" dirty="0">
                <a:solidFill>
                  <a:srgbClr val="333333"/>
                </a:solidFill>
              </a:rPr>
              <a:t> </a:t>
            </a:r>
            <a:r>
              <a:rPr lang="en-US" sz="2400" dirty="0" err="1">
                <a:solidFill>
                  <a:srgbClr val="333333"/>
                </a:solidFill>
              </a:rPr>
              <a:t>symptomene</a:t>
            </a:r>
            <a:r>
              <a:rPr lang="en-US" sz="2400" dirty="0">
                <a:solidFill>
                  <a:srgbClr val="333333"/>
                </a:solidFill>
              </a:rPr>
              <a:t> dine </a:t>
            </a:r>
            <a:r>
              <a:rPr lang="en-US" sz="2400" dirty="0" err="1">
                <a:solidFill>
                  <a:srgbClr val="333333"/>
                </a:solidFill>
              </a:rPr>
              <a:t>i</a:t>
            </a:r>
            <a:r>
              <a:rPr lang="en-US" sz="2400" dirty="0">
                <a:solidFill>
                  <a:srgbClr val="333333"/>
                </a:solidFill>
              </a:rPr>
              <a:t> </a:t>
            </a:r>
            <a:r>
              <a:rPr lang="en-US" sz="2400" dirty="0" err="1">
                <a:solidFill>
                  <a:srgbClr val="333333"/>
                </a:solidFill>
              </a:rPr>
              <a:t>steden</a:t>
            </a:r>
            <a:r>
              <a:rPr lang="en-US" sz="2400" dirty="0">
                <a:solidFill>
                  <a:srgbClr val="333333"/>
                </a:solidFill>
              </a:rPr>
              <a:t> for </a:t>
            </a:r>
            <a:r>
              <a:rPr lang="en-US" sz="2400" dirty="0" err="1">
                <a:solidFill>
                  <a:srgbClr val="333333"/>
                </a:solidFill>
              </a:rPr>
              <a:t>å</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tvetydige</a:t>
            </a:r>
            <a:r>
              <a:rPr lang="en-US" sz="2400" dirty="0">
                <a:solidFill>
                  <a:srgbClr val="333333"/>
                </a:solidFill>
              </a:rPr>
              <a:t>) </a:t>
            </a:r>
            <a:r>
              <a:rPr lang="en-US" sz="2400" dirty="0" err="1">
                <a:solidFill>
                  <a:srgbClr val="333333"/>
                </a:solidFill>
              </a:rPr>
              <a:t>navnet</a:t>
            </a:r>
            <a:r>
              <a:rPr lang="en-US" sz="2400" dirty="0">
                <a:solidFill>
                  <a:srgbClr val="333333"/>
                </a:solidFill>
              </a:rPr>
              <a:t> (</a:t>
            </a:r>
            <a:r>
              <a:rPr lang="en-US" sz="2400" dirty="0" err="1">
                <a:solidFill>
                  <a:srgbClr val="333333"/>
                </a:solidFill>
              </a:rPr>
              <a:t>schizofreni</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sykdommen</a:t>
            </a:r>
            <a:endParaRPr lang="de-DE" sz="2400" dirty="0">
              <a:solidFill>
                <a:srgbClr val="333333"/>
              </a:solidFill>
            </a:endParaRPr>
          </a:p>
          <a:p>
            <a:pPr marL="342900" indent="-342900">
              <a:buClr>
                <a:srgbClr val="333333"/>
              </a:buClr>
              <a:buFont typeface="WingDings"/>
              <a:buChar char=""/>
              <a:defRPr/>
            </a:pPr>
            <a:r>
              <a:rPr lang="en-US" sz="2400" dirty="0">
                <a:solidFill>
                  <a:srgbClr val="333333"/>
                </a:solidFill>
              </a:rPr>
              <a:t>For </a:t>
            </a:r>
            <a:r>
              <a:rPr lang="en-US" sz="2400" dirty="0" err="1">
                <a:solidFill>
                  <a:srgbClr val="333333"/>
                </a:solidFill>
              </a:rPr>
              <a:t>å</a:t>
            </a:r>
            <a:r>
              <a:rPr lang="en-US" sz="2400" dirty="0">
                <a:solidFill>
                  <a:srgbClr val="333333"/>
                </a:solidFill>
              </a:rPr>
              <a:t> </a:t>
            </a:r>
            <a:r>
              <a:rPr lang="en-US" sz="2400" dirty="0" err="1">
                <a:solidFill>
                  <a:srgbClr val="333333"/>
                </a:solidFill>
              </a:rPr>
              <a:t>kunne</a:t>
            </a:r>
            <a:r>
              <a:rPr lang="en-US" sz="2400" dirty="0">
                <a:solidFill>
                  <a:srgbClr val="333333"/>
                </a:solidFill>
              </a:rPr>
              <a:t> </a:t>
            </a:r>
            <a:r>
              <a:rPr lang="en-US" sz="2400" dirty="0" err="1">
                <a:solidFill>
                  <a:srgbClr val="333333"/>
                </a:solidFill>
              </a:rPr>
              <a:t>forklare</a:t>
            </a:r>
            <a:r>
              <a:rPr lang="en-US" sz="2400" dirty="0">
                <a:solidFill>
                  <a:srgbClr val="333333"/>
                </a:solidFill>
              </a:rPr>
              <a:t> </a:t>
            </a:r>
            <a:r>
              <a:rPr lang="en-US" sz="2400" dirty="0" err="1">
                <a:solidFill>
                  <a:srgbClr val="333333"/>
                </a:solidFill>
              </a:rPr>
              <a:t>sykdommen</a:t>
            </a:r>
            <a:r>
              <a:rPr lang="en-US" sz="2400" dirty="0">
                <a:solidFill>
                  <a:srgbClr val="333333"/>
                </a:solidFill>
              </a:rPr>
              <a:t> din </a:t>
            </a:r>
            <a:r>
              <a:rPr lang="en-US" sz="2400" dirty="0" err="1">
                <a:solidFill>
                  <a:srgbClr val="333333"/>
                </a:solidFill>
              </a:rPr>
              <a:t>til</a:t>
            </a:r>
            <a:r>
              <a:rPr lang="en-US" sz="2400" dirty="0">
                <a:solidFill>
                  <a:srgbClr val="333333"/>
                </a:solidFill>
              </a:rPr>
              <a:t> </a:t>
            </a:r>
            <a:r>
              <a:rPr lang="en-US" sz="2400" dirty="0" err="1">
                <a:solidFill>
                  <a:srgbClr val="333333"/>
                </a:solidFill>
              </a:rPr>
              <a:t>andre</a:t>
            </a:r>
            <a:r>
              <a:rPr lang="en-US" sz="2400" dirty="0">
                <a:solidFill>
                  <a:srgbClr val="333333"/>
                </a:solidFill>
              </a:rPr>
              <a:t>, </a:t>
            </a:r>
            <a:r>
              <a:rPr lang="en-US" sz="2400" dirty="0" err="1">
                <a:solidFill>
                  <a:srgbClr val="333333"/>
                </a:solidFill>
              </a:rPr>
              <a:t>må</a:t>
            </a:r>
            <a:r>
              <a:rPr lang="en-US" sz="2400" dirty="0">
                <a:solidFill>
                  <a:srgbClr val="333333"/>
                </a:solidFill>
              </a:rPr>
              <a:t> du </a:t>
            </a:r>
            <a:r>
              <a:rPr lang="en-US" sz="2400" dirty="0" err="1">
                <a:solidFill>
                  <a:srgbClr val="333333"/>
                </a:solidFill>
              </a:rPr>
              <a:t>selv</a:t>
            </a:r>
            <a:r>
              <a:rPr lang="en-US" sz="2400" dirty="0">
                <a:solidFill>
                  <a:srgbClr val="333333"/>
                </a:solidFill>
              </a:rPr>
              <a:t> </a:t>
            </a:r>
            <a:r>
              <a:rPr lang="en-US" sz="2400" dirty="0" err="1">
                <a:solidFill>
                  <a:srgbClr val="333333"/>
                </a:solidFill>
              </a:rPr>
              <a:t>bli</a:t>
            </a:r>
            <a:r>
              <a:rPr lang="en-US" sz="2400" dirty="0">
                <a:solidFill>
                  <a:srgbClr val="333333"/>
                </a:solidFill>
              </a:rPr>
              <a:t> en </a:t>
            </a:r>
            <a:r>
              <a:rPr lang="en-US" sz="2400" dirty="0" err="1">
                <a:solidFill>
                  <a:srgbClr val="333333"/>
                </a:solidFill>
              </a:rPr>
              <a:t>ekspert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sykdommen</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2213243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a:lnSpc>
                <a:spcPct val="100000"/>
              </a:lnSpc>
              <a:spcBef>
                <a:spcPts val="1200"/>
              </a:spcBef>
            </a:pP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27123033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de-DE" sz="2400" b="1" dirty="0" err="1">
                <a:solidFill>
                  <a:srgbClr val="333333"/>
                </a:solidFill>
              </a:rPr>
              <a:t>Hallusinasjoner</a:t>
            </a:r>
            <a:endParaRPr lang="de-DE" sz="2400" b="1" dirty="0">
              <a:solidFill>
                <a:srgbClr val="333333"/>
              </a:solidFill>
            </a:endParaRPr>
          </a:p>
          <a:p>
            <a:pPr marL="342900" indent="-342900">
              <a:lnSpc>
                <a:spcPct val="100000"/>
              </a:lnSpc>
              <a:spcBef>
                <a:spcPts val="1200"/>
              </a:spcBef>
              <a:buClr>
                <a:srgbClr val="333333"/>
              </a:buClr>
              <a:buFont typeface="WingDings"/>
              <a:buChar char=""/>
            </a:pPr>
            <a:r>
              <a:rPr lang="de-DE" sz="2400" b="1" dirty="0">
                <a:solidFill>
                  <a:srgbClr val="333333"/>
                </a:solidFill>
              </a:rPr>
              <a:t>Vrangforestillinger</a:t>
            </a:r>
            <a:endParaRPr lang="en-US" sz="2400" b="1" dirty="0">
              <a:solidFill>
                <a:srgbClr val="333333"/>
              </a:solidFill>
            </a:endParaRPr>
          </a:p>
          <a:p>
            <a:pPr marL="342900" indent="-342900">
              <a:lnSpc>
                <a:spcPct val="100000"/>
              </a:lnSpc>
              <a:spcBef>
                <a:spcPts val="1200"/>
              </a:spcBef>
              <a:buClr>
                <a:srgbClr val="333333"/>
              </a:buClr>
              <a:buFont typeface="WingDings"/>
              <a:buChar char=""/>
            </a:pPr>
            <a:r>
              <a:rPr lang="en-US" sz="2400" b="1" dirty="0">
                <a:solidFill>
                  <a:srgbClr val="333333"/>
                </a:solidFill>
              </a:rPr>
              <a:t>Andre (</a:t>
            </a:r>
            <a:r>
              <a:rPr lang="en-US" sz="2400" b="1" dirty="0" err="1">
                <a:solidFill>
                  <a:srgbClr val="333333"/>
                </a:solidFill>
              </a:rPr>
              <a:t>ikke-spesifikke</a:t>
            </a:r>
            <a:r>
              <a:rPr lang="en-US" sz="2400" b="1" dirty="0">
                <a:solidFill>
                  <a:srgbClr val="333333"/>
                </a:solidFill>
              </a:rPr>
              <a:t>) </a:t>
            </a:r>
            <a:r>
              <a:rPr lang="en-US" sz="2400" b="1" dirty="0" err="1">
                <a:solidFill>
                  <a:srgbClr val="333333"/>
                </a:solidFill>
              </a:rPr>
              <a:t>symptomer</a:t>
            </a:r>
            <a:r>
              <a:rPr lang="en-US" sz="2400" b="1" dirty="0">
                <a:solidFill>
                  <a:srgbClr val="333333"/>
                </a:solidFill>
              </a:rPr>
              <a:t> </a:t>
            </a:r>
            <a:r>
              <a:rPr lang="en-US" sz="2400" b="1" dirty="0" err="1">
                <a:solidFill>
                  <a:srgbClr val="333333"/>
                </a:solidFill>
              </a:rPr>
              <a:t>som</a:t>
            </a:r>
            <a:r>
              <a:rPr lang="en-US" sz="2400" b="1" dirty="0">
                <a:solidFill>
                  <a:srgbClr val="333333"/>
                </a:solidFill>
              </a:rPr>
              <a:t> </a:t>
            </a:r>
            <a:r>
              <a:rPr lang="en-US" sz="2400" b="1" dirty="0" err="1">
                <a:solidFill>
                  <a:srgbClr val="333333"/>
                </a:solidFill>
              </a:rPr>
              <a:t>depresjon</a:t>
            </a:r>
            <a:r>
              <a:rPr lang="en-US" sz="2400" b="1" dirty="0">
                <a:solidFill>
                  <a:srgbClr val="333333"/>
                </a:solidFill>
              </a:rPr>
              <a:t> (</a:t>
            </a:r>
            <a:r>
              <a:rPr lang="en-US" sz="2400" b="1" dirty="0" err="1">
                <a:solidFill>
                  <a:srgbClr val="333333"/>
                </a:solidFill>
              </a:rPr>
              <a:t>kan</a:t>
            </a:r>
            <a:r>
              <a:rPr lang="en-US" sz="2400" b="1" dirty="0">
                <a:solidFill>
                  <a:srgbClr val="333333"/>
                </a:solidFill>
              </a:rPr>
              <a:t> </a:t>
            </a:r>
            <a:r>
              <a:rPr lang="en-US" sz="2400" b="1" dirty="0" err="1">
                <a:solidFill>
                  <a:srgbClr val="333333"/>
                </a:solidFill>
              </a:rPr>
              <a:t>også</a:t>
            </a:r>
            <a:r>
              <a:rPr lang="en-US" sz="2400" b="1" dirty="0">
                <a:solidFill>
                  <a:srgbClr val="333333"/>
                </a:solidFill>
              </a:rPr>
              <a:t> </a:t>
            </a:r>
            <a:r>
              <a:rPr lang="en-US" sz="2400" b="1" dirty="0" err="1">
                <a:solidFill>
                  <a:srgbClr val="333333"/>
                </a:solidFill>
              </a:rPr>
              <a:t>være</a:t>
            </a:r>
            <a:r>
              <a:rPr lang="en-US" sz="2400" b="1" dirty="0">
                <a:solidFill>
                  <a:srgbClr val="333333"/>
                </a:solidFill>
              </a:rPr>
              <a:t> </a:t>
            </a:r>
            <a:r>
              <a:rPr lang="en-US" sz="2400" b="1" dirty="0" err="1">
                <a:solidFill>
                  <a:srgbClr val="333333"/>
                </a:solidFill>
              </a:rPr>
              <a:t>tilstede</a:t>
            </a:r>
            <a:r>
              <a:rPr lang="en-US" sz="2400" b="1" dirty="0">
                <a:solidFill>
                  <a:srgbClr val="333333"/>
                </a:solidFill>
              </a:rPr>
              <a:t> </a:t>
            </a:r>
            <a:r>
              <a:rPr lang="en-US" sz="2400" b="1" dirty="0" err="1">
                <a:solidFill>
                  <a:srgbClr val="333333"/>
                </a:solidFill>
              </a:rPr>
              <a:t>ved</a:t>
            </a:r>
            <a:r>
              <a:rPr lang="en-US" sz="2400" b="1" dirty="0">
                <a:solidFill>
                  <a:srgbClr val="333333"/>
                </a:solidFill>
              </a:rPr>
              <a:t> </a:t>
            </a:r>
            <a:r>
              <a:rPr lang="en-US" sz="2400" b="1" dirty="0" err="1">
                <a:solidFill>
                  <a:srgbClr val="333333"/>
                </a:solidFill>
              </a:rPr>
              <a:t>andre</a:t>
            </a:r>
            <a:r>
              <a:rPr lang="en-US" sz="2400" b="1" dirty="0">
                <a:solidFill>
                  <a:srgbClr val="333333"/>
                </a:solidFill>
              </a:rPr>
              <a:t> </a:t>
            </a:r>
            <a:r>
              <a:rPr lang="en-US" sz="2400" b="1" dirty="0" err="1">
                <a:solidFill>
                  <a:srgbClr val="333333"/>
                </a:solidFill>
              </a:rPr>
              <a:t>lidelser</a:t>
            </a:r>
            <a:r>
              <a:rPr lang="en-US" sz="2400" b="1" dirty="0">
                <a:solidFill>
                  <a:srgbClr val="333333"/>
                </a:solidFill>
              </a:rPr>
              <a:t>)</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1887363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de-DE" sz="2400" b="1" dirty="0" err="1">
                <a:solidFill>
                  <a:srgbClr val="333333"/>
                </a:solidFill>
              </a:rPr>
              <a:t>Hallusinasjoner</a:t>
            </a:r>
            <a:r>
              <a:rPr lang="de-DE" sz="2400" b="1" dirty="0">
                <a:solidFill>
                  <a:srgbClr val="333333"/>
                </a:solidFill>
              </a:rPr>
              <a:t>: </a:t>
            </a:r>
            <a:r>
              <a:rPr lang="en-US" sz="2400" dirty="0">
                <a:solidFill>
                  <a:srgbClr val="333333"/>
                </a:solidFill>
              </a:rPr>
              <a:t>Å</a:t>
            </a:r>
            <a:r>
              <a:rPr lang="de-DE" sz="2400" dirty="0">
                <a:solidFill>
                  <a:srgbClr val="333333"/>
                </a:solidFill>
              </a:rPr>
              <a:t> </a:t>
            </a:r>
            <a:r>
              <a:rPr lang="en-US" sz="2400" dirty="0" err="1">
                <a:solidFill>
                  <a:srgbClr val="333333"/>
                </a:solidFill>
              </a:rPr>
              <a:t>høre</a:t>
            </a:r>
            <a:r>
              <a:rPr lang="en-US" sz="2400" dirty="0">
                <a:solidFill>
                  <a:srgbClr val="333333"/>
                </a:solidFill>
              </a:rPr>
              <a:t>, se, </a:t>
            </a:r>
            <a:r>
              <a:rPr lang="en-US" sz="2400" dirty="0" err="1">
                <a:solidFill>
                  <a:srgbClr val="333333"/>
                </a:solidFill>
              </a:rPr>
              <a:t>føle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smake</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er</a:t>
            </a:r>
            <a:r>
              <a:rPr lang="en-US" sz="2400" dirty="0">
                <a:solidFill>
                  <a:srgbClr val="333333"/>
                </a:solidFill>
              </a:rPr>
              <a:t> der (</a:t>
            </a:r>
            <a:r>
              <a:rPr lang="en-US" sz="2400" dirty="0" err="1">
                <a:solidFill>
                  <a:srgbClr val="333333"/>
                </a:solidFill>
              </a:rPr>
              <a:t>høre</a:t>
            </a:r>
            <a:r>
              <a:rPr lang="en-US" sz="2400" dirty="0">
                <a:solidFill>
                  <a:srgbClr val="333333"/>
                </a:solidFill>
              </a:rPr>
              <a:t> </a:t>
            </a:r>
            <a:r>
              <a:rPr lang="en-US" sz="2400" dirty="0" err="1">
                <a:solidFill>
                  <a:srgbClr val="333333"/>
                </a:solidFill>
              </a:rPr>
              <a:t>skremmende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nedlatende</a:t>
            </a:r>
            <a:r>
              <a:rPr lang="en-US" sz="2400" dirty="0">
                <a:solidFill>
                  <a:srgbClr val="333333"/>
                </a:solidFill>
              </a:rPr>
              <a:t> stemmer)</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2983637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de-DE" sz="2400" b="1" dirty="0" err="1">
                <a:solidFill>
                  <a:srgbClr val="333333"/>
                </a:solidFill>
              </a:rPr>
              <a:t>Hallusinasjoner</a:t>
            </a:r>
            <a:r>
              <a:rPr lang="de-DE" sz="2400" b="1" dirty="0">
                <a:solidFill>
                  <a:srgbClr val="333333"/>
                </a:solidFill>
              </a:rPr>
              <a:t>: </a:t>
            </a:r>
            <a:r>
              <a:rPr lang="en-US" sz="2400" dirty="0">
                <a:solidFill>
                  <a:srgbClr val="333333"/>
                </a:solidFill>
              </a:rPr>
              <a:t>Å</a:t>
            </a:r>
            <a:r>
              <a:rPr lang="de-DE" sz="2400" dirty="0">
                <a:solidFill>
                  <a:srgbClr val="333333"/>
                </a:solidFill>
              </a:rPr>
              <a:t> </a:t>
            </a:r>
            <a:r>
              <a:rPr lang="en-US" sz="2400" dirty="0" err="1">
                <a:solidFill>
                  <a:srgbClr val="333333"/>
                </a:solidFill>
              </a:rPr>
              <a:t>høre</a:t>
            </a:r>
            <a:r>
              <a:rPr lang="en-US" sz="2400" dirty="0">
                <a:solidFill>
                  <a:srgbClr val="333333"/>
                </a:solidFill>
              </a:rPr>
              <a:t>, se, </a:t>
            </a:r>
            <a:r>
              <a:rPr lang="en-US" sz="2400" dirty="0" err="1">
                <a:solidFill>
                  <a:srgbClr val="333333"/>
                </a:solidFill>
              </a:rPr>
              <a:t>føle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smake</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er</a:t>
            </a:r>
            <a:r>
              <a:rPr lang="en-US" sz="2400" dirty="0">
                <a:solidFill>
                  <a:srgbClr val="333333"/>
                </a:solidFill>
              </a:rPr>
              <a:t> der (</a:t>
            </a:r>
            <a:r>
              <a:rPr lang="en-US" sz="2400" dirty="0" err="1">
                <a:solidFill>
                  <a:srgbClr val="333333"/>
                </a:solidFill>
              </a:rPr>
              <a:t>høre</a:t>
            </a:r>
            <a:r>
              <a:rPr lang="en-US" sz="2400" dirty="0">
                <a:solidFill>
                  <a:srgbClr val="333333"/>
                </a:solidFill>
              </a:rPr>
              <a:t> </a:t>
            </a:r>
            <a:r>
              <a:rPr lang="en-US" sz="2400" dirty="0" err="1">
                <a:solidFill>
                  <a:srgbClr val="333333"/>
                </a:solidFill>
              </a:rPr>
              <a:t>skremmende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nedlatende</a:t>
            </a:r>
            <a:r>
              <a:rPr lang="en-US" sz="2400" dirty="0">
                <a:solidFill>
                  <a:srgbClr val="333333"/>
                </a:solidFill>
              </a:rPr>
              <a:t> stemmer)</a:t>
            </a:r>
          </a:p>
          <a:p>
            <a:pPr>
              <a:lnSpc>
                <a:spcPct val="100000"/>
              </a:lnSpc>
              <a:spcBef>
                <a:spcPts val="1200"/>
              </a:spcBef>
            </a:pPr>
            <a:r>
              <a:rPr lang="de-DE" sz="2400" dirty="0">
                <a:solidFill>
                  <a:srgbClr val="333333"/>
                </a:solidFill>
              </a:rPr>
              <a:t>Eksempel:</a:t>
            </a:r>
          </a:p>
          <a:p>
            <a:pPr>
              <a:lnSpc>
                <a:spcPct val="100000"/>
              </a:lnSpc>
              <a:spcBef>
                <a:spcPts val="1200"/>
              </a:spcBef>
            </a:pPr>
            <a:r>
              <a:rPr lang="en-US" sz="2400" i="1" kern="1200">
                <a:solidFill>
                  <a:srgbClr val="333333"/>
                </a:solidFill>
              </a:rPr>
              <a:t>“</a:t>
            </a:r>
            <a:r>
              <a:rPr lang="de-DE" sz="2400" i="1">
                <a:solidFill>
                  <a:srgbClr val="333333"/>
                </a:solidFill>
              </a:rPr>
              <a:t>Omtrent </a:t>
            </a:r>
            <a:r>
              <a:rPr lang="en-US" sz="2400" i="1" dirty="0">
                <a:solidFill>
                  <a:srgbClr val="333333"/>
                </a:solidFill>
              </a:rPr>
              <a:t>15% </a:t>
            </a:r>
            <a:r>
              <a:rPr lang="en-US" sz="2400" i="1" dirty="0" err="1">
                <a:solidFill>
                  <a:srgbClr val="333333"/>
                </a:solidFill>
              </a:rPr>
              <a:t>av</a:t>
            </a:r>
            <a:r>
              <a:rPr lang="en-US" sz="2400" i="1" dirty="0">
                <a:solidFill>
                  <a:srgbClr val="333333"/>
                </a:solidFill>
              </a:rPr>
              <a:t> </a:t>
            </a:r>
            <a:r>
              <a:rPr lang="en-US" sz="2400" i="1" dirty="0" err="1">
                <a:solidFill>
                  <a:srgbClr val="333333"/>
                </a:solidFill>
              </a:rPr>
              <a:t>befolkningen</a:t>
            </a:r>
            <a:r>
              <a:rPr lang="en-US" sz="2400" i="1" dirty="0">
                <a:solidFill>
                  <a:srgbClr val="333333"/>
                </a:solidFill>
              </a:rPr>
              <a:t> </a:t>
            </a:r>
            <a:r>
              <a:rPr lang="en-US" sz="2400" i="1" dirty="0" err="1">
                <a:solidFill>
                  <a:srgbClr val="333333"/>
                </a:solidFill>
              </a:rPr>
              <a:t>opplever</a:t>
            </a:r>
            <a:r>
              <a:rPr lang="en-US" sz="2400" i="1" dirty="0">
                <a:solidFill>
                  <a:srgbClr val="333333"/>
                </a:solidFill>
              </a:rPr>
              <a:t> </a:t>
            </a:r>
            <a:r>
              <a:rPr lang="en-US" sz="2400" i="1" dirty="0" err="1">
                <a:solidFill>
                  <a:srgbClr val="333333"/>
                </a:solidFill>
              </a:rPr>
              <a:t>hallusinasjoner</a:t>
            </a:r>
            <a:r>
              <a:rPr lang="en-US" sz="2400" i="1" dirty="0">
                <a:solidFill>
                  <a:srgbClr val="333333"/>
                </a:solidFill>
              </a:rPr>
              <a:t> </a:t>
            </a:r>
            <a:r>
              <a:rPr lang="en-US" sz="2400" i="1" dirty="0" err="1">
                <a:solidFill>
                  <a:srgbClr val="333333"/>
                </a:solidFill>
              </a:rPr>
              <a:t>uten</a:t>
            </a:r>
            <a:r>
              <a:rPr lang="en-US" sz="2400" i="1" dirty="0">
                <a:solidFill>
                  <a:srgbClr val="333333"/>
                </a:solidFill>
              </a:rPr>
              <a:t> å </a:t>
            </a:r>
            <a:r>
              <a:rPr lang="en-US" sz="2400" i="1" dirty="0" err="1">
                <a:solidFill>
                  <a:srgbClr val="333333"/>
                </a:solidFill>
              </a:rPr>
              <a:t>være</a:t>
            </a:r>
            <a:r>
              <a:rPr lang="en-US" sz="2400" i="1" dirty="0">
                <a:solidFill>
                  <a:srgbClr val="333333"/>
                </a:solidFill>
              </a:rPr>
              <a:t> </a:t>
            </a:r>
            <a:r>
              <a:rPr lang="en-US" sz="2400" i="1" dirty="0" err="1">
                <a:solidFill>
                  <a:srgbClr val="333333"/>
                </a:solidFill>
              </a:rPr>
              <a:t>psykisk</a:t>
            </a:r>
            <a:r>
              <a:rPr lang="en-US" sz="2400" i="1" dirty="0">
                <a:solidFill>
                  <a:srgbClr val="333333"/>
                </a:solidFill>
              </a:rPr>
              <a:t> </a:t>
            </a:r>
            <a:r>
              <a:rPr lang="en-US" sz="2400" i="1" dirty="0" err="1">
                <a:solidFill>
                  <a:srgbClr val="333333"/>
                </a:solidFill>
              </a:rPr>
              <a:t>syke</a:t>
            </a:r>
            <a:r>
              <a:rPr lang="en-US" sz="2400" i="1" dirty="0">
                <a:solidFill>
                  <a:srgbClr val="333333"/>
                </a:solidFill>
              </a:rPr>
              <a:t>. </a:t>
            </a:r>
            <a:r>
              <a:rPr lang="en-US" sz="2400" i="1" dirty="0" err="1">
                <a:solidFill>
                  <a:srgbClr val="333333"/>
                </a:solidFill>
              </a:rPr>
              <a:t>Hvordan</a:t>
            </a:r>
            <a:r>
              <a:rPr lang="en-US" sz="2400" i="1" dirty="0">
                <a:solidFill>
                  <a:srgbClr val="333333"/>
                </a:solidFill>
              </a:rPr>
              <a:t> </a:t>
            </a:r>
            <a:r>
              <a:rPr lang="en-US" sz="2400" i="1" dirty="0" err="1">
                <a:solidFill>
                  <a:srgbClr val="333333"/>
                </a:solidFill>
              </a:rPr>
              <a:t>kan</a:t>
            </a:r>
            <a:r>
              <a:rPr lang="en-US" sz="2400" i="1" dirty="0">
                <a:solidFill>
                  <a:srgbClr val="333333"/>
                </a:solidFill>
              </a:rPr>
              <a:t> </a:t>
            </a:r>
            <a:r>
              <a:rPr lang="en-US" sz="2400" i="1" dirty="0" err="1">
                <a:solidFill>
                  <a:srgbClr val="333333"/>
                </a:solidFill>
              </a:rPr>
              <a:t>jeg</a:t>
            </a:r>
            <a:r>
              <a:rPr lang="en-US" sz="2400" i="1" dirty="0">
                <a:solidFill>
                  <a:srgbClr val="333333"/>
                </a:solidFill>
              </a:rPr>
              <a:t> </a:t>
            </a:r>
            <a:r>
              <a:rPr lang="en-US" sz="2400" i="1" dirty="0" err="1">
                <a:solidFill>
                  <a:srgbClr val="333333"/>
                </a:solidFill>
              </a:rPr>
              <a:t>beskrive</a:t>
            </a:r>
            <a:r>
              <a:rPr lang="en-US" sz="2400" i="1" dirty="0">
                <a:solidFill>
                  <a:srgbClr val="333333"/>
                </a:solidFill>
              </a:rPr>
              <a:t> </a:t>
            </a:r>
            <a:r>
              <a:rPr lang="en-US" sz="2400" i="1" dirty="0" err="1">
                <a:solidFill>
                  <a:srgbClr val="333333"/>
                </a:solidFill>
              </a:rPr>
              <a:t>det</a:t>
            </a:r>
            <a:r>
              <a:rPr lang="en-US" sz="2400" i="1" dirty="0">
                <a:solidFill>
                  <a:srgbClr val="333333"/>
                </a:solidFill>
              </a:rPr>
              <a:t> for </a:t>
            </a:r>
            <a:r>
              <a:rPr lang="en-US" sz="2400" i="1" dirty="0" err="1">
                <a:solidFill>
                  <a:srgbClr val="333333"/>
                </a:solidFill>
              </a:rPr>
              <a:t>deg</a:t>
            </a:r>
            <a:r>
              <a:rPr lang="en-US" sz="2400" i="1" dirty="0">
                <a:solidFill>
                  <a:srgbClr val="333333"/>
                </a:solidFill>
              </a:rPr>
              <a:t>? </a:t>
            </a:r>
            <a:r>
              <a:rPr lang="en-US" sz="2400" i="1" dirty="0" err="1">
                <a:solidFill>
                  <a:srgbClr val="333333"/>
                </a:solidFill>
              </a:rPr>
              <a:t>Det</a:t>
            </a:r>
            <a:r>
              <a:rPr lang="en-US" sz="2400" i="1" dirty="0">
                <a:solidFill>
                  <a:srgbClr val="333333"/>
                </a:solidFill>
              </a:rPr>
              <a:t> </a:t>
            </a:r>
            <a:r>
              <a:rPr lang="en-US" sz="2400" i="1" dirty="0" err="1">
                <a:solidFill>
                  <a:srgbClr val="333333"/>
                </a:solidFill>
              </a:rPr>
              <a:t>ligner</a:t>
            </a:r>
            <a:r>
              <a:rPr lang="en-US" sz="2400" i="1" dirty="0">
                <a:solidFill>
                  <a:srgbClr val="333333"/>
                </a:solidFill>
              </a:rPr>
              <a:t> </a:t>
            </a:r>
            <a:r>
              <a:rPr lang="en-US" sz="2400" i="1" dirty="0" err="1">
                <a:solidFill>
                  <a:srgbClr val="333333"/>
                </a:solidFill>
              </a:rPr>
              <a:t>på</a:t>
            </a:r>
            <a:r>
              <a:rPr lang="en-US" sz="2400" i="1" dirty="0">
                <a:solidFill>
                  <a:srgbClr val="333333"/>
                </a:solidFill>
              </a:rPr>
              <a:t> å </a:t>
            </a:r>
            <a:r>
              <a:rPr lang="en-US" sz="2400" i="1" dirty="0" err="1">
                <a:solidFill>
                  <a:srgbClr val="333333"/>
                </a:solidFill>
              </a:rPr>
              <a:t>tenke</a:t>
            </a:r>
            <a:r>
              <a:rPr lang="en-US" sz="2400" i="1" dirty="0">
                <a:solidFill>
                  <a:srgbClr val="333333"/>
                </a:solidFill>
              </a:rPr>
              <a:t> </a:t>
            </a:r>
            <a:r>
              <a:rPr lang="en-US" sz="2400" i="1" dirty="0" err="1">
                <a:solidFill>
                  <a:srgbClr val="333333"/>
                </a:solidFill>
              </a:rPr>
              <a:t>på</a:t>
            </a:r>
            <a:r>
              <a:rPr lang="en-US" sz="2400" i="1" dirty="0">
                <a:solidFill>
                  <a:srgbClr val="333333"/>
                </a:solidFill>
              </a:rPr>
              <a:t> </a:t>
            </a:r>
            <a:r>
              <a:rPr lang="en-US" sz="2400" i="1" dirty="0" err="1">
                <a:solidFill>
                  <a:srgbClr val="333333"/>
                </a:solidFill>
              </a:rPr>
              <a:t>en</a:t>
            </a:r>
            <a:r>
              <a:rPr lang="en-US" sz="2400" i="1" dirty="0">
                <a:solidFill>
                  <a:srgbClr val="333333"/>
                </a:solidFill>
              </a:rPr>
              <a:t> </a:t>
            </a:r>
            <a:r>
              <a:rPr lang="en-US" sz="2400" i="1" dirty="0" err="1">
                <a:solidFill>
                  <a:srgbClr val="333333"/>
                </a:solidFill>
              </a:rPr>
              <a:t>fengende</a:t>
            </a:r>
            <a:r>
              <a:rPr lang="en-US" sz="2400" i="1" dirty="0">
                <a:solidFill>
                  <a:srgbClr val="333333"/>
                </a:solidFill>
              </a:rPr>
              <a:t> sang, men </a:t>
            </a:r>
            <a:r>
              <a:rPr lang="en-US" sz="2400" i="1" dirty="0" err="1">
                <a:solidFill>
                  <a:srgbClr val="333333"/>
                </a:solidFill>
              </a:rPr>
              <a:t>sterkere</a:t>
            </a:r>
            <a:r>
              <a:rPr lang="en-US" sz="2400" i="1" dirty="0">
                <a:solidFill>
                  <a:srgbClr val="333333"/>
                </a:solidFill>
              </a:rPr>
              <a:t>, </a:t>
            </a:r>
            <a:r>
              <a:rPr lang="en-US" sz="2400" i="1" dirty="0" err="1">
                <a:solidFill>
                  <a:srgbClr val="333333"/>
                </a:solidFill>
              </a:rPr>
              <a:t>slik</a:t>
            </a:r>
            <a:r>
              <a:rPr lang="en-US" sz="2400" i="1" dirty="0">
                <a:solidFill>
                  <a:srgbClr val="333333"/>
                </a:solidFill>
              </a:rPr>
              <a:t> at du </a:t>
            </a:r>
            <a:r>
              <a:rPr lang="en-US" sz="2400" i="1" dirty="0" err="1">
                <a:solidFill>
                  <a:srgbClr val="333333"/>
                </a:solidFill>
              </a:rPr>
              <a:t>tror</a:t>
            </a:r>
            <a:r>
              <a:rPr lang="en-US" sz="2400" i="1" dirty="0">
                <a:solidFill>
                  <a:srgbClr val="333333"/>
                </a:solidFill>
              </a:rPr>
              <a:t> </a:t>
            </a:r>
            <a:r>
              <a:rPr lang="en-US" sz="2400" i="1" dirty="0" err="1">
                <a:solidFill>
                  <a:srgbClr val="333333"/>
                </a:solidFill>
              </a:rPr>
              <a:t>det</a:t>
            </a:r>
            <a:r>
              <a:rPr lang="en-US" sz="2400" i="1" dirty="0">
                <a:solidFill>
                  <a:srgbClr val="333333"/>
                </a:solidFill>
              </a:rPr>
              <a:t> </a:t>
            </a:r>
            <a:r>
              <a:rPr lang="en-US" sz="2400" i="1" dirty="0" err="1">
                <a:solidFill>
                  <a:srgbClr val="333333"/>
                </a:solidFill>
              </a:rPr>
              <a:t>er</a:t>
            </a:r>
            <a:r>
              <a:rPr lang="en-US" sz="2400" i="1" dirty="0">
                <a:solidFill>
                  <a:srgbClr val="333333"/>
                </a:solidFill>
              </a:rPr>
              <a:t> </a:t>
            </a:r>
            <a:r>
              <a:rPr lang="en-US" sz="2400" i="1" dirty="0" err="1">
                <a:solidFill>
                  <a:srgbClr val="333333"/>
                </a:solidFill>
              </a:rPr>
              <a:t>virkelig</a:t>
            </a:r>
            <a:r>
              <a:rPr lang="en-US" sz="2400" i="1" dirty="0">
                <a:solidFill>
                  <a:srgbClr val="333333"/>
                </a:solidFill>
              </a:rPr>
              <a:t>. Eller å </a:t>
            </a:r>
            <a:r>
              <a:rPr lang="en-US" sz="2400" i="1" dirty="0" err="1">
                <a:solidFill>
                  <a:srgbClr val="333333"/>
                </a:solidFill>
              </a:rPr>
              <a:t>høre</a:t>
            </a:r>
            <a:r>
              <a:rPr lang="en-US" sz="2400" i="1" dirty="0">
                <a:solidFill>
                  <a:srgbClr val="333333"/>
                </a:solidFill>
              </a:rPr>
              <a:t> </a:t>
            </a:r>
            <a:r>
              <a:rPr lang="en-US" sz="2400" i="1" dirty="0" err="1">
                <a:solidFill>
                  <a:srgbClr val="333333"/>
                </a:solidFill>
              </a:rPr>
              <a:t>ringeklokka</a:t>
            </a:r>
            <a:r>
              <a:rPr lang="en-US" sz="2400" i="1" dirty="0">
                <a:solidFill>
                  <a:srgbClr val="333333"/>
                </a:solidFill>
              </a:rPr>
              <a:t> </a:t>
            </a:r>
            <a:r>
              <a:rPr lang="en-US" sz="2400" i="1" dirty="0" err="1">
                <a:solidFill>
                  <a:srgbClr val="333333"/>
                </a:solidFill>
              </a:rPr>
              <a:t>når</a:t>
            </a:r>
            <a:r>
              <a:rPr lang="en-US" sz="2400" i="1" dirty="0">
                <a:solidFill>
                  <a:srgbClr val="333333"/>
                </a:solidFill>
              </a:rPr>
              <a:t> du venter </a:t>
            </a:r>
            <a:r>
              <a:rPr lang="en-US" sz="2400" i="1" dirty="0" err="1">
                <a:solidFill>
                  <a:srgbClr val="333333"/>
                </a:solidFill>
              </a:rPr>
              <a:t>på</a:t>
            </a:r>
            <a:r>
              <a:rPr lang="en-US" sz="2400" i="1" dirty="0">
                <a:solidFill>
                  <a:srgbClr val="333333"/>
                </a:solidFill>
              </a:rPr>
              <a:t> at </a:t>
            </a:r>
            <a:r>
              <a:rPr lang="en-US" sz="2400" i="1" dirty="0" err="1">
                <a:solidFill>
                  <a:srgbClr val="333333"/>
                </a:solidFill>
              </a:rPr>
              <a:t>noen</a:t>
            </a:r>
            <a:r>
              <a:rPr lang="en-US" sz="2400" i="1" dirty="0">
                <a:solidFill>
                  <a:srgbClr val="333333"/>
                </a:solidFill>
              </a:rPr>
              <a:t> </a:t>
            </a:r>
            <a:r>
              <a:rPr lang="en-US" sz="2400" i="1" dirty="0" err="1">
                <a:solidFill>
                  <a:srgbClr val="333333"/>
                </a:solidFill>
              </a:rPr>
              <a:t>skal</a:t>
            </a:r>
            <a:r>
              <a:rPr lang="en-US" sz="2400" i="1" dirty="0">
                <a:solidFill>
                  <a:srgbClr val="333333"/>
                </a:solidFill>
              </a:rPr>
              <a:t> </a:t>
            </a:r>
            <a:r>
              <a:rPr lang="en-US" sz="2400" i="1" dirty="0" err="1">
                <a:solidFill>
                  <a:srgbClr val="333333"/>
                </a:solidFill>
              </a:rPr>
              <a:t>komme</a:t>
            </a:r>
            <a:r>
              <a:rPr lang="en-US" sz="2400" i="1" dirty="0">
                <a:solidFill>
                  <a:srgbClr val="333333"/>
                </a:solidFill>
              </a:rPr>
              <a:t>, men </a:t>
            </a:r>
            <a:r>
              <a:rPr lang="en-US" sz="2400" i="1" dirty="0" err="1">
                <a:solidFill>
                  <a:srgbClr val="333333"/>
                </a:solidFill>
              </a:rPr>
              <a:t>så</a:t>
            </a:r>
            <a:r>
              <a:rPr lang="en-US" sz="2400" i="1" dirty="0">
                <a:solidFill>
                  <a:srgbClr val="333333"/>
                </a:solidFill>
              </a:rPr>
              <a:t> </a:t>
            </a:r>
            <a:r>
              <a:rPr lang="en-US" sz="2400" i="1" dirty="0" err="1">
                <a:solidFill>
                  <a:srgbClr val="333333"/>
                </a:solidFill>
              </a:rPr>
              <a:t>er</a:t>
            </a:r>
            <a:r>
              <a:rPr lang="en-US" sz="2400" i="1" dirty="0">
                <a:solidFill>
                  <a:srgbClr val="333333"/>
                </a:solidFill>
              </a:rPr>
              <a:t> </a:t>
            </a:r>
            <a:r>
              <a:rPr lang="en-US" sz="2400" i="1" dirty="0" err="1">
                <a:solidFill>
                  <a:srgbClr val="333333"/>
                </a:solidFill>
              </a:rPr>
              <a:t>det</a:t>
            </a:r>
            <a:r>
              <a:rPr lang="en-US" sz="2400" i="1" dirty="0">
                <a:solidFill>
                  <a:srgbClr val="333333"/>
                </a:solidFill>
              </a:rPr>
              <a:t> </a:t>
            </a:r>
            <a:r>
              <a:rPr lang="en-US" sz="2400" i="1" dirty="0" err="1">
                <a:solidFill>
                  <a:srgbClr val="333333"/>
                </a:solidFill>
              </a:rPr>
              <a:t>ikke</a:t>
            </a:r>
            <a:r>
              <a:rPr lang="en-US" sz="2400" i="1" dirty="0">
                <a:solidFill>
                  <a:srgbClr val="333333"/>
                </a:solidFill>
              </a:rPr>
              <a:t> </a:t>
            </a:r>
            <a:r>
              <a:rPr lang="en-US" sz="2400" i="1" dirty="0" err="1">
                <a:solidFill>
                  <a:srgbClr val="333333"/>
                </a:solidFill>
              </a:rPr>
              <a:t>egentlig</a:t>
            </a:r>
            <a:r>
              <a:rPr lang="en-US" sz="2400" i="1" dirty="0">
                <a:solidFill>
                  <a:srgbClr val="333333"/>
                </a:solidFill>
              </a:rPr>
              <a:t> </a:t>
            </a:r>
            <a:r>
              <a:rPr lang="en-US" sz="2400" i="1" dirty="0" err="1">
                <a:solidFill>
                  <a:srgbClr val="333333"/>
                </a:solidFill>
              </a:rPr>
              <a:t>noen</a:t>
            </a:r>
            <a:r>
              <a:rPr lang="en-US" sz="2400" i="1" dirty="0">
                <a:solidFill>
                  <a:srgbClr val="333333"/>
                </a:solidFill>
              </a:rPr>
              <a:t> </a:t>
            </a:r>
            <a:r>
              <a:rPr lang="en-US" sz="2400" i="1">
                <a:solidFill>
                  <a:srgbClr val="333333"/>
                </a:solidFill>
              </a:rPr>
              <a:t>der.</a:t>
            </a:r>
            <a:r>
              <a:rPr lang="en-US" sz="2400" i="1" kern="1200">
                <a:solidFill>
                  <a:srgbClr val="333333"/>
                </a:solidFill>
              </a:rPr>
              <a:t>”</a:t>
            </a:r>
            <a:endParaRPr lang="en-US"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16927127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b="1" dirty="0" err="1">
                <a:solidFill>
                  <a:srgbClr val="333333"/>
                </a:solidFill>
              </a:rPr>
              <a:t>Vrangforestilling</a:t>
            </a:r>
            <a:r>
              <a:rPr lang="en-US" sz="2400" b="1" dirty="0">
                <a:solidFill>
                  <a:srgbClr val="333333"/>
                </a:solidFill>
              </a:rPr>
              <a:t>:</a:t>
            </a:r>
            <a:r>
              <a:rPr lang="de-DE" sz="2400" b="1" dirty="0">
                <a:solidFill>
                  <a:srgbClr val="333333"/>
                </a:solidFill>
              </a:rPr>
              <a:t> </a:t>
            </a:r>
            <a:r>
              <a:rPr lang="en-US" sz="2400" dirty="0">
                <a:solidFill>
                  <a:srgbClr val="333333"/>
                </a:solidFill>
              </a:rPr>
              <a:t>Å </a:t>
            </a:r>
            <a:r>
              <a:rPr lang="en-US" sz="2400" dirty="0" err="1">
                <a:solidFill>
                  <a:srgbClr val="333333"/>
                </a:solidFill>
              </a:rPr>
              <a:t>være</a:t>
            </a:r>
            <a:r>
              <a:rPr lang="en-US" sz="2400" dirty="0">
                <a:solidFill>
                  <a:srgbClr val="333333"/>
                </a:solidFill>
              </a:rPr>
              <a:t> </a:t>
            </a:r>
            <a:r>
              <a:rPr lang="en-US" sz="2400" dirty="0" err="1">
                <a:solidFill>
                  <a:srgbClr val="333333"/>
                </a:solidFill>
              </a:rPr>
              <a:t>overbevist</a:t>
            </a:r>
            <a:r>
              <a:rPr lang="en-US" sz="2400" dirty="0">
                <a:solidFill>
                  <a:srgbClr val="333333"/>
                </a:solidFill>
              </a:rPr>
              <a:t> om </a:t>
            </a:r>
            <a:r>
              <a:rPr lang="en-US" sz="2400" dirty="0" err="1">
                <a:solidFill>
                  <a:srgbClr val="333333"/>
                </a:solidFill>
              </a:rPr>
              <a:t>noe</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sant</a:t>
            </a:r>
            <a:r>
              <a:rPr lang="en-US" sz="2400" dirty="0">
                <a:solidFill>
                  <a:srgbClr val="333333"/>
                </a:solidFill>
              </a:rPr>
              <a:t> (</a:t>
            </a:r>
            <a:r>
              <a:rPr lang="en-US" sz="2400" dirty="0" err="1">
                <a:solidFill>
                  <a:srgbClr val="333333"/>
                </a:solidFill>
              </a:rPr>
              <a:t>f.eks</a:t>
            </a:r>
            <a:r>
              <a:rPr lang="en-US" sz="2400" dirty="0">
                <a:solidFill>
                  <a:srgbClr val="333333"/>
                </a:solidFill>
              </a:rPr>
              <a:t>. at man </a:t>
            </a:r>
            <a:r>
              <a:rPr lang="en-US" sz="2400" dirty="0" err="1">
                <a:solidFill>
                  <a:srgbClr val="333333"/>
                </a:solidFill>
              </a:rPr>
              <a:t>er</a:t>
            </a:r>
            <a:r>
              <a:rPr lang="en-US" sz="2400" dirty="0">
                <a:solidFill>
                  <a:srgbClr val="333333"/>
                </a:solidFill>
              </a:rPr>
              <a:t> </a:t>
            </a:r>
            <a:r>
              <a:rPr lang="en-US" sz="2400" dirty="0" err="1">
                <a:solidFill>
                  <a:srgbClr val="333333"/>
                </a:solidFill>
              </a:rPr>
              <a:t>utvalgt</a:t>
            </a:r>
            <a:r>
              <a:rPr lang="en-US" sz="2400" dirty="0">
                <a:solidFill>
                  <a:srgbClr val="333333"/>
                </a:solidFill>
              </a:rPr>
              <a:t> </a:t>
            </a:r>
            <a:r>
              <a:rPr lang="en-US" sz="2400" dirty="0" err="1">
                <a:solidFill>
                  <a:srgbClr val="333333"/>
                </a:solidFill>
              </a:rPr>
              <a:t>til</a:t>
            </a:r>
            <a:r>
              <a:rPr lang="en-US" sz="2400" dirty="0">
                <a:solidFill>
                  <a:srgbClr val="333333"/>
                </a:solidFill>
              </a:rPr>
              <a:t> å </a:t>
            </a:r>
            <a:r>
              <a:rPr lang="en-US" sz="2400" dirty="0" err="1">
                <a:solidFill>
                  <a:srgbClr val="333333"/>
                </a:solidFill>
              </a:rPr>
              <a:t>redde</a:t>
            </a:r>
            <a:r>
              <a:rPr lang="en-US" sz="2400" dirty="0">
                <a:solidFill>
                  <a:srgbClr val="333333"/>
                </a:solidFill>
              </a:rPr>
              <a:t> </a:t>
            </a:r>
            <a:r>
              <a:rPr lang="en-US" sz="2400" dirty="0" err="1">
                <a:solidFill>
                  <a:srgbClr val="333333"/>
                </a:solidFill>
              </a:rPr>
              <a:t>verden</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til</a:t>
            </a:r>
            <a:r>
              <a:rPr lang="en-US" sz="2400" dirty="0">
                <a:solidFill>
                  <a:srgbClr val="333333"/>
                </a:solidFill>
              </a:rPr>
              <a:t> å </a:t>
            </a:r>
            <a:r>
              <a:rPr lang="en-US" sz="2400" dirty="0" err="1">
                <a:solidFill>
                  <a:srgbClr val="333333"/>
                </a:solidFill>
              </a:rPr>
              <a:t>bli</a:t>
            </a:r>
            <a:r>
              <a:rPr lang="en-US" sz="2400" dirty="0">
                <a:solidFill>
                  <a:srgbClr val="333333"/>
                </a:solidFill>
              </a:rPr>
              <a:t> </a:t>
            </a:r>
            <a:r>
              <a:rPr lang="en-US" sz="2400" dirty="0" err="1">
                <a:solidFill>
                  <a:srgbClr val="333333"/>
                </a:solidFill>
              </a:rPr>
              <a:t>forfulgt</a:t>
            </a:r>
            <a:r>
              <a:rPr lang="en-US" sz="2400" dirty="0">
                <a:solidFill>
                  <a:srgbClr val="333333"/>
                </a:solidFill>
              </a:rPr>
              <a:t> </a:t>
            </a:r>
            <a:r>
              <a:rPr lang="en-US" sz="2400" dirty="0" err="1">
                <a:solidFill>
                  <a:srgbClr val="333333"/>
                </a:solidFill>
              </a:rPr>
              <a:t>av</a:t>
            </a:r>
            <a:r>
              <a:rPr lang="en-US" sz="2400" dirty="0">
                <a:solidFill>
                  <a:srgbClr val="333333"/>
                </a:solidFill>
              </a:rPr>
              <a:t> PST)</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28888222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b="1" dirty="0" err="1">
                <a:solidFill>
                  <a:srgbClr val="333333"/>
                </a:solidFill>
              </a:rPr>
              <a:t>Vrangforestilling</a:t>
            </a:r>
            <a:r>
              <a:rPr lang="en-US" sz="2400" b="1" dirty="0">
                <a:solidFill>
                  <a:srgbClr val="333333"/>
                </a:solidFill>
              </a:rPr>
              <a:t>:</a:t>
            </a:r>
            <a:r>
              <a:rPr lang="de-DE" sz="2400" b="1" dirty="0">
                <a:solidFill>
                  <a:srgbClr val="333333"/>
                </a:solidFill>
              </a:rPr>
              <a:t> </a:t>
            </a:r>
            <a:r>
              <a:rPr lang="en-US" sz="2400" dirty="0">
                <a:solidFill>
                  <a:srgbClr val="333333"/>
                </a:solidFill>
              </a:rPr>
              <a:t>Å </a:t>
            </a:r>
            <a:r>
              <a:rPr lang="en-US" sz="2400" dirty="0" err="1">
                <a:solidFill>
                  <a:srgbClr val="333333"/>
                </a:solidFill>
              </a:rPr>
              <a:t>være</a:t>
            </a:r>
            <a:r>
              <a:rPr lang="en-US" sz="2400" dirty="0">
                <a:solidFill>
                  <a:srgbClr val="333333"/>
                </a:solidFill>
              </a:rPr>
              <a:t> </a:t>
            </a:r>
            <a:r>
              <a:rPr lang="en-US" sz="2400" dirty="0" err="1">
                <a:solidFill>
                  <a:srgbClr val="333333"/>
                </a:solidFill>
              </a:rPr>
              <a:t>overbevist</a:t>
            </a:r>
            <a:r>
              <a:rPr lang="en-US" sz="2400" dirty="0">
                <a:solidFill>
                  <a:srgbClr val="333333"/>
                </a:solidFill>
              </a:rPr>
              <a:t> om </a:t>
            </a:r>
            <a:r>
              <a:rPr lang="en-US" sz="2400" dirty="0" err="1">
                <a:solidFill>
                  <a:srgbClr val="333333"/>
                </a:solidFill>
              </a:rPr>
              <a:t>noe</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sant</a:t>
            </a:r>
            <a:r>
              <a:rPr lang="en-US" sz="2400" dirty="0">
                <a:solidFill>
                  <a:srgbClr val="333333"/>
                </a:solidFill>
              </a:rPr>
              <a:t> (</a:t>
            </a:r>
            <a:r>
              <a:rPr lang="en-US" sz="2400" dirty="0" err="1">
                <a:solidFill>
                  <a:srgbClr val="333333"/>
                </a:solidFill>
              </a:rPr>
              <a:t>f.eks</a:t>
            </a:r>
            <a:r>
              <a:rPr lang="en-US" sz="2400" dirty="0">
                <a:solidFill>
                  <a:srgbClr val="333333"/>
                </a:solidFill>
              </a:rPr>
              <a:t>. at man </a:t>
            </a:r>
            <a:r>
              <a:rPr lang="en-US" sz="2400" dirty="0" err="1">
                <a:solidFill>
                  <a:srgbClr val="333333"/>
                </a:solidFill>
              </a:rPr>
              <a:t>er</a:t>
            </a:r>
            <a:r>
              <a:rPr lang="en-US" sz="2400" dirty="0">
                <a:solidFill>
                  <a:srgbClr val="333333"/>
                </a:solidFill>
              </a:rPr>
              <a:t> </a:t>
            </a:r>
            <a:r>
              <a:rPr lang="en-US" sz="2400" dirty="0" err="1">
                <a:solidFill>
                  <a:srgbClr val="333333"/>
                </a:solidFill>
              </a:rPr>
              <a:t>utvalgt</a:t>
            </a:r>
            <a:r>
              <a:rPr lang="en-US" sz="2400" dirty="0">
                <a:solidFill>
                  <a:srgbClr val="333333"/>
                </a:solidFill>
              </a:rPr>
              <a:t> </a:t>
            </a:r>
            <a:r>
              <a:rPr lang="en-US" sz="2400" dirty="0" err="1">
                <a:solidFill>
                  <a:srgbClr val="333333"/>
                </a:solidFill>
              </a:rPr>
              <a:t>til</a:t>
            </a:r>
            <a:r>
              <a:rPr lang="en-US" sz="2400" dirty="0">
                <a:solidFill>
                  <a:srgbClr val="333333"/>
                </a:solidFill>
              </a:rPr>
              <a:t> å </a:t>
            </a:r>
            <a:r>
              <a:rPr lang="en-US" sz="2400" dirty="0" err="1">
                <a:solidFill>
                  <a:srgbClr val="333333"/>
                </a:solidFill>
              </a:rPr>
              <a:t>redde</a:t>
            </a:r>
            <a:r>
              <a:rPr lang="en-US" sz="2400" dirty="0">
                <a:solidFill>
                  <a:srgbClr val="333333"/>
                </a:solidFill>
              </a:rPr>
              <a:t> </a:t>
            </a:r>
            <a:r>
              <a:rPr lang="en-US" sz="2400" dirty="0" err="1">
                <a:solidFill>
                  <a:srgbClr val="333333"/>
                </a:solidFill>
              </a:rPr>
              <a:t>verden</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til</a:t>
            </a:r>
            <a:r>
              <a:rPr lang="en-US" sz="2400" dirty="0">
                <a:solidFill>
                  <a:srgbClr val="333333"/>
                </a:solidFill>
              </a:rPr>
              <a:t> å </a:t>
            </a:r>
            <a:r>
              <a:rPr lang="en-US" sz="2400" dirty="0" err="1">
                <a:solidFill>
                  <a:srgbClr val="333333"/>
                </a:solidFill>
              </a:rPr>
              <a:t>bli</a:t>
            </a:r>
            <a:r>
              <a:rPr lang="en-US" sz="2400" dirty="0">
                <a:solidFill>
                  <a:srgbClr val="333333"/>
                </a:solidFill>
              </a:rPr>
              <a:t> </a:t>
            </a:r>
            <a:r>
              <a:rPr lang="en-US" sz="2400" dirty="0" err="1">
                <a:solidFill>
                  <a:srgbClr val="333333"/>
                </a:solidFill>
              </a:rPr>
              <a:t>forfulgt</a:t>
            </a:r>
            <a:r>
              <a:rPr lang="en-US" sz="2400" dirty="0">
                <a:solidFill>
                  <a:srgbClr val="333333"/>
                </a:solidFill>
              </a:rPr>
              <a:t> </a:t>
            </a:r>
            <a:r>
              <a:rPr lang="en-US" sz="2400" dirty="0" err="1">
                <a:solidFill>
                  <a:srgbClr val="333333"/>
                </a:solidFill>
              </a:rPr>
              <a:t>av</a:t>
            </a:r>
            <a:r>
              <a:rPr lang="en-US" sz="2400" dirty="0">
                <a:solidFill>
                  <a:srgbClr val="333333"/>
                </a:solidFill>
              </a:rPr>
              <a:t> PST)</a:t>
            </a:r>
          </a:p>
          <a:p>
            <a:pPr>
              <a:lnSpc>
                <a:spcPct val="100000"/>
              </a:lnSpc>
              <a:spcBef>
                <a:spcPts val="1200"/>
              </a:spcBef>
            </a:pPr>
            <a:r>
              <a:rPr lang="de-DE" sz="2400" dirty="0">
                <a:solidFill>
                  <a:srgbClr val="333333"/>
                </a:solidFill>
              </a:rPr>
              <a:t>Eksempel:</a:t>
            </a:r>
          </a:p>
          <a:p>
            <a:pPr>
              <a:lnSpc>
                <a:spcPct val="100000"/>
              </a:lnSpc>
              <a:spcBef>
                <a:spcPts val="1200"/>
              </a:spcBef>
            </a:pPr>
            <a:r>
              <a:rPr lang="en-US" sz="2400" i="1" kern="1200" dirty="0">
                <a:solidFill>
                  <a:srgbClr val="333333"/>
                </a:solidFill>
              </a:rPr>
              <a:t>“</a:t>
            </a:r>
            <a:r>
              <a:rPr lang="en-US" sz="2400" i="1" dirty="0" err="1">
                <a:solidFill>
                  <a:srgbClr val="333333"/>
                </a:solidFill>
              </a:rPr>
              <a:t>Nesten</a:t>
            </a:r>
            <a:r>
              <a:rPr lang="en-US" sz="2400" i="1" dirty="0">
                <a:solidFill>
                  <a:srgbClr val="333333"/>
                </a:solidFill>
              </a:rPr>
              <a:t> </a:t>
            </a:r>
            <a:r>
              <a:rPr lang="en-US" sz="2400" i="1" dirty="0" err="1">
                <a:solidFill>
                  <a:srgbClr val="333333"/>
                </a:solidFill>
              </a:rPr>
              <a:t>alle</a:t>
            </a:r>
            <a:r>
              <a:rPr lang="en-US" sz="2400" i="1" dirty="0">
                <a:solidFill>
                  <a:srgbClr val="333333"/>
                </a:solidFill>
              </a:rPr>
              <a:t> </a:t>
            </a:r>
            <a:r>
              <a:rPr lang="en-US" sz="2400" i="1" dirty="0" err="1">
                <a:solidFill>
                  <a:srgbClr val="333333"/>
                </a:solidFill>
              </a:rPr>
              <a:t>kjenner</a:t>
            </a:r>
            <a:r>
              <a:rPr lang="en-US" sz="2400" i="1" dirty="0">
                <a:solidFill>
                  <a:srgbClr val="333333"/>
                </a:solidFill>
              </a:rPr>
              <a:t> </a:t>
            </a:r>
            <a:r>
              <a:rPr lang="en-US" sz="2400" i="1" dirty="0" err="1">
                <a:solidFill>
                  <a:srgbClr val="333333"/>
                </a:solidFill>
              </a:rPr>
              <a:t>følelsen</a:t>
            </a:r>
            <a:r>
              <a:rPr lang="en-US" sz="2400" i="1" dirty="0">
                <a:solidFill>
                  <a:srgbClr val="333333"/>
                </a:solidFill>
              </a:rPr>
              <a:t> </a:t>
            </a:r>
            <a:r>
              <a:rPr lang="en-US" sz="2400" i="1" dirty="0" err="1">
                <a:solidFill>
                  <a:srgbClr val="333333"/>
                </a:solidFill>
              </a:rPr>
              <a:t>av</a:t>
            </a:r>
            <a:r>
              <a:rPr lang="en-US" sz="2400" i="1" dirty="0">
                <a:solidFill>
                  <a:srgbClr val="333333"/>
                </a:solidFill>
              </a:rPr>
              <a:t> at hele </a:t>
            </a:r>
            <a:r>
              <a:rPr lang="en-US" sz="2400" i="1" dirty="0" err="1">
                <a:solidFill>
                  <a:srgbClr val="333333"/>
                </a:solidFill>
              </a:rPr>
              <a:t>verden</a:t>
            </a:r>
            <a:r>
              <a:rPr lang="en-US" sz="2400" i="1" dirty="0">
                <a:solidFill>
                  <a:srgbClr val="333333"/>
                </a:solidFill>
              </a:rPr>
              <a:t> </a:t>
            </a:r>
            <a:r>
              <a:rPr lang="en-US" sz="2400" i="1" dirty="0" err="1">
                <a:solidFill>
                  <a:srgbClr val="333333"/>
                </a:solidFill>
              </a:rPr>
              <a:t>går</a:t>
            </a:r>
            <a:r>
              <a:rPr lang="en-US" sz="2400" i="1" dirty="0">
                <a:solidFill>
                  <a:srgbClr val="333333"/>
                </a:solidFill>
              </a:rPr>
              <a:t> </a:t>
            </a:r>
            <a:r>
              <a:rPr lang="en-US" sz="2400" i="1" dirty="0" err="1">
                <a:solidFill>
                  <a:srgbClr val="333333"/>
                </a:solidFill>
              </a:rPr>
              <a:t>imot</a:t>
            </a:r>
            <a:r>
              <a:rPr lang="en-US" sz="2400" i="1" dirty="0">
                <a:solidFill>
                  <a:srgbClr val="333333"/>
                </a:solidFill>
              </a:rPr>
              <a:t> </a:t>
            </a:r>
            <a:r>
              <a:rPr lang="en-US" sz="2400" i="1" dirty="0" err="1">
                <a:solidFill>
                  <a:srgbClr val="333333"/>
                </a:solidFill>
              </a:rPr>
              <a:t>en</a:t>
            </a:r>
            <a:r>
              <a:rPr lang="en-US" sz="2400" i="1" dirty="0">
                <a:solidFill>
                  <a:srgbClr val="333333"/>
                </a:solidFill>
              </a:rPr>
              <a:t>. Eller at folk </a:t>
            </a:r>
            <a:r>
              <a:rPr lang="en-US" sz="2400" i="1" dirty="0" err="1">
                <a:solidFill>
                  <a:srgbClr val="333333"/>
                </a:solidFill>
              </a:rPr>
              <a:t>ser</a:t>
            </a:r>
            <a:r>
              <a:rPr lang="en-US" sz="2400" i="1" dirty="0">
                <a:solidFill>
                  <a:srgbClr val="333333"/>
                </a:solidFill>
              </a:rPr>
              <a:t> </a:t>
            </a:r>
            <a:r>
              <a:rPr lang="en-US" sz="2400" i="1" dirty="0" err="1">
                <a:solidFill>
                  <a:srgbClr val="333333"/>
                </a:solidFill>
              </a:rPr>
              <a:t>på</a:t>
            </a:r>
            <a:r>
              <a:rPr lang="en-US" sz="2400" i="1" dirty="0">
                <a:solidFill>
                  <a:srgbClr val="333333"/>
                </a:solidFill>
              </a:rPr>
              <a:t> </a:t>
            </a:r>
            <a:r>
              <a:rPr lang="en-US" sz="2400" i="1" dirty="0" err="1">
                <a:solidFill>
                  <a:srgbClr val="333333"/>
                </a:solidFill>
              </a:rPr>
              <a:t>deg</a:t>
            </a:r>
            <a:r>
              <a:rPr lang="en-US" sz="2400" i="1" dirty="0">
                <a:solidFill>
                  <a:srgbClr val="333333"/>
                </a:solidFill>
              </a:rPr>
              <a:t>, </a:t>
            </a:r>
            <a:r>
              <a:rPr lang="en-US" sz="2400" i="1" dirty="0" err="1">
                <a:solidFill>
                  <a:srgbClr val="333333"/>
                </a:solidFill>
              </a:rPr>
              <a:t>spesielt</a:t>
            </a:r>
            <a:r>
              <a:rPr lang="en-US" sz="2400" i="1" dirty="0">
                <a:solidFill>
                  <a:srgbClr val="333333"/>
                </a:solidFill>
              </a:rPr>
              <a:t> </a:t>
            </a:r>
            <a:r>
              <a:rPr lang="en-US" sz="2400" i="1" dirty="0" err="1">
                <a:solidFill>
                  <a:srgbClr val="333333"/>
                </a:solidFill>
              </a:rPr>
              <a:t>hvis</a:t>
            </a:r>
            <a:r>
              <a:rPr lang="en-US" sz="2400" i="1" dirty="0">
                <a:solidFill>
                  <a:srgbClr val="333333"/>
                </a:solidFill>
              </a:rPr>
              <a:t> du </a:t>
            </a:r>
            <a:r>
              <a:rPr lang="en-US" sz="2400" i="1" dirty="0" err="1">
                <a:solidFill>
                  <a:srgbClr val="333333"/>
                </a:solidFill>
              </a:rPr>
              <a:t>ikke</a:t>
            </a:r>
            <a:r>
              <a:rPr lang="en-US" sz="2400" i="1" dirty="0">
                <a:solidFill>
                  <a:srgbClr val="333333"/>
                </a:solidFill>
              </a:rPr>
              <a:t> </a:t>
            </a:r>
            <a:r>
              <a:rPr lang="en-US" sz="2400" i="1" dirty="0" err="1">
                <a:solidFill>
                  <a:srgbClr val="333333"/>
                </a:solidFill>
              </a:rPr>
              <a:t>føler</a:t>
            </a:r>
            <a:r>
              <a:rPr lang="en-US" sz="2400" i="1" dirty="0">
                <a:solidFill>
                  <a:srgbClr val="333333"/>
                </a:solidFill>
              </a:rPr>
              <a:t> </a:t>
            </a:r>
            <a:r>
              <a:rPr lang="en-US" sz="2400" i="1" dirty="0" err="1">
                <a:solidFill>
                  <a:srgbClr val="333333"/>
                </a:solidFill>
              </a:rPr>
              <a:t>deg</a:t>
            </a:r>
            <a:r>
              <a:rPr lang="en-US" sz="2400" i="1" dirty="0">
                <a:solidFill>
                  <a:srgbClr val="333333"/>
                </a:solidFill>
              </a:rPr>
              <a:t> </a:t>
            </a:r>
            <a:r>
              <a:rPr lang="en-US" sz="2400" i="1" dirty="0" err="1">
                <a:solidFill>
                  <a:srgbClr val="333333"/>
                </a:solidFill>
              </a:rPr>
              <a:t>vel</a:t>
            </a:r>
            <a:r>
              <a:rPr lang="en-US" sz="2400" i="1" dirty="0">
                <a:solidFill>
                  <a:srgbClr val="333333"/>
                </a:solidFill>
              </a:rPr>
              <a:t> </a:t>
            </a:r>
            <a:r>
              <a:rPr lang="en-US" sz="2400" i="1" dirty="0" err="1">
                <a:solidFill>
                  <a:srgbClr val="333333"/>
                </a:solidFill>
              </a:rPr>
              <a:t>i</a:t>
            </a:r>
            <a:r>
              <a:rPr lang="en-US" sz="2400" i="1" dirty="0">
                <a:solidFill>
                  <a:srgbClr val="333333"/>
                </a:solidFill>
              </a:rPr>
              <a:t> </a:t>
            </a:r>
            <a:r>
              <a:rPr lang="en-US" sz="2400" i="1" dirty="0" err="1">
                <a:solidFill>
                  <a:srgbClr val="333333"/>
                </a:solidFill>
              </a:rPr>
              <a:t>situasjonen</a:t>
            </a:r>
            <a:r>
              <a:rPr lang="en-US" sz="2400" i="1" dirty="0">
                <a:solidFill>
                  <a:srgbClr val="333333"/>
                </a:solidFill>
              </a:rPr>
              <a:t>. For meg </a:t>
            </a:r>
            <a:r>
              <a:rPr lang="en-US" sz="2400" i="1" dirty="0" err="1">
                <a:solidFill>
                  <a:srgbClr val="333333"/>
                </a:solidFill>
              </a:rPr>
              <a:t>var</a:t>
            </a:r>
            <a:r>
              <a:rPr lang="en-US" sz="2400" i="1" dirty="0">
                <a:solidFill>
                  <a:srgbClr val="333333"/>
                </a:solidFill>
              </a:rPr>
              <a:t> </a:t>
            </a:r>
            <a:r>
              <a:rPr lang="en-US" sz="2400" i="1" dirty="0" err="1">
                <a:solidFill>
                  <a:srgbClr val="333333"/>
                </a:solidFill>
              </a:rPr>
              <a:t>denne</a:t>
            </a:r>
            <a:r>
              <a:rPr lang="en-US" sz="2400" i="1" dirty="0">
                <a:solidFill>
                  <a:srgbClr val="333333"/>
                </a:solidFill>
              </a:rPr>
              <a:t> </a:t>
            </a:r>
            <a:r>
              <a:rPr lang="en-US" sz="2400" i="1" dirty="0" err="1">
                <a:solidFill>
                  <a:srgbClr val="333333"/>
                </a:solidFill>
              </a:rPr>
              <a:t>følelsen</a:t>
            </a:r>
            <a:r>
              <a:rPr lang="en-US" sz="2400" i="1" dirty="0">
                <a:solidFill>
                  <a:srgbClr val="333333"/>
                </a:solidFill>
              </a:rPr>
              <a:t> </a:t>
            </a:r>
            <a:r>
              <a:rPr lang="en-US" sz="2400" i="1" dirty="0" err="1">
                <a:solidFill>
                  <a:srgbClr val="333333"/>
                </a:solidFill>
              </a:rPr>
              <a:t>mye</a:t>
            </a:r>
            <a:r>
              <a:rPr lang="en-US" sz="2400" i="1" dirty="0">
                <a:solidFill>
                  <a:srgbClr val="333333"/>
                </a:solidFill>
              </a:rPr>
              <a:t> </a:t>
            </a:r>
            <a:r>
              <a:rPr lang="en-US" sz="2400" i="1" dirty="0" err="1">
                <a:solidFill>
                  <a:srgbClr val="333333"/>
                </a:solidFill>
              </a:rPr>
              <a:t>sterkere</a:t>
            </a:r>
            <a:r>
              <a:rPr lang="en-US" sz="2400" i="1" dirty="0">
                <a:solidFill>
                  <a:srgbClr val="333333"/>
                </a:solidFill>
              </a:rPr>
              <a:t>. Da </a:t>
            </a:r>
            <a:r>
              <a:rPr lang="en-US" sz="2400" i="1" dirty="0" err="1">
                <a:solidFill>
                  <a:srgbClr val="333333"/>
                </a:solidFill>
              </a:rPr>
              <a:t>jeg</a:t>
            </a:r>
            <a:r>
              <a:rPr lang="en-US" sz="2400" i="1" dirty="0">
                <a:solidFill>
                  <a:srgbClr val="333333"/>
                </a:solidFill>
              </a:rPr>
              <a:t> </a:t>
            </a:r>
            <a:r>
              <a:rPr lang="en-US" sz="2400" i="1" dirty="0" err="1">
                <a:solidFill>
                  <a:srgbClr val="333333"/>
                </a:solidFill>
              </a:rPr>
              <a:t>var</a:t>
            </a:r>
            <a:r>
              <a:rPr lang="en-US" sz="2400" i="1" dirty="0">
                <a:solidFill>
                  <a:srgbClr val="333333"/>
                </a:solidFill>
              </a:rPr>
              <a:t> </a:t>
            </a:r>
            <a:r>
              <a:rPr lang="en-US" sz="2400" i="1" dirty="0" err="1">
                <a:solidFill>
                  <a:srgbClr val="333333"/>
                </a:solidFill>
              </a:rPr>
              <a:t>syk</a:t>
            </a:r>
            <a:r>
              <a:rPr lang="en-US" sz="2400" i="1" dirty="0">
                <a:solidFill>
                  <a:srgbClr val="333333"/>
                </a:solidFill>
              </a:rPr>
              <a:t>, </a:t>
            </a:r>
            <a:r>
              <a:rPr lang="en-US" sz="2400" i="1" dirty="0" err="1">
                <a:solidFill>
                  <a:srgbClr val="333333"/>
                </a:solidFill>
              </a:rPr>
              <a:t>var</a:t>
            </a:r>
            <a:r>
              <a:rPr lang="en-US" sz="2400" i="1" dirty="0">
                <a:solidFill>
                  <a:srgbClr val="333333"/>
                </a:solidFill>
              </a:rPr>
              <a:t> </a:t>
            </a:r>
            <a:r>
              <a:rPr lang="en-US" sz="2400" i="1" dirty="0" err="1">
                <a:solidFill>
                  <a:srgbClr val="333333"/>
                </a:solidFill>
              </a:rPr>
              <a:t>jeg</a:t>
            </a:r>
            <a:r>
              <a:rPr lang="en-US" sz="2400" i="1" dirty="0">
                <a:solidFill>
                  <a:srgbClr val="333333"/>
                </a:solidFill>
              </a:rPr>
              <a:t> 100% </a:t>
            </a:r>
            <a:r>
              <a:rPr lang="en-US" sz="2400" i="1" dirty="0" err="1">
                <a:solidFill>
                  <a:srgbClr val="333333"/>
                </a:solidFill>
              </a:rPr>
              <a:t>sikker</a:t>
            </a:r>
            <a:r>
              <a:rPr lang="en-US" sz="2400" i="1" dirty="0">
                <a:solidFill>
                  <a:srgbClr val="333333"/>
                </a:solidFill>
              </a:rPr>
              <a:t> </a:t>
            </a:r>
            <a:r>
              <a:rPr lang="en-US" sz="2400" i="1" dirty="0" err="1">
                <a:solidFill>
                  <a:srgbClr val="333333"/>
                </a:solidFill>
              </a:rPr>
              <a:t>på</a:t>
            </a:r>
            <a:r>
              <a:rPr lang="en-US" sz="2400" i="1" dirty="0">
                <a:solidFill>
                  <a:srgbClr val="333333"/>
                </a:solidFill>
              </a:rPr>
              <a:t> at </a:t>
            </a:r>
            <a:r>
              <a:rPr lang="en-US" sz="2400" i="1" dirty="0" err="1">
                <a:solidFill>
                  <a:srgbClr val="333333"/>
                </a:solidFill>
              </a:rPr>
              <a:t>visse</a:t>
            </a:r>
            <a:r>
              <a:rPr lang="en-US" sz="2400" i="1" dirty="0">
                <a:solidFill>
                  <a:srgbClr val="333333"/>
                </a:solidFill>
              </a:rPr>
              <a:t> </a:t>
            </a:r>
            <a:r>
              <a:rPr lang="en-US" sz="2400" i="1" dirty="0" err="1">
                <a:solidFill>
                  <a:srgbClr val="333333"/>
                </a:solidFill>
              </a:rPr>
              <a:t>personer</a:t>
            </a:r>
            <a:r>
              <a:rPr lang="en-US" sz="2400" i="1" dirty="0">
                <a:solidFill>
                  <a:srgbClr val="333333"/>
                </a:solidFill>
              </a:rPr>
              <a:t> </a:t>
            </a:r>
            <a:r>
              <a:rPr lang="en-US" sz="2400" i="1" dirty="0" err="1">
                <a:solidFill>
                  <a:srgbClr val="333333"/>
                </a:solidFill>
              </a:rPr>
              <a:t>var</a:t>
            </a:r>
            <a:r>
              <a:rPr lang="en-US" sz="2400" i="1" dirty="0">
                <a:solidFill>
                  <a:srgbClr val="333333"/>
                </a:solidFill>
              </a:rPr>
              <a:t> </a:t>
            </a:r>
            <a:r>
              <a:rPr lang="en-US" sz="2400" i="1" dirty="0" err="1">
                <a:solidFill>
                  <a:srgbClr val="333333"/>
                </a:solidFill>
              </a:rPr>
              <a:t>ute</a:t>
            </a:r>
            <a:r>
              <a:rPr lang="en-US" sz="2400" i="1" dirty="0">
                <a:solidFill>
                  <a:srgbClr val="333333"/>
                </a:solidFill>
              </a:rPr>
              <a:t> </a:t>
            </a:r>
            <a:r>
              <a:rPr lang="en-US" sz="2400" i="1" dirty="0" err="1">
                <a:solidFill>
                  <a:srgbClr val="333333"/>
                </a:solidFill>
              </a:rPr>
              <a:t>etter</a:t>
            </a:r>
            <a:r>
              <a:rPr lang="en-US" sz="2400" i="1" dirty="0">
                <a:solidFill>
                  <a:srgbClr val="333333"/>
                </a:solidFill>
              </a:rPr>
              <a:t> meg. </a:t>
            </a:r>
            <a:r>
              <a:rPr lang="en-US" sz="2400" i="1" dirty="0" err="1">
                <a:solidFill>
                  <a:srgbClr val="333333"/>
                </a:solidFill>
              </a:rPr>
              <a:t>Nå</a:t>
            </a:r>
            <a:r>
              <a:rPr lang="en-US" sz="2400" i="1" dirty="0">
                <a:solidFill>
                  <a:srgbClr val="333333"/>
                </a:solidFill>
              </a:rPr>
              <a:t> </a:t>
            </a:r>
            <a:r>
              <a:rPr lang="en-US" sz="2400" i="1" dirty="0" err="1">
                <a:solidFill>
                  <a:srgbClr val="333333"/>
                </a:solidFill>
              </a:rPr>
              <a:t>ser</a:t>
            </a:r>
            <a:r>
              <a:rPr lang="en-US" sz="2400" i="1" dirty="0">
                <a:solidFill>
                  <a:srgbClr val="333333"/>
                </a:solidFill>
              </a:rPr>
              <a:t> </a:t>
            </a:r>
            <a:r>
              <a:rPr lang="en-US" sz="2400" i="1" dirty="0" err="1">
                <a:solidFill>
                  <a:srgbClr val="333333"/>
                </a:solidFill>
              </a:rPr>
              <a:t>jeg</a:t>
            </a:r>
            <a:r>
              <a:rPr lang="en-US" sz="2400" i="1" dirty="0">
                <a:solidFill>
                  <a:srgbClr val="333333"/>
                </a:solidFill>
              </a:rPr>
              <a:t> </a:t>
            </a:r>
            <a:r>
              <a:rPr lang="en-US" sz="2400" i="1" dirty="0" err="1">
                <a:solidFill>
                  <a:srgbClr val="333333"/>
                </a:solidFill>
              </a:rPr>
              <a:t>annerledes</a:t>
            </a:r>
            <a:r>
              <a:rPr lang="en-US" sz="2400" i="1" dirty="0">
                <a:solidFill>
                  <a:srgbClr val="333333"/>
                </a:solidFill>
              </a:rPr>
              <a:t> </a:t>
            </a:r>
            <a:r>
              <a:rPr lang="en-US" sz="2400" i="1" dirty="0" err="1">
                <a:solidFill>
                  <a:srgbClr val="333333"/>
                </a:solidFill>
              </a:rPr>
              <a:t>på</a:t>
            </a:r>
            <a:r>
              <a:rPr lang="en-US" sz="2400" i="1" dirty="0">
                <a:solidFill>
                  <a:srgbClr val="333333"/>
                </a:solidFill>
              </a:rPr>
              <a:t> det.</a:t>
            </a:r>
            <a:r>
              <a:rPr lang="en-US" sz="2400" i="1" kern="1200" dirty="0">
                <a:solidFill>
                  <a:srgbClr val="333333"/>
                </a:solidFill>
              </a:rPr>
              <a:t>”</a:t>
            </a:r>
            <a:endParaRPr lang="en-US" sz="2400" i="1" dirty="0">
              <a:solidFill>
                <a:srgbClr val="333333"/>
              </a:solidFill>
            </a:endParaRPr>
          </a:p>
          <a:p>
            <a:pPr>
              <a:lnSpc>
                <a:spcPct val="100000"/>
              </a:lnSpc>
              <a:spcBef>
                <a:spcPts val="1200"/>
              </a:spcBef>
            </a:pPr>
            <a:r>
              <a:rPr lang="en-US" sz="2400" i="1" kern="1200" dirty="0">
                <a:solidFill>
                  <a:srgbClr val="333333"/>
                </a:solidFill>
              </a:rPr>
              <a:t>“</a:t>
            </a:r>
            <a:r>
              <a:rPr lang="en-US" sz="2400" i="1" kern="1200" dirty="0" err="1">
                <a:solidFill>
                  <a:srgbClr val="333333"/>
                </a:solidFill>
              </a:rPr>
              <a:t>Nesten</a:t>
            </a:r>
            <a:r>
              <a:rPr lang="en-US" sz="2400" i="1" kern="1200" dirty="0">
                <a:solidFill>
                  <a:srgbClr val="333333"/>
                </a:solidFill>
              </a:rPr>
              <a:t> </a:t>
            </a:r>
            <a:r>
              <a:rPr lang="en-US" sz="2400" i="1" kern="1200" dirty="0" err="1">
                <a:solidFill>
                  <a:srgbClr val="333333"/>
                </a:solidFill>
              </a:rPr>
              <a:t>alle</a:t>
            </a:r>
            <a:r>
              <a:rPr lang="en-US" sz="2400" i="1" kern="1200" dirty="0">
                <a:solidFill>
                  <a:srgbClr val="333333"/>
                </a:solidFill>
              </a:rPr>
              <a:t> </a:t>
            </a:r>
            <a:r>
              <a:rPr lang="en-US" sz="2400" i="1" kern="1200" dirty="0" err="1">
                <a:solidFill>
                  <a:srgbClr val="333333"/>
                </a:solidFill>
              </a:rPr>
              <a:t>kjenner</a:t>
            </a:r>
            <a:r>
              <a:rPr lang="en-US" sz="2400" i="1" kern="1200" dirty="0">
                <a:solidFill>
                  <a:srgbClr val="333333"/>
                </a:solidFill>
              </a:rPr>
              <a:t> </a:t>
            </a:r>
            <a:r>
              <a:rPr lang="en-US" sz="2400" i="1" kern="1200" dirty="0" err="1">
                <a:solidFill>
                  <a:srgbClr val="333333"/>
                </a:solidFill>
              </a:rPr>
              <a:t>følelsen</a:t>
            </a:r>
            <a:r>
              <a:rPr lang="en-US" sz="2400" i="1" kern="1200" dirty="0">
                <a:solidFill>
                  <a:srgbClr val="333333"/>
                </a:solidFill>
              </a:rPr>
              <a:t> </a:t>
            </a:r>
            <a:r>
              <a:rPr lang="en-US" sz="2400" i="1" kern="1200" dirty="0" err="1">
                <a:solidFill>
                  <a:srgbClr val="333333"/>
                </a:solidFill>
              </a:rPr>
              <a:t>av</a:t>
            </a:r>
            <a:r>
              <a:rPr lang="en-US" sz="2400" i="1" kern="1200" dirty="0">
                <a:solidFill>
                  <a:srgbClr val="333333"/>
                </a:solidFill>
              </a:rPr>
              <a:t> å </a:t>
            </a:r>
            <a:r>
              <a:rPr lang="en-US" sz="2400" i="1" kern="1200" dirty="0" err="1">
                <a:solidFill>
                  <a:srgbClr val="333333"/>
                </a:solidFill>
              </a:rPr>
              <a:t>være</a:t>
            </a:r>
            <a:r>
              <a:rPr lang="en-US" sz="2400" i="1" kern="1200" dirty="0">
                <a:solidFill>
                  <a:srgbClr val="333333"/>
                </a:solidFill>
              </a:rPr>
              <a:t> </a:t>
            </a:r>
            <a:r>
              <a:rPr lang="en-US" sz="2400" i="1" kern="1200" dirty="0" err="1">
                <a:solidFill>
                  <a:srgbClr val="333333"/>
                </a:solidFill>
              </a:rPr>
              <a:t>uovervinnelig</a:t>
            </a:r>
            <a:r>
              <a:rPr lang="en-US" sz="2400" i="1" kern="1200" dirty="0">
                <a:solidFill>
                  <a:srgbClr val="333333"/>
                </a:solidFill>
              </a:rPr>
              <a:t>, at </a:t>
            </a:r>
            <a:r>
              <a:rPr lang="en-US" sz="2400" i="1" kern="1200" dirty="0" err="1">
                <a:solidFill>
                  <a:srgbClr val="333333"/>
                </a:solidFill>
              </a:rPr>
              <a:t>ingen</a:t>
            </a:r>
            <a:r>
              <a:rPr lang="en-US" sz="2400" i="1" kern="1200" dirty="0">
                <a:solidFill>
                  <a:srgbClr val="333333"/>
                </a:solidFill>
              </a:rPr>
              <a:t> </a:t>
            </a:r>
            <a:r>
              <a:rPr lang="en-US" sz="2400" i="1" kern="1200" dirty="0" err="1">
                <a:solidFill>
                  <a:srgbClr val="333333"/>
                </a:solidFill>
              </a:rPr>
              <a:t>kan</a:t>
            </a:r>
            <a:r>
              <a:rPr lang="en-US" sz="2400" i="1" kern="1200" dirty="0">
                <a:solidFill>
                  <a:srgbClr val="333333"/>
                </a:solidFill>
              </a:rPr>
              <a:t> </a:t>
            </a:r>
            <a:r>
              <a:rPr lang="en-US" sz="2400" i="1" kern="1200" dirty="0" err="1">
                <a:solidFill>
                  <a:srgbClr val="333333"/>
                </a:solidFill>
              </a:rPr>
              <a:t>gjøre</a:t>
            </a:r>
            <a:r>
              <a:rPr lang="en-US" sz="2400" i="1" kern="1200" dirty="0">
                <a:solidFill>
                  <a:srgbClr val="333333"/>
                </a:solidFill>
              </a:rPr>
              <a:t> </a:t>
            </a:r>
            <a:r>
              <a:rPr lang="en-US" sz="2400" i="1" kern="1200" dirty="0" err="1">
                <a:solidFill>
                  <a:srgbClr val="333333"/>
                </a:solidFill>
              </a:rPr>
              <a:t>dette</a:t>
            </a:r>
            <a:r>
              <a:rPr lang="en-US" sz="2400" i="1" kern="1200" dirty="0">
                <a:solidFill>
                  <a:srgbClr val="333333"/>
                </a:solidFill>
              </a:rPr>
              <a:t> </a:t>
            </a:r>
            <a:r>
              <a:rPr lang="en-US" sz="2400" i="1" kern="1200" dirty="0" err="1">
                <a:solidFill>
                  <a:srgbClr val="333333"/>
                </a:solidFill>
              </a:rPr>
              <a:t>bedre</a:t>
            </a:r>
            <a:r>
              <a:rPr lang="en-US" sz="2400" i="1" kern="1200" dirty="0">
                <a:solidFill>
                  <a:srgbClr val="333333"/>
                </a:solidFill>
              </a:rPr>
              <a:t> </a:t>
            </a:r>
            <a:r>
              <a:rPr lang="en-US" sz="2400" i="1" kern="1200" dirty="0" err="1">
                <a:solidFill>
                  <a:srgbClr val="333333"/>
                </a:solidFill>
              </a:rPr>
              <a:t>enn</a:t>
            </a:r>
            <a:r>
              <a:rPr lang="en-US" sz="2400" i="1" kern="1200" dirty="0">
                <a:solidFill>
                  <a:srgbClr val="333333"/>
                </a:solidFill>
              </a:rPr>
              <a:t> </a:t>
            </a:r>
            <a:r>
              <a:rPr lang="en-US" sz="2400" i="1" kern="1200" dirty="0" err="1">
                <a:solidFill>
                  <a:srgbClr val="333333"/>
                </a:solidFill>
              </a:rPr>
              <a:t>en</a:t>
            </a:r>
            <a:r>
              <a:rPr lang="en-US" sz="2400" i="1" kern="1200" dirty="0">
                <a:solidFill>
                  <a:srgbClr val="333333"/>
                </a:solidFill>
              </a:rPr>
              <a:t> </a:t>
            </a:r>
            <a:r>
              <a:rPr lang="en-US" sz="2400" i="1" kern="1200" dirty="0" err="1">
                <a:solidFill>
                  <a:srgbClr val="333333"/>
                </a:solidFill>
              </a:rPr>
              <a:t>selv</a:t>
            </a:r>
            <a:r>
              <a:rPr lang="en-US" sz="2400" i="1" kern="1200" dirty="0">
                <a:solidFill>
                  <a:srgbClr val="333333"/>
                </a:solidFill>
              </a:rPr>
              <a:t>. For meg </a:t>
            </a:r>
            <a:r>
              <a:rPr lang="en-US" sz="2400" i="1" kern="1200" dirty="0" err="1">
                <a:solidFill>
                  <a:srgbClr val="333333"/>
                </a:solidFill>
              </a:rPr>
              <a:t>varte</a:t>
            </a:r>
            <a:r>
              <a:rPr lang="en-US" sz="2400" i="1" kern="1200" dirty="0">
                <a:solidFill>
                  <a:srgbClr val="333333"/>
                </a:solidFill>
              </a:rPr>
              <a:t> den </a:t>
            </a:r>
            <a:r>
              <a:rPr lang="en-US" sz="2400" i="1" kern="1200" dirty="0" err="1">
                <a:solidFill>
                  <a:srgbClr val="333333"/>
                </a:solidFill>
              </a:rPr>
              <a:t>måten</a:t>
            </a:r>
            <a:r>
              <a:rPr lang="en-US" sz="2400" i="1" kern="1200" dirty="0">
                <a:solidFill>
                  <a:srgbClr val="333333"/>
                </a:solidFill>
              </a:rPr>
              <a:t> å </a:t>
            </a:r>
            <a:r>
              <a:rPr lang="en-US" sz="2400" i="1" kern="1200" dirty="0" err="1">
                <a:solidFill>
                  <a:srgbClr val="333333"/>
                </a:solidFill>
              </a:rPr>
              <a:t>tenke</a:t>
            </a:r>
            <a:r>
              <a:rPr lang="en-US" sz="2400" i="1" kern="1200" dirty="0">
                <a:solidFill>
                  <a:srgbClr val="333333"/>
                </a:solidFill>
              </a:rPr>
              <a:t> </a:t>
            </a:r>
            <a:r>
              <a:rPr lang="en-US" sz="2400" i="1" kern="1200" dirty="0" err="1">
                <a:solidFill>
                  <a:srgbClr val="333333"/>
                </a:solidFill>
              </a:rPr>
              <a:t>på</a:t>
            </a:r>
            <a:r>
              <a:rPr lang="en-US" sz="2400" i="1" kern="1200" dirty="0">
                <a:solidFill>
                  <a:srgbClr val="333333"/>
                </a:solidFill>
              </a:rPr>
              <a:t> </a:t>
            </a:r>
            <a:r>
              <a:rPr lang="en-US" sz="2400" i="1" kern="1200" dirty="0" err="1">
                <a:solidFill>
                  <a:srgbClr val="333333"/>
                </a:solidFill>
              </a:rPr>
              <a:t>lenger</a:t>
            </a:r>
            <a:r>
              <a:rPr lang="en-US" sz="2400" i="1" kern="1200" dirty="0">
                <a:solidFill>
                  <a:srgbClr val="333333"/>
                </a:solidFill>
              </a:rPr>
              <a:t> </a:t>
            </a:r>
            <a:r>
              <a:rPr lang="en-US" sz="2400" i="1" kern="1200" dirty="0" err="1">
                <a:solidFill>
                  <a:srgbClr val="333333"/>
                </a:solidFill>
              </a:rPr>
              <a:t>og</a:t>
            </a:r>
            <a:r>
              <a:rPr lang="en-US" sz="2400" i="1" kern="1200" dirty="0">
                <a:solidFill>
                  <a:srgbClr val="333333"/>
                </a:solidFill>
              </a:rPr>
              <a:t> </a:t>
            </a:r>
            <a:r>
              <a:rPr lang="en-US" sz="2400" i="1" kern="1200" dirty="0" err="1">
                <a:solidFill>
                  <a:srgbClr val="333333"/>
                </a:solidFill>
              </a:rPr>
              <a:t>førte</a:t>
            </a:r>
            <a:r>
              <a:rPr lang="en-US" sz="2400" i="1" kern="1200" dirty="0">
                <a:solidFill>
                  <a:srgbClr val="333333"/>
                </a:solidFill>
              </a:rPr>
              <a:t> </a:t>
            </a:r>
            <a:r>
              <a:rPr lang="en-US" sz="2400" i="1" kern="1200" dirty="0" err="1">
                <a:solidFill>
                  <a:srgbClr val="333333"/>
                </a:solidFill>
              </a:rPr>
              <a:t>til</a:t>
            </a:r>
            <a:r>
              <a:rPr lang="en-US" sz="2400" i="1" kern="1200" dirty="0">
                <a:solidFill>
                  <a:srgbClr val="333333"/>
                </a:solidFill>
              </a:rPr>
              <a:t> </a:t>
            </a:r>
            <a:r>
              <a:rPr lang="en-US" sz="2400" i="1" kern="1200" dirty="0" err="1">
                <a:solidFill>
                  <a:srgbClr val="333333"/>
                </a:solidFill>
              </a:rPr>
              <a:t>problemer</a:t>
            </a:r>
            <a:r>
              <a:rPr lang="en-US" sz="2400" i="1" kern="1200" dirty="0">
                <a:solidFill>
                  <a:srgbClr val="333333"/>
                </a:solidFill>
              </a:rPr>
              <a:t> for meg, for </a:t>
            </a:r>
            <a:r>
              <a:rPr lang="en-US" sz="2400" i="1" kern="1200" dirty="0" err="1">
                <a:solidFill>
                  <a:srgbClr val="333333"/>
                </a:solidFill>
              </a:rPr>
              <a:t>eksempel</a:t>
            </a:r>
            <a:r>
              <a:rPr lang="en-US" sz="2400" i="1" kern="1200" dirty="0">
                <a:solidFill>
                  <a:srgbClr val="333333"/>
                </a:solidFill>
              </a:rPr>
              <a:t> </a:t>
            </a:r>
            <a:r>
              <a:rPr lang="en-US" sz="2400" i="1" kern="1200" dirty="0" err="1">
                <a:solidFill>
                  <a:srgbClr val="333333"/>
                </a:solidFill>
              </a:rPr>
              <a:t>på</a:t>
            </a:r>
            <a:r>
              <a:rPr lang="en-US" sz="2400" i="1" kern="1200" dirty="0">
                <a:solidFill>
                  <a:srgbClr val="333333"/>
                </a:solidFill>
              </a:rPr>
              <a:t> </a:t>
            </a:r>
            <a:r>
              <a:rPr lang="en-US" sz="2400" i="1" kern="1200" dirty="0" err="1">
                <a:solidFill>
                  <a:srgbClr val="333333"/>
                </a:solidFill>
              </a:rPr>
              <a:t>jobb</a:t>
            </a:r>
            <a:r>
              <a:rPr lang="en-US" sz="2400" i="1" dirty="0">
                <a:solidFill>
                  <a:srgbClr val="333333"/>
                </a:solidFill>
              </a:rPr>
              <a:t>…</a:t>
            </a:r>
            <a:r>
              <a:rPr lang="en-US" sz="2400" i="1" kern="12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2509598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b="1" dirty="0">
                <a:solidFill>
                  <a:srgbClr val="333333"/>
                </a:solidFill>
              </a:rPr>
              <a:t>Andre (</a:t>
            </a:r>
            <a:r>
              <a:rPr lang="en-US" sz="2400" b="1" dirty="0" err="1">
                <a:solidFill>
                  <a:srgbClr val="333333"/>
                </a:solidFill>
              </a:rPr>
              <a:t>ikke-spesifikke</a:t>
            </a:r>
            <a:r>
              <a:rPr lang="en-US" sz="2400" b="1" dirty="0">
                <a:solidFill>
                  <a:srgbClr val="333333"/>
                </a:solidFill>
              </a:rPr>
              <a:t>) </a:t>
            </a:r>
            <a:r>
              <a:rPr lang="en-US" sz="2400" b="1" dirty="0" err="1">
                <a:solidFill>
                  <a:srgbClr val="333333"/>
                </a:solidFill>
              </a:rPr>
              <a:t>symptomer</a:t>
            </a:r>
            <a:r>
              <a:rPr lang="en-US" sz="2400" b="1" dirty="0">
                <a:solidFill>
                  <a:srgbClr val="333333"/>
                </a:solidFill>
              </a:rPr>
              <a:t>: </a:t>
            </a:r>
            <a:r>
              <a:rPr lang="en-US" sz="2400" dirty="0">
                <a:solidFill>
                  <a:srgbClr val="333333"/>
                </a:solidFill>
              </a:rPr>
              <a:t>For </a:t>
            </a:r>
            <a:r>
              <a:rPr lang="en-US" sz="2400" dirty="0" err="1">
                <a:solidFill>
                  <a:srgbClr val="333333"/>
                </a:solidFill>
              </a:rPr>
              <a:t>eksempel</a:t>
            </a:r>
            <a:r>
              <a:rPr lang="en-US" sz="2400" dirty="0">
                <a:solidFill>
                  <a:srgbClr val="333333"/>
                </a:solidFill>
              </a:rPr>
              <a:t> </a:t>
            </a:r>
            <a:r>
              <a:rPr lang="en-US" sz="2400" dirty="0" err="1">
                <a:solidFill>
                  <a:srgbClr val="333333"/>
                </a:solidFill>
              </a:rPr>
              <a:t>depresjon</a:t>
            </a:r>
            <a:r>
              <a:rPr lang="en-US" sz="2400" dirty="0">
                <a:solidFill>
                  <a:srgbClr val="333333"/>
                </a:solidFill>
              </a:rPr>
              <a:t>, </a:t>
            </a:r>
            <a:r>
              <a:rPr lang="en-US" sz="2400" dirty="0" err="1">
                <a:solidFill>
                  <a:srgbClr val="333333"/>
                </a:solidFill>
              </a:rPr>
              <a:t>vansker</a:t>
            </a:r>
            <a:r>
              <a:rPr lang="en-US" sz="2400" dirty="0">
                <a:solidFill>
                  <a:srgbClr val="333333"/>
                </a:solidFill>
              </a:rPr>
              <a:t> med å </a:t>
            </a:r>
            <a:r>
              <a:rPr lang="en-US" sz="2400" dirty="0" err="1">
                <a:solidFill>
                  <a:srgbClr val="333333"/>
                </a:solidFill>
              </a:rPr>
              <a:t>kommunisere</a:t>
            </a:r>
            <a:r>
              <a:rPr lang="en-US" sz="2400" dirty="0">
                <a:solidFill>
                  <a:srgbClr val="333333"/>
                </a:solidFill>
              </a:rPr>
              <a:t>, med </a:t>
            </a:r>
            <a:r>
              <a:rPr lang="en-US" sz="2400" dirty="0" err="1">
                <a:solidFill>
                  <a:srgbClr val="333333"/>
                </a:solidFill>
              </a:rPr>
              <a:t>oppmerksomhet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3916679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400" dirty="0" err="1">
                <a:solidFill>
                  <a:srgbClr val="004992"/>
                </a:solidFill>
              </a:rPr>
              <a:t>Hovedsymptomene</a:t>
            </a:r>
            <a:r>
              <a:rPr lang="en-US" sz="2400" dirty="0">
                <a:solidFill>
                  <a:srgbClr val="004992"/>
                </a:solidFill>
              </a:rPr>
              <a:t> </a:t>
            </a:r>
            <a:r>
              <a:rPr lang="en-US" sz="2400" dirty="0" err="1">
                <a:solidFill>
                  <a:srgbClr val="004992"/>
                </a:solidFill>
              </a:rPr>
              <a:t>ved</a:t>
            </a:r>
            <a:r>
              <a:rPr lang="en-US" sz="2400" dirty="0">
                <a:solidFill>
                  <a:srgbClr val="004992"/>
                </a:solidFill>
              </a:rPr>
              <a:t> </a:t>
            </a:r>
            <a:r>
              <a:rPr lang="en-US" sz="2400" dirty="0" err="1">
                <a:solidFill>
                  <a:srgbClr val="004992"/>
                </a:solidFill>
              </a:rPr>
              <a:t>psykose</a:t>
            </a:r>
            <a:r>
              <a:rPr lang="en-US" sz="2400" dirty="0">
                <a:solidFill>
                  <a:srgbClr val="004992"/>
                </a:solidFill>
              </a:rPr>
              <a:t>/</a:t>
            </a:r>
            <a:r>
              <a:rPr lang="en-US" sz="2400" dirty="0" err="1">
                <a:solidFill>
                  <a:srgbClr val="004992"/>
                </a:solidFill>
              </a:rPr>
              <a:t>schizofreni</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b="1" dirty="0">
                <a:solidFill>
                  <a:srgbClr val="333333"/>
                </a:solidFill>
              </a:rPr>
              <a:t>Andre (</a:t>
            </a:r>
            <a:r>
              <a:rPr lang="en-US" sz="2400" b="1" dirty="0" err="1">
                <a:solidFill>
                  <a:srgbClr val="333333"/>
                </a:solidFill>
              </a:rPr>
              <a:t>ikke-spesifikke</a:t>
            </a:r>
            <a:r>
              <a:rPr lang="en-US" sz="2400" b="1" dirty="0">
                <a:solidFill>
                  <a:srgbClr val="333333"/>
                </a:solidFill>
              </a:rPr>
              <a:t>) </a:t>
            </a:r>
            <a:r>
              <a:rPr lang="en-US" sz="2400" b="1" dirty="0" err="1">
                <a:solidFill>
                  <a:srgbClr val="333333"/>
                </a:solidFill>
              </a:rPr>
              <a:t>symptomer</a:t>
            </a:r>
            <a:r>
              <a:rPr lang="en-US" sz="2400" b="1" dirty="0">
                <a:solidFill>
                  <a:srgbClr val="333333"/>
                </a:solidFill>
              </a:rPr>
              <a:t>: </a:t>
            </a:r>
            <a:r>
              <a:rPr lang="en-US" sz="2400" dirty="0">
                <a:solidFill>
                  <a:srgbClr val="333333"/>
                </a:solidFill>
              </a:rPr>
              <a:t>For </a:t>
            </a:r>
            <a:r>
              <a:rPr lang="en-US" sz="2400" dirty="0" err="1">
                <a:solidFill>
                  <a:srgbClr val="333333"/>
                </a:solidFill>
              </a:rPr>
              <a:t>eksempel</a:t>
            </a:r>
            <a:r>
              <a:rPr lang="en-US" sz="2400" dirty="0">
                <a:solidFill>
                  <a:srgbClr val="333333"/>
                </a:solidFill>
              </a:rPr>
              <a:t> </a:t>
            </a:r>
            <a:r>
              <a:rPr lang="en-US" sz="2400" dirty="0" err="1">
                <a:solidFill>
                  <a:srgbClr val="333333"/>
                </a:solidFill>
              </a:rPr>
              <a:t>depresjon</a:t>
            </a:r>
            <a:r>
              <a:rPr lang="en-US" sz="2400" dirty="0">
                <a:solidFill>
                  <a:srgbClr val="333333"/>
                </a:solidFill>
              </a:rPr>
              <a:t>, </a:t>
            </a:r>
            <a:r>
              <a:rPr lang="en-US" sz="2400" dirty="0" err="1">
                <a:solidFill>
                  <a:srgbClr val="333333"/>
                </a:solidFill>
              </a:rPr>
              <a:t>vansker</a:t>
            </a:r>
            <a:r>
              <a:rPr lang="en-US" sz="2400" dirty="0">
                <a:solidFill>
                  <a:srgbClr val="333333"/>
                </a:solidFill>
              </a:rPr>
              <a:t> med å </a:t>
            </a:r>
            <a:r>
              <a:rPr lang="en-US" sz="2400" dirty="0" err="1">
                <a:solidFill>
                  <a:srgbClr val="333333"/>
                </a:solidFill>
              </a:rPr>
              <a:t>kommunisere</a:t>
            </a:r>
            <a:r>
              <a:rPr lang="en-US" sz="2400" dirty="0">
                <a:solidFill>
                  <a:srgbClr val="333333"/>
                </a:solidFill>
              </a:rPr>
              <a:t>, med </a:t>
            </a:r>
            <a:r>
              <a:rPr lang="en-US" sz="2400" dirty="0" err="1">
                <a:solidFill>
                  <a:srgbClr val="333333"/>
                </a:solidFill>
              </a:rPr>
              <a:t>oppmerksomhet</a:t>
            </a:r>
            <a:endParaRPr lang="en-US" sz="2400" dirty="0">
              <a:solidFill>
                <a:srgbClr val="333333"/>
              </a:solidFill>
            </a:endParaRPr>
          </a:p>
          <a:p>
            <a:pPr>
              <a:lnSpc>
                <a:spcPct val="100000"/>
              </a:lnSpc>
              <a:spcBef>
                <a:spcPts val="1200"/>
              </a:spcBef>
            </a:pPr>
            <a:r>
              <a:rPr lang="de-DE" sz="2400" dirty="0">
                <a:solidFill>
                  <a:srgbClr val="333333"/>
                </a:solidFill>
              </a:rPr>
              <a:t>Eksempel:</a:t>
            </a:r>
          </a:p>
          <a:p>
            <a:pPr>
              <a:lnSpc>
                <a:spcPct val="100000"/>
              </a:lnSpc>
              <a:spcBef>
                <a:spcPts val="1200"/>
              </a:spcBef>
            </a:pPr>
            <a:r>
              <a:rPr lang="en-US" sz="2400" i="1" kern="1200">
                <a:solidFill>
                  <a:srgbClr val="333333"/>
                </a:solidFill>
              </a:rPr>
              <a:t>“</a:t>
            </a:r>
            <a:r>
              <a:rPr lang="en-US" sz="2400" i="1">
                <a:solidFill>
                  <a:srgbClr val="333333"/>
                </a:solidFill>
              </a:rPr>
              <a:t>Alle </a:t>
            </a:r>
            <a:r>
              <a:rPr lang="en-US" sz="2400" i="1" dirty="0" err="1">
                <a:solidFill>
                  <a:srgbClr val="333333"/>
                </a:solidFill>
              </a:rPr>
              <a:t>kan</a:t>
            </a:r>
            <a:r>
              <a:rPr lang="en-US" sz="2400" i="1" dirty="0">
                <a:solidFill>
                  <a:srgbClr val="333333"/>
                </a:solidFill>
              </a:rPr>
              <a:t> ha </a:t>
            </a:r>
            <a:r>
              <a:rPr lang="en-US" sz="2400" i="1" dirty="0" err="1">
                <a:solidFill>
                  <a:srgbClr val="333333"/>
                </a:solidFill>
              </a:rPr>
              <a:t>dager</a:t>
            </a:r>
            <a:r>
              <a:rPr lang="en-US" sz="2400" i="1" dirty="0">
                <a:solidFill>
                  <a:srgbClr val="333333"/>
                </a:solidFill>
              </a:rPr>
              <a:t> </a:t>
            </a:r>
            <a:r>
              <a:rPr lang="en-US" sz="2400" i="1" dirty="0" err="1">
                <a:solidFill>
                  <a:srgbClr val="333333"/>
                </a:solidFill>
              </a:rPr>
              <a:t>hvor</a:t>
            </a:r>
            <a:r>
              <a:rPr lang="en-US" sz="2400" i="1" dirty="0">
                <a:solidFill>
                  <a:srgbClr val="333333"/>
                </a:solidFill>
              </a:rPr>
              <a:t> man </a:t>
            </a:r>
            <a:r>
              <a:rPr lang="en-US" sz="2400" i="1" dirty="0" err="1">
                <a:solidFill>
                  <a:srgbClr val="333333"/>
                </a:solidFill>
              </a:rPr>
              <a:t>kjenner</a:t>
            </a:r>
            <a:r>
              <a:rPr lang="en-US" sz="2400" i="1" dirty="0">
                <a:solidFill>
                  <a:srgbClr val="333333"/>
                </a:solidFill>
              </a:rPr>
              <a:t> </a:t>
            </a:r>
            <a:r>
              <a:rPr lang="en-US" sz="2400" i="1" dirty="0" err="1">
                <a:solidFill>
                  <a:srgbClr val="333333"/>
                </a:solidFill>
              </a:rPr>
              <a:t>seg</a:t>
            </a:r>
            <a:r>
              <a:rPr lang="en-US" sz="2400" i="1" dirty="0">
                <a:solidFill>
                  <a:srgbClr val="333333"/>
                </a:solidFill>
              </a:rPr>
              <a:t> </a:t>
            </a:r>
            <a:r>
              <a:rPr lang="en-US" sz="2400" i="1" dirty="0" err="1">
                <a:solidFill>
                  <a:srgbClr val="333333"/>
                </a:solidFill>
              </a:rPr>
              <a:t>veldig</a:t>
            </a:r>
            <a:r>
              <a:rPr lang="en-US" sz="2400" i="1" dirty="0">
                <a:solidFill>
                  <a:srgbClr val="333333"/>
                </a:solidFill>
              </a:rPr>
              <a:t> </a:t>
            </a:r>
            <a:r>
              <a:rPr lang="en-US" sz="2400" i="1" dirty="0" err="1">
                <a:solidFill>
                  <a:srgbClr val="333333"/>
                </a:solidFill>
              </a:rPr>
              <a:t>trist</a:t>
            </a:r>
            <a:r>
              <a:rPr lang="en-US" sz="2400" i="1" dirty="0">
                <a:solidFill>
                  <a:srgbClr val="333333"/>
                </a:solidFill>
              </a:rPr>
              <a:t> </a:t>
            </a:r>
            <a:r>
              <a:rPr lang="en-US" sz="2400" i="1" dirty="0" err="1">
                <a:solidFill>
                  <a:srgbClr val="333333"/>
                </a:solidFill>
              </a:rPr>
              <a:t>og</a:t>
            </a:r>
            <a:r>
              <a:rPr lang="en-US" sz="2400" i="1" dirty="0">
                <a:solidFill>
                  <a:srgbClr val="333333"/>
                </a:solidFill>
              </a:rPr>
              <a:t> </a:t>
            </a:r>
            <a:r>
              <a:rPr lang="en-US" sz="2400" i="1" dirty="0" err="1">
                <a:solidFill>
                  <a:srgbClr val="333333"/>
                </a:solidFill>
              </a:rPr>
              <a:t>hvor</a:t>
            </a:r>
            <a:r>
              <a:rPr lang="en-US" sz="2400" i="1" dirty="0">
                <a:solidFill>
                  <a:srgbClr val="333333"/>
                </a:solidFill>
              </a:rPr>
              <a:t> man </a:t>
            </a:r>
            <a:r>
              <a:rPr lang="en-US" sz="2400" i="1" dirty="0" err="1">
                <a:solidFill>
                  <a:srgbClr val="333333"/>
                </a:solidFill>
              </a:rPr>
              <a:t>ikke</a:t>
            </a:r>
            <a:r>
              <a:rPr lang="en-US" sz="2400" i="1" dirty="0">
                <a:solidFill>
                  <a:srgbClr val="333333"/>
                </a:solidFill>
              </a:rPr>
              <a:t> </a:t>
            </a:r>
            <a:r>
              <a:rPr lang="en-US" sz="2400" i="1" dirty="0" err="1">
                <a:solidFill>
                  <a:srgbClr val="333333"/>
                </a:solidFill>
              </a:rPr>
              <a:t>klarer</a:t>
            </a:r>
            <a:r>
              <a:rPr lang="en-US" sz="2400" i="1" dirty="0">
                <a:solidFill>
                  <a:srgbClr val="333333"/>
                </a:solidFill>
              </a:rPr>
              <a:t> å </a:t>
            </a:r>
            <a:r>
              <a:rPr lang="en-US" sz="2400" i="1" dirty="0" err="1">
                <a:solidFill>
                  <a:srgbClr val="333333"/>
                </a:solidFill>
              </a:rPr>
              <a:t>gjøre</a:t>
            </a:r>
            <a:r>
              <a:rPr lang="en-US" sz="2400" i="1" dirty="0">
                <a:solidFill>
                  <a:srgbClr val="333333"/>
                </a:solidFill>
              </a:rPr>
              <a:t> </a:t>
            </a:r>
            <a:r>
              <a:rPr lang="en-US" sz="2400" i="1" dirty="0" err="1">
                <a:solidFill>
                  <a:srgbClr val="333333"/>
                </a:solidFill>
              </a:rPr>
              <a:t>noenting</a:t>
            </a:r>
            <a:r>
              <a:rPr lang="en-US" sz="2400" i="1" dirty="0">
                <a:solidFill>
                  <a:srgbClr val="333333"/>
                </a:solidFill>
              </a:rPr>
              <a:t> </a:t>
            </a:r>
            <a:r>
              <a:rPr lang="en-US" sz="2400" i="1" dirty="0" err="1">
                <a:solidFill>
                  <a:srgbClr val="333333"/>
                </a:solidFill>
              </a:rPr>
              <a:t>og</a:t>
            </a:r>
            <a:r>
              <a:rPr lang="en-US" sz="2400" i="1" dirty="0">
                <a:solidFill>
                  <a:srgbClr val="333333"/>
                </a:solidFill>
              </a:rPr>
              <a:t> </a:t>
            </a:r>
            <a:r>
              <a:rPr lang="en-US" sz="2400" i="1" dirty="0" err="1">
                <a:solidFill>
                  <a:srgbClr val="333333"/>
                </a:solidFill>
              </a:rPr>
              <a:t>heller</a:t>
            </a:r>
            <a:r>
              <a:rPr lang="en-US" sz="2400" i="1" dirty="0">
                <a:solidFill>
                  <a:srgbClr val="333333"/>
                </a:solidFill>
              </a:rPr>
              <a:t> trekker </a:t>
            </a:r>
            <a:r>
              <a:rPr lang="en-US" sz="2400" i="1" dirty="0" err="1">
                <a:solidFill>
                  <a:srgbClr val="333333"/>
                </a:solidFill>
              </a:rPr>
              <a:t>seg</a:t>
            </a:r>
            <a:r>
              <a:rPr lang="en-US" sz="2400" i="1" dirty="0">
                <a:solidFill>
                  <a:srgbClr val="333333"/>
                </a:solidFill>
              </a:rPr>
              <a:t> </a:t>
            </a:r>
            <a:r>
              <a:rPr lang="en-US" sz="2400" i="1" dirty="0" err="1">
                <a:solidFill>
                  <a:srgbClr val="333333"/>
                </a:solidFill>
              </a:rPr>
              <a:t>tilbake</a:t>
            </a:r>
            <a:r>
              <a:rPr lang="en-US" sz="2400" i="1" dirty="0">
                <a:solidFill>
                  <a:srgbClr val="333333"/>
                </a:solidFill>
              </a:rPr>
              <a:t>. </a:t>
            </a:r>
            <a:r>
              <a:rPr lang="en-US" sz="2400" i="1" dirty="0" err="1">
                <a:solidFill>
                  <a:srgbClr val="333333"/>
                </a:solidFill>
              </a:rPr>
              <a:t>Sånn</a:t>
            </a:r>
            <a:r>
              <a:rPr lang="en-US" sz="2400" i="1" dirty="0">
                <a:solidFill>
                  <a:srgbClr val="333333"/>
                </a:solidFill>
              </a:rPr>
              <a:t> </a:t>
            </a:r>
            <a:r>
              <a:rPr lang="en-US" sz="2400" i="1" dirty="0" err="1">
                <a:solidFill>
                  <a:srgbClr val="333333"/>
                </a:solidFill>
              </a:rPr>
              <a:t>var</a:t>
            </a:r>
            <a:r>
              <a:rPr lang="en-US" sz="2400" i="1" dirty="0">
                <a:solidFill>
                  <a:srgbClr val="333333"/>
                </a:solidFill>
              </a:rPr>
              <a:t> </a:t>
            </a:r>
            <a:r>
              <a:rPr lang="en-US" sz="2400" i="1" dirty="0" err="1">
                <a:solidFill>
                  <a:srgbClr val="333333"/>
                </a:solidFill>
              </a:rPr>
              <a:t>det</a:t>
            </a:r>
            <a:r>
              <a:rPr lang="en-US" sz="2400" i="1" dirty="0">
                <a:solidFill>
                  <a:srgbClr val="333333"/>
                </a:solidFill>
              </a:rPr>
              <a:t> for meg </a:t>
            </a:r>
            <a:r>
              <a:rPr lang="en-US" sz="2400" i="1" dirty="0" err="1">
                <a:solidFill>
                  <a:srgbClr val="333333"/>
                </a:solidFill>
              </a:rPr>
              <a:t>også</a:t>
            </a:r>
            <a:r>
              <a:rPr lang="en-US" sz="2400" i="1" dirty="0">
                <a:solidFill>
                  <a:srgbClr val="333333"/>
                </a:solidFill>
              </a:rPr>
              <a:t> – </a:t>
            </a:r>
            <a:r>
              <a:rPr lang="en-US" sz="2400" i="1" dirty="0" err="1">
                <a:solidFill>
                  <a:srgbClr val="333333"/>
                </a:solidFill>
              </a:rPr>
              <a:t>bortsett</a:t>
            </a:r>
            <a:r>
              <a:rPr lang="en-US" sz="2400" i="1" dirty="0">
                <a:solidFill>
                  <a:srgbClr val="333333"/>
                </a:solidFill>
              </a:rPr>
              <a:t> </a:t>
            </a:r>
            <a:r>
              <a:rPr lang="en-US" sz="2400" i="1" dirty="0" err="1">
                <a:solidFill>
                  <a:srgbClr val="333333"/>
                </a:solidFill>
              </a:rPr>
              <a:t>fra</a:t>
            </a:r>
            <a:r>
              <a:rPr lang="en-US" sz="2400" i="1" dirty="0">
                <a:solidFill>
                  <a:srgbClr val="333333"/>
                </a:solidFill>
              </a:rPr>
              <a:t> at </a:t>
            </a:r>
            <a:r>
              <a:rPr lang="en-US" sz="2400" i="1" dirty="0" err="1">
                <a:solidFill>
                  <a:srgbClr val="333333"/>
                </a:solidFill>
              </a:rPr>
              <a:t>tristheten</a:t>
            </a:r>
            <a:r>
              <a:rPr lang="en-US" sz="2400" i="1" dirty="0">
                <a:solidFill>
                  <a:srgbClr val="333333"/>
                </a:solidFill>
              </a:rPr>
              <a:t> </a:t>
            </a:r>
            <a:r>
              <a:rPr lang="en-US" sz="2400" i="1" dirty="0" err="1">
                <a:solidFill>
                  <a:srgbClr val="333333"/>
                </a:solidFill>
              </a:rPr>
              <a:t>varte</a:t>
            </a:r>
            <a:r>
              <a:rPr lang="en-US" sz="2400" i="1" dirty="0">
                <a:solidFill>
                  <a:srgbClr val="333333"/>
                </a:solidFill>
              </a:rPr>
              <a:t> </a:t>
            </a:r>
            <a:r>
              <a:rPr lang="en-US" sz="2400" i="1" dirty="0" err="1">
                <a:solidFill>
                  <a:srgbClr val="333333"/>
                </a:solidFill>
              </a:rPr>
              <a:t>i</a:t>
            </a:r>
            <a:r>
              <a:rPr lang="en-US" sz="2400" i="1" dirty="0">
                <a:solidFill>
                  <a:srgbClr val="333333"/>
                </a:solidFill>
              </a:rPr>
              <a:t> </a:t>
            </a:r>
            <a:r>
              <a:rPr lang="en-US" sz="2400" i="1" dirty="0" err="1">
                <a:solidFill>
                  <a:srgbClr val="333333"/>
                </a:solidFill>
              </a:rPr>
              <a:t>ukesvis</a:t>
            </a:r>
            <a:r>
              <a:rPr lang="en-US" sz="2400" i="1" dirty="0">
                <a:solidFill>
                  <a:srgbClr val="333333"/>
                </a:solidFill>
              </a:rPr>
              <a:t> </a:t>
            </a:r>
            <a:r>
              <a:rPr lang="en-US" sz="2400" i="1" dirty="0" err="1">
                <a:solidFill>
                  <a:srgbClr val="333333"/>
                </a:solidFill>
              </a:rPr>
              <a:t>og</a:t>
            </a:r>
            <a:r>
              <a:rPr lang="en-US" sz="2400" i="1" dirty="0">
                <a:solidFill>
                  <a:srgbClr val="333333"/>
                </a:solidFill>
              </a:rPr>
              <a:t> </a:t>
            </a:r>
            <a:r>
              <a:rPr lang="en-US" sz="2400" i="1" dirty="0" err="1">
                <a:solidFill>
                  <a:srgbClr val="333333"/>
                </a:solidFill>
              </a:rPr>
              <a:t>det</a:t>
            </a:r>
            <a:r>
              <a:rPr lang="en-US" sz="2400" i="1" dirty="0">
                <a:solidFill>
                  <a:srgbClr val="333333"/>
                </a:solidFill>
              </a:rPr>
              <a:t> </a:t>
            </a:r>
            <a:r>
              <a:rPr lang="en-US" sz="2400" i="1" dirty="0" err="1">
                <a:solidFill>
                  <a:srgbClr val="333333"/>
                </a:solidFill>
              </a:rPr>
              <a:t>ikke</a:t>
            </a:r>
            <a:r>
              <a:rPr lang="en-US" sz="2400" i="1" dirty="0">
                <a:solidFill>
                  <a:srgbClr val="333333"/>
                </a:solidFill>
              </a:rPr>
              <a:t> </a:t>
            </a:r>
            <a:r>
              <a:rPr lang="en-US" sz="2400" i="1" dirty="0" err="1">
                <a:solidFill>
                  <a:srgbClr val="333333"/>
                </a:solidFill>
              </a:rPr>
              <a:t>var</a:t>
            </a:r>
            <a:r>
              <a:rPr lang="en-US" sz="2400" i="1" dirty="0">
                <a:solidFill>
                  <a:srgbClr val="333333"/>
                </a:solidFill>
              </a:rPr>
              <a:t> </a:t>
            </a:r>
            <a:r>
              <a:rPr lang="en-US" sz="2400" i="1" dirty="0" err="1">
                <a:solidFill>
                  <a:srgbClr val="333333"/>
                </a:solidFill>
              </a:rPr>
              <a:t>noenting</a:t>
            </a:r>
            <a:r>
              <a:rPr lang="en-US" sz="2400" i="1" dirty="0">
                <a:solidFill>
                  <a:srgbClr val="333333"/>
                </a:solidFill>
              </a:rPr>
              <a:t> </a:t>
            </a:r>
            <a:r>
              <a:rPr lang="en-US" sz="2400" i="1" dirty="0" err="1">
                <a:solidFill>
                  <a:srgbClr val="333333"/>
                </a:solidFill>
              </a:rPr>
              <a:t>som</a:t>
            </a:r>
            <a:r>
              <a:rPr lang="en-US" sz="2400" i="1" dirty="0">
                <a:solidFill>
                  <a:srgbClr val="333333"/>
                </a:solidFill>
              </a:rPr>
              <a:t> </a:t>
            </a:r>
            <a:r>
              <a:rPr lang="en-US" sz="2400" i="1" dirty="0" err="1">
                <a:solidFill>
                  <a:srgbClr val="333333"/>
                </a:solidFill>
              </a:rPr>
              <a:t>kunne</a:t>
            </a:r>
            <a:r>
              <a:rPr lang="en-US" sz="2400" i="1" dirty="0">
                <a:solidFill>
                  <a:srgbClr val="333333"/>
                </a:solidFill>
              </a:rPr>
              <a:t> </a:t>
            </a:r>
            <a:r>
              <a:rPr lang="en-US" sz="2400" i="1" dirty="0" err="1">
                <a:solidFill>
                  <a:srgbClr val="333333"/>
                </a:solidFill>
              </a:rPr>
              <a:t>muntre</a:t>
            </a:r>
            <a:r>
              <a:rPr lang="en-US" sz="2400" i="1" dirty="0">
                <a:solidFill>
                  <a:srgbClr val="333333"/>
                </a:solidFill>
              </a:rPr>
              <a:t> meg opp. </a:t>
            </a:r>
            <a:r>
              <a:rPr lang="en-US" sz="2400" i="1" dirty="0" err="1">
                <a:solidFill>
                  <a:srgbClr val="333333"/>
                </a:solidFill>
              </a:rPr>
              <a:t>Jeg</a:t>
            </a:r>
            <a:r>
              <a:rPr lang="en-US" sz="2400" i="1" dirty="0">
                <a:solidFill>
                  <a:srgbClr val="333333"/>
                </a:solidFill>
              </a:rPr>
              <a:t> </a:t>
            </a:r>
            <a:r>
              <a:rPr lang="en-US" sz="2400" i="1" dirty="0" err="1">
                <a:solidFill>
                  <a:srgbClr val="333333"/>
                </a:solidFill>
              </a:rPr>
              <a:t>følte</a:t>
            </a:r>
            <a:r>
              <a:rPr lang="en-US" sz="2400" i="1" dirty="0">
                <a:solidFill>
                  <a:srgbClr val="333333"/>
                </a:solidFill>
              </a:rPr>
              <a:t> meg </a:t>
            </a:r>
            <a:r>
              <a:rPr lang="en-US" sz="2400" i="1" dirty="0" err="1">
                <a:solidFill>
                  <a:srgbClr val="333333"/>
                </a:solidFill>
              </a:rPr>
              <a:t>ikke</a:t>
            </a:r>
            <a:r>
              <a:rPr lang="en-US" sz="2400" i="1" dirty="0">
                <a:solidFill>
                  <a:srgbClr val="333333"/>
                </a:solidFill>
              </a:rPr>
              <a:t> bare </a:t>
            </a:r>
            <a:r>
              <a:rPr lang="en-US" sz="2400" i="1" dirty="0" err="1">
                <a:solidFill>
                  <a:srgbClr val="333333"/>
                </a:solidFill>
              </a:rPr>
              <a:t>trist</a:t>
            </a:r>
            <a:r>
              <a:rPr lang="en-US" sz="2400" i="1" dirty="0">
                <a:solidFill>
                  <a:srgbClr val="333333"/>
                </a:solidFill>
              </a:rPr>
              <a:t>, men </a:t>
            </a:r>
            <a:r>
              <a:rPr lang="en-US" sz="2400" i="1" dirty="0" err="1">
                <a:solidFill>
                  <a:srgbClr val="333333"/>
                </a:solidFill>
              </a:rPr>
              <a:t>fullstendig</a:t>
            </a:r>
            <a:r>
              <a:rPr lang="en-US" sz="2400" i="1" dirty="0">
                <a:solidFill>
                  <a:srgbClr val="333333"/>
                </a:solidFill>
              </a:rPr>
              <a:t> </a:t>
            </a:r>
            <a:r>
              <a:rPr lang="en-US" sz="2400" i="1" dirty="0" err="1">
                <a:solidFill>
                  <a:srgbClr val="333333"/>
                </a:solidFill>
              </a:rPr>
              <a:t>håpløs</a:t>
            </a:r>
            <a:r>
              <a:rPr lang="en-US" sz="2400" i="1" dirty="0">
                <a:solidFill>
                  <a:srgbClr val="333333"/>
                </a:solidFill>
              </a:rPr>
              <a:t> </a:t>
            </a:r>
            <a:r>
              <a:rPr lang="en-US" sz="2400" i="1" dirty="0" err="1">
                <a:solidFill>
                  <a:srgbClr val="333333"/>
                </a:solidFill>
              </a:rPr>
              <a:t>og</a:t>
            </a:r>
            <a:r>
              <a:rPr lang="en-US" sz="2400" i="1" dirty="0">
                <a:solidFill>
                  <a:srgbClr val="333333"/>
                </a:solidFill>
              </a:rPr>
              <a:t> </a:t>
            </a:r>
            <a:r>
              <a:rPr lang="en-US" sz="2400" i="1" dirty="0" err="1">
                <a:solidFill>
                  <a:srgbClr val="333333"/>
                </a:solidFill>
              </a:rPr>
              <a:t>verdiløs</a:t>
            </a:r>
            <a:r>
              <a:rPr lang="en-US" sz="2400" i="1" dirty="0">
                <a:solidFill>
                  <a:srgbClr val="333333"/>
                </a:solidFill>
              </a:rPr>
              <a:t>. Da </a:t>
            </a:r>
            <a:r>
              <a:rPr lang="en-US" sz="2400" i="1" dirty="0" err="1">
                <a:solidFill>
                  <a:srgbClr val="333333"/>
                </a:solidFill>
              </a:rPr>
              <a:t>tenker</a:t>
            </a:r>
            <a:r>
              <a:rPr lang="en-US" sz="2400" i="1" dirty="0">
                <a:solidFill>
                  <a:srgbClr val="333333"/>
                </a:solidFill>
              </a:rPr>
              <a:t> man at </a:t>
            </a:r>
            <a:r>
              <a:rPr lang="en-US" sz="2400" i="1" dirty="0" err="1">
                <a:solidFill>
                  <a:srgbClr val="333333"/>
                </a:solidFill>
              </a:rPr>
              <a:t>dette</a:t>
            </a:r>
            <a:r>
              <a:rPr lang="en-US" sz="2400" i="1" dirty="0">
                <a:solidFill>
                  <a:srgbClr val="333333"/>
                </a:solidFill>
              </a:rPr>
              <a:t> </a:t>
            </a:r>
            <a:r>
              <a:rPr lang="en-US" sz="2400" i="1" dirty="0" err="1">
                <a:solidFill>
                  <a:srgbClr val="333333"/>
                </a:solidFill>
              </a:rPr>
              <a:t>ikke</a:t>
            </a:r>
            <a:r>
              <a:rPr lang="en-US" sz="2400" i="1" dirty="0">
                <a:solidFill>
                  <a:srgbClr val="333333"/>
                </a:solidFill>
              </a:rPr>
              <a:t> </a:t>
            </a:r>
            <a:r>
              <a:rPr lang="en-US" sz="2400" i="1" dirty="0" err="1">
                <a:solidFill>
                  <a:srgbClr val="333333"/>
                </a:solidFill>
              </a:rPr>
              <a:t>kommer</a:t>
            </a:r>
            <a:r>
              <a:rPr lang="en-US" sz="2400" i="1" dirty="0">
                <a:solidFill>
                  <a:srgbClr val="333333"/>
                </a:solidFill>
              </a:rPr>
              <a:t> </a:t>
            </a:r>
            <a:r>
              <a:rPr lang="en-US" sz="2400" i="1" dirty="0" err="1">
                <a:solidFill>
                  <a:srgbClr val="333333"/>
                </a:solidFill>
              </a:rPr>
              <a:t>til</a:t>
            </a:r>
            <a:r>
              <a:rPr lang="en-US" sz="2400" i="1" dirty="0">
                <a:solidFill>
                  <a:srgbClr val="333333"/>
                </a:solidFill>
              </a:rPr>
              <a:t> å </a:t>
            </a:r>
            <a:r>
              <a:rPr lang="en-US" sz="2400" i="1" dirty="0" err="1">
                <a:solidFill>
                  <a:srgbClr val="333333"/>
                </a:solidFill>
              </a:rPr>
              <a:t>gå</a:t>
            </a:r>
            <a:r>
              <a:rPr lang="en-US" sz="2400" i="1" dirty="0">
                <a:solidFill>
                  <a:srgbClr val="333333"/>
                </a:solidFill>
              </a:rPr>
              <a:t> over </a:t>
            </a:r>
            <a:r>
              <a:rPr lang="en-US" sz="2400" i="1" dirty="0" err="1">
                <a:solidFill>
                  <a:srgbClr val="333333"/>
                </a:solidFill>
              </a:rPr>
              <a:t>og</a:t>
            </a:r>
            <a:r>
              <a:rPr lang="en-US" sz="2400" i="1" dirty="0">
                <a:solidFill>
                  <a:srgbClr val="333333"/>
                </a:solidFill>
              </a:rPr>
              <a:t> at </a:t>
            </a:r>
            <a:r>
              <a:rPr lang="en-US" sz="2400" i="1" dirty="0" err="1">
                <a:solidFill>
                  <a:srgbClr val="333333"/>
                </a:solidFill>
              </a:rPr>
              <a:t>det</a:t>
            </a:r>
            <a:r>
              <a:rPr lang="en-US" sz="2400" i="1" dirty="0">
                <a:solidFill>
                  <a:srgbClr val="333333"/>
                </a:solidFill>
              </a:rPr>
              <a:t> </a:t>
            </a:r>
            <a:r>
              <a:rPr lang="en-US" sz="2400" i="1" dirty="0" err="1">
                <a:solidFill>
                  <a:srgbClr val="333333"/>
                </a:solidFill>
              </a:rPr>
              <a:t>alltid</a:t>
            </a:r>
            <a:r>
              <a:rPr lang="en-US" sz="2400" i="1" dirty="0">
                <a:solidFill>
                  <a:srgbClr val="333333"/>
                </a:solidFill>
              </a:rPr>
              <a:t> </a:t>
            </a:r>
            <a:r>
              <a:rPr lang="en-US" sz="2400" i="1" dirty="0" err="1">
                <a:solidFill>
                  <a:srgbClr val="333333"/>
                </a:solidFill>
              </a:rPr>
              <a:t>har</a:t>
            </a:r>
            <a:r>
              <a:rPr lang="en-US" sz="2400" i="1" dirty="0">
                <a:solidFill>
                  <a:srgbClr val="333333"/>
                </a:solidFill>
              </a:rPr>
              <a:t> </a:t>
            </a:r>
            <a:r>
              <a:rPr lang="en-US" sz="2400" i="1" dirty="0" err="1">
                <a:solidFill>
                  <a:srgbClr val="333333"/>
                </a:solidFill>
              </a:rPr>
              <a:t>vært</a:t>
            </a:r>
            <a:r>
              <a:rPr lang="en-US" sz="2400" i="1" dirty="0">
                <a:solidFill>
                  <a:srgbClr val="333333"/>
                </a:solidFill>
              </a:rPr>
              <a:t> </a:t>
            </a:r>
            <a:r>
              <a:rPr lang="en-US" sz="2400" i="1" dirty="0" err="1">
                <a:solidFill>
                  <a:srgbClr val="333333"/>
                </a:solidFill>
              </a:rPr>
              <a:t>sånn</a:t>
            </a:r>
            <a:r>
              <a:rPr lang="en-US" sz="2400" i="1" dirty="0">
                <a:solidFill>
                  <a:srgbClr val="333333"/>
                </a:solidFill>
              </a:rPr>
              <a:t>. Men </a:t>
            </a:r>
            <a:r>
              <a:rPr lang="en-US" sz="2400" i="1" dirty="0" err="1">
                <a:solidFill>
                  <a:srgbClr val="333333"/>
                </a:solidFill>
              </a:rPr>
              <a:t>så</a:t>
            </a:r>
            <a:r>
              <a:rPr lang="en-US" sz="2400" i="1" dirty="0">
                <a:solidFill>
                  <a:srgbClr val="333333"/>
                </a:solidFill>
              </a:rPr>
              <a:t> </a:t>
            </a:r>
            <a:r>
              <a:rPr lang="en-US" sz="2400" i="1" dirty="0" err="1">
                <a:solidFill>
                  <a:srgbClr val="333333"/>
                </a:solidFill>
              </a:rPr>
              <a:t>en</a:t>
            </a:r>
            <a:r>
              <a:rPr lang="en-US" sz="2400" i="1" dirty="0">
                <a:solidFill>
                  <a:srgbClr val="333333"/>
                </a:solidFill>
              </a:rPr>
              <a:t> dag </a:t>
            </a:r>
            <a:r>
              <a:rPr lang="en-US" sz="2400" i="1" dirty="0" err="1">
                <a:solidFill>
                  <a:srgbClr val="333333"/>
                </a:solidFill>
              </a:rPr>
              <a:t>blir</a:t>
            </a:r>
            <a:r>
              <a:rPr lang="en-US" sz="2400" i="1" dirty="0">
                <a:solidFill>
                  <a:srgbClr val="333333"/>
                </a:solidFill>
              </a:rPr>
              <a:t> </a:t>
            </a:r>
            <a:r>
              <a:rPr lang="en-US" sz="2400" i="1" dirty="0" err="1">
                <a:solidFill>
                  <a:srgbClr val="333333"/>
                </a:solidFill>
              </a:rPr>
              <a:t>det</a:t>
            </a:r>
            <a:r>
              <a:rPr lang="en-US" sz="2400" i="1" dirty="0">
                <a:solidFill>
                  <a:srgbClr val="333333"/>
                </a:solidFill>
              </a:rPr>
              <a:t> </a:t>
            </a:r>
            <a:r>
              <a:rPr lang="en-US" sz="2400" i="1" err="1">
                <a:solidFill>
                  <a:srgbClr val="333333"/>
                </a:solidFill>
              </a:rPr>
              <a:t>lysere</a:t>
            </a:r>
            <a:r>
              <a:rPr lang="en-US" sz="2400" i="1">
                <a:solidFill>
                  <a:srgbClr val="333333"/>
                </a:solidFill>
              </a:rPr>
              <a:t>…</a:t>
            </a:r>
            <a:r>
              <a:rPr lang="en-US" sz="2400" i="1" kern="12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6225977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Hvordan kan jeg snakke om sykdommen min?</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en-US" sz="2400" dirty="0" err="1">
                <a:solidFill>
                  <a:srgbClr val="333333"/>
                </a:solidFill>
              </a:rPr>
              <a:t>Skaff</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informasjon</a:t>
            </a:r>
            <a:r>
              <a:rPr lang="en-US" sz="2400" dirty="0">
                <a:solidFill>
                  <a:srgbClr val="333333"/>
                </a:solidFill>
              </a:rPr>
              <a:t> </a:t>
            </a:r>
            <a:r>
              <a:rPr lang="en-US" sz="2400" dirty="0" err="1">
                <a:solidFill>
                  <a:srgbClr val="333333"/>
                </a:solidFill>
              </a:rPr>
              <a:t>om</a:t>
            </a:r>
            <a:r>
              <a:rPr lang="en-US" sz="2400" dirty="0">
                <a:solidFill>
                  <a:srgbClr val="333333"/>
                </a:solidFill>
              </a:rPr>
              <a:t> </a:t>
            </a:r>
            <a:r>
              <a:rPr lang="en-US" sz="2400" dirty="0" err="1">
                <a:solidFill>
                  <a:srgbClr val="333333"/>
                </a:solidFill>
              </a:rPr>
              <a:t>temaet</a:t>
            </a:r>
            <a:r>
              <a:rPr lang="en-US" sz="2400" dirty="0">
                <a:solidFill>
                  <a:srgbClr val="333333"/>
                </a:solidFill>
              </a:rPr>
              <a:t> </a:t>
            </a:r>
            <a:r>
              <a:rPr lang="en-US" sz="2400" dirty="0" err="1">
                <a:solidFill>
                  <a:srgbClr val="333333"/>
                </a:solidFill>
              </a:rPr>
              <a:t>psykose</a:t>
            </a:r>
            <a:r>
              <a:rPr lang="en-US" sz="2400" dirty="0">
                <a:solidFill>
                  <a:srgbClr val="333333"/>
                </a:solidFill>
              </a:rPr>
              <a:t>. Den </a:t>
            </a:r>
            <a:r>
              <a:rPr lang="en-US" sz="2400" dirty="0" err="1">
                <a:solidFill>
                  <a:srgbClr val="333333"/>
                </a:solidFill>
              </a:rPr>
              <a:t>beste</a:t>
            </a:r>
            <a:r>
              <a:rPr lang="en-US" sz="2400" dirty="0">
                <a:solidFill>
                  <a:srgbClr val="333333"/>
                </a:solidFill>
              </a:rPr>
              <a:t> </a:t>
            </a:r>
            <a:r>
              <a:rPr lang="en-US" sz="2400" dirty="0" err="1">
                <a:solidFill>
                  <a:srgbClr val="333333"/>
                </a:solidFill>
              </a:rPr>
              <a:t>måten</a:t>
            </a:r>
            <a:r>
              <a:rPr lang="en-US" sz="2400" dirty="0">
                <a:solidFill>
                  <a:srgbClr val="333333"/>
                </a:solidFill>
              </a:rPr>
              <a:t> å </a:t>
            </a:r>
            <a:r>
              <a:rPr lang="en-US" sz="2400" dirty="0" err="1">
                <a:solidFill>
                  <a:srgbClr val="333333"/>
                </a:solidFill>
              </a:rPr>
              <a:t>oppklare</a:t>
            </a:r>
            <a:r>
              <a:rPr lang="en-US" sz="2400" dirty="0">
                <a:solidFill>
                  <a:srgbClr val="333333"/>
                </a:solidFill>
              </a:rPr>
              <a:t> </a:t>
            </a:r>
            <a:r>
              <a:rPr lang="en-US" sz="2400" dirty="0" err="1">
                <a:solidFill>
                  <a:srgbClr val="333333"/>
                </a:solidFill>
              </a:rPr>
              <a:t>misforståelser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eller</a:t>
            </a:r>
            <a:r>
              <a:rPr lang="en-US" sz="2400" dirty="0">
                <a:solidFill>
                  <a:srgbClr val="333333"/>
                </a:solidFill>
              </a:rPr>
              <a:t> å </a:t>
            </a:r>
            <a:r>
              <a:rPr lang="en-US" sz="2400" dirty="0" err="1">
                <a:solidFill>
                  <a:srgbClr val="333333"/>
                </a:solidFill>
              </a:rPr>
              <a:t>korrige</a:t>
            </a:r>
            <a:r>
              <a:rPr lang="en-US" sz="2400" dirty="0">
                <a:solidFill>
                  <a:srgbClr val="333333"/>
                </a:solidFill>
              </a:rPr>
              <a:t> </a:t>
            </a:r>
            <a:r>
              <a:rPr lang="en-US" sz="2400" dirty="0" err="1">
                <a:solidFill>
                  <a:srgbClr val="333333"/>
                </a:solidFill>
              </a:rPr>
              <a:t>uriktige</a:t>
            </a:r>
            <a:r>
              <a:rPr lang="en-US" sz="2400" dirty="0">
                <a:solidFill>
                  <a:srgbClr val="333333"/>
                </a:solidFill>
              </a:rPr>
              <a:t> </a:t>
            </a:r>
            <a:r>
              <a:rPr lang="en-US" sz="2400" dirty="0" err="1">
                <a:solidFill>
                  <a:srgbClr val="333333"/>
                </a:solidFill>
              </a:rPr>
              <a:t>oppfatninger</a:t>
            </a:r>
            <a:r>
              <a:rPr lang="en-US" sz="2400" dirty="0">
                <a:solidFill>
                  <a:srgbClr val="333333"/>
                </a:solidFill>
              </a:rPr>
              <a:t> </a:t>
            </a:r>
            <a:r>
              <a:rPr lang="en-US" sz="2400" dirty="0" err="1">
                <a:solidFill>
                  <a:srgbClr val="333333"/>
                </a:solidFill>
              </a:rPr>
              <a:t>er</a:t>
            </a:r>
            <a:r>
              <a:rPr lang="en-US" sz="2400" dirty="0">
                <a:solidFill>
                  <a:srgbClr val="333333"/>
                </a:solidFill>
              </a:rPr>
              <a:t> å </a:t>
            </a:r>
            <a:r>
              <a:rPr lang="en-US" sz="2400" dirty="0" err="1">
                <a:solidFill>
                  <a:srgbClr val="333333"/>
                </a:solidFill>
              </a:rPr>
              <a:t>fortelle</a:t>
            </a:r>
            <a:r>
              <a:rPr lang="en-US" sz="2400" dirty="0">
                <a:solidFill>
                  <a:srgbClr val="333333"/>
                </a:solidFill>
              </a:rPr>
              <a:t> </a:t>
            </a:r>
            <a:r>
              <a:rPr lang="en-US" sz="2400" dirty="0" err="1">
                <a:solidFill>
                  <a:srgbClr val="333333"/>
                </a:solidFill>
              </a:rPr>
              <a:t>fakta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b="1" dirty="0" err="1">
                <a:solidFill>
                  <a:srgbClr val="333333"/>
                </a:solidFill>
              </a:rPr>
              <a:t>Læringsmål</a:t>
            </a:r>
            <a:r>
              <a:rPr lang="de-DE" sz="2400" b="1" dirty="0">
                <a:solidFill>
                  <a:srgbClr val="333333"/>
                </a:solidFill>
              </a:rPr>
              <a:t>:</a:t>
            </a:r>
          </a:p>
          <a:p>
            <a:pPr>
              <a:buClr>
                <a:srgbClr val="333333"/>
              </a:buClr>
              <a:defRPr/>
            </a:pPr>
            <a:r>
              <a:rPr lang="en-US" sz="2000" dirty="0">
                <a:solidFill>
                  <a:srgbClr val="333333"/>
                </a:solidFill>
              </a:rPr>
              <a:t>For å </a:t>
            </a:r>
            <a:r>
              <a:rPr lang="en-US" sz="2000" dirty="0" err="1">
                <a:solidFill>
                  <a:srgbClr val="333333"/>
                </a:solidFill>
              </a:rPr>
              <a:t>forebygge</a:t>
            </a:r>
            <a:r>
              <a:rPr lang="en-US" sz="2000" dirty="0">
                <a:solidFill>
                  <a:srgbClr val="333333"/>
                </a:solidFill>
              </a:rPr>
              <a:t> </a:t>
            </a:r>
            <a:r>
              <a:rPr lang="en-US" sz="2000" dirty="0" err="1">
                <a:solidFill>
                  <a:srgbClr val="333333"/>
                </a:solidFill>
              </a:rPr>
              <a:t>fordommer</a:t>
            </a:r>
            <a:r>
              <a:rPr lang="en-US" sz="2000" dirty="0">
                <a:solidFill>
                  <a:srgbClr val="333333"/>
                </a:solidFill>
              </a:rPr>
              <a:t> </a:t>
            </a:r>
            <a:r>
              <a:rPr lang="en-US" sz="2000" dirty="0" err="1">
                <a:solidFill>
                  <a:srgbClr val="333333"/>
                </a:solidFill>
              </a:rPr>
              <a:t>og</a:t>
            </a:r>
            <a:r>
              <a:rPr lang="en-US" sz="2000" dirty="0">
                <a:solidFill>
                  <a:srgbClr val="333333"/>
                </a:solidFill>
              </a:rPr>
              <a:t> stigma </a:t>
            </a:r>
            <a:r>
              <a:rPr lang="en-US" sz="2000" dirty="0" err="1">
                <a:solidFill>
                  <a:srgbClr val="333333"/>
                </a:solidFill>
              </a:rPr>
              <a:t>er</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viktig</a:t>
            </a:r>
            <a:r>
              <a:rPr lang="en-US" sz="2000" dirty="0">
                <a:solidFill>
                  <a:srgbClr val="333333"/>
                </a:solidFill>
              </a:rPr>
              <a:t> å </a:t>
            </a:r>
            <a:r>
              <a:rPr lang="en-US" sz="2000" dirty="0" err="1">
                <a:solidFill>
                  <a:srgbClr val="333333"/>
                </a:solidFill>
              </a:rPr>
              <a:t>kunne</a:t>
            </a:r>
            <a:r>
              <a:rPr lang="en-US" sz="2000" dirty="0">
                <a:solidFill>
                  <a:srgbClr val="333333"/>
                </a:solidFill>
              </a:rPr>
              <a:t> </a:t>
            </a:r>
            <a:r>
              <a:rPr lang="en-US" sz="2000" dirty="0" err="1">
                <a:solidFill>
                  <a:srgbClr val="333333"/>
                </a:solidFill>
              </a:rPr>
              <a:t>gi</a:t>
            </a:r>
            <a:r>
              <a:rPr lang="en-US" sz="2000" dirty="0">
                <a:solidFill>
                  <a:srgbClr val="333333"/>
                </a:solidFill>
              </a:rPr>
              <a:t> </a:t>
            </a:r>
            <a:r>
              <a:rPr lang="en-US" sz="2000" dirty="0" err="1">
                <a:solidFill>
                  <a:srgbClr val="333333"/>
                </a:solidFill>
              </a:rPr>
              <a:t>riktig</a:t>
            </a:r>
            <a:r>
              <a:rPr lang="en-US" sz="2000" dirty="0">
                <a:solidFill>
                  <a:srgbClr val="333333"/>
                </a:solidFill>
              </a:rPr>
              <a:t> </a:t>
            </a:r>
            <a:r>
              <a:rPr lang="en-US" sz="2000" dirty="0" err="1">
                <a:solidFill>
                  <a:srgbClr val="333333"/>
                </a:solidFill>
              </a:rPr>
              <a:t>informasjon</a:t>
            </a:r>
            <a:r>
              <a:rPr lang="en-US" sz="2000" dirty="0">
                <a:solidFill>
                  <a:srgbClr val="333333"/>
                </a:solidFill>
              </a:rPr>
              <a:t> om </a:t>
            </a:r>
            <a:r>
              <a:rPr lang="en-US" sz="2000" dirty="0" err="1">
                <a:solidFill>
                  <a:srgbClr val="333333"/>
                </a:solidFill>
              </a:rPr>
              <a:t>sykdommen</a:t>
            </a:r>
            <a:r>
              <a:rPr lang="en-US" sz="2000" dirty="0">
                <a:solidFill>
                  <a:srgbClr val="333333"/>
                </a:solidFill>
              </a:rPr>
              <a:t> din </a:t>
            </a:r>
            <a:r>
              <a:rPr lang="en-US" sz="2000" dirty="0" err="1">
                <a:solidFill>
                  <a:srgbClr val="333333"/>
                </a:solidFill>
              </a:rPr>
              <a:t>til</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mennesker</a:t>
            </a:r>
            <a:r>
              <a:rPr lang="en-US" sz="2000" dirty="0">
                <a:solidFill>
                  <a:srgbClr val="333333"/>
                </a:solidFill>
              </a:rPr>
              <a:t>.</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de-DE" sz="2000" dirty="0" err="1">
                <a:solidFill>
                  <a:srgbClr val="333333"/>
                </a:solidFill>
              </a:rPr>
              <a:t>Psykiske</a:t>
            </a:r>
            <a:r>
              <a:rPr lang="de-DE" sz="2000" dirty="0">
                <a:solidFill>
                  <a:srgbClr val="333333"/>
                </a:solidFill>
              </a:rPr>
              <a:t> </a:t>
            </a:r>
            <a:r>
              <a:rPr lang="de-DE" sz="2000" dirty="0" err="1">
                <a:solidFill>
                  <a:srgbClr val="333333"/>
                </a:solidFill>
              </a:rPr>
              <a:t>lidelser</a:t>
            </a:r>
            <a:r>
              <a:rPr lang="de-DE" sz="2000" dirty="0">
                <a:solidFill>
                  <a:srgbClr val="333333"/>
                </a:solidFill>
              </a:rPr>
              <a:t> er </a:t>
            </a:r>
            <a:r>
              <a:rPr lang="de-DE" sz="2000" dirty="0" err="1">
                <a:solidFill>
                  <a:srgbClr val="333333"/>
                </a:solidFill>
              </a:rPr>
              <a:t>vanlig</a:t>
            </a:r>
            <a:r>
              <a:rPr lang="de-DE" sz="2000" dirty="0">
                <a:solidFill>
                  <a:srgbClr val="333333"/>
                </a:solidFill>
              </a:rPr>
              <a:t>.</a:t>
            </a:r>
          </a:p>
          <a:p>
            <a:pPr marL="342900" lvl="1" indent="-342900">
              <a:spcBef>
                <a:spcPts val="1999"/>
              </a:spcBef>
              <a:spcAft>
                <a:spcPts val="0"/>
              </a:spcAft>
              <a:buClr>
                <a:srgbClr val="333333"/>
              </a:buClr>
              <a:buFont typeface="WingDings"/>
              <a:buChar char=""/>
              <a:defRPr/>
            </a:pPr>
            <a:r>
              <a:rPr lang="de-DE" sz="2000" dirty="0">
                <a:solidFill>
                  <a:srgbClr val="333333"/>
                </a:solidFill>
              </a:rPr>
              <a:t>Du </a:t>
            </a:r>
            <a:r>
              <a:rPr lang="de-DE" sz="2000" dirty="0" err="1">
                <a:solidFill>
                  <a:srgbClr val="333333"/>
                </a:solidFill>
              </a:rPr>
              <a:t>trenger</a:t>
            </a:r>
            <a:r>
              <a:rPr lang="de-DE" sz="2000" dirty="0">
                <a:solidFill>
                  <a:srgbClr val="333333"/>
                </a:solidFill>
              </a:rPr>
              <a:t> </a:t>
            </a:r>
            <a:r>
              <a:rPr lang="de-DE" sz="2000" dirty="0" err="1">
                <a:solidFill>
                  <a:srgbClr val="333333"/>
                </a:solidFill>
              </a:rPr>
              <a:t>ikke</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dele</a:t>
            </a:r>
            <a:r>
              <a:rPr lang="de-DE" sz="2000" dirty="0">
                <a:solidFill>
                  <a:srgbClr val="333333"/>
                </a:solidFill>
              </a:rPr>
              <a:t> </a:t>
            </a:r>
            <a:r>
              <a:rPr lang="de-DE" sz="2000" dirty="0" err="1">
                <a:solidFill>
                  <a:srgbClr val="333333"/>
                </a:solidFill>
              </a:rPr>
              <a:t>detaljer</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sykdommen</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hvis</a:t>
            </a:r>
            <a:r>
              <a:rPr lang="de-DE" sz="2000" dirty="0">
                <a:solidFill>
                  <a:srgbClr val="333333"/>
                </a:solidFill>
              </a:rPr>
              <a:t> du </a:t>
            </a:r>
            <a:r>
              <a:rPr lang="de-DE" sz="2000" dirty="0" err="1">
                <a:solidFill>
                  <a:srgbClr val="333333"/>
                </a:solidFill>
              </a:rPr>
              <a:t>ikke</a:t>
            </a:r>
            <a:r>
              <a:rPr lang="de-DE" sz="2000" dirty="0">
                <a:solidFill>
                  <a:srgbClr val="333333"/>
                </a:solidFill>
              </a:rPr>
              <a:t> er komfortabel </a:t>
            </a:r>
            <a:r>
              <a:rPr lang="de-DE" sz="2000" dirty="0" err="1">
                <a:solidFill>
                  <a:srgbClr val="333333"/>
                </a:solidFill>
              </a:rPr>
              <a:t>med</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snakke</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det</a:t>
            </a:r>
            <a:r>
              <a:rPr lang="de-DE" sz="2000" dirty="0">
                <a:solidFill>
                  <a:srgbClr val="333333"/>
                </a:solidFill>
              </a:rPr>
              <a:t>.</a:t>
            </a:r>
          </a:p>
          <a:p>
            <a:pPr marL="342900" lvl="1" indent="-342900">
              <a:spcBef>
                <a:spcPts val="1999"/>
              </a:spcBef>
              <a:spcAft>
                <a:spcPts val="0"/>
              </a:spcAft>
              <a:buClr>
                <a:srgbClr val="333333"/>
              </a:buClr>
              <a:buFont typeface="WingDings"/>
              <a:buChar char=""/>
              <a:defRPr/>
            </a:pPr>
            <a:r>
              <a:rPr lang="de-DE" sz="2000" dirty="0" err="1">
                <a:solidFill>
                  <a:srgbClr val="333333"/>
                </a:solidFill>
              </a:rPr>
              <a:t>Det</a:t>
            </a:r>
            <a:r>
              <a:rPr lang="de-DE" sz="2000" dirty="0">
                <a:solidFill>
                  <a:srgbClr val="333333"/>
                </a:solidFill>
              </a:rPr>
              <a:t> </a:t>
            </a:r>
            <a:r>
              <a:rPr lang="de-DE" sz="2000" dirty="0" err="1">
                <a:solidFill>
                  <a:srgbClr val="333333"/>
                </a:solidFill>
              </a:rPr>
              <a:t>kan</a:t>
            </a:r>
            <a:r>
              <a:rPr lang="de-DE" sz="2000" dirty="0">
                <a:solidFill>
                  <a:srgbClr val="333333"/>
                </a:solidFill>
              </a:rPr>
              <a:t> </a:t>
            </a:r>
            <a:r>
              <a:rPr lang="de-DE" sz="2000" dirty="0" err="1">
                <a:solidFill>
                  <a:srgbClr val="333333"/>
                </a:solidFill>
              </a:rPr>
              <a:t>være</a:t>
            </a:r>
            <a:r>
              <a:rPr lang="de-DE" sz="2000" dirty="0">
                <a:solidFill>
                  <a:srgbClr val="333333"/>
                </a:solidFill>
              </a:rPr>
              <a:t> </a:t>
            </a:r>
            <a:r>
              <a:rPr lang="de-DE" sz="2000" dirty="0" err="1">
                <a:solidFill>
                  <a:srgbClr val="333333"/>
                </a:solidFill>
              </a:rPr>
              <a:t>både</a:t>
            </a:r>
            <a:r>
              <a:rPr lang="de-DE" sz="2000" dirty="0">
                <a:solidFill>
                  <a:srgbClr val="333333"/>
                </a:solidFill>
              </a:rPr>
              <a:t> </a:t>
            </a:r>
            <a:r>
              <a:rPr lang="de-DE" sz="2000" dirty="0" err="1">
                <a:solidFill>
                  <a:srgbClr val="333333"/>
                </a:solidFill>
              </a:rPr>
              <a:t>nyttig</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viktig</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fortelle</a:t>
            </a:r>
            <a:r>
              <a:rPr lang="de-DE" sz="2000" dirty="0">
                <a:solidFill>
                  <a:srgbClr val="333333"/>
                </a:solidFill>
              </a:rPr>
              <a:t> </a:t>
            </a:r>
            <a:r>
              <a:rPr lang="de-DE" sz="2000" dirty="0" err="1">
                <a:solidFill>
                  <a:srgbClr val="333333"/>
                </a:solidFill>
              </a:rPr>
              <a:t>folk</a:t>
            </a:r>
            <a:r>
              <a:rPr lang="de-DE" sz="2000" dirty="0">
                <a:solidFill>
                  <a:srgbClr val="333333"/>
                </a:solidFill>
              </a:rPr>
              <a:t> du </a:t>
            </a:r>
            <a:r>
              <a:rPr lang="de-DE" sz="2000" dirty="0" err="1">
                <a:solidFill>
                  <a:srgbClr val="333333"/>
                </a:solidFill>
              </a:rPr>
              <a:t>stoler</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diagnosen</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slik</a:t>
            </a:r>
            <a:r>
              <a:rPr lang="de-DE" sz="2000" dirty="0">
                <a:solidFill>
                  <a:srgbClr val="333333"/>
                </a:solidFill>
              </a:rPr>
              <a:t> </a:t>
            </a:r>
            <a:r>
              <a:rPr lang="de-DE" sz="2000" dirty="0" err="1">
                <a:solidFill>
                  <a:srgbClr val="333333"/>
                </a:solidFill>
              </a:rPr>
              <a:t>at</a:t>
            </a:r>
            <a:r>
              <a:rPr lang="de-DE" sz="2000" dirty="0">
                <a:solidFill>
                  <a:srgbClr val="333333"/>
                </a:solidFill>
              </a:rPr>
              <a:t> du </a:t>
            </a:r>
            <a:r>
              <a:rPr lang="de-DE" sz="2000" dirty="0" err="1">
                <a:solidFill>
                  <a:srgbClr val="333333"/>
                </a:solidFill>
              </a:rPr>
              <a:t>kan</a:t>
            </a:r>
            <a:r>
              <a:rPr lang="de-DE" sz="2000" dirty="0">
                <a:solidFill>
                  <a:srgbClr val="333333"/>
                </a:solidFill>
              </a:rPr>
              <a:t> </a:t>
            </a:r>
            <a:r>
              <a:rPr lang="de-DE" sz="2000" dirty="0" err="1">
                <a:solidFill>
                  <a:srgbClr val="333333"/>
                </a:solidFill>
              </a:rPr>
              <a:t>få</a:t>
            </a:r>
            <a:r>
              <a:rPr lang="de-DE" sz="2000" dirty="0">
                <a:solidFill>
                  <a:srgbClr val="333333"/>
                </a:solidFill>
              </a:rPr>
              <a:t> generell </a:t>
            </a:r>
            <a:r>
              <a:rPr lang="de-DE" sz="2000" dirty="0" err="1">
                <a:solidFill>
                  <a:srgbClr val="333333"/>
                </a:solidFill>
              </a:rPr>
              <a:t>støtte</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for</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forebygge</a:t>
            </a:r>
            <a:r>
              <a:rPr lang="de-DE" sz="2000" dirty="0">
                <a:solidFill>
                  <a:srgbClr val="333333"/>
                </a:solidFill>
              </a:rPr>
              <a:t> </a:t>
            </a:r>
            <a:r>
              <a:rPr lang="de-DE" sz="2000" dirty="0" err="1">
                <a:solidFill>
                  <a:srgbClr val="333333"/>
                </a:solidFill>
              </a:rPr>
              <a:t>tilbakefall</a:t>
            </a:r>
            <a:r>
              <a:rPr lang="en-US" sz="2000" dirty="0">
                <a:solidFill>
                  <a:srgbClr val="333333"/>
                </a:solidFill>
              </a:rPr>
              <a:t>.</a:t>
            </a:r>
            <a:endParaRPr lang="en-US" sz="2000" strike="sngStrike" dirty="0">
              <a:solidFill>
                <a:srgbClr val="333333"/>
              </a:solidFill>
            </a:endParaRPr>
          </a:p>
          <a:p>
            <a:pPr marL="342900" lvl="1" indent="-342900">
              <a:spcBef>
                <a:spcPts val="1999"/>
              </a:spcBef>
              <a:spcAft>
                <a:spcPts val="0"/>
              </a:spcAft>
              <a:buClr>
                <a:srgbClr val="333333"/>
              </a:buClr>
              <a:buFont typeface="WingDings"/>
              <a:buChar char=""/>
              <a:defRPr/>
            </a:pPr>
            <a:r>
              <a:rPr lang="en-US" sz="2000" dirty="0" err="1">
                <a:solidFill>
                  <a:srgbClr val="333333"/>
                </a:solidFill>
              </a:rPr>
              <a:t>Noen</a:t>
            </a:r>
            <a:r>
              <a:rPr lang="en-US" sz="2000" dirty="0">
                <a:solidFill>
                  <a:srgbClr val="333333"/>
                </a:solidFill>
              </a:rPr>
              <a:t> ganger </a:t>
            </a:r>
            <a:r>
              <a:rPr lang="en-US" sz="2000" dirty="0" err="1">
                <a:solidFill>
                  <a:srgbClr val="333333"/>
                </a:solidFill>
              </a:rPr>
              <a:t>har</a:t>
            </a:r>
            <a:r>
              <a:rPr lang="en-US" sz="2000" dirty="0">
                <a:solidFill>
                  <a:srgbClr val="333333"/>
                </a:solidFill>
              </a:rPr>
              <a:t> folk </a:t>
            </a:r>
            <a:r>
              <a:rPr lang="en-US" sz="2000" dirty="0" err="1">
                <a:solidFill>
                  <a:srgbClr val="333333"/>
                </a:solidFill>
              </a:rPr>
              <a:t>uriktige</a:t>
            </a:r>
            <a:r>
              <a:rPr lang="en-US" sz="2000" dirty="0">
                <a:solidFill>
                  <a:srgbClr val="333333"/>
                </a:solidFill>
              </a:rPr>
              <a:t> </a:t>
            </a:r>
            <a:r>
              <a:rPr lang="en-US" sz="2000" dirty="0" err="1">
                <a:solidFill>
                  <a:srgbClr val="333333"/>
                </a:solidFill>
              </a:rPr>
              <a:t>oppfatninger</a:t>
            </a:r>
            <a:r>
              <a:rPr lang="en-US" sz="2000" dirty="0">
                <a:solidFill>
                  <a:srgbClr val="333333"/>
                </a:solidFill>
              </a:rPr>
              <a:t> </a:t>
            </a:r>
            <a:r>
              <a:rPr lang="en-US" sz="2000" dirty="0" err="1">
                <a:solidFill>
                  <a:srgbClr val="333333"/>
                </a:solidFill>
              </a:rPr>
              <a:t>om</a:t>
            </a:r>
            <a:r>
              <a:rPr lang="en-US" sz="2000" dirty="0">
                <a:solidFill>
                  <a:srgbClr val="333333"/>
                </a:solidFill>
              </a:rPr>
              <a:t> en </a:t>
            </a:r>
            <a:r>
              <a:rPr lang="en-US" sz="2000" dirty="0" err="1">
                <a:solidFill>
                  <a:srgbClr val="333333"/>
                </a:solidFill>
              </a:rPr>
              <a:t>sykdom</a:t>
            </a:r>
            <a:r>
              <a:rPr lang="en-US" sz="2000" dirty="0">
                <a:solidFill>
                  <a:srgbClr val="333333"/>
                </a:solidFill>
              </a:rPr>
              <a:t>. Å </a:t>
            </a:r>
            <a:r>
              <a:rPr lang="en-US" sz="2000" dirty="0" err="1">
                <a:solidFill>
                  <a:srgbClr val="333333"/>
                </a:solidFill>
              </a:rPr>
              <a:t>forklare</a:t>
            </a:r>
            <a:r>
              <a:rPr lang="en-US" sz="2000" dirty="0">
                <a:solidFill>
                  <a:srgbClr val="333333"/>
                </a:solidFill>
              </a:rPr>
              <a:t> </a:t>
            </a:r>
            <a:r>
              <a:rPr lang="en-US" sz="2000" dirty="0" err="1">
                <a:solidFill>
                  <a:srgbClr val="333333"/>
                </a:solidFill>
              </a:rPr>
              <a:t>symptomene</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psykose</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være</a:t>
            </a:r>
            <a:r>
              <a:rPr lang="en-US" sz="2000" dirty="0">
                <a:solidFill>
                  <a:srgbClr val="333333"/>
                </a:solidFill>
              </a:rPr>
              <a:t> </a:t>
            </a:r>
            <a:r>
              <a:rPr lang="en-US" sz="2000" dirty="0" err="1">
                <a:solidFill>
                  <a:srgbClr val="333333"/>
                </a:solidFill>
              </a:rPr>
              <a:t>mer</a:t>
            </a:r>
            <a:r>
              <a:rPr lang="en-US" sz="2000" dirty="0">
                <a:solidFill>
                  <a:srgbClr val="333333"/>
                </a:solidFill>
              </a:rPr>
              <a:t> </a:t>
            </a:r>
            <a:r>
              <a:rPr lang="en-US" sz="2000" dirty="0" err="1">
                <a:solidFill>
                  <a:srgbClr val="333333"/>
                </a:solidFill>
              </a:rPr>
              <a:t>nyttig</a:t>
            </a:r>
            <a:r>
              <a:rPr lang="en-US" sz="2000" dirty="0">
                <a:solidFill>
                  <a:srgbClr val="333333"/>
                </a:solidFill>
              </a:rPr>
              <a:t> </a:t>
            </a:r>
            <a:r>
              <a:rPr lang="en-US" sz="2000" dirty="0" err="1">
                <a:solidFill>
                  <a:srgbClr val="333333"/>
                </a:solidFill>
              </a:rPr>
              <a:t>enn</a:t>
            </a:r>
            <a:r>
              <a:rPr lang="en-US" sz="2000" dirty="0">
                <a:solidFill>
                  <a:srgbClr val="333333"/>
                </a:solidFill>
              </a:rPr>
              <a:t> å </a:t>
            </a:r>
            <a:r>
              <a:rPr lang="en-US" sz="2000" dirty="0" err="1">
                <a:solidFill>
                  <a:srgbClr val="333333"/>
                </a:solidFill>
              </a:rPr>
              <a:t>si</a:t>
            </a:r>
            <a:r>
              <a:rPr lang="en-US" sz="2000" dirty="0">
                <a:solidFill>
                  <a:srgbClr val="333333"/>
                </a:solidFill>
              </a:rPr>
              <a:t> </a:t>
            </a:r>
            <a:r>
              <a:rPr lang="en-US" sz="2000" dirty="0" err="1">
                <a:solidFill>
                  <a:srgbClr val="333333"/>
                </a:solidFill>
              </a:rPr>
              <a:t>diagnosen</a:t>
            </a:r>
            <a:r>
              <a:rPr lang="en-US" sz="2000" dirty="0">
                <a:solidFill>
                  <a:srgbClr val="333333"/>
                </a:solidFill>
              </a:rPr>
              <a:t>, </a:t>
            </a:r>
            <a:r>
              <a:rPr lang="en-US" sz="2000" dirty="0" err="1">
                <a:solidFill>
                  <a:srgbClr val="333333"/>
                </a:solidFill>
              </a:rPr>
              <a:t>siden</a:t>
            </a:r>
            <a:r>
              <a:rPr lang="en-US" sz="2000" dirty="0">
                <a:solidFill>
                  <a:srgbClr val="333333"/>
                </a:solidFill>
              </a:rPr>
              <a:t> </a:t>
            </a:r>
            <a:r>
              <a:rPr lang="en-US" sz="2000" dirty="0" err="1">
                <a:solidFill>
                  <a:srgbClr val="333333"/>
                </a:solidFill>
              </a:rPr>
              <a:t>personen</a:t>
            </a:r>
            <a:r>
              <a:rPr lang="en-US" sz="2000" dirty="0">
                <a:solidFill>
                  <a:srgbClr val="333333"/>
                </a:solidFill>
              </a:rPr>
              <a:t> </a:t>
            </a:r>
            <a:r>
              <a:rPr lang="en-US" sz="2000" dirty="0" err="1">
                <a:solidFill>
                  <a:srgbClr val="333333"/>
                </a:solidFill>
              </a:rPr>
              <a:t>kanskje</a:t>
            </a:r>
            <a:r>
              <a:rPr lang="en-US" sz="2000" dirty="0">
                <a:solidFill>
                  <a:srgbClr val="333333"/>
                </a:solidFill>
              </a:rPr>
              <a:t> </a:t>
            </a:r>
            <a:r>
              <a:rPr lang="en-US" sz="2000" dirty="0" err="1">
                <a:solidFill>
                  <a:srgbClr val="333333"/>
                </a:solidFill>
              </a:rPr>
              <a:t>har</a:t>
            </a:r>
            <a:r>
              <a:rPr lang="en-US" sz="2000" dirty="0">
                <a:solidFill>
                  <a:srgbClr val="333333"/>
                </a:solidFill>
              </a:rPr>
              <a:t> en </a:t>
            </a:r>
            <a:r>
              <a:rPr lang="en-US" sz="2000" dirty="0" err="1">
                <a:solidFill>
                  <a:srgbClr val="333333"/>
                </a:solidFill>
              </a:rPr>
              <a:t>feil</a:t>
            </a:r>
            <a:r>
              <a:rPr lang="en-US" sz="2000" dirty="0">
                <a:solidFill>
                  <a:srgbClr val="333333"/>
                </a:solidFill>
              </a:rPr>
              <a:t> </a:t>
            </a:r>
            <a:r>
              <a:rPr lang="en-US" sz="2000" dirty="0" err="1">
                <a:solidFill>
                  <a:srgbClr val="333333"/>
                </a:solidFill>
              </a:rPr>
              <a:t>oppfatning</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diagnosen</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r>
              <a:rPr lang="en-US" sz="2000" dirty="0">
                <a:solidFill>
                  <a:srgbClr val="333333"/>
                </a:solidFill>
              </a:rPr>
              <a:t>Mange </a:t>
            </a:r>
            <a:r>
              <a:rPr lang="en-US" sz="2000" dirty="0" err="1">
                <a:solidFill>
                  <a:srgbClr val="333333"/>
                </a:solidFill>
              </a:rPr>
              <a:t>personer</a:t>
            </a:r>
            <a:r>
              <a:rPr lang="en-US" sz="2000" dirty="0">
                <a:solidFill>
                  <a:srgbClr val="333333"/>
                </a:solidFill>
              </a:rPr>
              <a:t> med </a:t>
            </a:r>
            <a:r>
              <a:rPr lang="en-US" sz="2000" dirty="0" err="1">
                <a:solidFill>
                  <a:srgbClr val="333333"/>
                </a:solidFill>
              </a:rPr>
              <a:t>psykose</a:t>
            </a:r>
            <a:r>
              <a:rPr lang="en-US" sz="2000" dirty="0">
                <a:solidFill>
                  <a:srgbClr val="333333"/>
                </a:solidFill>
              </a:rPr>
              <a:t> (men </a:t>
            </a:r>
            <a:r>
              <a:rPr lang="en-US" sz="2000" dirty="0" err="1">
                <a:solidFill>
                  <a:srgbClr val="333333"/>
                </a:solidFill>
              </a:rPr>
              <a:t>ikke</a:t>
            </a:r>
            <a:r>
              <a:rPr lang="en-US" sz="2000" dirty="0">
                <a:solidFill>
                  <a:srgbClr val="333333"/>
                </a:solidFill>
              </a:rPr>
              <a:t> </a:t>
            </a:r>
            <a:r>
              <a:rPr lang="en-US" sz="2000" dirty="0" err="1">
                <a:solidFill>
                  <a:srgbClr val="333333"/>
                </a:solidFill>
              </a:rPr>
              <a:t>alle</a:t>
            </a:r>
            <a:r>
              <a:rPr lang="en-US" sz="2000" dirty="0">
                <a:solidFill>
                  <a:srgbClr val="333333"/>
                </a:solidFill>
              </a:rPr>
              <a:t>!) </a:t>
            </a:r>
            <a:r>
              <a:rPr lang="en-US" sz="2000" dirty="0" err="1">
                <a:solidFill>
                  <a:srgbClr val="333333"/>
                </a:solidFill>
              </a:rPr>
              <a:t>sliter</a:t>
            </a:r>
            <a:r>
              <a:rPr lang="en-US" sz="2000" dirty="0">
                <a:solidFill>
                  <a:srgbClr val="333333"/>
                </a:solidFill>
              </a:rPr>
              <a:t> med </a:t>
            </a:r>
            <a:r>
              <a:rPr lang="en-US" sz="2000" dirty="0" err="1">
                <a:solidFill>
                  <a:srgbClr val="333333"/>
                </a:solidFill>
              </a:rPr>
              <a:t>fordommer</a:t>
            </a:r>
            <a:r>
              <a:rPr lang="en-US" sz="2000" dirty="0">
                <a:solidFill>
                  <a:srgbClr val="333333"/>
                </a:solidFill>
              </a:rPr>
              <a:t>. For </a:t>
            </a:r>
            <a:r>
              <a:rPr lang="en-US" sz="2000" dirty="0" err="1">
                <a:solidFill>
                  <a:srgbClr val="333333"/>
                </a:solidFill>
              </a:rPr>
              <a:t>å</a:t>
            </a:r>
            <a:r>
              <a:rPr lang="en-US" sz="2000" dirty="0">
                <a:solidFill>
                  <a:srgbClr val="333333"/>
                </a:solidFill>
              </a:rPr>
              <a:t> </a:t>
            </a:r>
            <a:r>
              <a:rPr lang="en-US" sz="2000" dirty="0" err="1">
                <a:solidFill>
                  <a:srgbClr val="333333"/>
                </a:solidFill>
              </a:rPr>
              <a:t>forebygge</a:t>
            </a:r>
            <a:r>
              <a:rPr lang="en-US" sz="2000" dirty="0">
                <a:solidFill>
                  <a:srgbClr val="333333"/>
                </a:solidFill>
              </a:rPr>
              <a:t> </a:t>
            </a:r>
            <a:r>
              <a:rPr lang="en-US" sz="2000" dirty="0" err="1">
                <a:solidFill>
                  <a:srgbClr val="333333"/>
                </a:solidFill>
              </a:rPr>
              <a:t>fordommer</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være</a:t>
            </a:r>
            <a:r>
              <a:rPr lang="en-US" sz="2000" dirty="0">
                <a:solidFill>
                  <a:srgbClr val="333333"/>
                </a:solidFill>
              </a:rPr>
              <a:t> </a:t>
            </a:r>
            <a:r>
              <a:rPr lang="en-US" sz="2000" dirty="0" err="1">
                <a:solidFill>
                  <a:srgbClr val="333333"/>
                </a:solidFill>
              </a:rPr>
              <a:t>nyttig</a:t>
            </a:r>
            <a:r>
              <a:rPr lang="en-US" sz="2000" dirty="0">
                <a:solidFill>
                  <a:srgbClr val="333333"/>
                </a:solidFill>
              </a:rPr>
              <a:t> </a:t>
            </a:r>
            <a:r>
              <a:rPr lang="en-US" sz="2000" dirty="0" err="1">
                <a:solidFill>
                  <a:srgbClr val="333333"/>
                </a:solidFill>
              </a:rPr>
              <a:t>å</a:t>
            </a:r>
            <a:r>
              <a:rPr lang="en-US" sz="2000" dirty="0">
                <a:solidFill>
                  <a:srgbClr val="333333"/>
                </a:solidFill>
              </a:rPr>
              <a:t> </a:t>
            </a:r>
            <a:r>
              <a:rPr lang="en-US" sz="2000" dirty="0" err="1">
                <a:solidFill>
                  <a:srgbClr val="333333"/>
                </a:solidFill>
              </a:rPr>
              <a:t>forklare</a:t>
            </a:r>
            <a:r>
              <a:rPr lang="en-US" sz="2000" dirty="0">
                <a:solidFill>
                  <a:srgbClr val="333333"/>
                </a:solidFill>
              </a:rPr>
              <a:t> </a:t>
            </a:r>
            <a:r>
              <a:rPr lang="en-US" sz="2000" dirty="0" err="1">
                <a:solidFill>
                  <a:srgbClr val="333333"/>
                </a:solidFill>
              </a:rPr>
              <a:t>sykdommen</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mennesker</a:t>
            </a:r>
            <a:r>
              <a:rPr lang="en-US" sz="2000" dirty="0">
                <a:solidFill>
                  <a:srgbClr val="333333"/>
                </a:solidFill>
              </a:rPr>
              <a:t>.</a:t>
            </a:r>
          </a:p>
          <a:p>
            <a:r>
              <a:rPr lang="de-DE" sz="2000" dirty="0" err="1">
                <a:solidFill>
                  <a:srgbClr val="004992"/>
                </a:solidFill>
              </a:rPr>
              <a:t>Eksempel</a:t>
            </a:r>
            <a:r>
              <a:rPr lang="de-DE" sz="2000" dirty="0">
                <a:solidFill>
                  <a:srgbClr val="004992"/>
                </a:solidFill>
              </a:rPr>
              <a:t>: </a:t>
            </a:r>
            <a:r>
              <a:rPr lang="en-US" sz="2000" dirty="0">
                <a:solidFill>
                  <a:srgbClr val="333333"/>
                </a:solidFill>
              </a:rPr>
              <a:t>Martin </a:t>
            </a:r>
            <a:r>
              <a:rPr lang="en-US" sz="2000" dirty="0" err="1">
                <a:solidFill>
                  <a:srgbClr val="333333"/>
                </a:solidFill>
              </a:rPr>
              <a:t>har</a:t>
            </a:r>
            <a:r>
              <a:rPr lang="en-US" sz="2000" dirty="0">
                <a:solidFill>
                  <a:srgbClr val="333333"/>
                </a:solidFill>
              </a:rPr>
              <a:t> </a:t>
            </a:r>
            <a:r>
              <a:rPr lang="en-US" sz="2000" dirty="0" err="1">
                <a:solidFill>
                  <a:srgbClr val="333333"/>
                </a:solidFill>
              </a:rPr>
              <a:t>vært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sykehus</a:t>
            </a:r>
            <a:r>
              <a:rPr lang="en-US" sz="2000" dirty="0">
                <a:solidFill>
                  <a:srgbClr val="333333"/>
                </a:solidFill>
              </a:rPr>
              <a:t> de </a:t>
            </a:r>
            <a:r>
              <a:rPr lang="en-US" sz="2000" dirty="0" err="1">
                <a:solidFill>
                  <a:srgbClr val="333333"/>
                </a:solidFill>
              </a:rPr>
              <a:t>siste</a:t>
            </a:r>
            <a:r>
              <a:rPr lang="en-US" sz="2000" dirty="0">
                <a:solidFill>
                  <a:srgbClr val="333333"/>
                </a:solidFill>
              </a:rPr>
              <a:t> par </a:t>
            </a:r>
            <a:r>
              <a:rPr lang="en-US" sz="2000" dirty="0" err="1">
                <a:solidFill>
                  <a:srgbClr val="333333"/>
                </a:solidFill>
              </a:rPr>
              <a:t>ukene</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grunn</a:t>
            </a:r>
            <a:r>
              <a:rPr lang="en-US" sz="2000" dirty="0">
                <a:solidFill>
                  <a:srgbClr val="333333"/>
                </a:solidFill>
              </a:rPr>
              <a:t> </a:t>
            </a:r>
            <a:r>
              <a:rPr lang="en-US" sz="2000" dirty="0" err="1">
                <a:solidFill>
                  <a:srgbClr val="333333"/>
                </a:solidFill>
              </a:rPr>
              <a:t>av</a:t>
            </a:r>
            <a:r>
              <a:rPr lang="en-US" sz="2000" dirty="0">
                <a:solidFill>
                  <a:srgbClr val="333333"/>
                </a:solidFill>
              </a:rPr>
              <a:t> en </a:t>
            </a:r>
            <a:r>
              <a:rPr lang="en-US" sz="2000" dirty="0" err="1">
                <a:solidFill>
                  <a:srgbClr val="333333"/>
                </a:solidFill>
              </a:rPr>
              <a:t>psykotisk</a:t>
            </a:r>
            <a:r>
              <a:rPr lang="en-US" sz="2000" dirty="0">
                <a:solidFill>
                  <a:srgbClr val="333333"/>
                </a:solidFill>
              </a:rPr>
              <a:t> </a:t>
            </a:r>
            <a:r>
              <a:rPr lang="en-US" sz="2000" dirty="0" err="1">
                <a:solidFill>
                  <a:srgbClr val="333333"/>
                </a:solidFill>
              </a:rPr>
              <a:t>fase</a:t>
            </a:r>
            <a:r>
              <a:rPr lang="en-US" sz="2000" dirty="0">
                <a:solidFill>
                  <a:srgbClr val="333333"/>
                </a:solidFill>
              </a:rPr>
              <a:t>. </a:t>
            </a:r>
            <a:r>
              <a:rPr lang="en-US" sz="2000" dirty="0" err="1">
                <a:solidFill>
                  <a:srgbClr val="333333"/>
                </a:solidFill>
              </a:rPr>
              <a:t>Så</a:t>
            </a:r>
            <a:r>
              <a:rPr lang="en-US" sz="2000" dirty="0">
                <a:solidFill>
                  <a:srgbClr val="333333"/>
                </a:solidFill>
              </a:rPr>
              <a:t> </a:t>
            </a:r>
            <a:r>
              <a:rPr lang="en-US" sz="2000" dirty="0" err="1">
                <a:solidFill>
                  <a:srgbClr val="333333"/>
                </a:solidFill>
              </a:rPr>
              <a:t>langt</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nesten</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fortalt</a:t>
            </a:r>
            <a:r>
              <a:rPr lang="en-US" sz="2000" dirty="0">
                <a:solidFill>
                  <a:srgbClr val="333333"/>
                </a:solidFill>
              </a:rPr>
              <a:t> </a:t>
            </a:r>
            <a:r>
              <a:rPr lang="en-US" sz="2000" dirty="0" err="1">
                <a:solidFill>
                  <a:srgbClr val="333333"/>
                </a:solidFill>
              </a:rPr>
              <a:t>noen</a:t>
            </a:r>
            <a:r>
              <a:rPr lang="en-US" sz="2000" dirty="0">
                <a:solidFill>
                  <a:srgbClr val="333333"/>
                </a:solidFill>
              </a:rPr>
              <a:t> </a:t>
            </a:r>
            <a:r>
              <a:rPr lang="en-US" sz="2000" dirty="0" err="1">
                <a:solidFill>
                  <a:srgbClr val="333333"/>
                </a:solidFill>
              </a:rPr>
              <a:t>om</a:t>
            </a:r>
            <a:r>
              <a:rPr lang="en-US" sz="2000" dirty="0">
                <a:solidFill>
                  <a:srgbClr val="333333"/>
                </a:solidFill>
              </a:rPr>
              <a:t> </a:t>
            </a:r>
            <a:r>
              <a:rPr lang="en-US" sz="2000" dirty="0" err="1">
                <a:solidFill>
                  <a:srgbClr val="333333"/>
                </a:solidFill>
              </a:rPr>
              <a:t>sykdommen</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har</a:t>
            </a:r>
            <a:r>
              <a:rPr lang="en-US" sz="2000" dirty="0">
                <a:solidFill>
                  <a:srgbClr val="333333"/>
                </a:solidFill>
              </a:rPr>
              <a:t> </a:t>
            </a:r>
            <a:r>
              <a:rPr lang="en-US" sz="2000" dirty="0" err="1">
                <a:solidFill>
                  <a:srgbClr val="333333"/>
                </a:solidFill>
              </a:rPr>
              <a:t>blitt</a:t>
            </a:r>
            <a:r>
              <a:rPr lang="en-US" sz="2000" dirty="0">
                <a:solidFill>
                  <a:srgbClr val="333333"/>
                </a:solidFill>
              </a:rPr>
              <a:t> </a:t>
            </a:r>
            <a:r>
              <a:rPr lang="en-US" sz="2000" dirty="0" err="1">
                <a:solidFill>
                  <a:srgbClr val="333333"/>
                </a:solidFill>
              </a:rPr>
              <a:t>mer</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mer</a:t>
            </a:r>
            <a:r>
              <a:rPr lang="en-US" sz="2000" dirty="0">
                <a:solidFill>
                  <a:srgbClr val="333333"/>
                </a:solidFill>
              </a:rPr>
              <a:t> </a:t>
            </a:r>
            <a:r>
              <a:rPr lang="en-US" sz="2000" dirty="0" err="1">
                <a:solidFill>
                  <a:srgbClr val="333333"/>
                </a:solidFill>
              </a:rPr>
              <a:t>sosialt</a:t>
            </a:r>
            <a:r>
              <a:rPr lang="en-US" sz="2000" dirty="0">
                <a:solidFill>
                  <a:srgbClr val="333333"/>
                </a:solidFill>
              </a:rPr>
              <a:t> </a:t>
            </a:r>
            <a:r>
              <a:rPr lang="en-US" sz="2000" dirty="0" err="1">
                <a:solidFill>
                  <a:srgbClr val="333333"/>
                </a:solidFill>
              </a:rPr>
              <a:t>tilbaketrukket</a:t>
            </a:r>
            <a:endParaRPr lang="en-US" sz="2000" dirty="0">
              <a:solidFill>
                <a:srgbClr val="333333"/>
              </a:solidFill>
            </a:endParaRPr>
          </a:p>
          <a:p>
            <a:r>
              <a:rPr lang="de-DE" sz="2000" dirty="0" err="1">
                <a:solidFill>
                  <a:srgbClr val="004992"/>
                </a:solidFill>
              </a:rPr>
              <a:t>Bakgrunn</a:t>
            </a:r>
            <a:r>
              <a:rPr lang="de-DE" sz="2000" dirty="0">
                <a:solidFill>
                  <a:srgbClr val="004992"/>
                </a:solidFill>
              </a:rPr>
              <a:t>: </a:t>
            </a:r>
            <a:r>
              <a:rPr lang="en-US" sz="2000" dirty="0">
                <a:solidFill>
                  <a:srgbClr val="333333"/>
                </a:solidFill>
              </a:rPr>
              <a:t>Martin </a:t>
            </a:r>
            <a:r>
              <a:rPr lang="en-US" sz="2000" dirty="0" err="1">
                <a:solidFill>
                  <a:srgbClr val="333333"/>
                </a:solidFill>
              </a:rPr>
              <a:t>har</a:t>
            </a:r>
            <a:r>
              <a:rPr lang="en-US" sz="2000" dirty="0">
                <a:solidFill>
                  <a:srgbClr val="333333"/>
                </a:solidFill>
              </a:rPr>
              <a:t> </a:t>
            </a:r>
            <a:r>
              <a:rPr lang="en-US" sz="2000" dirty="0" err="1">
                <a:solidFill>
                  <a:srgbClr val="333333"/>
                </a:solidFill>
              </a:rPr>
              <a:t>tidligere</a:t>
            </a:r>
            <a:r>
              <a:rPr lang="en-US" sz="2000" dirty="0">
                <a:solidFill>
                  <a:srgbClr val="333333"/>
                </a:solidFill>
              </a:rPr>
              <a:t> </a:t>
            </a:r>
            <a:r>
              <a:rPr lang="en-US" sz="2000" dirty="0" err="1">
                <a:solidFill>
                  <a:srgbClr val="333333"/>
                </a:solidFill>
              </a:rPr>
              <a:t>hatt</a:t>
            </a:r>
            <a:r>
              <a:rPr lang="en-US" sz="2000" dirty="0">
                <a:solidFill>
                  <a:srgbClr val="333333"/>
                </a:solidFill>
              </a:rPr>
              <a:t> </a:t>
            </a:r>
            <a:r>
              <a:rPr lang="en-US" sz="2000" dirty="0" err="1">
                <a:solidFill>
                  <a:srgbClr val="333333"/>
                </a:solidFill>
              </a:rPr>
              <a:t>dårlige</a:t>
            </a:r>
            <a:r>
              <a:rPr lang="en-US" sz="2000" dirty="0">
                <a:solidFill>
                  <a:srgbClr val="333333"/>
                </a:solidFill>
              </a:rPr>
              <a:t> </a:t>
            </a:r>
            <a:r>
              <a:rPr lang="en-US" sz="2000" dirty="0" err="1">
                <a:solidFill>
                  <a:srgbClr val="333333"/>
                </a:solidFill>
              </a:rPr>
              <a:t>erfaringer</a:t>
            </a:r>
            <a:r>
              <a:rPr lang="en-US" sz="2000" dirty="0">
                <a:solidFill>
                  <a:srgbClr val="333333"/>
                </a:solidFill>
              </a:rPr>
              <a:t> med </a:t>
            </a:r>
            <a:r>
              <a:rPr lang="en-US" sz="2000" dirty="0" err="1">
                <a:solidFill>
                  <a:srgbClr val="333333"/>
                </a:solidFill>
              </a:rPr>
              <a:t>å</a:t>
            </a:r>
            <a:r>
              <a:rPr lang="en-US" sz="2000" dirty="0">
                <a:solidFill>
                  <a:srgbClr val="333333"/>
                </a:solidFill>
              </a:rPr>
              <a:t> </a:t>
            </a:r>
            <a:r>
              <a:rPr lang="en-US" sz="2000" dirty="0" err="1">
                <a:solidFill>
                  <a:srgbClr val="333333"/>
                </a:solidFill>
              </a:rPr>
              <a:t>snakke</a:t>
            </a:r>
            <a:r>
              <a:rPr lang="en-US" sz="2000" dirty="0">
                <a:solidFill>
                  <a:srgbClr val="333333"/>
                </a:solidFill>
              </a:rPr>
              <a:t> </a:t>
            </a:r>
            <a:r>
              <a:rPr lang="en-US" sz="2000" dirty="0" err="1">
                <a:solidFill>
                  <a:srgbClr val="333333"/>
                </a:solidFill>
              </a:rPr>
              <a:t>åpent</a:t>
            </a:r>
            <a:r>
              <a:rPr lang="en-US" sz="2000" dirty="0">
                <a:solidFill>
                  <a:srgbClr val="333333"/>
                </a:solidFill>
              </a:rPr>
              <a:t> </a:t>
            </a:r>
            <a:r>
              <a:rPr lang="en-US" sz="2000" dirty="0" err="1">
                <a:solidFill>
                  <a:srgbClr val="333333"/>
                </a:solidFill>
              </a:rPr>
              <a:t>om</a:t>
            </a:r>
            <a:r>
              <a:rPr lang="en-US" sz="2000" dirty="0">
                <a:solidFill>
                  <a:srgbClr val="333333"/>
                </a:solidFill>
              </a:rPr>
              <a:t> </a:t>
            </a:r>
            <a:r>
              <a:rPr lang="en-US" sz="2000" dirty="0" err="1">
                <a:solidFill>
                  <a:srgbClr val="333333"/>
                </a:solidFill>
              </a:rPr>
              <a:t>psykosen</a:t>
            </a:r>
            <a:r>
              <a:rPr lang="en-US" sz="2000" dirty="0">
                <a:solidFill>
                  <a:srgbClr val="333333"/>
                </a:solidFill>
              </a:rPr>
              <a:t> sin. </a:t>
            </a:r>
            <a:r>
              <a:rPr lang="en-US" sz="2000" dirty="0" err="1">
                <a:solidFill>
                  <a:srgbClr val="333333"/>
                </a:solidFill>
              </a:rPr>
              <a:t>Etter</a:t>
            </a:r>
            <a:r>
              <a:rPr lang="en-US" sz="2000" dirty="0">
                <a:solidFill>
                  <a:srgbClr val="333333"/>
                </a:solidFill>
              </a:rPr>
              <a:t> </a:t>
            </a:r>
            <a:r>
              <a:rPr lang="en-US" sz="2000" dirty="0" err="1">
                <a:solidFill>
                  <a:srgbClr val="333333"/>
                </a:solidFill>
              </a:rPr>
              <a:t>å</a:t>
            </a:r>
            <a:r>
              <a:rPr lang="en-US" sz="2000" dirty="0">
                <a:solidFill>
                  <a:srgbClr val="333333"/>
                </a:solidFill>
              </a:rPr>
              <a:t> ha </a:t>
            </a:r>
            <a:r>
              <a:rPr lang="en-US" sz="2000" dirty="0" err="1">
                <a:solidFill>
                  <a:srgbClr val="333333"/>
                </a:solidFill>
              </a:rPr>
              <a:t>fortalt</a:t>
            </a:r>
            <a:r>
              <a:rPr lang="en-US" sz="2000" dirty="0">
                <a:solidFill>
                  <a:srgbClr val="333333"/>
                </a:solidFill>
              </a:rPr>
              <a:t> </a:t>
            </a:r>
            <a:r>
              <a:rPr lang="en-US" sz="2000" dirty="0" err="1">
                <a:solidFill>
                  <a:srgbClr val="333333"/>
                </a:solidFill>
              </a:rPr>
              <a:t>det</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sjefen</a:t>
            </a:r>
            <a:r>
              <a:rPr lang="en-US" sz="2000" dirty="0">
                <a:solidFill>
                  <a:srgbClr val="333333"/>
                </a:solidFill>
              </a:rPr>
              <a:t>, </a:t>
            </a:r>
            <a:r>
              <a:rPr lang="en-US" sz="2000" dirty="0" err="1">
                <a:solidFill>
                  <a:srgbClr val="333333"/>
                </a:solidFill>
              </a:rPr>
              <a:t>ble</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raskt</a:t>
            </a:r>
            <a:r>
              <a:rPr lang="en-US" sz="2000" dirty="0">
                <a:solidFill>
                  <a:srgbClr val="333333"/>
                </a:solidFill>
              </a:rPr>
              <a:t> </a:t>
            </a:r>
            <a:r>
              <a:rPr lang="en-US" sz="2000" dirty="0" err="1">
                <a:solidFill>
                  <a:srgbClr val="333333"/>
                </a:solidFill>
              </a:rPr>
              <a:t>overført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grunn</a:t>
            </a:r>
            <a:r>
              <a:rPr lang="en-US" sz="2000" dirty="0">
                <a:solidFill>
                  <a:srgbClr val="333333"/>
                </a:solidFill>
              </a:rPr>
              <a:t> </a:t>
            </a:r>
            <a:r>
              <a:rPr lang="en-US" sz="2000" dirty="0" err="1">
                <a:solidFill>
                  <a:srgbClr val="333333"/>
                </a:solidFill>
              </a:rPr>
              <a:t>av</a:t>
            </a:r>
            <a:r>
              <a:rPr lang="en-US" sz="2000" dirty="0">
                <a:solidFill>
                  <a:srgbClr val="333333"/>
                </a:solidFill>
              </a:rPr>
              <a:t> </a:t>
            </a:r>
            <a:r>
              <a:rPr lang="en-US" sz="2000" dirty="0" err="1">
                <a:solidFill>
                  <a:srgbClr val="333333"/>
                </a:solidFill>
              </a:rPr>
              <a:t>dette</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redd</a:t>
            </a:r>
            <a:r>
              <a:rPr lang="en-US" sz="2000" dirty="0">
                <a:solidFill>
                  <a:srgbClr val="333333"/>
                </a:solidFill>
              </a:rPr>
              <a:t> for at </a:t>
            </a:r>
            <a:r>
              <a:rPr lang="en-US" sz="2000" dirty="0" err="1">
                <a:solidFill>
                  <a:srgbClr val="333333"/>
                </a:solidFill>
              </a:rPr>
              <a:t>vennene</a:t>
            </a:r>
            <a:r>
              <a:rPr lang="en-US" sz="2000" dirty="0">
                <a:solidFill>
                  <a:srgbClr val="333333"/>
                </a:solidFill>
              </a:rPr>
              <a:t> </a:t>
            </a:r>
            <a:r>
              <a:rPr lang="en-US" sz="2000" dirty="0" err="1">
                <a:solidFill>
                  <a:srgbClr val="333333"/>
                </a:solidFill>
              </a:rPr>
              <a:t>hans</a:t>
            </a:r>
            <a:r>
              <a:rPr lang="en-US" sz="2000" dirty="0">
                <a:solidFill>
                  <a:srgbClr val="333333"/>
                </a:solidFill>
              </a:rPr>
              <a:t> </a:t>
            </a:r>
            <a:r>
              <a:rPr lang="en-US" sz="2000" dirty="0" err="1">
                <a:solidFill>
                  <a:srgbClr val="333333"/>
                </a:solidFill>
              </a:rPr>
              <a:t>skal</a:t>
            </a:r>
            <a:r>
              <a:rPr lang="en-US" sz="2000" dirty="0">
                <a:solidFill>
                  <a:srgbClr val="333333"/>
                </a:solidFill>
              </a:rPr>
              <a:t> </a:t>
            </a:r>
            <a:r>
              <a:rPr lang="en-US" sz="2000" dirty="0" err="1">
                <a:solidFill>
                  <a:srgbClr val="333333"/>
                </a:solidFill>
              </a:rPr>
              <a:t>tro</a:t>
            </a:r>
            <a:r>
              <a:rPr lang="en-US" sz="2000" dirty="0">
                <a:solidFill>
                  <a:srgbClr val="333333"/>
                </a:solidFill>
              </a:rPr>
              <a:t> at </a:t>
            </a:r>
            <a:r>
              <a:rPr lang="en-US" sz="2000" dirty="0" err="1">
                <a:solidFill>
                  <a:srgbClr val="333333"/>
                </a:solidFill>
              </a:rPr>
              <a:t>han</a:t>
            </a:r>
            <a:r>
              <a:rPr lang="en-US" sz="2000" dirty="0">
                <a:solidFill>
                  <a:srgbClr val="333333"/>
                </a:solidFill>
              </a:rPr>
              <a:t> </a:t>
            </a:r>
            <a:r>
              <a:rPr lang="en-US" sz="2000" dirty="0" err="1">
                <a:solidFill>
                  <a:srgbClr val="333333"/>
                </a:solidFill>
              </a:rPr>
              <a:t>er</a:t>
            </a:r>
            <a:r>
              <a:rPr lang="en-US" sz="2000" dirty="0">
                <a:solidFill>
                  <a:srgbClr val="333333"/>
                </a:solidFill>
              </a:rPr>
              <a:t> gal </a:t>
            </a:r>
            <a:r>
              <a:rPr lang="en-US" sz="2000" dirty="0" err="1">
                <a:solidFill>
                  <a:srgbClr val="333333"/>
                </a:solidFill>
              </a:rPr>
              <a:t>og</a:t>
            </a:r>
            <a:r>
              <a:rPr lang="en-US" sz="2000" dirty="0">
                <a:solidFill>
                  <a:srgbClr val="333333"/>
                </a:solidFill>
              </a:rPr>
              <a:t> </a:t>
            </a:r>
            <a:r>
              <a:rPr lang="en-US" sz="2000" dirty="0" err="1">
                <a:solidFill>
                  <a:srgbClr val="333333"/>
                </a:solidFill>
              </a:rPr>
              <a:t>snu</a:t>
            </a:r>
            <a:r>
              <a:rPr lang="en-US" sz="2000" dirty="0">
                <a:solidFill>
                  <a:srgbClr val="333333"/>
                </a:solidFill>
              </a:rPr>
              <a:t> </a:t>
            </a:r>
            <a:r>
              <a:rPr lang="en-US" sz="2000" dirty="0" err="1">
                <a:solidFill>
                  <a:srgbClr val="333333"/>
                </a:solidFill>
              </a:rPr>
              <a:t>han</a:t>
            </a:r>
            <a:r>
              <a:rPr lang="en-US" sz="2000" dirty="0">
                <a:solidFill>
                  <a:srgbClr val="333333"/>
                </a:solidFill>
              </a:rPr>
              <a:t> </a:t>
            </a:r>
            <a:r>
              <a:rPr lang="en-US" sz="2000" dirty="0" err="1">
                <a:solidFill>
                  <a:srgbClr val="333333"/>
                </a:solidFill>
              </a:rPr>
              <a:t>ryggen</a:t>
            </a:r>
            <a:r>
              <a:rPr lang="en-US" sz="2000" dirty="0">
                <a:solidFill>
                  <a:srgbClr val="333333"/>
                </a:solidFill>
              </a:rPr>
              <a:t>.</a:t>
            </a:r>
          </a:p>
          <a:p>
            <a:r>
              <a:rPr lang="de-DE" sz="2000" dirty="0">
                <a:solidFill>
                  <a:srgbClr val="004992"/>
                </a:solidFill>
              </a:rPr>
              <a:t>Men: </a:t>
            </a:r>
            <a:r>
              <a:rPr lang="de-DE" sz="2000" dirty="0">
                <a:solidFill>
                  <a:srgbClr val="333333"/>
                </a:solidFill>
              </a:rPr>
              <a:t>Under denne innleggelsen deltok </a:t>
            </a:r>
            <a:r>
              <a:rPr lang="en-US" sz="2000" dirty="0">
                <a:solidFill>
                  <a:srgbClr val="333333"/>
                </a:solidFill>
              </a:rPr>
              <a:t>Martin </a:t>
            </a:r>
            <a:r>
              <a:rPr lang="en-US" sz="2000" dirty="0" err="1">
                <a:solidFill>
                  <a:srgbClr val="333333"/>
                </a:solidFill>
              </a:rPr>
              <a:t>i</a:t>
            </a:r>
            <a:r>
              <a:rPr lang="en-US" sz="2000" dirty="0">
                <a:solidFill>
                  <a:srgbClr val="333333"/>
                </a:solidFill>
              </a:rPr>
              <a:t> MCT, i </a:t>
            </a:r>
            <a:r>
              <a:rPr lang="en-US" sz="2000" dirty="0" err="1">
                <a:solidFill>
                  <a:srgbClr val="333333"/>
                </a:solidFill>
              </a:rPr>
              <a:t>tillegg</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i</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terapier</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aktiviteter</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bestemte</a:t>
            </a:r>
            <a:r>
              <a:rPr lang="en-US" sz="2000" dirty="0">
                <a:solidFill>
                  <a:srgbClr val="333333"/>
                </a:solidFill>
              </a:rPr>
              <a:t> </a:t>
            </a:r>
            <a:r>
              <a:rPr lang="en-US" sz="2000" dirty="0" err="1">
                <a:solidFill>
                  <a:srgbClr val="333333"/>
                </a:solidFill>
              </a:rPr>
              <a:t>seg</a:t>
            </a:r>
            <a:r>
              <a:rPr lang="en-US" sz="2000" dirty="0">
                <a:solidFill>
                  <a:srgbClr val="333333"/>
                </a:solidFill>
              </a:rPr>
              <a:t> for </a:t>
            </a:r>
            <a:r>
              <a:rPr lang="en-US" sz="2000" dirty="0" err="1">
                <a:solidFill>
                  <a:srgbClr val="333333"/>
                </a:solidFill>
              </a:rPr>
              <a:t>å</a:t>
            </a:r>
            <a:r>
              <a:rPr lang="en-US" sz="2000" dirty="0">
                <a:solidFill>
                  <a:srgbClr val="333333"/>
                </a:solidFill>
              </a:rPr>
              <a:t> </a:t>
            </a:r>
            <a:r>
              <a:rPr lang="en-US" sz="2000" dirty="0" err="1">
                <a:solidFill>
                  <a:srgbClr val="333333"/>
                </a:solidFill>
              </a:rPr>
              <a:t>slutte</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gjemme</a:t>
            </a:r>
            <a:r>
              <a:rPr lang="en-US" sz="2000" dirty="0">
                <a:solidFill>
                  <a:srgbClr val="333333"/>
                </a:solidFill>
              </a:rPr>
              <a:t> </a:t>
            </a:r>
            <a:r>
              <a:rPr lang="en-US" sz="2000" dirty="0" err="1">
                <a:solidFill>
                  <a:srgbClr val="333333"/>
                </a:solidFill>
              </a:rPr>
              <a:t>seg</a:t>
            </a:r>
            <a:r>
              <a:rPr lang="en-US" sz="2000" dirty="0">
                <a:solidFill>
                  <a:srgbClr val="333333"/>
                </a:solidFill>
              </a:rPr>
              <a:t> for sine </a:t>
            </a:r>
            <a:r>
              <a:rPr lang="en-US" sz="2000" dirty="0" err="1">
                <a:solidFill>
                  <a:srgbClr val="333333"/>
                </a:solidFill>
              </a:rPr>
              <a:t>gode</a:t>
            </a:r>
            <a:r>
              <a:rPr lang="en-US" sz="2000" dirty="0">
                <a:solidFill>
                  <a:srgbClr val="333333"/>
                </a:solidFill>
              </a:rPr>
              <a:t> </a:t>
            </a:r>
            <a:r>
              <a:rPr lang="en-US" sz="2000" dirty="0" err="1">
                <a:solidFill>
                  <a:srgbClr val="333333"/>
                </a:solidFill>
              </a:rPr>
              <a:t>venner</a:t>
            </a:r>
            <a:r>
              <a:rPr lang="en-US" sz="2000" dirty="0">
                <a:solidFill>
                  <a:srgbClr val="333333"/>
                </a:solidFill>
              </a:rPr>
              <a:t>. </a:t>
            </a:r>
            <a:r>
              <a:rPr lang="en-US" sz="2000" dirty="0" err="1">
                <a:solidFill>
                  <a:srgbClr val="333333"/>
                </a:solidFill>
              </a:rPr>
              <a:t>Nesten</a:t>
            </a:r>
            <a:r>
              <a:rPr lang="en-US" sz="2000" dirty="0">
                <a:solidFill>
                  <a:srgbClr val="333333"/>
                </a:solidFill>
              </a:rPr>
              <a:t> </a:t>
            </a:r>
            <a:r>
              <a:rPr lang="en-US" sz="2000" dirty="0" err="1">
                <a:solidFill>
                  <a:srgbClr val="333333"/>
                </a:solidFill>
              </a:rPr>
              <a:t>alle</a:t>
            </a:r>
            <a:r>
              <a:rPr lang="en-US" sz="2000" dirty="0">
                <a:solidFill>
                  <a:srgbClr val="333333"/>
                </a:solidFill>
              </a:rPr>
              <a:t> </a:t>
            </a:r>
            <a:r>
              <a:rPr lang="en-US" sz="2000" dirty="0" err="1">
                <a:solidFill>
                  <a:srgbClr val="333333"/>
                </a:solidFill>
              </a:rPr>
              <a:t>reagerte</a:t>
            </a:r>
            <a:r>
              <a:rPr lang="en-US" sz="2000" dirty="0">
                <a:solidFill>
                  <a:srgbClr val="333333"/>
                </a:solidFill>
              </a:rPr>
              <a:t> </a:t>
            </a:r>
            <a:r>
              <a:rPr lang="en-US" sz="2000" dirty="0" err="1">
                <a:solidFill>
                  <a:srgbClr val="333333"/>
                </a:solidFill>
              </a:rPr>
              <a:t>positivt</a:t>
            </a:r>
            <a:r>
              <a:rPr lang="en-US" sz="2000" dirty="0">
                <a:solidFill>
                  <a:srgbClr val="333333"/>
                </a:solidFill>
              </a:rPr>
              <a:t> da Martin </a:t>
            </a:r>
            <a:r>
              <a:rPr lang="en-US" sz="2000" dirty="0" err="1">
                <a:solidFill>
                  <a:srgbClr val="333333"/>
                </a:solidFill>
              </a:rPr>
              <a:t>forklarte</a:t>
            </a:r>
            <a:r>
              <a:rPr lang="en-US" sz="2000" dirty="0">
                <a:solidFill>
                  <a:srgbClr val="333333"/>
                </a:solidFill>
              </a:rPr>
              <a:t> </a:t>
            </a:r>
            <a:r>
              <a:rPr lang="en-US" sz="2000" dirty="0" err="1">
                <a:solidFill>
                  <a:srgbClr val="333333"/>
                </a:solidFill>
              </a:rPr>
              <a:t>symptomene</a:t>
            </a:r>
            <a:r>
              <a:rPr lang="en-US" sz="2000" dirty="0">
                <a:solidFill>
                  <a:srgbClr val="333333"/>
                </a:solidFill>
              </a:rPr>
              <a:t> sine. En </a:t>
            </a:r>
            <a:r>
              <a:rPr lang="en-US" sz="2000" dirty="0" err="1">
                <a:solidFill>
                  <a:srgbClr val="333333"/>
                </a:solidFill>
              </a:rPr>
              <a:t>av</a:t>
            </a:r>
            <a:r>
              <a:rPr lang="en-US" sz="2000" dirty="0">
                <a:solidFill>
                  <a:srgbClr val="333333"/>
                </a:solidFill>
              </a:rPr>
              <a:t> </a:t>
            </a:r>
            <a:r>
              <a:rPr lang="en-US" sz="2000" dirty="0" err="1">
                <a:solidFill>
                  <a:srgbClr val="333333"/>
                </a:solidFill>
              </a:rPr>
              <a:t>dem</a:t>
            </a:r>
            <a:r>
              <a:rPr lang="en-US" sz="2000" dirty="0">
                <a:solidFill>
                  <a:srgbClr val="333333"/>
                </a:solidFill>
              </a:rPr>
              <a:t> </a:t>
            </a:r>
            <a:r>
              <a:rPr lang="en-US" sz="2000" dirty="0" err="1">
                <a:solidFill>
                  <a:srgbClr val="333333"/>
                </a:solidFill>
              </a:rPr>
              <a:t>fortalte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og</a:t>
            </a:r>
            <a:r>
              <a:rPr lang="en-US" sz="2000" dirty="0">
                <a:solidFill>
                  <a:srgbClr val="333333"/>
                </a:solidFill>
              </a:rPr>
              <a:t> med om </a:t>
            </a:r>
            <a:r>
              <a:rPr lang="en-US" sz="2000" dirty="0" err="1">
                <a:solidFill>
                  <a:srgbClr val="333333"/>
                </a:solidFill>
              </a:rPr>
              <a:t>egne</a:t>
            </a:r>
            <a:r>
              <a:rPr lang="en-US" sz="2000" dirty="0">
                <a:solidFill>
                  <a:srgbClr val="333333"/>
                </a:solidFill>
              </a:rPr>
              <a:t> </a:t>
            </a:r>
            <a:r>
              <a:rPr lang="en-US" sz="2000" dirty="0" err="1">
                <a:solidFill>
                  <a:srgbClr val="333333"/>
                </a:solidFill>
              </a:rPr>
              <a:t>opplevelser</a:t>
            </a:r>
            <a:r>
              <a:rPr lang="en-US" sz="2000" dirty="0">
                <a:solidFill>
                  <a:srgbClr val="333333"/>
                </a:solidFill>
              </a:rPr>
              <a:t> </a:t>
            </a:r>
            <a:r>
              <a:rPr lang="en-US" sz="2000" dirty="0" err="1">
                <a:solidFill>
                  <a:srgbClr val="333333"/>
                </a:solidFill>
              </a:rPr>
              <a:t>av</a:t>
            </a:r>
            <a:r>
              <a:rPr lang="en-US" sz="2000" dirty="0">
                <a:solidFill>
                  <a:srgbClr val="333333"/>
                </a:solidFill>
              </a:rPr>
              <a:t> å </a:t>
            </a:r>
            <a:r>
              <a:rPr lang="en-US" sz="2000" dirty="0" err="1">
                <a:solidFill>
                  <a:srgbClr val="333333"/>
                </a:solidFill>
              </a:rPr>
              <a:t>være</a:t>
            </a:r>
            <a:r>
              <a:rPr lang="en-US" sz="2000" dirty="0">
                <a:solidFill>
                  <a:srgbClr val="333333"/>
                </a:solidFill>
              </a:rPr>
              <a:t> </a:t>
            </a:r>
            <a:r>
              <a:rPr lang="en-US" sz="2000" dirty="0" err="1">
                <a:solidFill>
                  <a:srgbClr val="333333"/>
                </a:solidFill>
              </a:rPr>
              <a:t>forfulgt</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truet</a:t>
            </a:r>
            <a:r>
              <a:rPr lang="nb-NO" sz="2000" dirty="0">
                <a:solidFill>
                  <a:srgbClr val="333333"/>
                </a:solidFill>
              </a:rPr>
              <a:t>.</a:t>
            </a:r>
            <a:endParaRPr 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682126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ea typeface="+mn-ea"/>
                <a:cs typeface="+mn-cs"/>
              </a:rPr>
              <a:t>Metakognitív Tréning 10 – Å håndtere fordommer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782517574"/>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5572</Words>
  <Application>Microsoft Office PowerPoint</Application>
  <PresentationFormat>Benutzerdefiniert</PresentationFormat>
  <Paragraphs>628</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Wingdings 2</vt:lpstr>
      <vt:lpstr>Verdana</vt:lpstr>
      <vt:lpstr>Times New Roman</vt:lpstr>
      <vt:lpstr>Symbol</vt:lpstr>
      <vt:lpstr>Calibri Light</vt:lpstr>
      <vt:lpstr>Arial</vt:lpstr>
      <vt:lpstr>WingDings</vt:lpstr>
      <vt:lpstr>UKE_PPT-Vorlage_16zu9</vt:lpstr>
      <vt:lpstr>MCT 10 II – Å håndtere fordommer (Stigma)</vt:lpstr>
      <vt:lpstr>Hva har disse menneskene til felles?</vt:lpstr>
      <vt:lpstr>Hva har disse menneskene til felles?</vt:lpstr>
      <vt:lpstr>Hva har disse menneskene til felles?</vt:lpstr>
      <vt:lpstr>Hva har disse menneskene til felles?</vt:lpstr>
      <vt:lpstr>Hva har disse menneskene til felles?</vt:lpstr>
      <vt:lpstr>Hva har disse menneskene til felles?</vt:lpstr>
      <vt:lpstr>Hva har disse menneskene til felles?</vt:lpstr>
      <vt:lpstr>Berømt = Perfekt?</vt:lpstr>
      <vt:lpstr>Hvilket av disse maleriene ble malt av en person med psykosesymptomer?</vt:lpstr>
      <vt:lpstr>Hvilket maleri oppnådde høyest pris på auksjon?</vt:lpstr>
      <vt:lpstr>Hvilket maleri oppnådde høyest pris på auksjon?</vt:lpstr>
      <vt:lpstr>Edvard Munch</vt:lpstr>
      <vt:lpstr>Steffen Moritz</vt:lpstr>
      <vt:lpstr>Vincent van Gogh</vt:lpstr>
      <vt:lpstr>Ringo Starr (trommeslager i The Beatles)</vt:lpstr>
      <vt:lpstr>Første konklusjon</vt:lpstr>
      <vt:lpstr>Første konklusjon</vt:lpstr>
      <vt:lpstr>Første konklusjon</vt:lpstr>
      <vt:lpstr>Første konklusjon</vt:lpstr>
      <vt:lpstr>Er det «normalt» å ha psykiske problemer?</vt:lpstr>
      <vt:lpstr>Er det «normalt» å ha psykiske problemer?</vt:lpstr>
      <vt:lpstr>Er det «normalt» å ha psykiske problemer?</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Å ha spesielle oppfatninger er ikke så uvanlig... Forekomst av psykotiske opplevelser i befolkningen</vt:lpstr>
      <vt:lpstr>Husk…</vt:lpstr>
      <vt:lpstr>Hva er stigma og hva er selv-stigma?</vt:lpstr>
      <vt:lpstr>Hva er stigma og hva er selv-stigma?</vt:lpstr>
      <vt:lpstr>Hva er stigma og hva er selv-stigma?</vt:lpstr>
      <vt:lpstr>Hva er stigma og hva er selv-stigma?</vt:lpstr>
      <vt:lpstr>Stigma mot de som opplever psykose</vt:lpstr>
      <vt:lpstr>Stigma mot de som opplever psykose</vt:lpstr>
      <vt:lpstr>Stigma mot de som opplever psykose</vt:lpstr>
      <vt:lpstr>Stigma mot de som opplever psykose</vt:lpstr>
      <vt:lpstr>Stigma mot de som opplever psykose</vt:lpstr>
      <vt:lpstr>Stigma mot de som opplever psykose</vt:lpstr>
      <vt:lpstr>Stigma mot de som opplever psykose</vt:lpstr>
      <vt:lpstr>Hvorfor gjør vi dette?</vt:lpstr>
      <vt:lpstr>Hvorfor gjør vi dette?</vt:lpstr>
      <vt:lpstr>Hva bør vi gjøre?</vt:lpstr>
      <vt:lpstr>Burde jeg snakke om sykdommen min… og hvordan?</vt:lpstr>
      <vt:lpstr>Burde jeg snakke om sykdommen min… og hvordan?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Hvordan kan jeg snakke om sykdommen min?</vt:lpstr>
      <vt:lpstr>Overføring til det virkelige liv</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1381</cp:revision>
  <dcterms:created xsi:type="dcterms:W3CDTF">2015-05-22T07:54:23Z</dcterms:created>
  <dcterms:modified xsi:type="dcterms:W3CDTF">2022-07-04T08:34:49Z</dcterms:modified>
</cp:coreProperties>
</file>