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17" r:id="rId1"/>
  </p:sldMasterIdLst>
  <p:notesMasterIdLst>
    <p:notesMasterId r:id="rId86"/>
  </p:notesMasterIdLst>
  <p:handoutMasterIdLst>
    <p:handoutMasterId r:id="rId87"/>
  </p:handoutMasterIdLst>
  <p:sldIdLst>
    <p:sldId id="677" r:id="rId2"/>
    <p:sldId id="649" r:id="rId3"/>
    <p:sldId id="679" r:id="rId4"/>
    <p:sldId id="678" r:id="rId5"/>
    <p:sldId id="565" r:id="rId6"/>
    <p:sldId id="653" r:id="rId7"/>
    <p:sldId id="652" r:id="rId8"/>
    <p:sldId id="651" r:id="rId9"/>
    <p:sldId id="476" r:id="rId10"/>
    <p:sldId id="568" r:id="rId11"/>
    <p:sldId id="655" r:id="rId12"/>
    <p:sldId id="654" r:id="rId13"/>
    <p:sldId id="569" r:id="rId14"/>
    <p:sldId id="585" r:id="rId15"/>
    <p:sldId id="584" r:id="rId16"/>
    <p:sldId id="617" r:id="rId17"/>
    <p:sldId id="570" r:id="rId18"/>
    <p:sldId id="656" r:id="rId19"/>
    <p:sldId id="609" r:id="rId20"/>
    <p:sldId id="572" r:id="rId21"/>
    <p:sldId id="659" r:id="rId22"/>
    <p:sldId id="658" r:id="rId23"/>
    <p:sldId id="657" r:id="rId24"/>
    <p:sldId id="481" r:id="rId25"/>
    <p:sldId id="482" r:id="rId26"/>
    <p:sldId id="607" r:id="rId27"/>
    <p:sldId id="608" r:id="rId28"/>
    <p:sldId id="520" r:id="rId29"/>
    <p:sldId id="622" r:id="rId30"/>
    <p:sldId id="483" r:id="rId31"/>
    <p:sldId id="484" r:id="rId32"/>
    <p:sldId id="596" r:id="rId33"/>
    <p:sldId id="597" r:id="rId34"/>
    <p:sldId id="647" r:id="rId35"/>
    <p:sldId id="598" r:id="rId36"/>
    <p:sldId id="599" r:id="rId37"/>
    <p:sldId id="638" r:id="rId38"/>
    <p:sldId id="506" r:id="rId39"/>
    <p:sldId id="544" r:id="rId40"/>
    <p:sldId id="545" r:id="rId41"/>
    <p:sldId id="495" r:id="rId42"/>
    <p:sldId id="496" r:id="rId43"/>
    <p:sldId id="600" r:id="rId44"/>
    <p:sldId id="601" r:id="rId45"/>
    <p:sldId id="602" r:id="rId46"/>
    <p:sldId id="603" r:id="rId47"/>
    <p:sldId id="513" r:id="rId48"/>
    <p:sldId id="514" r:id="rId49"/>
    <p:sldId id="604" r:id="rId50"/>
    <p:sldId id="605" r:id="rId51"/>
    <p:sldId id="550" r:id="rId52"/>
    <p:sldId id="551" r:id="rId53"/>
    <p:sldId id="515" r:id="rId54"/>
    <p:sldId id="516" r:id="rId55"/>
    <p:sldId id="517" r:id="rId56"/>
    <p:sldId id="507" r:id="rId57"/>
    <p:sldId id="508" r:id="rId58"/>
    <p:sldId id="538" r:id="rId59"/>
    <p:sldId id="539" r:id="rId60"/>
    <p:sldId id="573" r:id="rId61"/>
    <p:sldId id="574" r:id="rId62"/>
    <p:sldId id="575" r:id="rId63"/>
    <p:sldId id="576" r:id="rId64"/>
    <p:sldId id="640" r:id="rId65"/>
    <p:sldId id="665" r:id="rId66"/>
    <p:sldId id="664" r:id="rId67"/>
    <p:sldId id="663" r:id="rId68"/>
    <p:sldId id="662" r:id="rId69"/>
    <p:sldId id="661" r:id="rId70"/>
    <p:sldId id="660" r:id="rId71"/>
    <p:sldId id="580" r:id="rId72"/>
    <p:sldId id="667" r:id="rId73"/>
    <p:sldId id="666" r:id="rId74"/>
    <p:sldId id="648" r:id="rId75"/>
    <p:sldId id="619" r:id="rId76"/>
    <p:sldId id="668" r:id="rId77"/>
    <p:sldId id="669" r:id="rId78"/>
    <p:sldId id="670" r:id="rId79"/>
    <p:sldId id="671" r:id="rId80"/>
    <p:sldId id="672" r:id="rId81"/>
    <p:sldId id="673" r:id="rId82"/>
    <p:sldId id="674" r:id="rId83"/>
    <p:sldId id="675" r:id="rId84"/>
    <p:sldId id="676" r:id="rId85"/>
  </p:sldIdLst>
  <p:sldSz cx="12195175" cy="6858000"/>
  <p:notesSz cx="7099300" cy="10234613"/>
  <p:embeddedFontLst>
    <p:embeddedFont>
      <p:font typeface="Calibri" panose="020F0502020204030204" pitchFamily="34" charset="0"/>
      <p:regular r:id="rId88"/>
      <p:bold r:id="rId89"/>
      <p:italic r:id="rId90"/>
      <p:boldItalic r:id="rId91"/>
    </p:embeddedFont>
    <p:embeddedFont>
      <p:font typeface="Calibri Light" panose="020F0302020204030204" pitchFamily="34" charset="0"/>
      <p:regular r:id="rId92"/>
      <p:italic r:id="rId93"/>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Arial" panose="020B0604020202020204" pitchFamily="34" charset="0"/>
      </a:defRPr>
    </a:lvl1pPr>
    <a:lvl2pPr marL="457200" algn="l" rtl="0" fontAlgn="base">
      <a:spcBef>
        <a:spcPct val="0"/>
      </a:spcBef>
      <a:spcAft>
        <a:spcPct val="0"/>
      </a:spcAft>
      <a:defRPr lang="en-US" b="1" kern="1200">
        <a:solidFill>
          <a:schemeClr val="tx1"/>
        </a:solidFill>
        <a:latin typeface="+mn-lt"/>
        <a:ea typeface="+mn-ea"/>
        <a:cs typeface="Arial" panose="020B0604020202020204" pitchFamily="34" charset="0"/>
      </a:defRPr>
    </a:lvl2pPr>
    <a:lvl3pPr marL="914400" algn="l" rtl="0" fontAlgn="base">
      <a:spcBef>
        <a:spcPct val="0"/>
      </a:spcBef>
      <a:spcAft>
        <a:spcPct val="0"/>
      </a:spcAft>
      <a:defRPr lang="en-US" b="1" kern="1200">
        <a:solidFill>
          <a:schemeClr val="tx1"/>
        </a:solidFill>
        <a:latin typeface="+mn-lt"/>
        <a:ea typeface="+mn-ea"/>
        <a:cs typeface="Arial" panose="020B0604020202020204" pitchFamily="34" charset="0"/>
      </a:defRPr>
    </a:lvl3pPr>
    <a:lvl4pPr marL="1371600" algn="l" rtl="0" fontAlgn="base">
      <a:spcBef>
        <a:spcPct val="0"/>
      </a:spcBef>
      <a:spcAft>
        <a:spcPct val="0"/>
      </a:spcAft>
      <a:defRPr lang="en-US" b="1" kern="1200">
        <a:solidFill>
          <a:schemeClr val="tx1"/>
        </a:solidFill>
        <a:latin typeface="+mn-lt"/>
        <a:ea typeface="+mn-ea"/>
        <a:cs typeface="Arial" panose="020B0604020202020204" pitchFamily="34" charset="0"/>
      </a:defRPr>
    </a:lvl4pPr>
    <a:lvl5pPr marL="1828800" algn="l" rtl="0" fontAlgn="base">
      <a:spcBef>
        <a:spcPct val="0"/>
      </a:spcBef>
      <a:spcAft>
        <a:spcPct val="0"/>
      </a:spcAft>
      <a:defRPr lang="en-US" b="1" kern="1200">
        <a:solidFill>
          <a:schemeClr val="tx1"/>
        </a:solidFill>
        <a:latin typeface="+mn-lt"/>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85" autoAdjust="0"/>
    <p:restoredTop sz="94660"/>
  </p:normalViewPr>
  <p:slideViewPr>
    <p:cSldViewPr>
      <p:cViewPr varScale="1">
        <p:scale>
          <a:sx n="67" d="100"/>
          <a:sy n="67" d="100"/>
        </p:scale>
        <p:origin x="784" y="104"/>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2.fntdata"/><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3.fntdata"/><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3" Type="http://schemas.openxmlformats.org/officeDocument/2006/relationships/slide" Target="slides/slide75.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D2D16997-D275-4E9D-9D32-C69CA9225A0D}" type="slidenum">
              <a:rPr lang="en-GB" altLang="de-DE"/>
              <a:pPr/>
              <a:t>‹Nr.›</a:t>
            </a:fld>
            <a:endParaRPr lang="en-GB" altLang="de-DE"/>
          </a:p>
        </p:txBody>
      </p:sp>
    </p:spTree>
    <p:extLst>
      <p:ext uri="{BB962C8B-B14F-4D97-AF65-F5344CB8AC3E}">
        <p14:creationId xmlns:p14="http://schemas.microsoft.com/office/powerpoint/2010/main" val="1573604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469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8A8D0CA3-A795-4C3A-ACF5-F069CE7E5EAC}" type="slidenum">
              <a:rPr lang="de-DE" altLang="de-DE"/>
              <a:pPr/>
              <a:t>‹Nr.›</a:t>
            </a:fld>
            <a:endParaRPr lang="de-DE" altLang="de-DE"/>
          </a:p>
        </p:txBody>
      </p:sp>
    </p:spTree>
    <p:extLst>
      <p:ext uri="{BB962C8B-B14F-4D97-AF65-F5344CB8AC3E}">
        <p14:creationId xmlns:p14="http://schemas.microsoft.com/office/powerpoint/2010/main" val="550281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52FA0A-D578-415B-A257-24460CCDF9A8}" type="slidenum">
              <a:rPr lang="de-DE" altLang="de-DE" sz="1400">
                <a:cs typeface="Times New Roman" panose="02020603050405020304" pitchFamily="18" charset="0"/>
              </a:rPr>
              <a:pPr eaLnBrk="1" hangingPunct="1">
                <a:spcBef>
                  <a:spcPct val="0"/>
                </a:spcBef>
              </a:pPr>
              <a:t>2</a:t>
            </a:fld>
            <a:endParaRPr lang="de-DE" altLang="de-DE" sz="1400">
              <a:cs typeface="Times New Roman" panose="02020603050405020304" pitchFamily="18" charset="0"/>
            </a:endParaRPr>
          </a:p>
        </p:txBody>
      </p:sp>
      <p:sp>
        <p:nvSpPr>
          <p:cNvPr id="118787" name="Rectangle 3074"/>
          <p:cNvSpPr>
            <a:spLocks noGrp="1" noRot="1" noChangeAspect="1" noChangeArrowheads="1" noTextEdit="1"/>
          </p:cNvSpPr>
          <p:nvPr>
            <p:ph type="sldImg"/>
          </p:nvPr>
        </p:nvSpPr>
        <p:spPr>
          <a:xfrm>
            <a:off x="141288" y="768350"/>
            <a:ext cx="6821487" cy="3836988"/>
          </a:xfrm>
          <a:ln/>
        </p:spPr>
      </p:sp>
      <p:sp>
        <p:nvSpPr>
          <p:cNvPr id="118788"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7002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52FA0A-D578-415B-A257-24460CCDF9A8}" type="slidenum">
              <a:rPr lang="de-DE" altLang="de-DE" sz="1400">
                <a:cs typeface="Times New Roman" panose="02020603050405020304" pitchFamily="18" charset="0"/>
              </a:rPr>
              <a:pPr eaLnBrk="1" hangingPunct="1">
                <a:spcBef>
                  <a:spcPct val="0"/>
                </a:spcBef>
              </a:pPr>
              <a:t>3</a:t>
            </a:fld>
            <a:endParaRPr lang="de-DE" altLang="de-DE" sz="1400">
              <a:cs typeface="Times New Roman" panose="02020603050405020304" pitchFamily="18" charset="0"/>
            </a:endParaRPr>
          </a:p>
        </p:txBody>
      </p:sp>
      <p:sp>
        <p:nvSpPr>
          <p:cNvPr id="118787" name="Rectangle 3074"/>
          <p:cNvSpPr>
            <a:spLocks noGrp="1" noRot="1" noChangeAspect="1" noChangeArrowheads="1" noTextEdit="1"/>
          </p:cNvSpPr>
          <p:nvPr>
            <p:ph type="sldImg"/>
          </p:nvPr>
        </p:nvSpPr>
        <p:spPr>
          <a:xfrm>
            <a:off x="141288" y="768350"/>
            <a:ext cx="6821487" cy="3836988"/>
          </a:xfrm>
          <a:ln/>
        </p:spPr>
      </p:sp>
      <p:sp>
        <p:nvSpPr>
          <p:cNvPr id="118788"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7002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52FA0A-D578-415B-A257-24460CCDF9A8}" type="slidenum">
              <a:rPr lang="de-DE" altLang="de-DE" sz="1400">
                <a:cs typeface="Times New Roman" panose="02020603050405020304" pitchFamily="18" charset="0"/>
              </a:rPr>
              <a:pPr eaLnBrk="1" hangingPunct="1">
                <a:spcBef>
                  <a:spcPct val="0"/>
                </a:spcBef>
              </a:pPr>
              <a:t>4</a:t>
            </a:fld>
            <a:endParaRPr lang="de-DE" altLang="de-DE" sz="1400">
              <a:cs typeface="Times New Roman" panose="02020603050405020304" pitchFamily="18" charset="0"/>
            </a:endParaRPr>
          </a:p>
        </p:txBody>
      </p:sp>
      <p:sp>
        <p:nvSpPr>
          <p:cNvPr id="118787" name="Rectangle 3074"/>
          <p:cNvSpPr>
            <a:spLocks noGrp="1" noRot="1" noChangeAspect="1" noChangeArrowheads="1" noTextEdit="1"/>
          </p:cNvSpPr>
          <p:nvPr>
            <p:ph type="sldImg"/>
          </p:nvPr>
        </p:nvSpPr>
        <p:spPr>
          <a:xfrm>
            <a:off x="141288" y="768350"/>
            <a:ext cx="6821487" cy="3836988"/>
          </a:xfrm>
          <a:ln/>
        </p:spPr>
      </p:sp>
      <p:sp>
        <p:nvSpPr>
          <p:cNvPr id="118788"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7002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732507-4173-498D-AC83-37BCD9C9D9DF}" type="slidenum">
              <a:rPr lang="de-DE" altLang="de-DE" sz="1400">
                <a:cs typeface="Times New Roman" panose="02020603050405020304" pitchFamily="18" charset="0"/>
              </a:rPr>
              <a:pPr eaLnBrk="1" hangingPunct="1">
                <a:spcBef>
                  <a:spcPct val="0"/>
                </a:spcBef>
              </a:pPr>
              <a:t>5</a:t>
            </a:fld>
            <a:endParaRPr lang="de-DE" altLang="de-DE" sz="14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799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732507-4173-498D-AC83-37BCD9C9D9DF}" type="slidenum">
              <a:rPr lang="de-DE" altLang="de-DE" sz="1400">
                <a:cs typeface="Times New Roman" panose="02020603050405020304" pitchFamily="18" charset="0"/>
              </a:rPr>
              <a:pPr eaLnBrk="1" hangingPunct="1">
                <a:spcBef>
                  <a:spcPct val="0"/>
                </a:spcBef>
              </a:pPr>
              <a:t>6</a:t>
            </a:fld>
            <a:endParaRPr lang="de-DE" altLang="de-DE" sz="14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799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732507-4173-498D-AC83-37BCD9C9D9DF}" type="slidenum">
              <a:rPr lang="de-DE" altLang="de-DE" sz="1400">
                <a:cs typeface="Times New Roman" panose="02020603050405020304" pitchFamily="18" charset="0"/>
              </a:rPr>
              <a:pPr eaLnBrk="1" hangingPunct="1">
                <a:spcBef>
                  <a:spcPct val="0"/>
                </a:spcBef>
              </a:pPr>
              <a:t>7</a:t>
            </a:fld>
            <a:endParaRPr lang="de-DE" altLang="de-DE" sz="14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799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732507-4173-498D-AC83-37BCD9C9D9DF}" type="slidenum">
              <a:rPr lang="de-DE" altLang="de-DE" sz="1400">
                <a:cs typeface="Times New Roman" panose="02020603050405020304" pitchFamily="18" charset="0"/>
              </a:rPr>
              <a:pPr eaLnBrk="1" hangingPunct="1">
                <a:spcBef>
                  <a:spcPct val="0"/>
                </a:spcBef>
              </a:pPr>
              <a:t>8</a:t>
            </a:fld>
            <a:endParaRPr lang="de-DE" altLang="de-DE" sz="14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799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990EC1-C2D3-4568-A959-0F650F185923}" type="slidenum">
              <a:rPr lang="de-DE" altLang="de-DE" sz="1400">
                <a:cs typeface="Times New Roman" panose="02020603050405020304" pitchFamily="18" charset="0"/>
              </a:rPr>
              <a:pPr eaLnBrk="1" hangingPunct="1">
                <a:spcBef>
                  <a:spcPct val="0"/>
                </a:spcBef>
              </a:pPr>
              <a:t>9</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465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3FA596-75B1-4BDE-8868-73C2CAD9A654}" type="slidenum">
              <a:rPr lang="de-DE" altLang="de-DE" sz="1400">
                <a:cs typeface="Times New Roman" panose="02020603050405020304" pitchFamily="18" charset="0"/>
              </a:rPr>
              <a:pPr eaLnBrk="1" hangingPunct="1">
                <a:spcBef>
                  <a:spcPct val="0"/>
                </a:spcBef>
              </a:pPr>
              <a:t>10</a:t>
            </a:fld>
            <a:endParaRPr lang="de-DE" altLang="de-DE" sz="14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144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3FA596-75B1-4BDE-8868-73C2CAD9A654}" type="slidenum">
              <a:rPr lang="de-DE" altLang="de-DE" sz="1400">
                <a:cs typeface="Times New Roman" panose="02020603050405020304" pitchFamily="18" charset="0"/>
              </a:rPr>
              <a:pPr eaLnBrk="1" hangingPunct="1">
                <a:spcBef>
                  <a:spcPct val="0"/>
                </a:spcBef>
              </a:pPr>
              <a:t>11</a:t>
            </a:fld>
            <a:endParaRPr lang="de-DE" altLang="de-DE" sz="14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144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3FA596-75B1-4BDE-8868-73C2CAD9A654}" type="slidenum">
              <a:rPr lang="de-DE" altLang="de-DE" sz="1400">
                <a:cs typeface="Times New Roman" panose="02020603050405020304" pitchFamily="18" charset="0"/>
              </a:rPr>
              <a:pPr eaLnBrk="1" hangingPunct="1">
                <a:spcBef>
                  <a:spcPct val="0"/>
                </a:spcBef>
              </a:pPr>
              <a:t>12</a:t>
            </a:fld>
            <a:endParaRPr lang="de-DE" altLang="de-DE" sz="14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144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982F32-E976-4C97-90BE-179DC311D106}" type="slidenum">
              <a:rPr lang="de-DE" altLang="de-DE" sz="1400">
                <a:cs typeface="Times New Roman" panose="02020603050405020304" pitchFamily="18" charset="0"/>
              </a:rPr>
              <a:pPr eaLnBrk="1" hangingPunct="1">
                <a:spcBef>
                  <a:spcPct val="0"/>
                </a:spcBef>
              </a:pPr>
              <a:t>13</a:t>
            </a:fld>
            <a:endParaRPr lang="de-DE" altLang="de-DE" sz="1400">
              <a:cs typeface="Times New Roman" panose="02020603050405020304" pitchFamily="18" charset="0"/>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5876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046624-E013-4154-BE46-5069A3C7B270}" type="slidenum">
              <a:rPr lang="de-DE" altLang="de-DE" sz="1400">
                <a:cs typeface="Times New Roman" panose="02020603050405020304" pitchFamily="18" charset="0"/>
              </a:rPr>
              <a:pPr eaLnBrk="1" hangingPunct="1">
                <a:spcBef>
                  <a:spcPct val="0"/>
                </a:spcBef>
              </a:pPr>
              <a:t>14</a:t>
            </a:fld>
            <a:endParaRPr lang="de-DE" altLang="de-DE" sz="14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1173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B143A1-2C96-4860-870C-B1BBEE71EB09}" type="slidenum">
              <a:rPr lang="de-DE" altLang="de-DE" sz="1400">
                <a:cs typeface="Times New Roman" panose="02020603050405020304" pitchFamily="18" charset="0"/>
              </a:rPr>
              <a:pPr eaLnBrk="1" hangingPunct="1">
                <a:spcBef>
                  <a:spcPct val="0"/>
                </a:spcBef>
              </a:pPr>
              <a:t>15</a:t>
            </a:fld>
            <a:endParaRPr lang="de-DE" altLang="de-DE" sz="1400">
              <a:cs typeface="Times New Roman" panose="02020603050405020304" pitchFamily="18" charset="0"/>
            </a:endParaRPr>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1230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2A3D84-8E84-41EB-BC29-5A0423E17AB8}" type="slidenum">
              <a:rPr lang="de-DE" altLang="de-DE" sz="1400">
                <a:cs typeface="Times New Roman" panose="02020603050405020304" pitchFamily="18" charset="0"/>
              </a:rPr>
              <a:pPr eaLnBrk="1" hangingPunct="1">
                <a:spcBef>
                  <a:spcPct val="0"/>
                </a:spcBef>
              </a:pPr>
              <a:t>16</a:t>
            </a:fld>
            <a:endParaRPr lang="de-DE" altLang="de-DE" sz="1400">
              <a:cs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5601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3D6A96-6499-4D91-92B3-9ACC4A0C3405}" type="slidenum">
              <a:rPr lang="de-DE" altLang="de-DE" sz="1400">
                <a:cs typeface="Times New Roman" panose="02020603050405020304" pitchFamily="18" charset="0"/>
              </a:rPr>
              <a:pPr eaLnBrk="1" hangingPunct="1">
                <a:spcBef>
                  <a:spcPct val="0"/>
                </a:spcBef>
              </a:pPr>
              <a:t>17</a:t>
            </a:fld>
            <a:endParaRPr lang="de-DE" altLang="de-DE" sz="14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8586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3D6A96-6499-4D91-92B3-9ACC4A0C3405}" type="slidenum">
              <a:rPr lang="de-DE" altLang="de-DE" sz="1400">
                <a:cs typeface="Times New Roman" panose="02020603050405020304" pitchFamily="18" charset="0"/>
              </a:rPr>
              <a:pPr eaLnBrk="1" hangingPunct="1">
                <a:spcBef>
                  <a:spcPct val="0"/>
                </a:spcBef>
              </a:pPr>
              <a:t>18</a:t>
            </a:fld>
            <a:endParaRPr lang="de-DE" altLang="de-DE" sz="14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8586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1064A-E0DD-4F3C-9F6E-B70530E46CAD}" type="slidenum">
              <a:rPr lang="de-DE" altLang="de-DE" sz="1400">
                <a:cs typeface="Times New Roman" panose="02020603050405020304" pitchFamily="18" charset="0"/>
              </a:rPr>
              <a:pPr eaLnBrk="1" hangingPunct="1">
                <a:spcBef>
                  <a:spcPct val="0"/>
                </a:spcBef>
              </a:pPr>
              <a:t>19</a:t>
            </a:fld>
            <a:endParaRPr lang="de-DE" altLang="de-DE" sz="1400">
              <a:cs typeface="Times New Roman" panose="02020603050405020304" pitchFamily="18" charset="0"/>
            </a:endParaRPr>
          </a:p>
        </p:txBody>
      </p:sp>
      <p:sp>
        <p:nvSpPr>
          <p:cNvPr id="134147" name="Rectangle 2"/>
          <p:cNvSpPr>
            <a:spLocks noGrp="1" noRot="1" noChangeAspect="1" noChangeArrowheads="1" noTextEdit="1"/>
          </p:cNvSpPr>
          <p:nvPr>
            <p:ph type="sldImg"/>
          </p:nvPr>
        </p:nvSpPr>
        <p:spPr>
          <a:xfrm>
            <a:off x="139700" y="768350"/>
            <a:ext cx="6821488"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6356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C13FF5-324F-4E00-896B-3FF9FCD4BAD8}" type="slidenum">
              <a:rPr lang="de-DE" altLang="de-DE" sz="1400">
                <a:cs typeface="Times New Roman" panose="02020603050405020304" pitchFamily="18" charset="0"/>
              </a:rPr>
              <a:pPr eaLnBrk="1" hangingPunct="1">
                <a:spcBef>
                  <a:spcPct val="0"/>
                </a:spcBef>
              </a:pPr>
              <a:t>20</a:t>
            </a:fld>
            <a:endParaRPr lang="de-DE" altLang="de-DE" sz="1400">
              <a:cs typeface="Times New Roman" panose="02020603050405020304" pitchFamily="18" charset="0"/>
            </a:endParaRPr>
          </a:p>
        </p:txBody>
      </p:sp>
      <p:sp>
        <p:nvSpPr>
          <p:cNvPr id="138243" name="Rectangle 1026"/>
          <p:cNvSpPr>
            <a:spLocks noGrp="1" noRot="1" noChangeAspect="1" noChangeArrowheads="1" noTextEdit="1"/>
          </p:cNvSpPr>
          <p:nvPr>
            <p:ph type="sldImg"/>
          </p:nvPr>
        </p:nvSpPr>
        <p:spPr>
          <a:xfrm>
            <a:off x="141288" y="768350"/>
            <a:ext cx="6821487" cy="3836988"/>
          </a:xfrm>
          <a:ln/>
        </p:spPr>
      </p:sp>
      <p:sp>
        <p:nvSpPr>
          <p:cNvPr id="1382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9147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C13FF5-324F-4E00-896B-3FF9FCD4BAD8}" type="slidenum">
              <a:rPr lang="de-DE" altLang="de-DE" sz="1400">
                <a:cs typeface="Times New Roman" panose="02020603050405020304" pitchFamily="18" charset="0"/>
              </a:rPr>
              <a:pPr eaLnBrk="1" hangingPunct="1">
                <a:spcBef>
                  <a:spcPct val="0"/>
                </a:spcBef>
              </a:pPr>
              <a:t>21</a:t>
            </a:fld>
            <a:endParaRPr lang="de-DE" altLang="de-DE" sz="1400">
              <a:cs typeface="Times New Roman" panose="02020603050405020304" pitchFamily="18" charset="0"/>
            </a:endParaRPr>
          </a:p>
        </p:txBody>
      </p:sp>
      <p:sp>
        <p:nvSpPr>
          <p:cNvPr id="138243" name="Rectangle 1026"/>
          <p:cNvSpPr>
            <a:spLocks noGrp="1" noRot="1" noChangeAspect="1" noChangeArrowheads="1" noTextEdit="1"/>
          </p:cNvSpPr>
          <p:nvPr>
            <p:ph type="sldImg"/>
          </p:nvPr>
        </p:nvSpPr>
        <p:spPr>
          <a:xfrm>
            <a:off x="141288" y="768350"/>
            <a:ext cx="6821487" cy="3836988"/>
          </a:xfrm>
          <a:ln/>
        </p:spPr>
      </p:sp>
      <p:sp>
        <p:nvSpPr>
          <p:cNvPr id="1382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9147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C13FF5-324F-4E00-896B-3FF9FCD4BAD8}" type="slidenum">
              <a:rPr lang="de-DE" altLang="de-DE" sz="1400">
                <a:cs typeface="Times New Roman" panose="02020603050405020304" pitchFamily="18" charset="0"/>
              </a:rPr>
              <a:pPr eaLnBrk="1" hangingPunct="1">
                <a:spcBef>
                  <a:spcPct val="0"/>
                </a:spcBef>
              </a:pPr>
              <a:t>22</a:t>
            </a:fld>
            <a:endParaRPr lang="de-DE" altLang="de-DE" sz="1400">
              <a:cs typeface="Times New Roman" panose="02020603050405020304" pitchFamily="18" charset="0"/>
            </a:endParaRPr>
          </a:p>
        </p:txBody>
      </p:sp>
      <p:sp>
        <p:nvSpPr>
          <p:cNvPr id="138243" name="Rectangle 1026"/>
          <p:cNvSpPr>
            <a:spLocks noGrp="1" noRot="1" noChangeAspect="1" noChangeArrowheads="1" noTextEdit="1"/>
          </p:cNvSpPr>
          <p:nvPr>
            <p:ph type="sldImg"/>
          </p:nvPr>
        </p:nvSpPr>
        <p:spPr>
          <a:xfrm>
            <a:off x="141288" y="768350"/>
            <a:ext cx="6821487" cy="3836988"/>
          </a:xfrm>
          <a:ln/>
        </p:spPr>
      </p:sp>
      <p:sp>
        <p:nvSpPr>
          <p:cNvPr id="1382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9147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C13FF5-324F-4E00-896B-3FF9FCD4BAD8}" type="slidenum">
              <a:rPr lang="de-DE" altLang="de-DE" sz="1400">
                <a:cs typeface="Times New Roman" panose="02020603050405020304" pitchFamily="18" charset="0"/>
              </a:rPr>
              <a:pPr eaLnBrk="1" hangingPunct="1">
                <a:spcBef>
                  <a:spcPct val="0"/>
                </a:spcBef>
              </a:pPr>
              <a:t>23</a:t>
            </a:fld>
            <a:endParaRPr lang="de-DE" altLang="de-DE" sz="1400">
              <a:cs typeface="Times New Roman" panose="02020603050405020304" pitchFamily="18" charset="0"/>
            </a:endParaRPr>
          </a:p>
        </p:txBody>
      </p:sp>
      <p:sp>
        <p:nvSpPr>
          <p:cNvPr id="138243" name="Rectangle 1026"/>
          <p:cNvSpPr>
            <a:spLocks noGrp="1" noRot="1" noChangeAspect="1" noChangeArrowheads="1" noTextEdit="1"/>
          </p:cNvSpPr>
          <p:nvPr>
            <p:ph type="sldImg"/>
          </p:nvPr>
        </p:nvSpPr>
        <p:spPr>
          <a:xfrm>
            <a:off x="141288" y="768350"/>
            <a:ext cx="6821487" cy="3836988"/>
          </a:xfrm>
          <a:ln/>
        </p:spPr>
      </p:sp>
      <p:sp>
        <p:nvSpPr>
          <p:cNvPr id="1382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91478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ECC98E-F1CA-4F2C-9197-10A87A25C973}" type="slidenum">
              <a:rPr lang="de-DE" altLang="de-DE" sz="1400">
                <a:cs typeface="Times New Roman" panose="02020603050405020304" pitchFamily="18" charset="0"/>
              </a:rPr>
              <a:pPr eaLnBrk="1" hangingPunct="1">
                <a:spcBef>
                  <a:spcPct val="0"/>
                </a:spcBef>
              </a:pPr>
              <a:t>24</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7171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A5CCFF-899E-4493-A920-4EB4115D6CD1}" type="slidenum">
              <a:rPr lang="de-DE" altLang="de-DE" sz="1400">
                <a:cs typeface="Times New Roman" panose="02020603050405020304" pitchFamily="18" charset="0"/>
              </a:rPr>
              <a:pPr eaLnBrk="1" hangingPunct="1">
                <a:spcBef>
                  <a:spcPct val="0"/>
                </a:spcBef>
              </a:pPr>
              <a:t>25</a:t>
            </a:fld>
            <a:endParaRPr lang="de-DE" altLang="de-DE" sz="1400">
              <a:cs typeface="Times New Roman" panose="02020603050405020304" pitchFamily="18" charset="0"/>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84365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0D29D9-1BFE-4082-8D0A-6FD3BA3185A6}" type="slidenum">
              <a:rPr lang="de-DE" altLang="de-DE" sz="1400">
                <a:cs typeface="Times New Roman" panose="02020603050405020304" pitchFamily="18" charset="0"/>
              </a:rPr>
              <a:pPr eaLnBrk="1" hangingPunct="1">
                <a:spcBef>
                  <a:spcPct val="0"/>
                </a:spcBef>
              </a:pPr>
              <a:t>26</a:t>
            </a:fld>
            <a:endParaRPr lang="de-DE" altLang="de-DE" sz="1400">
              <a:cs typeface="Times New Roman" panose="02020603050405020304" pitchFamily="18" charset="0"/>
            </a:endParaRPr>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36127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BFAC1C-01E8-41B6-915A-96D7C7D47FEA}" type="slidenum">
              <a:rPr lang="de-DE" altLang="de-DE" sz="1400">
                <a:cs typeface="Times New Roman" panose="02020603050405020304" pitchFamily="18" charset="0"/>
              </a:rPr>
              <a:pPr eaLnBrk="1" hangingPunct="1">
                <a:spcBef>
                  <a:spcPct val="0"/>
                </a:spcBef>
              </a:pPr>
              <a:t>27</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50487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FED395-7452-4CCC-8A65-0D866D2285B1}" type="slidenum">
              <a:rPr lang="de-DE" altLang="de-DE" sz="1400">
                <a:cs typeface="Times New Roman" panose="02020603050405020304" pitchFamily="18" charset="0"/>
              </a:rPr>
              <a:pPr eaLnBrk="1" hangingPunct="1">
                <a:spcBef>
                  <a:spcPct val="0"/>
                </a:spcBef>
              </a:pPr>
              <a:t>28</a:t>
            </a:fld>
            <a:endParaRPr lang="de-DE" altLang="de-DE" sz="14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71491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A7AEE0-0352-4A24-86CB-1801361E7E9C}" type="slidenum">
              <a:rPr lang="de-DE" altLang="de-DE" sz="1400">
                <a:cs typeface="Times New Roman" panose="02020603050405020304" pitchFamily="18" charset="0"/>
              </a:rPr>
              <a:pPr eaLnBrk="1" hangingPunct="1">
                <a:spcBef>
                  <a:spcPct val="0"/>
                </a:spcBef>
              </a:pPr>
              <a:t>29</a:t>
            </a:fld>
            <a:endParaRPr lang="de-DE" altLang="de-DE" sz="14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0775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B83149-5B7D-4B19-987C-49ED00A2DF59}" type="slidenum">
              <a:rPr lang="de-DE" altLang="de-DE" sz="1400">
                <a:cs typeface="Times New Roman" panose="02020603050405020304" pitchFamily="18" charset="0"/>
              </a:rPr>
              <a:pPr eaLnBrk="1" hangingPunct="1">
                <a:spcBef>
                  <a:spcPct val="0"/>
                </a:spcBef>
              </a:pPr>
              <a:t>30</a:t>
            </a:fld>
            <a:endParaRPr lang="de-DE" altLang="de-DE" sz="14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6691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8CB2AF-9D3F-478A-9A5A-D47DAB61C69F}" type="slidenum">
              <a:rPr lang="de-DE" altLang="de-DE" sz="1400">
                <a:cs typeface="Times New Roman" panose="02020603050405020304" pitchFamily="18" charset="0"/>
              </a:rPr>
              <a:pPr eaLnBrk="1" hangingPunct="1">
                <a:spcBef>
                  <a:spcPct val="0"/>
                </a:spcBef>
              </a:pPr>
              <a:t>31</a:t>
            </a:fld>
            <a:endParaRPr lang="de-DE" altLang="de-DE" sz="1400">
              <a:cs typeface="Times New Roman" panose="02020603050405020304" pitchFamily="18" charset="0"/>
            </a:endParaRPr>
          </a:p>
        </p:txBody>
      </p:sp>
      <p:sp>
        <p:nvSpPr>
          <p:cNvPr id="146435" name="Rectangle 1026"/>
          <p:cNvSpPr>
            <a:spLocks noGrp="1" noRot="1" noChangeAspect="1" noChangeArrowheads="1" noTextEdit="1"/>
          </p:cNvSpPr>
          <p:nvPr>
            <p:ph type="sldImg"/>
          </p:nvPr>
        </p:nvSpPr>
        <p:spPr>
          <a:xfrm>
            <a:off x="141288" y="768350"/>
            <a:ext cx="6821487" cy="3836988"/>
          </a:xfrm>
          <a:ln/>
        </p:spPr>
      </p:sp>
      <p:sp>
        <p:nvSpPr>
          <p:cNvPr id="1464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57465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242D47-F20A-4F07-B3A3-CC6CCCF90694}" type="slidenum">
              <a:rPr lang="de-DE" altLang="de-DE" sz="1400">
                <a:cs typeface="Times New Roman" panose="02020603050405020304" pitchFamily="18" charset="0"/>
              </a:rPr>
              <a:pPr eaLnBrk="1" hangingPunct="1">
                <a:spcBef>
                  <a:spcPct val="0"/>
                </a:spcBef>
              </a:pPr>
              <a:t>32</a:t>
            </a:fld>
            <a:endParaRPr lang="de-DE" altLang="de-DE" sz="14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25691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B27916-CE85-4F16-ADBF-02EB655B55C7}" type="slidenum">
              <a:rPr lang="de-DE" altLang="de-DE" sz="1400">
                <a:cs typeface="Times New Roman" panose="02020603050405020304" pitchFamily="18" charset="0"/>
              </a:rPr>
              <a:pPr eaLnBrk="1" hangingPunct="1">
                <a:spcBef>
                  <a:spcPct val="0"/>
                </a:spcBef>
              </a:pPr>
              <a:t>33</a:t>
            </a:fld>
            <a:endParaRPr lang="de-DE" altLang="de-DE" sz="1400">
              <a:cs typeface="Times New Roman" panose="02020603050405020304" pitchFamily="18" charset="0"/>
            </a:endParaRPr>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77452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85E47D-A0D6-44D0-9990-76DEF1BBC326}" type="slidenum">
              <a:rPr lang="de-DE" altLang="de-DE" sz="1400">
                <a:cs typeface="Times New Roman" panose="02020603050405020304" pitchFamily="18" charset="0"/>
              </a:rPr>
              <a:pPr eaLnBrk="1" hangingPunct="1">
                <a:spcBef>
                  <a:spcPct val="0"/>
                </a:spcBef>
              </a:pPr>
              <a:t>35</a:t>
            </a:fld>
            <a:endParaRPr lang="de-DE" altLang="de-DE" sz="14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58629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29A4A0-DE77-4A0C-905D-04E94CB29283}" type="slidenum">
              <a:rPr lang="de-DE" altLang="de-DE" sz="1400">
                <a:cs typeface="Times New Roman" panose="02020603050405020304" pitchFamily="18" charset="0"/>
              </a:rPr>
              <a:pPr eaLnBrk="1" hangingPunct="1">
                <a:spcBef>
                  <a:spcPct val="0"/>
                </a:spcBef>
              </a:pPr>
              <a:t>36</a:t>
            </a:fld>
            <a:endParaRPr lang="de-DE" altLang="de-DE" sz="14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77589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4D02AA-93A2-4474-B488-02FF510C1EA1}" type="slidenum">
              <a:rPr lang="de-DE" altLang="de-DE" sz="1400">
                <a:cs typeface="Times New Roman" panose="02020603050405020304" pitchFamily="18" charset="0"/>
              </a:rPr>
              <a:pPr eaLnBrk="1" hangingPunct="1">
                <a:spcBef>
                  <a:spcPct val="0"/>
                </a:spcBef>
              </a:pPr>
              <a:t>37</a:t>
            </a:fld>
            <a:endParaRPr lang="de-DE" altLang="de-DE" sz="14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24856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936068-5A7E-4BB1-9C8A-BAEF8702C461}" type="slidenum">
              <a:rPr lang="de-DE" altLang="de-DE" sz="1400">
                <a:cs typeface="Times New Roman" panose="02020603050405020304" pitchFamily="18" charset="0"/>
              </a:rPr>
              <a:pPr eaLnBrk="1" hangingPunct="1">
                <a:spcBef>
                  <a:spcPct val="0"/>
                </a:spcBef>
              </a:pPr>
              <a:t>38</a:t>
            </a:fld>
            <a:endParaRPr lang="de-DE" altLang="de-DE" sz="14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51343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5A42D1-C6B0-4C4A-9BDD-47F5759A9A11}" type="slidenum">
              <a:rPr lang="de-DE" altLang="de-DE" sz="1400">
                <a:cs typeface="Times New Roman" panose="02020603050405020304" pitchFamily="18" charset="0"/>
              </a:rPr>
              <a:pPr eaLnBrk="1" hangingPunct="1">
                <a:spcBef>
                  <a:spcPct val="0"/>
                </a:spcBef>
              </a:pPr>
              <a:t>39</a:t>
            </a:fld>
            <a:endParaRPr lang="de-DE" altLang="de-DE" sz="14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82894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CCFEAC-702B-4454-A946-9682B7A929F3}" type="slidenum">
              <a:rPr lang="de-DE" altLang="de-DE" sz="1400">
                <a:cs typeface="Times New Roman" panose="02020603050405020304" pitchFamily="18" charset="0"/>
              </a:rPr>
              <a:pPr eaLnBrk="1" hangingPunct="1">
                <a:spcBef>
                  <a:spcPct val="0"/>
                </a:spcBef>
              </a:pPr>
              <a:t>40</a:t>
            </a:fld>
            <a:endParaRPr lang="de-DE" altLang="de-DE" sz="14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74924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9A6789-9FD3-4E95-809C-B140DCC23F94}" type="slidenum">
              <a:rPr lang="de-DE" altLang="de-DE" sz="1400">
                <a:cs typeface="Times New Roman" panose="02020603050405020304" pitchFamily="18" charset="0"/>
              </a:rPr>
              <a:pPr eaLnBrk="1" hangingPunct="1">
                <a:spcBef>
                  <a:spcPct val="0"/>
                </a:spcBef>
              </a:pPr>
              <a:t>41</a:t>
            </a:fld>
            <a:endParaRPr lang="de-DE" altLang="de-DE" sz="14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59961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C945C4-B9DB-4637-B6C2-7D9000EE839C}" type="slidenum">
              <a:rPr lang="de-DE" altLang="de-DE" sz="1400">
                <a:cs typeface="Times New Roman" panose="02020603050405020304" pitchFamily="18" charset="0"/>
              </a:rPr>
              <a:pPr eaLnBrk="1" hangingPunct="1">
                <a:spcBef>
                  <a:spcPct val="0"/>
                </a:spcBef>
              </a:pPr>
              <a:t>42</a:t>
            </a:fld>
            <a:endParaRPr lang="de-DE" altLang="de-DE" sz="14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60881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F5A43D-9A78-44F6-ABB5-1ABB5E3D978F}" type="slidenum">
              <a:rPr lang="de-DE" altLang="de-DE" sz="1400">
                <a:cs typeface="Times New Roman" panose="02020603050405020304" pitchFamily="18" charset="0"/>
              </a:rPr>
              <a:pPr eaLnBrk="1" hangingPunct="1">
                <a:spcBef>
                  <a:spcPct val="0"/>
                </a:spcBef>
              </a:pPr>
              <a:t>43</a:t>
            </a:fld>
            <a:endParaRPr lang="de-DE" altLang="de-DE" sz="14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78619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CE5866-D4B3-4EFC-B6F3-F43AF178B349}" type="slidenum">
              <a:rPr lang="de-DE" altLang="de-DE" sz="1400">
                <a:cs typeface="Times New Roman" panose="02020603050405020304" pitchFamily="18" charset="0"/>
              </a:rPr>
              <a:pPr eaLnBrk="1" hangingPunct="1">
                <a:spcBef>
                  <a:spcPct val="0"/>
                </a:spcBef>
              </a:pPr>
              <a:t>44</a:t>
            </a:fld>
            <a:endParaRPr lang="de-DE" altLang="de-DE" sz="14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1799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5E66C8-B8A7-4AA4-8709-B1E869BF0A1D}" type="slidenum">
              <a:rPr lang="de-DE" altLang="de-DE" sz="1400">
                <a:cs typeface="Times New Roman" panose="02020603050405020304" pitchFamily="18" charset="0"/>
              </a:rPr>
              <a:pPr eaLnBrk="1" hangingPunct="1">
                <a:spcBef>
                  <a:spcPct val="0"/>
                </a:spcBef>
              </a:pPr>
              <a:t>45</a:t>
            </a:fld>
            <a:endParaRPr lang="de-DE" altLang="de-DE" sz="14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53396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F9F1B5-4C12-4BAA-A0AA-5E76FC5F7FF0}" type="slidenum">
              <a:rPr lang="de-DE" altLang="de-DE" sz="1400">
                <a:cs typeface="Times New Roman" panose="02020603050405020304" pitchFamily="18" charset="0"/>
              </a:rPr>
              <a:pPr eaLnBrk="1" hangingPunct="1">
                <a:spcBef>
                  <a:spcPct val="0"/>
                </a:spcBef>
              </a:pPr>
              <a:t>46</a:t>
            </a:fld>
            <a:endParaRPr lang="de-DE" altLang="de-DE" sz="14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21381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CFED36-A37F-43D8-BDFD-9BA11DF9F5A2}" type="slidenum">
              <a:rPr lang="de-DE" altLang="de-DE" sz="1400">
                <a:cs typeface="Times New Roman" panose="02020603050405020304" pitchFamily="18" charset="0"/>
              </a:rPr>
              <a:pPr eaLnBrk="1" hangingPunct="1">
                <a:spcBef>
                  <a:spcPct val="0"/>
                </a:spcBef>
              </a:pPr>
              <a:t>47</a:t>
            </a:fld>
            <a:endParaRPr lang="de-DE" altLang="de-DE" sz="14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1576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CD174D-2066-4BC9-9D79-45A576CDF44F}" type="slidenum">
              <a:rPr lang="de-DE" altLang="de-DE" sz="1400">
                <a:cs typeface="Times New Roman" panose="02020603050405020304" pitchFamily="18" charset="0"/>
              </a:rPr>
              <a:pPr eaLnBrk="1" hangingPunct="1">
                <a:spcBef>
                  <a:spcPct val="0"/>
                </a:spcBef>
              </a:pPr>
              <a:t>48</a:t>
            </a:fld>
            <a:endParaRPr lang="de-DE" altLang="de-DE" sz="14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58344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202183-DF0B-4795-B76E-8A5913FEB7D2}" type="slidenum">
              <a:rPr lang="de-DE" altLang="de-DE" sz="1400">
                <a:cs typeface="Times New Roman" panose="02020603050405020304" pitchFamily="18" charset="0"/>
              </a:rPr>
              <a:pPr eaLnBrk="1" hangingPunct="1">
                <a:spcBef>
                  <a:spcPct val="0"/>
                </a:spcBef>
              </a:pPr>
              <a:t>49</a:t>
            </a:fld>
            <a:endParaRPr lang="de-DE" altLang="de-DE" sz="14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98971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3A40F6-08F4-45DF-B681-613E7B095CA7}" type="slidenum">
              <a:rPr lang="de-DE" altLang="de-DE" sz="1400">
                <a:cs typeface="Times New Roman" panose="02020603050405020304" pitchFamily="18" charset="0"/>
              </a:rPr>
              <a:pPr eaLnBrk="1" hangingPunct="1">
                <a:spcBef>
                  <a:spcPct val="0"/>
                </a:spcBef>
              </a:pPr>
              <a:t>50</a:t>
            </a:fld>
            <a:endParaRPr lang="de-DE" altLang="de-DE" sz="14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745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B9B2B6-2AB9-4D98-BD5C-AC8C340C24F1}" type="slidenum">
              <a:rPr lang="de-DE" altLang="de-DE" sz="1400">
                <a:cs typeface="Times New Roman" panose="02020603050405020304" pitchFamily="18" charset="0"/>
              </a:rPr>
              <a:pPr eaLnBrk="1" hangingPunct="1">
                <a:spcBef>
                  <a:spcPct val="0"/>
                </a:spcBef>
              </a:pPr>
              <a:t>51</a:t>
            </a:fld>
            <a:endParaRPr lang="de-DE" altLang="de-DE" sz="1400">
              <a:cs typeface="Times New Roman" panose="02020603050405020304" pitchFamily="18" charset="0"/>
            </a:endParaRPr>
          </a:p>
        </p:txBody>
      </p:sp>
      <p:sp>
        <p:nvSpPr>
          <p:cNvPr id="165891" name="Rectangle 1026"/>
          <p:cNvSpPr>
            <a:spLocks noGrp="1" noRot="1" noChangeAspect="1" noChangeArrowheads="1" noTextEdit="1"/>
          </p:cNvSpPr>
          <p:nvPr>
            <p:ph type="sldImg"/>
          </p:nvPr>
        </p:nvSpPr>
        <p:spPr>
          <a:xfrm>
            <a:off x="141288" y="768350"/>
            <a:ext cx="6821487" cy="3836988"/>
          </a:xfrm>
          <a:ln/>
        </p:spPr>
      </p:sp>
      <p:sp>
        <p:nvSpPr>
          <p:cNvPr id="165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65548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DB8D8C-5D0D-4BEE-8603-0C284878D3E3}" type="slidenum">
              <a:rPr lang="de-DE" altLang="de-DE" sz="1400">
                <a:cs typeface="Times New Roman" panose="02020603050405020304" pitchFamily="18" charset="0"/>
              </a:rPr>
              <a:pPr eaLnBrk="1" hangingPunct="1">
                <a:spcBef>
                  <a:spcPct val="0"/>
                </a:spcBef>
              </a:pPr>
              <a:t>52</a:t>
            </a:fld>
            <a:endParaRPr lang="de-DE" altLang="de-DE" sz="14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80792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5E7800-0EB7-47C0-9453-EA9BFCB13063}" type="slidenum">
              <a:rPr lang="de-DE" altLang="de-DE" sz="1400">
                <a:cs typeface="Times New Roman" panose="02020603050405020304" pitchFamily="18" charset="0"/>
              </a:rPr>
              <a:pPr eaLnBrk="1" hangingPunct="1">
                <a:spcBef>
                  <a:spcPct val="0"/>
                </a:spcBef>
              </a:pPr>
              <a:t>53</a:t>
            </a:fld>
            <a:endParaRPr lang="de-DE" altLang="de-DE" sz="14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99344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E99495-130C-46B9-8A5E-F10FFB8F54B3}" type="slidenum">
              <a:rPr lang="de-DE" altLang="de-DE" sz="1400">
                <a:cs typeface="Times New Roman" panose="02020603050405020304" pitchFamily="18" charset="0"/>
              </a:rPr>
              <a:pPr eaLnBrk="1" hangingPunct="1">
                <a:spcBef>
                  <a:spcPct val="0"/>
                </a:spcBef>
              </a:pPr>
              <a:t>54</a:t>
            </a:fld>
            <a:endParaRPr lang="de-DE" altLang="de-DE" sz="14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61209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56682D-9ECD-41D9-9740-25CF572DBCAB}" type="slidenum">
              <a:rPr lang="de-DE" altLang="de-DE" sz="1400">
                <a:cs typeface="Times New Roman" panose="02020603050405020304" pitchFamily="18" charset="0"/>
              </a:rPr>
              <a:pPr eaLnBrk="1" hangingPunct="1">
                <a:spcBef>
                  <a:spcPct val="0"/>
                </a:spcBef>
              </a:pPr>
              <a:t>55</a:t>
            </a:fld>
            <a:endParaRPr lang="de-DE" altLang="de-DE" sz="14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06843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B6D55A-3149-4C36-BB36-B1C4C023874E}" type="slidenum">
              <a:rPr lang="de-DE" altLang="de-DE" sz="1400">
                <a:cs typeface="Times New Roman" panose="02020603050405020304" pitchFamily="18" charset="0"/>
              </a:rPr>
              <a:pPr eaLnBrk="1" hangingPunct="1">
                <a:spcBef>
                  <a:spcPct val="0"/>
                </a:spcBef>
              </a:pPr>
              <a:t>56</a:t>
            </a:fld>
            <a:endParaRPr lang="de-DE" altLang="de-DE" sz="14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43374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679070-4D19-43C9-920A-4693ACC42702}" type="slidenum">
              <a:rPr lang="de-DE" altLang="de-DE" sz="1400">
                <a:cs typeface="Times New Roman" panose="02020603050405020304" pitchFamily="18" charset="0"/>
              </a:rPr>
              <a:pPr eaLnBrk="1" hangingPunct="1">
                <a:spcBef>
                  <a:spcPct val="0"/>
                </a:spcBef>
              </a:pPr>
              <a:t>57</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79407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5A1F9D-752F-4FCE-B944-DFEA7ACA942C}" type="slidenum">
              <a:rPr lang="de-DE" altLang="de-DE" sz="1400">
                <a:cs typeface="Times New Roman" panose="02020603050405020304" pitchFamily="18" charset="0"/>
              </a:rPr>
              <a:pPr eaLnBrk="1" hangingPunct="1">
                <a:spcBef>
                  <a:spcPct val="0"/>
                </a:spcBef>
              </a:pPr>
              <a:t>58</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56177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439BFD-D290-4000-BCA4-513110530C28}" type="slidenum">
              <a:rPr lang="de-DE" altLang="de-DE" sz="1400">
                <a:cs typeface="Times New Roman" panose="02020603050405020304" pitchFamily="18" charset="0"/>
              </a:rPr>
              <a:pPr eaLnBrk="1" hangingPunct="1">
                <a:spcBef>
                  <a:spcPct val="0"/>
                </a:spcBef>
              </a:pPr>
              <a:t>59</a:t>
            </a:fld>
            <a:endParaRPr lang="de-DE" altLang="de-DE" sz="14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40416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35A964-4312-42E2-A854-78145D6C2B87}" type="slidenum">
              <a:rPr lang="de-DE" altLang="de-DE" sz="1400">
                <a:cs typeface="Times New Roman" panose="02020603050405020304" pitchFamily="18" charset="0"/>
              </a:rPr>
              <a:pPr eaLnBrk="1" hangingPunct="1">
                <a:spcBef>
                  <a:spcPct val="0"/>
                </a:spcBef>
              </a:pPr>
              <a:t>60</a:t>
            </a:fld>
            <a:endParaRPr lang="de-DE" altLang="de-DE" sz="14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62956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DFDDA2-F891-40D1-B8F0-213BB6F37445}" type="slidenum">
              <a:rPr lang="de-DE" altLang="de-DE" sz="1400">
                <a:cs typeface="Times New Roman" panose="02020603050405020304" pitchFamily="18" charset="0"/>
              </a:rPr>
              <a:pPr eaLnBrk="1" hangingPunct="1">
                <a:spcBef>
                  <a:spcPct val="0"/>
                </a:spcBef>
              </a:pPr>
              <a:t>61</a:t>
            </a:fld>
            <a:endParaRPr lang="de-DE" altLang="de-DE" sz="1400">
              <a:cs typeface="Times New Roman" panose="02020603050405020304" pitchFamily="18" charset="0"/>
            </a:endParaRPr>
          </a:p>
        </p:txBody>
      </p:sp>
      <p:sp>
        <p:nvSpPr>
          <p:cNvPr id="176131" name="Rectangle 1026"/>
          <p:cNvSpPr>
            <a:spLocks noGrp="1" noRot="1" noChangeAspect="1" noChangeArrowheads="1" noTextEdit="1"/>
          </p:cNvSpPr>
          <p:nvPr>
            <p:ph type="sldImg"/>
          </p:nvPr>
        </p:nvSpPr>
        <p:spPr>
          <a:xfrm>
            <a:off x="141288" y="768350"/>
            <a:ext cx="6821487" cy="3836988"/>
          </a:xfrm>
          <a:ln/>
        </p:spPr>
      </p:sp>
      <p:sp>
        <p:nvSpPr>
          <p:cNvPr id="176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3736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D3C445-FB36-400B-8A85-EEECCE3AB9CD}" type="slidenum">
              <a:rPr lang="de-DE" altLang="de-DE" sz="1400">
                <a:cs typeface="Times New Roman" panose="02020603050405020304" pitchFamily="18" charset="0"/>
              </a:rPr>
              <a:pPr eaLnBrk="1" hangingPunct="1">
                <a:spcBef>
                  <a:spcPct val="0"/>
                </a:spcBef>
              </a:pPr>
              <a:t>62</a:t>
            </a:fld>
            <a:endParaRPr lang="de-DE" altLang="de-DE" sz="1400">
              <a:cs typeface="Times New Roman" panose="02020603050405020304" pitchFamily="18" charset="0"/>
            </a:endParaRPr>
          </a:p>
        </p:txBody>
      </p:sp>
      <p:sp>
        <p:nvSpPr>
          <p:cNvPr id="177155" name="Rectangle 1026"/>
          <p:cNvSpPr>
            <a:spLocks noGrp="1" noRot="1" noChangeAspect="1" noChangeArrowheads="1" noTextEdit="1"/>
          </p:cNvSpPr>
          <p:nvPr>
            <p:ph type="sldImg"/>
          </p:nvPr>
        </p:nvSpPr>
        <p:spPr>
          <a:xfrm>
            <a:off x="141288" y="768350"/>
            <a:ext cx="6821487" cy="3836988"/>
          </a:xfrm>
          <a:ln/>
        </p:spPr>
      </p:sp>
      <p:sp>
        <p:nvSpPr>
          <p:cNvPr id="1771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613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F5AC35-4047-4676-9BEA-983BB406E12B}" type="slidenum">
              <a:rPr lang="de-DE" altLang="de-DE" sz="1400">
                <a:cs typeface="Times New Roman" panose="02020603050405020304" pitchFamily="18" charset="0"/>
              </a:rPr>
              <a:pPr eaLnBrk="1" hangingPunct="1">
                <a:spcBef>
                  <a:spcPct val="0"/>
                </a:spcBef>
              </a:pPr>
              <a:t>63</a:t>
            </a:fld>
            <a:endParaRPr lang="de-DE" altLang="de-DE" sz="14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03749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9275AE-6C68-4766-A8AB-F103DA19993A}" type="slidenum">
              <a:rPr lang="de-DE" altLang="de-DE" sz="1400">
                <a:cs typeface="Times New Roman" panose="02020603050405020304" pitchFamily="18" charset="0"/>
              </a:rPr>
              <a:pPr eaLnBrk="1" hangingPunct="1">
                <a:spcBef>
                  <a:spcPct val="0"/>
                </a:spcBef>
              </a:pPr>
              <a:t>64</a:t>
            </a:fld>
            <a:endParaRPr lang="de-DE" altLang="de-DE" sz="14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0603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9275AE-6C68-4766-A8AB-F103DA19993A}" type="slidenum">
              <a:rPr lang="de-DE" altLang="de-DE" sz="1400">
                <a:cs typeface="Times New Roman" panose="02020603050405020304" pitchFamily="18" charset="0"/>
              </a:rPr>
              <a:pPr eaLnBrk="1" hangingPunct="1">
                <a:spcBef>
                  <a:spcPct val="0"/>
                </a:spcBef>
              </a:pPr>
              <a:t>65</a:t>
            </a:fld>
            <a:endParaRPr lang="de-DE" altLang="de-DE" sz="14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0603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9275AE-6C68-4766-A8AB-F103DA19993A}" type="slidenum">
              <a:rPr lang="de-DE" altLang="de-DE" sz="1400">
                <a:cs typeface="Times New Roman" panose="02020603050405020304" pitchFamily="18" charset="0"/>
              </a:rPr>
              <a:pPr eaLnBrk="1" hangingPunct="1">
                <a:spcBef>
                  <a:spcPct val="0"/>
                </a:spcBef>
              </a:pPr>
              <a:t>66</a:t>
            </a:fld>
            <a:endParaRPr lang="de-DE" altLang="de-DE" sz="14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0603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9275AE-6C68-4766-A8AB-F103DA19993A}" type="slidenum">
              <a:rPr lang="de-DE" altLang="de-DE" sz="1400">
                <a:cs typeface="Times New Roman" panose="02020603050405020304" pitchFamily="18" charset="0"/>
              </a:rPr>
              <a:pPr eaLnBrk="1" hangingPunct="1">
                <a:spcBef>
                  <a:spcPct val="0"/>
                </a:spcBef>
              </a:pPr>
              <a:t>67</a:t>
            </a:fld>
            <a:endParaRPr lang="de-DE" altLang="de-DE" sz="14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0603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9275AE-6C68-4766-A8AB-F103DA19993A}" type="slidenum">
              <a:rPr lang="de-DE" altLang="de-DE" sz="1400">
                <a:cs typeface="Times New Roman" panose="02020603050405020304" pitchFamily="18" charset="0"/>
              </a:rPr>
              <a:pPr eaLnBrk="1" hangingPunct="1">
                <a:spcBef>
                  <a:spcPct val="0"/>
                </a:spcBef>
              </a:pPr>
              <a:t>68</a:t>
            </a:fld>
            <a:endParaRPr lang="de-DE" altLang="de-DE" sz="14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0603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9275AE-6C68-4766-A8AB-F103DA19993A}" type="slidenum">
              <a:rPr lang="de-DE" altLang="de-DE" sz="1400">
                <a:cs typeface="Times New Roman" panose="02020603050405020304" pitchFamily="18" charset="0"/>
              </a:rPr>
              <a:pPr eaLnBrk="1" hangingPunct="1">
                <a:spcBef>
                  <a:spcPct val="0"/>
                </a:spcBef>
              </a:pPr>
              <a:t>69</a:t>
            </a:fld>
            <a:endParaRPr lang="de-DE" altLang="de-DE" sz="14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0603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9275AE-6C68-4766-A8AB-F103DA19993A}" type="slidenum">
              <a:rPr lang="de-DE" altLang="de-DE" sz="1400">
                <a:cs typeface="Times New Roman" panose="02020603050405020304" pitchFamily="18" charset="0"/>
              </a:rPr>
              <a:pPr eaLnBrk="1" hangingPunct="1">
                <a:spcBef>
                  <a:spcPct val="0"/>
                </a:spcBef>
              </a:pPr>
              <a:t>70</a:t>
            </a:fld>
            <a:endParaRPr lang="de-DE" altLang="de-DE" sz="14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0603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0DB25B-F161-4D35-AAAD-9F67A5E119F9}" type="slidenum">
              <a:rPr lang="de-DE" altLang="de-DE" sz="1400">
                <a:cs typeface="Times New Roman" panose="02020603050405020304" pitchFamily="18" charset="0"/>
              </a:rPr>
              <a:pPr eaLnBrk="1" hangingPunct="1">
                <a:spcBef>
                  <a:spcPct val="0"/>
                </a:spcBef>
              </a:pPr>
              <a:t>71</a:t>
            </a:fld>
            <a:endParaRPr lang="de-DE" altLang="de-DE" sz="14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27429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0DB25B-F161-4D35-AAAD-9F67A5E119F9}" type="slidenum">
              <a:rPr lang="de-DE" altLang="de-DE" sz="1400">
                <a:cs typeface="Times New Roman" panose="02020603050405020304" pitchFamily="18" charset="0"/>
              </a:rPr>
              <a:pPr eaLnBrk="1" hangingPunct="1">
                <a:spcBef>
                  <a:spcPct val="0"/>
                </a:spcBef>
              </a:pPr>
              <a:t>72</a:t>
            </a:fld>
            <a:endParaRPr lang="de-DE" altLang="de-DE" sz="14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274297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0DB25B-F161-4D35-AAAD-9F67A5E119F9}" type="slidenum">
              <a:rPr lang="de-DE" altLang="de-DE" sz="1400">
                <a:cs typeface="Times New Roman" panose="02020603050405020304" pitchFamily="18" charset="0"/>
              </a:rPr>
              <a:pPr eaLnBrk="1" hangingPunct="1">
                <a:spcBef>
                  <a:spcPct val="0"/>
                </a:spcBef>
              </a:pPr>
              <a:t>73</a:t>
            </a:fld>
            <a:endParaRPr lang="de-DE" altLang="de-DE" sz="14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27429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C8C74E-F2AA-488A-8212-78E98DD648A8}" type="slidenum">
              <a:rPr lang="de-DE" altLang="de-DE" sz="1400">
                <a:cs typeface="Times New Roman" panose="02020603050405020304" pitchFamily="18" charset="0"/>
              </a:rPr>
              <a:pPr eaLnBrk="1" hangingPunct="1">
                <a:spcBef>
                  <a:spcPct val="0"/>
                </a:spcBef>
              </a:pPr>
              <a:t>75</a:t>
            </a:fld>
            <a:endParaRPr lang="de-DE" altLang="de-DE" sz="14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37386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76</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138113" y="768350"/>
            <a:ext cx="6824662" cy="3836988"/>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794509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77</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138113" y="768350"/>
            <a:ext cx="6824662" cy="3836988"/>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294827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78</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138113" y="768350"/>
            <a:ext cx="6824662" cy="3836988"/>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515576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79</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138113" y="768350"/>
            <a:ext cx="6824662" cy="3836988"/>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013931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80</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138113" y="768350"/>
            <a:ext cx="6824662" cy="3836988"/>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6764151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3147A-69CF-4B07-AF9B-070502E90E48}" type="slidenum">
              <a:rPr lang="de-DE" smtClean="0">
                <a:solidFill>
                  <a:prstClr val="black"/>
                </a:solidFill>
              </a:rPr>
              <a:pPr/>
              <a:t>81</a:t>
            </a:fld>
            <a:endParaRPr lang="de-DE">
              <a:solidFill>
                <a:prstClr val="black"/>
              </a:solidFill>
            </a:endParaRPr>
          </a:p>
        </p:txBody>
      </p:sp>
      <p:sp>
        <p:nvSpPr>
          <p:cNvPr id="17411" name="Rectangle 2"/>
          <p:cNvSpPr>
            <a:spLocks noGrp="1" noRot="1" noChangeAspect="1" noChangeArrowheads="1" noTextEdit="1"/>
          </p:cNvSpPr>
          <p:nvPr>
            <p:ph type="sldImg"/>
          </p:nvPr>
        </p:nvSpPr>
        <p:spPr>
          <a:xfrm>
            <a:off x="138113" y="768350"/>
            <a:ext cx="6824662" cy="3836988"/>
          </a:xfrm>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5985696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86A3D692-DD2E-4FE3-A228-0D6319512E0D}" type="slidenum">
              <a:rPr lang="de-DE" smtClean="0">
                <a:solidFill>
                  <a:prstClr val="black"/>
                </a:solidFill>
              </a:rPr>
              <a:pPr/>
              <a:t>82</a:t>
            </a:fld>
            <a:endParaRPr lang="de-DE">
              <a:solidFill>
                <a:prstClr val="black"/>
              </a:solidFill>
            </a:endParaRPr>
          </a:p>
        </p:txBody>
      </p:sp>
      <p:sp>
        <p:nvSpPr>
          <p:cNvPr id="23555" name="Rectangle 2"/>
          <p:cNvSpPr>
            <a:spLocks noGrp="1" noRot="1" noChangeAspect="1" noChangeArrowheads="1" noTextEdit="1"/>
          </p:cNvSpPr>
          <p:nvPr>
            <p:ph type="sldImg"/>
          </p:nvPr>
        </p:nvSpPr>
        <p:spPr>
          <a:xfrm>
            <a:off x="138113" y="768350"/>
            <a:ext cx="6824662" cy="3836988"/>
          </a:xfrm>
          <a:ln/>
        </p:spPr>
      </p:sp>
      <p:sp>
        <p:nvSpPr>
          <p:cNvPr id="235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245442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1136681-ACD8-45BF-BE04-A1741B2005D1}" type="slidenum">
              <a:rPr lang="de-DE" smtClean="0"/>
              <a:pPr>
                <a:defRPr/>
              </a:pPr>
              <a:t>83</a:t>
            </a:fld>
            <a:endParaRPr lang="de-DE"/>
          </a:p>
        </p:txBody>
      </p:sp>
    </p:spTree>
    <p:extLst>
      <p:ext uri="{BB962C8B-B14F-4D97-AF65-F5344CB8AC3E}">
        <p14:creationId xmlns:p14="http://schemas.microsoft.com/office/powerpoint/2010/main" val="89495538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1136681-ACD8-45BF-BE04-A1741B2005D1}" type="slidenum">
              <a:rPr lang="de-DE" smtClean="0"/>
              <a:pPr>
                <a:defRPr/>
              </a:pPr>
              <a:t>84</a:t>
            </a:fld>
            <a:endParaRPr lang="de-DE"/>
          </a:p>
        </p:txBody>
      </p:sp>
    </p:spTree>
    <p:extLst>
      <p:ext uri="{BB962C8B-B14F-4D97-AF65-F5344CB8AC3E}">
        <p14:creationId xmlns:p14="http://schemas.microsoft.com/office/powerpoint/2010/main" val="506363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Bruken</a:t>
            </a:r>
            <a:r>
              <a:rPr lang="en-US" altLang="ko-KR" sz="1000" b="0" dirty="0">
                <a:latin typeface="+mj-lt"/>
              </a:rPr>
              <a:t> </a:t>
            </a:r>
            <a:r>
              <a:rPr lang="en-US" altLang="ko-KR" sz="1000" b="0" dirty="0" err="1">
                <a:latin typeface="+mj-lt"/>
              </a:rPr>
              <a:t>av</a:t>
            </a:r>
            <a:r>
              <a:rPr lang="en-US" altLang="ko-KR" sz="1000" b="0" dirty="0">
                <a:latin typeface="+mj-lt"/>
              </a:rPr>
              <a:t> </a:t>
            </a:r>
            <a:r>
              <a:rPr lang="en-US" altLang="ko-KR" sz="1000" b="0" dirty="0" err="1">
                <a:latin typeface="+mj-lt"/>
              </a:rPr>
              <a:t>bilder</a:t>
            </a:r>
            <a:r>
              <a:rPr lang="en-US" altLang="ko-KR" sz="1000" b="0" dirty="0">
                <a:latin typeface="+mj-lt"/>
              </a:rPr>
              <a:t> </a:t>
            </a:r>
            <a:r>
              <a:rPr lang="en-US" altLang="ko-KR" sz="1000" b="0" dirty="0" err="1">
                <a:latin typeface="+mj-lt"/>
              </a:rPr>
              <a:t>i</a:t>
            </a:r>
            <a:r>
              <a:rPr lang="en-US" altLang="ko-KR" sz="1000" b="0" dirty="0">
                <a:latin typeface="+mj-lt"/>
              </a:rPr>
              <a:t> </a:t>
            </a:r>
            <a:r>
              <a:rPr lang="en-US" altLang="ko-KR" sz="1000" b="0" dirty="0" err="1">
                <a:latin typeface="+mj-lt"/>
              </a:rPr>
              <a:t>denne</a:t>
            </a:r>
            <a:r>
              <a:rPr lang="en-US" altLang="ko-KR" sz="1000" b="0" dirty="0">
                <a:latin typeface="+mj-lt"/>
              </a:rPr>
              <a:t> </a:t>
            </a:r>
            <a:r>
              <a:rPr lang="en-US" altLang="ko-KR" sz="1000" b="0" dirty="0" err="1">
                <a:latin typeface="+mj-lt"/>
              </a:rPr>
              <a:t>modulen</a:t>
            </a:r>
            <a:r>
              <a:rPr lang="en-US" altLang="ko-KR" sz="1000" b="0" dirty="0">
                <a:latin typeface="+mj-lt"/>
              </a:rPr>
              <a:t> </a:t>
            </a:r>
            <a:r>
              <a:rPr lang="en-US" altLang="ko-KR" sz="1000" b="0" dirty="0" err="1">
                <a:latin typeface="+mj-lt"/>
              </a:rPr>
              <a:t>skjer</a:t>
            </a:r>
            <a:r>
              <a:rPr lang="en-US" altLang="ko-KR" sz="1000" b="0" dirty="0">
                <a:latin typeface="+mj-lt"/>
              </a:rPr>
              <a:t> </a:t>
            </a:r>
            <a:r>
              <a:rPr lang="en-US" altLang="ko-KR" sz="1000" b="0" dirty="0" err="1">
                <a:latin typeface="+mj-lt"/>
              </a:rPr>
              <a:t>etter</a:t>
            </a:r>
            <a:r>
              <a:rPr lang="en-US" altLang="ko-KR" sz="1000" b="0" dirty="0">
                <a:latin typeface="+mj-lt"/>
              </a:rPr>
              <a:t> </a:t>
            </a:r>
            <a:r>
              <a:rPr lang="en-US" altLang="ko-KR" sz="1000" b="0" dirty="0" err="1">
                <a:latin typeface="+mj-lt"/>
              </a:rPr>
              <a:t>samtykke</a:t>
            </a:r>
            <a:r>
              <a:rPr lang="en-US" altLang="ko-KR" sz="1000" b="0" dirty="0">
                <a:latin typeface="+mj-lt"/>
              </a:rPr>
              <a:t> </a:t>
            </a:r>
            <a:r>
              <a:rPr lang="en-US" altLang="ko-KR" sz="1000" b="0" dirty="0" err="1">
                <a:latin typeface="+mj-lt"/>
              </a:rPr>
              <a:t>fra</a:t>
            </a:r>
            <a:r>
              <a:rPr lang="en-US" altLang="ko-KR" sz="1000" b="0" dirty="0">
                <a:latin typeface="+mj-lt"/>
              </a:rPr>
              <a:t> artist/</a:t>
            </a:r>
            <a:r>
              <a:rPr lang="en-US" altLang="ko-KR" sz="1000" b="0" dirty="0" err="1">
                <a:latin typeface="+mj-lt"/>
              </a:rPr>
              <a:t>opphavsrettshaver</a:t>
            </a:r>
            <a:r>
              <a:rPr lang="en-US" altLang="ko-KR" sz="1000" b="0" dirty="0">
                <a:latin typeface="+mj-lt"/>
              </a:rPr>
              <a:t>. Se </a:t>
            </a:r>
            <a:r>
              <a:rPr lang="en-US" altLang="ko-KR" sz="1000" b="0" dirty="0" err="1">
                <a:latin typeface="+mj-lt"/>
              </a:rPr>
              <a:t>slutten</a:t>
            </a:r>
            <a:r>
              <a:rPr lang="en-US" altLang="ko-KR" sz="1000" b="0" dirty="0">
                <a:latin typeface="+mj-lt"/>
              </a:rPr>
              <a:t> </a:t>
            </a:r>
            <a:r>
              <a:rPr lang="en-US" altLang="ko-KR" sz="1000" b="0" dirty="0" err="1">
                <a:latin typeface="+mj-lt"/>
              </a:rPr>
              <a:t>av</a:t>
            </a:r>
            <a:r>
              <a:rPr lang="en-US" altLang="ko-KR" sz="1000" b="0" dirty="0">
                <a:latin typeface="+mj-lt"/>
              </a:rPr>
              <a:t> </a:t>
            </a:r>
            <a:r>
              <a:rPr lang="en-US" altLang="ko-KR" sz="1000" b="0" dirty="0" err="1">
                <a:latin typeface="+mj-lt"/>
              </a:rPr>
              <a:t>presentasjonen</a:t>
            </a:r>
            <a:r>
              <a:rPr lang="en-US" altLang="ko-KR" sz="1000" b="0" dirty="0">
                <a:latin typeface="+mj-lt"/>
              </a:rPr>
              <a:t> for </a:t>
            </a:r>
            <a:r>
              <a:rPr lang="en-US" altLang="ko-KR" sz="1000" b="0" dirty="0" err="1">
                <a:latin typeface="+mj-lt"/>
              </a:rPr>
              <a:t>detaljer</a:t>
            </a:r>
            <a:r>
              <a:rPr lang="en-US" altLang="ko-KR" sz="1000" b="0" dirty="0">
                <a:latin typeface="+mj-lt"/>
              </a:rPr>
              <a:t> (artist, </a:t>
            </a:r>
            <a:r>
              <a:rPr lang="en-US" altLang="ko-KR" sz="1000" b="0" dirty="0" err="1">
                <a:latin typeface="+mj-lt"/>
              </a:rPr>
              <a:t>tittel</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7 – Å trekke forhastede slutninger II</a:t>
            </a:r>
            <a:endParaRPr lang="de-DE"/>
          </a:p>
        </p:txBody>
      </p:sp>
      <p:sp>
        <p:nvSpPr>
          <p:cNvPr id="4" name="Slide Number Placeholder 3"/>
          <p:cNvSpPr>
            <a:spLocks noGrp="1"/>
          </p:cNvSpPr>
          <p:nvPr>
            <p:ph type="sldNum" sz="quarter" idx="12"/>
          </p:nvPr>
        </p:nvSpPr>
        <p:spPr bwMode="gray"/>
        <p:txBody>
          <a:bodyPr/>
          <a:lstStyle>
            <a:lvl1pPr>
              <a:defRPr b="0"/>
            </a:lvl1pPr>
          </a:lstStyle>
          <a:p>
            <a:fld id="{ACA3BBE0-3AE2-458E-9314-BD61940B9D1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66A744E4-FC54-4805-998D-D07251ABB264}"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bwMode="gray"/>
        <p:txBody>
          <a:bodyPr/>
          <a:lstStyle>
            <a:lvl1pPr>
              <a:defRPr b="0"/>
            </a:lvl1pPr>
          </a:lstStyle>
          <a:p>
            <a:fld id="{3E038E13-3C49-4B65-9AD3-0AF609645D4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bwMode="gray"/>
        <p:txBody>
          <a:bodyPr/>
          <a:lstStyle>
            <a:lvl1pPr>
              <a:defRPr b="0"/>
            </a:lvl1pPr>
          </a:lstStyle>
          <a:p>
            <a:fld id="{ACA3BBE0-3AE2-458E-9314-BD61940B9D1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bwMode="gray"/>
        <p:txBody>
          <a:bodyPr/>
          <a:lstStyle>
            <a:lvl1pPr>
              <a:defRPr b="0"/>
            </a:lvl1pPr>
          </a:lstStyle>
          <a:p>
            <a:fld id="{ACA3BBE0-3AE2-458E-9314-BD61940B9D1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bwMode="gray"/>
        <p:txBody>
          <a:bodyPr/>
          <a:lstStyle>
            <a:lvl1pPr>
              <a:defRPr b="0"/>
            </a:lvl1pPr>
          </a:lstStyle>
          <a:p>
            <a:fld id="{02416B7E-134B-42E0-AF97-6270DCA32EA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7 – Å trekke forhastede slutninger II</a:t>
            </a:r>
            <a:endParaRPr lang="de-DE"/>
          </a:p>
        </p:txBody>
      </p:sp>
      <p:sp>
        <p:nvSpPr>
          <p:cNvPr id="4" name="Slide Number Placeholder 3"/>
          <p:cNvSpPr>
            <a:spLocks noGrp="1"/>
          </p:cNvSpPr>
          <p:nvPr>
            <p:ph type="sldNum" sz="quarter" idx="12"/>
          </p:nvPr>
        </p:nvSpPr>
        <p:spPr bwMode="gray"/>
        <p:txBody>
          <a:bodyPr/>
          <a:lstStyle>
            <a:lvl1pPr>
              <a:defRPr b="0"/>
            </a:lvl1pPr>
          </a:lstStyle>
          <a:p>
            <a:fld id="{379DF21B-56AA-47A9-A537-3A2C403F6EBC}"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nb-NO"/>
              <a:t>Metakognitív Tréning 7 – Å trekke forhastede slutninger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CA3BBE0-3AE2-458E-9314-BD61940B9D1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7 </a:t>
            </a:r>
            <a:r>
              <a:rPr lang="en-US" altLang="ja-JP" dirty="0">
                <a:latin typeface="+mn-lt"/>
                <a:ea typeface="+mn-ea"/>
                <a:cs typeface="+mn-cs"/>
              </a:rPr>
              <a:t>A – </a:t>
            </a:r>
            <a:r>
              <a:rPr lang="nb-NO" altLang="ko-KR" dirty="0">
                <a:latin typeface="+mn-lt"/>
                <a:ea typeface="+mn-ea"/>
                <a:cs typeface="+mn-cs"/>
              </a:rPr>
              <a:t>Å trekke forhastede slutninger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1097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Forhastede slutninger</a:t>
            </a:r>
          </a:p>
        </p:txBody>
      </p:sp>
      <p:sp>
        <p:nvSpPr>
          <p:cNvPr id="31746" name="Rectangle 2"/>
          <p:cNvSpPr>
            <a:spLocks noGrp="1" noChangeArrowheads="1"/>
          </p:cNvSpPr>
          <p:nvPr>
            <p:ph idx="1"/>
          </p:nvPr>
        </p:nvSpPr>
        <p:spPr/>
        <p:txBody>
          <a:bodyPr>
            <a:noAutofit/>
          </a:bodyPr>
          <a:lstStyle/>
          <a:p>
            <a:pPr algn="l" eaLnBrk="1" hangingPunct="1">
              <a:buClr>
                <a:srgbClr val="333333"/>
              </a:buClr>
            </a:pPr>
            <a:r>
              <a:rPr lang="en-US" altLang="de-DE" sz="2400" dirty="0">
                <a:solidFill>
                  <a:srgbClr val="333333"/>
                </a:solidFill>
              </a:rPr>
              <a:t>Vi trekker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slutninger</a:t>
            </a:r>
            <a:r>
              <a:rPr lang="en-US" altLang="de-DE" sz="2400" dirty="0">
                <a:solidFill>
                  <a:srgbClr val="333333"/>
                </a:solidFill>
              </a:rPr>
              <a:t> </a:t>
            </a:r>
            <a:r>
              <a:rPr lang="en-US" altLang="de-DE" sz="2400" dirty="0" err="1">
                <a:solidFill>
                  <a:srgbClr val="333333"/>
                </a:solidFill>
              </a:rPr>
              <a:t>uten</a:t>
            </a:r>
            <a:r>
              <a:rPr lang="en-US" altLang="de-DE" sz="2400" dirty="0">
                <a:solidFill>
                  <a:srgbClr val="333333"/>
                </a:solidFill>
              </a:rPr>
              <a:t> å </a:t>
            </a:r>
            <a:r>
              <a:rPr lang="en-US" altLang="de-DE" sz="2400" dirty="0" err="1">
                <a:solidFill>
                  <a:srgbClr val="333333"/>
                </a:solidFill>
              </a:rPr>
              <a:t>kjenne</a:t>
            </a:r>
            <a:r>
              <a:rPr lang="en-US" altLang="de-DE" sz="2400" dirty="0">
                <a:solidFill>
                  <a:srgbClr val="333333"/>
                </a:solidFill>
              </a:rPr>
              <a:t> den hele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fulle</a:t>
            </a:r>
            <a:r>
              <a:rPr lang="en-US" altLang="de-DE" sz="2400" dirty="0">
                <a:solidFill>
                  <a:srgbClr val="333333"/>
                </a:solidFill>
              </a:rPr>
              <a:t> </a:t>
            </a:r>
            <a:r>
              <a:rPr lang="en-US" altLang="de-DE" sz="2400" dirty="0" err="1">
                <a:solidFill>
                  <a:srgbClr val="333333"/>
                </a:solidFill>
              </a:rPr>
              <a:t>sannhet</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Grunner</a:t>
            </a:r>
            <a:r>
              <a:rPr lang="en-US" altLang="de-DE" sz="2400" dirty="0">
                <a:solidFill>
                  <a:srgbClr val="333333"/>
                </a:solidFill>
              </a:rPr>
              <a:t>/</a:t>
            </a:r>
            <a:r>
              <a:rPr lang="en-US" altLang="de-DE" sz="2400" dirty="0" err="1">
                <a:solidFill>
                  <a:srgbClr val="333333"/>
                </a:solidFill>
              </a:rPr>
              <a:t>fordeler</a:t>
            </a:r>
            <a:r>
              <a:rPr lang="en-US" altLang="de-DE" sz="2400" dirty="0">
                <a:solidFill>
                  <a:srgbClr val="333333"/>
                </a:solidFill>
              </a:rPr>
              <a:t>: </a:t>
            </a:r>
            <a:r>
              <a:rPr lang="en-US" altLang="de-DE" sz="2400" dirty="0">
                <a:solidFill>
                  <a:srgbClr val="004992"/>
                </a:solidFill>
              </a:rPr>
              <a:t>??? </a:t>
            </a:r>
            <a:r>
              <a:rPr lang="en-US" altLang="de-DE" sz="2400" dirty="0">
                <a:solidFill>
                  <a:srgbClr val="FFFFFF"/>
                </a:solidFill>
              </a:rPr>
              <a:t>sparer </a:t>
            </a:r>
            <a:r>
              <a:rPr lang="en-US" altLang="de-DE" sz="2400" dirty="0" err="1">
                <a:solidFill>
                  <a:srgbClr val="FFFFFF"/>
                </a:solidFill>
              </a:rPr>
              <a:t>tid</a:t>
            </a:r>
            <a:r>
              <a:rPr lang="en-US" altLang="de-DE" sz="2400" dirty="0">
                <a:solidFill>
                  <a:srgbClr val="FFFFFF"/>
                </a:solidFill>
              </a:rPr>
              <a:t>, </a:t>
            </a:r>
            <a:r>
              <a:rPr lang="en-US" altLang="de-DE" sz="2400" dirty="0" err="1">
                <a:solidFill>
                  <a:srgbClr val="FFFFFF"/>
                </a:solidFill>
              </a:rPr>
              <a:t>gir</a:t>
            </a:r>
            <a:r>
              <a:rPr lang="en-US" altLang="de-DE" sz="2400" dirty="0">
                <a:solidFill>
                  <a:srgbClr val="FFFFFF"/>
                </a:solidFill>
              </a:rPr>
              <a:t> </a:t>
            </a:r>
            <a:r>
              <a:rPr lang="en-US" altLang="de-DE" sz="2400" dirty="0" err="1">
                <a:solidFill>
                  <a:srgbClr val="FFFFFF"/>
                </a:solidFill>
              </a:rPr>
              <a:t>trygghet</a:t>
            </a:r>
            <a:r>
              <a:rPr lang="en-US" altLang="de-DE" sz="2400" dirty="0">
                <a:solidFill>
                  <a:srgbClr val="FFFFFF"/>
                </a:solidFill>
              </a:rPr>
              <a:t>, </a:t>
            </a:r>
            <a:r>
              <a:rPr lang="en-US" altLang="de-DE" sz="2400" dirty="0" err="1">
                <a:solidFill>
                  <a:srgbClr val="FFFFFF"/>
                </a:solidFill>
              </a:rPr>
              <a:t>får</a:t>
            </a:r>
            <a:r>
              <a:rPr lang="en-US" altLang="de-DE" sz="2400" dirty="0">
                <a:solidFill>
                  <a:srgbClr val="FFFFFF"/>
                </a:solidFill>
              </a:rPr>
              <a:t> </a:t>
            </a:r>
            <a:r>
              <a:rPr lang="en-US" altLang="de-DE" sz="2400" dirty="0" err="1">
                <a:solidFill>
                  <a:srgbClr val="FFFFFF"/>
                </a:solidFill>
              </a:rPr>
              <a:t>oss</a:t>
            </a:r>
            <a:r>
              <a:rPr lang="en-US" altLang="de-DE" sz="2400" dirty="0">
                <a:solidFill>
                  <a:srgbClr val="FFFFFF"/>
                </a:solidFill>
              </a:rPr>
              <a:t> </a:t>
            </a:r>
            <a:r>
              <a:rPr lang="en-US" altLang="de-DE" sz="2400" dirty="0" err="1">
                <a:solidFill>
                  <a:srgbClr val="FFFFFF"/>
                </a:solidFill>
              </a:rPr>
              <a:t>til</a:t>
            </a:r>
            <a:r>
              <a:rPr lang="en-US" altLang="de-DE" sz="2400" dirty="0">
                <a:solidFill>
                  <a:srgbClr val="FFFFFF"/>
                </a:solidFill>
              </a:rPr>
              <a:t> å </a:t>
            </a:r>
            <a:r>
              <a:rPr lang="en-US" altLang="de-DE" sz="2400" dirty="0" err="1">
                <a:solidFill>
                  <a:srgbClr val="FFFFFF"/>
                </a:solidFill>
              </a:rPr>
              <a:t>virke</a:t>
            </a:r>
            <a:r>
              <a:rPr lang="en-US" altLang="de-DE" sz="2400" dirty="0">
                <a:solidFill>
                  <a:srgbClr val="FFFFFF"/>
                </a:solidFill>
              </a:rPr>
              <a:t> </a:t>
            </a:r>
            <a:r>
              <a:rPr lang="en-US" altLang="de-DE" sz="2400" dirty="0" err="1">
                <a:solidFill>
                  <a:srgbClr val="FFFFFF"/>
                </a:solidFill>
              </a:rPr>
              <a:t>bestemte</a:t>
            </a:r>
            <a:r>
              <a:rPr lang="en-US" altLang="de-DE" sz="2400" dirty="0">
                <a:solidFill>
                  <a:srgbClr val="FFFFFF"/>
                </a:solidFill>
              </a:rPr>
              <a:t> </a:t>
            </a:r>
            <a:r>
              <a:rPr lang="en-US" altLang="de-DE" sz="2400" dirty="0" err="1">
                <a:solidFill>
                  <a:srgbClr val="FFFFFF"/>
                </a:solidFill>
              </a:rPr>
              <a:t>og</a:t>
            </a:r>
            <a:r>
              <a:rPr lang="en-US" altLang="de-DE" sz="2400" dirty="0">
                <a:solidFill>
                  <a:srgbClr val="FFFFFF"/>
                </a:solidFill>
              </a:rPr>
              <a:t> </a:t>
            </a:r>
            <a:r>
              <a:rPr lang="en-US" altLang="de-DE" sz="2400" dirty="0" err="1">
                <a:solidFill>
                  <a:srgbClr val="FFFFFF"/>
                </a:solidFill>
              </a:rPr>
              <a:t>kompetente</a:t>
            </a:r>
            <a:r>
              <a:rPr lang="en-US" altLang="de-DE" sz="2400" dirty="0">
                <a:solidFill>
                  <a:srgbClr val="FFFFFF"/>
                </a:solidFill>
              </a:rPr>
              <a:t> (“</a:t>
            </a:r>
            <a:r>
              <a:rPr lang="en-US" altLang="de-DE" sz="2400" dirty="0" err="1">
                <a:solidFill>
                  <a:srgbClr val="FFFFFF"/>
                </a:solidFill>
              </a:rPr>
              <a:t>En</a:t>
            </a:r>
            <a:r>
              <a:rPr lang="en-US" altLang="de-DE" sz="2400" dirty="0">
                <a:solidFill>
                  <a:srgbClr val="FFFFFF"/>
                </a:solidFill>
              </a:rPr>
              <a:t> </a:t>
            </a:r>
            <a:r>
              <a:rPr lang="en-US" altLang="de-DE" sz="2400" dirty="0" err="1">
                <a:solidFill>
                  <a:srgbClr val="FFFFFF"/>
                </a:solidFill>
              </a:rPr>
              <a:t>uriktig</a:t>
            </a:r>
            <a:r>
              <a:rPr lang="en-US" altLang="de-DE" sz="2400" dirty="0">
                <a:solidFill>
                  <a:srgbClr val="FFFFFF"/>
                </a:solidFill>
              </a:rPr>
              <a:t> </a:t>
            </a:r>
            <a:r>
              <a:rPr lang="en-US" altLang="de-DE" sz="2400" dirty="0" err="1">
                <a:solidFill>
                  <a:srgbClr val="FFFFFF"/>
                </a:solidFill>
              </a:rPr>
              <a:t>beslutning</a:t>
            </a:r>
            <a:r>
              <a:rPr lang="en-US" altLang="de-DE" sz="2400" dirty="0">
                <a:solidFill>
                  <a:srgbClr val="FFFFFF"/>
                </a:solidFill>
              </a:rPr>
              <a:t> </a:t>
            </a:r>
            <a:r>
              <a:rPr lang="en-US" altLang="de-DE" sz="2400" dirty="0" err="1">
                <a:solidFill>
                  <a:srgbClr val="FFFFFF"/>
                </a:solidFill>
              </a:rPr>
              <a:t>er</a:t>
            </a:r>
            <a:r>
              <a:rPr lang="en-US" altLang="de-DE" sz="2400" dirty="0">
                <a:solidFill>
                  <a:srgbClr val="FFFFFF"/>
                </a:solidFill>
              </a:rPr>
              <a:t> </a:t>
            </a:r>
            <a:r>
              <a:rPr lang="en-US" altLang="de-DE" sz="2400" dirty="0" err="1">
                <a:solidFill>
                  <a:srgbClr val="FFFFFF"/>
                </a:solidFill>
              </a:rPr>
              <a:t>bedre</a:t>
            </a:r>
            <a:r>
              <a:rPr lang="en-US" altLang="de-DE" sz="2400" dirty="0">
                <a:solidFill>
                  <a:srgbClr val="FFFFFF"/>
                </a:solidFill>
              </a:rPr>
              <a:t> </a:t>
            </a:r>
            <a:r>
              <a:rPr lang="en-US" altLang="de-DE" sz="2400" dirty="0" err="1">
                <a:solidFill>
                  <a:srgbClr val="FFFFFF"/>
                </a:solidFill>
              </a:rPr>
              <a:t>enn</a:t>
            </a:r>
            <a:r>
              <a:rPr lang="en-US" altLang="de-DE" sz="2400" dirty="0">
                <a:solidFill>
                  <a:srgbClr val="FFFFFF"/>
                </a:solidFill>
              </a:rPr>
              <a:t> </a:t>
            </a:r>
            <a:r>
              <a:rPr lang="en-US" altLang="de-DE" sz="2400" dirty="0" err="1">
                <a:solidFill>
                  <a:srgbClr val="FFFFFF"/>
                </a:solidFill>
              </a:rPr>
              <a:t>ingen</a:t>
            </a:r>
            <a:r>
              <a:rPr lang="en-US" altLang="de-DE" sz="2400" dirty="0">
                <a:solidFill>
                  <a:srgbClr val="FFFFFF"/>
                </a:solidFill>
              </a:rPr>
              <a:t> </a:t>
            </a:r>
            <a:r>
              <a:rPr lang="en-US" altLang="de-DE" sz="2400" dirty="0" err="1">
                <a:solidFill>
                  <a:srgbClr val="FFFFFF"/>
                </a:solidFill>
              </a:rPr>
              <a:t>beslutning</a:t>
            </a:r>
            <a:r>
              <a:rPr lang="en-US" altLang="de-DE" sz="2400" dirty="0">
                <a:solidFill>
                  <a:srgbClr val="FFFFFF"/>
                </a:solidFill>
              </a:rPr>
              <a:t>”).</a:t>
            </a:r>
          </a:p>
          <a:p>
            <a:pPr marL="342900" indent="-342900" algn="l" eaLnBrk="1" hangingPunct="1">
              <a:buClr>
                <a:srgbClr val="333333"/>
              </a:buClr>
              <a:buFont typeface="WingDings"/>
              <a:buChar char=""/>
            </a:pPr>
            <a:r>
              <a:rPr lang="en-US" altLang="de-DE" sz="2400" dirty="0" err="1">
                <a:solidFill>
                  <a:srgbClr val="333333"/>
                </a:solidFill>
              </a:rPr>
              <a:t>Ulemper</a:t>
            </a:r>
            <a:r>
              <a:rPr lang="en-US" altLang="de-DE" sz="2400" dirty="0">
                <a:solidFill>
                  <a:srgbClr val="333333"/>
                </a:solidFill>
              </a:rPr>
              <a:t>: </a:t>
            </a:r>
            <a:r>
              <a:rPr lang="en-US" altLang="de-DE" sz="2400" dirty="0">
                <a:solidFill>
                  <a:srgbClr val="004992"/>
                </a:solidFill>
              </a:rPr>
              <a:t>??? </a:t>
            </a:r>
            <a:r>
              <a:rPr lang="en-US" altLang="de-DE" sz="2400" dirty="0" err="1">
                <a:solidFill>
                  <a:srgbClr val="FFFFFF"/>
                </a:solidFill>
              </a:rPr>
              <a:t>risiko</a:t>
            </a:r>
            <a:r>
              <a:rPr lang="en-US" altLang="de-DE" sz="2400" dirty="0">
                <a:solidFill>
                  <a:srgbClr val="FFFFFF"/>
                </a:solidFill>
              </a:rPr>
              <a:t> for å </a:t>
            </a:r>
            <a:r>
              <a:rPr lang="en-US" altLang="de-DE" sz="2400" dirty="0" err="1">
                <a:solidFill>
                  <a:srgbClr val="FFFFFF"/>
                </a:solidFill>
              </a:rPr>
              <a:t>foreta</a:t>
            </a:r>
            <a:r>
              <a:rPr lang="en-US" altLang="de-DE" sz="2400" dirty="0">
                <a:solidFill>
                  <a:srgbClr val="FFFFFF"/>
                </a:solidFill>
              </a:rPr>
              <a:t> </a:t>
            </a:r>
            <a:r>
              <a:rPr lang="en-US" altLang="de-DE" sz="2400" dirty="0" err="1">
                <a:solidFill>
                  <a:srgbClr val="FFFFFF"/>
                </a:solidFill>
              </a:rPr>
              <a:t>uriktige</a:t>
            </a:r>
            <a:r>
              <a:rPr lang="en-US" altLang="de-DE" sz="2400" dirty="0">
                <a:solidFill>
                  <a:srgbClr val="FFFFFF"/>
                </a:solidFill>
              </a:rPr>
              <a:t> </a:t>
            </a:r>
            <a:r>
              <a:rPr lang="en-US" altLang="de-DE" sz="2400" dirty="0" err="1">
                <a:solidFill>
                  <a:srgbClr val="FFFFFF"/>
                </a:solidFill>
              </a:rPr>
              <a:t>og</a:t>
            </a:r>
            <a:r>
              <a:rPr lang="en-US" altLang="de-DE" sz="2400" dirty="0">
                <a:solidFill>
                  <a:srgbClr val="FFFFFF"/>
                </a:solidFill>
              </a:rPr>
              <a:t> </a:t>
            </a:r>
            <a:r>
              <a:rPr lang="en-US" altLang="de-DE" sz="2400" dirty="0" err="1">
                <a:solidFill>
                  <a:srgbClr val="FFFFFF"/>
                </a:solidFill>
              </a:rPr>
              <a:t>farlige</a:t>
            </a:r>
            <a:r>
              <a:rPr lang="en-US" altLang="de-DE" sz="2400" dirty="0">
                <a:solidFill>
                  <a:srgbClr val="FFFFFF"/>
                </a:solidFill>
              </a:rPr>
              <a:t> </a:t>
            </a:r>
            <a:r>
              <a:rPr lang="en-US" altLang="de-DE" sz="2400" dirty="0" err="1">
                <a:solidFill>
                  <a:srgbClr val="FFFFFF"/>
                </a:solidFill>
              </a:rPr>
              <a:t>beslutninger</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66A744E4-FC54-4805-998D-D07251ABB264}" type="slidenum">
              <a:rPr lang="de-DE" altLang="de-DE" smtClean="0"/>
              <a:pPr/>
              <a:t>2</a:t>
            </a:fld>
            <a:endParaRPr lang="de-DE" altLang="de-DE"/>
          </a:p>
        </p:txBody>
      </p:sp>
    </p:spTree>
    <p:extLst>
      <p:ext uri="{BB962C8B-B14F-4D97-AF65-F5344CB8AC3E}">
        <p14:creationId xmlns:p14="http://schemas.microsoft.com/office/powerpoint/2010/main" val="337024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Forhastede slutninger</a:t>
            </a:r>
          </a:p>
        </p:txBody>
      </p:sp>
      <p:sp>
        <p:nvSpPr>
          <p:cNvPr id="31746" name="Rectangle 2"/>
          <p:cNvSpPr>
            <a:spLocks noGrp="1" noChangeArrowheads="1"/>
          </p:cNvSpPr>
          <p:nvPr>
            <p:ph idx="1"/>
          </p:nvPr>
        </p:nvSpPr>
        <p:spPr/>
        <p:txBody>
          <a:bodyPr>
            <a:noAutofit/>
          </a:bodyPr>
          <a:lstStyle/>
          <a:p>
            <a:pPr algn="l" eaLnBrk="1" hangingPunct="1">
              <a:buClr>
                <a:srgbClr val="333333"/>
              </a:buClr>
            </a:pPr>
            <a:r>
              <a:rPr lang="en-US" altLang="de-DE" sz="2400" dirty="0">
                <a:solidFill>
                  <a:srgbClr val="333333"/>
                </a:solidFill>
              </a:rPr>
              <a:t>Vi trekker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slutninger</a:t>
            </a:r>
            <a:r>
              <a:rPr lang="en-US" altLang="de-DE" sz="2400" dirty="0">
                <a:solidFill>
                  <a:srgbClr val="333333"/>
                </a:solidFill>
              </a:rPr>
              <a:t> </a:t>
            </a:r>
            <a:r>
              <a:rPr lang="en-US" altLang="de-DE" sz="2400" dirty="0" err="1">
                <a:solidFill>
                  <a:srgbClr val="333333"/>
                </a:solidFill>
              </a:rPr>
              <a:t>uten</a:t>
            </a:r>
            <a:r>
              <a:rPr lang="en-US" altLang="de-DE" sz="2400" dirty="0">
                <a:solidFill>
                  <a:srgbClr val="333333"/>
                </a:solidFill>
              </a:rPr>
              <a:t> å </a:t>
            </a:r>
            <a:r>
              <a:rPr lang="en-US" altLang="de-DE" sz="2400" dirty="0" err="1">
                <a:solidFill>
                  <a:srgbClr val="333333"/>
                </a:solidFill>
              </a:rPr>
              <a:t>kjenne</a:t>
            </a:r>
            <a:r>
              <a:rPr lang="en-US" altLang="de-DE" sz="2400" dirty="0">
                <a:solidFill>
                  <a:srgbClr val="333333"/>
                </a:solidFill>
              </a:rPr>
              <a:t> den hele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fulle</a:t>
            </a:r>
            <a:r>
              <a:rPr lang="en-US" altLang="de-DE" sz="2400" dirty="0">
                <a:solidFill>
                  <a:srgbClr val="333333"/>
                </a:solidFill>
              </a:rPr>
              <a:t> </a:t>
            </a:r>
            <a:r>
              <a:rPr lang="en-US" altLang="de-DE" sz="2400" dirty="0" err="1">
                <a:solidFill>
                  <a:srgbClr val="333333"/>
                </a:solidFill>
              </a:rPr>
              <a:t>sannhet</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Grunner</a:t>
            </a:r>
            <a:r>
              <a:rPr lang="en-US" altLang="de-DE" sz="2400" dirty="0">
                <a:solidFill>
                  <a:srgbClr val="333333"/>
                </a:solidFill>
              </a:rPr>
              <a:t>/</a:t>
            </a:r>
            <a:r>
              <a:rPr lang="en-US" altLang="de-DE" sz="2400" dirty="0" err="1">
                <a:solidFill>
                  <a:srgbClr val="333333"/>
                </a:solidFill>
              </a:rPr>
              <a:t>fordeler</a:t>
            </a:r>
            <a:r>
              <a:rPr lang="en-US" altLang="de-DE" sz="2400" dirty="0">
                <a:solidFill>
                  <a:srgbClr val="333333"/>
                </a:solidFill>
              </a:rPr>
              <a:t>:</a:t>
            </a:r>
            <a:r>
              <a:rPr lang="en-US" altLang="de-DE" sz="2400" dirty="0">
                <a:solidFill>
                  <a:srgbClr val="004992"/>
                </a:solidFill>
              </a:rPr>
              <a:t> sparer </a:t>
            </a:r>
            <a:r>
              <a:rPr lang="en-US" altLang="de-DE" sz="2400" dirty="0" err="1">
                <a:solidFill>
                  <a:srgbClr val="004992"/>
                </a:solidFill>
              </a:rPr>
              <a:t>tid</a:t>
            </a:r>
            <a:r>
              <a:rPr lang="en-US" altLang="de-DE" sz="2400" dirty="0">
                <a:solidFill>
                  <a:srgbClr val="004992"/>
                </a:solidFill>
              </a:rPr>
              <a:t>, </a:t>
            </a:r>
            <a:r>
              <a:rPr lang="en-US" altLang="de-DE" sz="2400" dirty="0" err="1">
                <a:solidFill>
                  <a:srgbClr val="004992"/>
                </a:solidFill>
              </a:rPr>
              <a:t>gir</a:t>
            </a:r>
            <a:r>
              <a:rPr lang="en-US" altLang="de-DE" sz="2400" dirty="0">
                <a:solidFill>
                  <a:srgbClr val="004992"/>
                </a:solidFill>
              </a:rPr>
              <a:t> </a:t>
            </a:r>
            <a:r>
              <a:rPr lang="en-US" altLang="de-DE" sz="2400" dirty="0" err="1">
                <a:solidFill>
                  <a:srgbClr val="004992"/>
                </a:solidFill>
              </a:rPr>
              <a:t>trygghet</a:t>
            </a:r>
            <a:r>
              <a:rPr lang="en-US" altLang="de-DE" sz="2400" dirty="0">
                <a:solidFill>
                  <a:srgbClr val="004992"/>
                </a:solidFill>
              </a:rPr>
              <a:t>, </a:t>
            </a:r>
            <a:r>
              <a:rPr lang="en-US" altLang="de-DE" sz="2400" dirty="0" err="1">
                <a:solidFill>
                  <a:srgbClr val="004992"/>
                </a:solidFill>
              </a:rPr>
              <a:t>får</a:t>
            </a:r>
            <a:r>
              <a:rPr lang="en-US" altLang="de-DE" sz="2400" dirty="0">
                <a:solidFill>
                  <a:srgbClr val="004992"/>
                </a:solidFill>
              </a:rPr>
              <a:t> </a:t>
            </a:r>
            <a:r>
              <a:rPr lang="en-US" altLang="de-DE" sz="2400" dirty="0" err="1">
                <a:solidFill>
                  <a:srgbClr val="004992"/>
                </a:solidFill>
              </a:rPr>
              <a:t>oss</a:t>
            </a:r>
            <a:r>
              <a:rPr lang="en-US" altLang="de-DE" sz="2400" dirty="0">
                <a:solidFill>
                  <a:srgbClr val="004992"/>
                </a:solidFill>
              </a:rPr>
              <a:t> </a:t>
            </a:r>
            <a:r>
              <a:rPr lang="en-US" altLang="de-DE" sz="2400" dirty="0" err="1">
                <a:solidFill>
                  <a:srgbClr val="004992"/>
                </a:solidFill>
              </a:rPr>
              <a:t>til</a:t>
            </a:r>
            <a:r>
              <a:rPr lang="en-US" altLang="de-DE" sz="2400" dirty="0">
                <a:solidFill>
                  <a:srgbClr val="004992"/>
                </a:solidFill>
              </a:rPr>
              <a:t> å </a:t>
            </a:r>
            <a:r>
              <a:rPr lang="en-US" altLang="de-DE" sz="2400" dirty="0" err="1">
                <a:solidFill>
                  <a:srgbClr val="004992"/>
                </a:solidFill>
              </a:rPr>
              <a:t>virke</a:t>
            </a:r>
            <a:r>
              <a:rPr lang="en-US" altLang="de-DE" sz="2400" dirty="0">
                <a:solidFill>
                  <a:srgbClr val="004992"/>
                </a:solidFill>
              </a:rPr>
              <a:t> </a:t>
            </a:r>
            <a:r>
              <a:rPr lang="en-US" altLang="de-DE" sz="2400" dirty="0" err="1">
                <a:solidFill>
                  <a:srgbClr val="004992"/>
                </a:solidFill>
              </a:rPr>
              <a:t>bestemte</a:t>
            </a:r>
            <a:r>
              <a:rPr lang="en-US" altLang="de-DE" sz="2400" dirty="0">
                <a:solidFill>
                  <a:srgbClr val="004992"/>
                </a:solidFill>
              </a:rPr>
              <a:t> </a:t>
            </a:r>
            <a:r>
              <a:rPr lang="en-US" altLang="de-DE" sz="2400" dirty="0" err="1">
                <a:solidFill>
                  <a:srgbClr val="004992"/>
                </a:solidFill>
              </a:rPr>
              <a:t>og</a:t>
            </a:r>
            <a:r>
              <a:rPr lang="en-US" altLang="de-DE" sz="2400" dirty="0">
                <a:solidFill>
                  <a:srgbClr val="004992"/>
                </a:solidFill>
              </a:rPr>
              <a:t> </a:t>
            </a:r>
            <a:r>
              <a:rPr lang="en-US" altLang="de-DE" sz="2400" dirty="0" err="1">
                <a:solidFill>
                  <a:srgbClr val="004992"/>
                </a:solidFill>
              </a:rPr>
              <a:t>kompetente</a:t>
            </a:r>
            <a:r>
              <a:rPr lang="en-US" altLang="de-DE" sz="2400" dirty="0">
                <a:solidFill>
                  <a:srgbClr val="004992"/>
                </a:solidFill>
              </a:rPr>
              <a:t> (“</a:t>
            </a:r>
            <a:r>
              <a:rPr lang="en-US" altLang="de-DE" sz="2400" dirty="0" err="1">
                <a:solidFill>
                  <a:srgbClr val="004992"/>
                </a:solidFill>
              </a:rPr>
              <a:t>En</a:t>
            </a:r>
            <a:r>
              <a:rPr lang="en-US" altLang="de-DE" sz="2400" dirty="0">
                <a:solidFill>
                  <a:srgbClr val="004992"/>
                </a:solidFill>
              </a:rPr>
              <a:t> </a:t>
            </a:r>
            <a:r>
              <a:rPr lang="en-US" altLang="de-DE" sz="2400" dirty="0" err="1">
                <a:solidFill>
                  <a:srgbClr val="004992"/>
                </a:solidFill>
              </a:rPr>
              <a:t>uriktig</a:t>
            </a:r>
            <a:r>
              <a:rPr lang="en-US" altLang="de-DE" sz="2400" dirty="0">
                <a:solidFill>
                  <a:srgbClr val="004992"/>
                </a:solidFill>
              </a:rPr>
              <a:t> </a:t>
            </a:r>
            <a:r>
              <a:rPr lang="en-US" altLang="de-DE" sz="2400" dirty="0" err="1">
                <a:solidFill>
                  <a:srgbClr val="004992"/>
                </a:solidFill>
              </a:rPr>
              <a:t>beslutning</a:t>
            </a:r>
            <a:r>
              <a:rPr lang="en-US" altLang="de-DE" sz="2400" dirty="0">
                <a:solidFill>
                  <a:srgbClr val="004992"/>
                </a:solidFill>
              </a:rPr>
              <a:t> </a:t>
            </a:r>
            <a:r>
              <a:rPr lang="en-US" altLang="de-DE" sz="2400" dirty="0" err="1">
                <a:solidFill>
                  <a:srgbClr val="004992"/>
                </a:solidFill>
              </a:rPr>
              <a:t>er</a:t>
            </a:r>
            <a:r>
              <a:rPr lang="en-US" altLang="de-DE" sz="2400" dirty="0">
                <a:solidFill>
                  <a:srgbClr val="004992"/>
                </a:solidFill>
              </a:rPr>
              <a:t> </a:t>
            </a:r>
            <a:r>
              <a:rPr lang="en-US" altLang="de-DE" sz="2400" dirty="0" err="1">
                <a:solidFill>
                  <a:srgbClr val="004992"/>
                </a:solidFill>
              </a:rPr>
              <a:t>bedre</a:t>
            </a:r>
            <a:r>
              <a:rPr lang="en-US" altLang="de-DE" sz="2400" dirty="0">
                <a:solidFill>
                  <a:srgbClr val="004992"/>
                </a:solidFill>
              </a:rPr>
              <a:t> </a:t>
            </a:r>
            <a:r>
              <a:rPr lang="en-US" altLang="de-DE" sz="2400" dirty="0" err="1">
                <a:solidFill>
                  <a:srgbClr val="004992"/>
                </a:solidFill>
              </a:rPr>
              <a:t>enn</a:t>
            </a:r>
            <a:r>
              <a:rPr lang="en-US" altLang="de-DE" sz="2400" dirty="0">
                <a:solidFill>
                  <a:srgbClr val="004992"/>
                </a:solidFill>
              </a:rPr>
              <a:t> </a:t>
            </a:r>
            <a:r>
              <a:rPr lang="en-US" altLang="de-DE" sz="2400" dirty="0" err="1">
                <a:solidFill>
                  <a:srgbClr val="004992"/>
                </a:solidFill>
              </a:rPr>
              <a:t>ingen</a:t>
            </a:r>
            <a:r>
              <a:rPr lang="en-US" altLang="de-DE" sz="2400" dirty="0">
                <a:solidFill>
                  <a:srgbClr val="004992"/>
                </a:solidFill>
              </a:rPr>
              <a:t> </a:t>
            </a:r>
            <a:r>
              <a:rPr lang="en-US" altLang="de-DE" sz="2400" dirty="0" err="1">
                <a:solidFill>
                  <a:srgbClr val="004992"/>
                </a:solidFill>
              </a:rPr>
              <a:t>beslutning</a:t>
            </a:r>
            <a:r>
              <a:rPr lang="en-US" altLang="de-DE" sz="2400" dirty="0">
                <a:solidFill>
                  <a:srgbClr val="004992"/>
                </a:solidFill>
              </a:rPr>
              <a:t>”).</a:t>
            </a:r>
          </a:p>
          <a:p>
            <a:pPr marL="342900" indent="-342900">
              <a:buClr>
                <a:srgbClr val="333333"/>
              </a:buClr>
              <a:buFont typeface="WingDings"/>
              <a:buChar char=""/>
            </a:pPr>
            <a:r>
              <a:rPr lang="en-US" altLang="de-DE" sz="2400" dirty="0" err="1">
                <a:solidFill>
                  <a:srgbClr val="333333"/>
                </a:solidFill>
              </a:rPr>
              <a:t>Ulemper</a:t>
            </a:r>
            <a:r>
              <a:rPr lang="en-US" altLang="de-DE" sz="2400" dirty="0">
                <a:solidFill>
                  <a:srgbClr val="333333"/>
                </a:solidFill>
              </a:rPr>
              <a:t>: </a:t>
            </a:r>
            <a:r>
              <a:rPr lang="en-US" altLang="de-DE" sz="2400" dirty="0">
                <a:solidFill>
                  <a:srgbClr val="004992"/>
                </a:solidFill>
              </a:rPr>
              <a:t>??? </a:t>
            </a:r>
            <a:r>
              <a:rPr lang="en-US" altLang="de-DE" sz="2400" dirty="0" err="1">
                <a:solidFill>
                  <a:srgbClr val="FFFFFF"/>
                </a:solidFill>
              </a:rPr>
              <a:t>risiko</a:t>
            </a:r>
            <a:r>
              <a:rPr lang="en-US" altLang="de-DE" sz="2400" dirty="0">
                <a:solidFill>
                  <a:srgbClr val="FFFFFF"/>
                </a:solidFill>
              </a:rPr>
              <a:t> for å </a:t>
            </a:r>
            <a:r>
              <a:rPr lang="en-US" altLang="de-DE" sz="2400" dirty="0" err="1">
                <a:solidFill>
                  <a:srgbClr val="FFFFFF"/>
                </a:solidFill>
              </a:rPr>
              <a:t>foreta</a:t>
            </a:r>
            <a:r>
              <a:rPr lang="en-US" altLang="de-DE" sz="2400" dirty="0">
                <a:solidFill>
                  <a:srgbClr val="FFFFFF"/>
                </a:solidFill>
              </a:rPr>
              <a:t> </a:t>
            </a:r>
            <a:r>
              <a:rPr lang="en-US" altLang="de-DE" sz="2400" dirty="0" err="1">
                <a:solidFill>
                  <a:srgbClr val="FFFFFF"/>
                </a:solidFill>
              </a:rPr>
              <a:t>uriktige</a:t>
            </a:r>
            <a:r>
              <a:rPr lang="en-US" altLang="de-DE" sz="2400" dirty="0">
                <a:solidFill>
                  <a:srgbClr val="FFFFFF"/>
                </a:solidFill>
              </a:rPr>
              <a:t> </a:t>
            </a:r>
            <a:r>
              <a:rPr lang="en-US" altLang="de-DE" sz="2400" dirty="0" err="1">
                <a:solidFill>
                  <a:srgbClr val="FFFFFF"/>
                </a:solidFill>
              </a:rPr>
              <a:t>og</a:t>
            </a:r>
            <a:r>
              <a:rPr lang="en-US" altLang="de-DE" sz="2400" dirty="0">
                <a:solidFill>
                  <a:srgbClr val="FFFFFF"/>
                </a:solidFill>
              </a:rPr>
              <a:t> </a:t>
            </a:r>
            <a:r>
              <a:rPr lang="en-US" altLang="de-DE" sz="2400" dirty="0" err="1">
                <a:solidFill>
                  <a:srgbClr val="FFFFFF"/>
                </a:solidFill>
              </a:rPr>
              <a:t>farlige</a:t>
            </a:r>
            <a:r>
              <a:rPr lang="en-US" altLang="de-DE" sz="2400" dirty="0">
                <a:solidFill>
                  <a:srgbClr val="FFFFFF"/>
                </a:solidFill>
              </a:rPr>
              <a:t> </a:t>
            </a:r>
            <a:r>
              <a:rPr lang="en-US" altLang="de-DE" sz="2400" dirty="0" err="1">
                <a:solidFill>
                  <a:srgbClr val="FFFFFF"/>
                </a:solidFill>
              </a:rPr>
              <a:t>beslutninger</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66A744E4-FC54-4805-998D-D07251ABB264}" type="slidenum">
              <a:rPr lang="de-DE" altLang="de-DE" smtClean="0"/>
              <a:pPr/>
              <a:t>3</a:t>
            </a:fld>
            <a:endParaRPr lang="de-DE" altLang="de-DE"/>
          </a:p>
        </p:txBody>
      </p:sp>
    </p:spTree>
    <p:extLst>
      <p:ext uri="{BB962C8B-B14F-4D97-AF65-F5344CB8AC3E}">
        <p14:creationId xmlns:p14="http://schemas.microsoft.com/office/powerpoint/2010/main" val="1568125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Forhastede slutninger</a:t>
            </a:r>
          </a:p>
        </p:txBody>
      </p:sp>
      <p:sp>
        <p:nvSpPr>
          <p:cNvPr id="31746" name="Rectangle 2"/>
          <p:cNvSpPr>
            <a:spLocks noGrp="1" noChangeArrowheads="1"/>
          </p:cNvSpPr>
          <p:nvPr>
            <p:ph idx="1"/>
          </p:nvPr>
        </p:nvSpPr>
        <p:spPr/>
        <p:txBody>
          <a:bodyPr>
            <a:noAutofit/>
          </a:bodyPr>
          <a:lstStyle/>
          <a:p>
            <a:pPr algn="l" eaLnBrk="1" hangingPunct="1">
              <a:buClr>
                <a:srgbClr val="333333"/>
              </a:buClr>
            </a:pPr>
            <a:r>
              <a:rPr lang="en-US" altLang="de-DE" sz="2400" dirty="0">
                <a:solidFill>
                  <a:srgbClr val="333333"/>
                </a:solidFill>
              </a:rPr>
              <a:t>Vi trekker </a:t>
            </a:r>
            <a:r>
              <a:rPr lang="en-US" altLang="de-DE" sz="2400" dirty="0" err="1">
                <a:solidFill>
                  <a:srgbClr val="333333"/>
                </a:solidFill>
              </a:rPr>
              <a:t>ofte</a:t>
            </a:r>
            <a:r>
              <a:rPr lang="en-US" altLang="de-DE" sz="2400" dirty="0">
                <a:solidFill>
                  <a:srgbClr val="333333"/>
                </a:solidFill>
              </a:rPr>
              <a:t> </a:t>
            </a:r>
            <a:r>
              <a:rPr lang="en-US" altLang="de-DE" sz="2400" dirty="0" err="1">
                <a:solidFill>
                  <a:srgbClr val="333333"/>
                </a:solidFill>
              </a:rPr>
              <a:t>slutninger</a:t>
            </a:r>
            <a:r>
              <a:rPr lang="en-US" altLang="de-DE" sz="2400" dirty="0">
                <a:solidFill>
                  <a:srgbClr val="333333"/>
                </a:solidFill>
              </a:rPr>
              <a:t> </a:t>
            </a:r>
            <a:r>
              <a:rPr lang="en-US" altLang="de-DE" sz="2400" dirty="0" err="1">
                <a:solidFill>
                  <a:srgbClr val="333333"/>
                </a:solidFill>
              </a:rPr>
              <a:t>uten</a:t>
            </a:r>
            <a:r>
              <a:rPr lang="en-US" altLang="de-DE" sz="2400" dirty="0">
                <a:solidFill>
                  <a:srgbClr val="333333"/>
                </a:solidFill>
              </a:rPr>
              <a:t> å </a:t>
            </a:r>
            <a:r>
              <a:rPr lang="en-US" altLang="de-DE" sz="2400" dirty="0" err="1">
                <a:solidFill>
                  <a:srgbClr val="333333"/>
                </a:solidFill>
              </a:rPr>
              <a:t>kjenne</a:t>
            </a:r>
            <a:r>
              <a:rPr lang="en-US" altLang="de-DE" sz="2400" dirty="0">
                <a:solidFill>
                  <a:srgbClr val="333333"/>
                </a:solidFill>
              </a:rPr>
              <a:t> den hele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fulle</a:t>
            </a:r>
            <a:r>
              <a:rPr lang="en-US" altLang="de-DE" sz="2400" dirty="0">
                <a:solidFill>
                  <a:srgbClr val="333333"/>
                </a:solidFill>
              </a:rPr>
              <a:t> </a:t>
            </a:r>
            <a:r>
              <a:rPr lang="en-US" altLang="de-DE" sz="2400" dirty="0" err="1">
                <a:solidFill>
                  <a:srgbClr val="333333"/>
                </a:solidFill>
              </a:rPr>
              <a:t>sannhet</a:t>
            </a:r>
            <a:r>
              <a:rPr lang="en-US" altLang="de-DE" sz="2400" dirty="0">
                <a:solidFill>
                  <a:srgbClr val="333333"/>
                </a:solidFill>
              </a:rPr>
              <a:t>.</a:t>
            </a:r>
          </a:p>
          <a:p>
            <a:pPr marL="342900" indent="-342900" algn="l" eaLnBrk="1" hangingPunct="1">
              <a:buClr>
                <a:srgbClr val="333333"/>
              </a:buClr>
              <a:buFont typeface="WingDings"/>
              <a:buChar char=""/>
            </a:pPr>
            <a:r>
              <a:rPr lang="en-US" altLang="de-DE" sz="2400" dirty="0" err="1">
                <a:solidFill>
                  <a:srgbClr val="333333"/>
                </a:solidFill>
              </a:rPr>
              <a:t>Grunner</a:t>
            </a:r>
            <a:r>
              <a:rPr lang="en-US" altLang="de-DE" sz="2400" dirty="0">
                <a:solidFill>
                  <a:srgbClr val="333333"/>
                </a:solidFill>
              </a:rPr>
              <a:t>/</a:t>
            </a:r>
            <a:r>
              <a:rPr lang="en-US" altLang="de-DE" sz="2400" dirty="0" err="1">
                <a:solidFill>
                  <a:srgbClr val="333333"/>
                </a:solidFill>
              </a:rPr>
              <a:t>fordeler</a:t>
            </a:r>
            <a:r>
              <a:rPr lang="en-US" altLang="de-DE" sz="2400" dirty="0">
                <a:solidFill>
                  <a:srgbClr val="333333"/>
                </a:solidFill>
              </a:rPr>
              <a:t>:</a:t>
            </a:r>
            <a:r>
              <a:rPr lang="en-US" altLang="de-DE" sz="2400" dirty="0">
                <a:solidFill>
                  <a:srgbClr val="004992"/>
                </a:solidFill>
              </a:rPr>
              <a:t> sparer </a:t>
            </a:r>
            <a:r>
              <a:rPr lang="en-US" altLang="de-DE" sz="2400" dirty="0" err="1">
                <a:solidFill>
                  <a:srgbClr val="004992"/>
                </a:solidFill>
              </a:rPr>
              <a:t>tid</a:t>
            </a:r>
            <a:r>
              <a:rPr lang="en-US" altLang="de-DE" sz="2400" dirty="0">
                <a:solidFill>
                  <a:srgbClr val="004992"/>
                </a:solidFill>
              </a:rPr>
              <a:t>, </a:t>
            </a:r>
            <a:r>
              <a:rPr lang="en-US" altLang="de-DE" sz="2400" dirty="0" err="1">
                <a:solidFill>
                  <a:srgbClr val="004992"/>
                </a:solidFill>
              </a:rPr>
              <a:t>gir</a:t>
            </a:r>
            <a:r>
              <a:rPr lang="en-US" altLang="de-DE" sz="2400" dirty="0">
                <a:solidFill>
                  <a:srgbClr val="004992"/>
                </a:solidFill>
              </a:rPr>
              <a:t> </a:t>
            </a:r>
            <a:r>
              <a:rPr lang="en-US" altLang="de-DE" sz="2400" dirty="0" err="1">
                <a:solidFill>
                  <a:srgbClr val="004992"/>
                </a:solidFill>
              </a:rPr>
              <a:t>trygghet</a:t>
            </a:r>
            <a:r>
              <a:rPr lang="en-US" altLang="de-DE" sz="2400" dirty="0">
                <a:solidFill>
                  <a:srgbClr val="004992"/>
                </a:solidFill>
              </a:rPr>
              <a:t>, </a:t>
            </a:r>
            <a:r>
              <a:rPr lang="en-US" altLang="de-DE" sz="2400" dirty="0" err="1">
                <a:solidFill>
                  <a:srgbClr val="004992"/>
                </a:solidFill>
              </a:rPr>
              <a:t>får</a:t>
            </a:r>
            <a:r>
              <a:rPr lang="en-US" altLang="de-DE" sz="2400" dirty="0">
                <a:solidFill>
                  <a:srgbClr val="004992"/>
                </a:solidFill>
              </a:rPr>
              <a:t> </a:t>
            </a:r>
            <a:r>
              <a:rPr lang="en-US" altLang="de-DE" sz="2400" dirty="0" err="1">
                <a:solidFill>
                  <a:srgbClr val="004992"/>
                </a:solidFill>
              </a:rPr>
              <a:t>oss</a:t>
            </a:r>
            <a:r>
              <a:rPr lang="en-US" altLang="de-DE" sz="2400" dirty="0">
                <a:solidFill>
                  <a:srgbClr val="004992"/>
                </a:solidFill>
              </a:rPr>
              <a:t> </a:t>
            </a:r>
            <a:r>
              <a:rPr lang="en-US" altLang="de-DE" sz="2400" dirty="0" err="1">
                <a:solidFill>
                  <a:srgbClr val="004992"/>
                </a:solidFill>
              </a:rPr>
              <a:t>til</a:t>
            </a:r>
            <a:r>
              <a:rPr lang="en-US" altLang="de-DE" sz="2400" dirty="0">
                <a:solidFill>
                  <a:srgbClr val="004992"/>
                </a:solidFill>
              </a:rPr>
              <a:t> å </a:t>
            </a:r>
            <a:r>
              <a:rPr lang="en-US" altLang="de-DE" sz="2400" dirty="0" err="1">
                <a:solidFill>
                  <a:srgbClr val="004992"/>
                </a:solidFill>
              </a:rPr>
              <a:t>virke</a:t>
            </a:r>
            <a:r>
              <a:rPr lang="en-US" altLang="de-DE" sz="2400" dirty="0">
                <a:solidFill>
                  <a:srgbClr val="004992"/>
                </a:solidFill>
              </a:rPr>
              <a:t> </a:t>
            </a:r>
            <a:r>
              <a:rPr lang="en-US" altLang="de-DE" sz="2400" dirty="0" err="1">
                <a:solidFill>
                  <a:srgbClr val="004992"/>
                </a:solidFill>
              </a:rPr>
              <a:t>bestemte</a:t>
            </a:r>
            <a:r>
              <a:rPr lang="en-US" altLang="de-DE" sz="2400" dirty="0">
                <a:solidFill>
                  <a:srgbClr val="004992"/>
                </a:solidFill>
              </a:rPr>
              <a:t> </a:t>
            </a:r>
            <a:r>
              <a:rPr lang="en-US" altLang="de-DE" sz="2400" dirty="0" err="1">
                <a:solidFill>
                  <a:srgbClr val="004992"/>
                </a:solidFill>
              </a:rPr>
              <a:t>og</a:t>
            </a:r>
            <a:r>
              <a:rPr lang="en-US" altLang="de-DE" sz="2400" dirty="0">
                <a:solidFill>
                  <a:srgbClr val="004992"/>
                </a:solidFill>
              </a:rPr>
              <a:t> </a:t>
            </a:r>
            <a:r>
              <a:rPr lang="en-US" altLang="de-DE" sz="2400" dirty="0" err="1">
                <a:solidFill>
                  <a:srgbClr val="004992"/>
                </a:solidFill>
              </a:rPr>
              <a:t>kompetente</a:t>
            </a:r>
            <a:r>
              <a:rPr lang="en-US" altLang="de-DE" sz="2400" dirty="0">
                <a:solidFill>
                  <a:srgbClr val="004992"/>
                </a:solidFill>
              </a:rPr>
              <a:t> (“</a:t>
            </a:r>
            <a:r>
              <a:rPr lang="en-US" altLang="de-DE" sz="2400" dirty="0" err="1">
                <a:solidFill>
                  <a:srgbClr val="004992"/>
                </a:solidFill>
              </a:rPr>
              <a:t>En</a:t>
            </a:r>
            <a:r>
              <a:rPr lang="en-US" altLang="de-DE" sz="2400" dirty="0">
                <a:solidFill>
                  <a:srgbClr val="004992"/>
                </a:solidFill>
              </a:rPr>
              <a:t> </a:t>
            </a:r>
            <a:r>
              <a:rPr lang="en-US" altLang="de-DE" sz="2400" dirty="0" err="1">
                <a:solidFill>
                  <a:srgbClr val="004992"/>
                </a:solidFill>
              </a:rPr>
              <a:t>uriktig</a:t>
            </a:r>
            <a:r>
              <a:rPr lang="en-US" altLang="de-DE" sz="2400" dirty="0">
                <a:solidFill>
                  <a:srgbClr val="004992"/>
                </a:solidFill>
              </a:rPr>
              <a:t> </a:t>
            </a:r>
            <a:r>
              <a:rPr lang="en-US" altLang="de-DE" sz="2400" dirty="0" err="1">
                <a:solidFill>
                  <a:srgbClr val="004992"/>
                </a:solidFill>
              </a:rPr>
              <a:t>beslutning</a:t>
            </a:r>
            <a:r>
              <a:rPr lang="en-US" altLang="de-DE" sz="2400" dirty="0">
                <a:solidFill>
                  <a:srgbClr val="004992"/>
                </a:solidFill>
              </a:rPr>
              <a:t> </a:t>
            </a:r>
            <a:r>
              <a:rPr lang="en-US" altLang="de-DE" sz="2400" dirty="0" err="1">
                <a:solidFill>
                  <a:srgbClr val="004992"/>
                </a:solidFill>
              </a:rPr>
              <a:t>er</a:t>
            </a:r>
            <a:r>
              <a:rPr lang="en-US" altLang="de-DE" sz="2400" dirty="0">
                <a:solidFill>
                  <a:srgbClr val="004992"/>
                </a:solidFill>
              </a:rPr>
              <a:t> </a:t>
            </a:r>
            <a:r>
              <a:rPr lang="en-US" altLang="de-DE" sz="2400" dirty="0" err="1">
                <a:solidFill>
                  <a:srgbClr val="004992"/>
                </a:solidFill>
              </a:rPr>
              <a:t>bedre</a:t>
            </a:r>
            <a:r>
              <a:rPr lang="en-US" altLang="de-DE" sz="2400" dirty="0">
                <a:solidFill>
                  <a:srgbClr val="004992"/>
                </a:solidFill>
              </a:rPr>
              <a:t> </a:t>
            </a:r>
            <a:r>
              <a:rPr lang="en-US" altLang="de-DE" sz="2400" dirty="0" err="1">
                <a:solidFill>
                  <a:srgbClr val="004992"/>
                </a:solidFill>
              </a:rPr>
              <a:t>enn</a:t>
            </a:r>
            <a:r>
              <a:rPr lang="en-US" altLang="de-DE" sz="2400" dirty="0">
                <a:solidFill>
                  <a:srgbClr val="004992"/>
                </a:solidFill>
              </a:rPr>
              <a:t> </a:t>
            </a:r>
            <a:r>
              <a:rPr lang="en-US" altLang="de-DE" sz="2400" dirty="0" err="1">
                <a:solidFill>
                  <a:srgbClr val="004992"/>
                </a:solidFill>
              </a:rPr>
              <a:t>ingen</a:t>
            </a:r>
            <a:r>
              <a:rPr lang="en-US" altLang="de-DE" sz="2400" dirty="0">
                <a:solidFill>
                  <a:srgbClr val="004992"/>
                </a:solidFill>
              </a:rPr>
              <a:t> </a:t>
            </a:r>
            <a:r>
              <a:rPr lang="en-US" altLang="de-DE" sz="2400" dirty="0" err="1">
                <a:solidFill>
                  <a:srgbClr val="004992"/>
                </a:solidFill>
              </a:rPr>
              <a:t>beslutning</a:t>
            </a:r>
            <a:r>
              <a:rPr lang="en-US" altLang="de-DE" sz="2400" dirty="0">
                <a:solidFill>
                  <a:srgbClr val="004992"/>
                </a:solidFill>
              </a:rPr>
              <a:t>”).</a:t>
            </a:r>
          </a:p>
          <a:p>
            <a:pPr marL="342900" indent="-342900" algn="l" eaLnBrk="1" hangingPunct="1">
              <a:buClr>
                <a:srgbClr val="333333"/>
              </a:buClr>
              <a:buFont typeface="WingDings"/>
              <a:buChar char=""/>
            </a:pPr>
            <a:r>
              <a:rPr lang="en-US" altLang="de-DE" sz="2400" dirty="0" err="1">
                <a:solidFill>
                  <a:srgbClr val="333333"/>
                </a:solidFill>
              </a:rPr>
              <a:t>Ulemper</a:t>
            </a:r>
            <a:r>
              <a:rPr lang="en-US" altLang="de-DE" sz="2400" dirty="0">
                <a:solidFill>
                  <a:srgbClr val="333333"/>
                </a:solidFill>
              </a:rPr>
              <a:t>:</a:t>
            </a:r>
            <a:r>
              <a:rPr lang="en-US" altLang="de-DE" sz="2400" dirty="0">
                <a:solidFill>
                  <a:srgbClr val="004992"/>
                </a:solidFill>
              </a:rPr>
              <a:t> </a:t>
            </a:r>
            <a:r>
              <a:rPr lang="en-US" altLang="de-DE" sz="2400" dirty="0" err="1">
                <a:solidFill>
                  <a:srgbClr val="004992"/>
                </a:solidFill>
              </a:rPr>
              <a:t>risiko</a:t>
            </a:r>
            <a:r>
              <a:rPr lang="en-US" altLang="de-DE" sz="2400" dirty="0">
                <a:solidFill>
                  <a:srgbClr val="004992"/>
                </a:solidFill>
              </a:rPr>
              <a:t> for å </a:t>
            </a:r>
            <a:r>
              <a:rPr lang="en-US" altLang="de-DE" sz="2400" dirty="0" err="1">
                <a:solidFill>
                  <a:srgbClr val="004992"/>
                </a:solidFill>
              </a:rPr>
              <a:t>foreta</a:t>
            </a:r>
            <a:r>
              <a:rPr lang="en-US" altLang="de-DE" sz="2400" dirty="0">
                <a:solidFill>
                  <a:srgbClr val="004992"/>
                </a:solidFill>
              </a:rPr>
              <a:t> </a:t>
            </a:r>
            <a:r>
              <a:rPr lang="en-US" altLang="de-DE" sz="2400" dirty="0" err="1">
                <a:solidFill>
                  <a:srgbClr val="004992"/>
                </a:solidFill>
              </a:rPr>
              <a:t>uriktige</a:t>
            </a:r>
            <a:r>
              <a:rPr lang="en-US" altLang="de-DE" sz="2400" dirty="0">
                <a:solidFill>
                  <a:srgbClr val="004992"/>
                </a:solidFill>
              </a:rPr>
              <a:t> </a:t>
            </a:r>
            <a:r>
              <a:rPr lang="en-US" altLang="de-DE" sz="2400" dirty="0" err="1">
                <a:solidFill>
                  <a:srgbClr val="004992"/>
                </a:solidFill>
              </a:rPr>
              <a:t>og</a:t>
            </a:r>
            <a:r>
              <a:rPr lang="en-US" altLang="de-DE" sz="2400" dirty="0">
                <a:solidFill>
                  <a:srgbClr val="004992"/>
                </a:solidFill>
              </a:rPr>
              <a:t> </a:t>
            </a:r>
            <a:r>
              <a:rPr lang="en-US" altLang="de-DE" sz="2400" dirty="0" err="1">
                <a:solidFill>
                  <a:srgbClr val="004992"/>
                </a:solidFill>
              </a:rPr>
              <a:t>farlige</a:t>
            </a:r>
            <a:r>
              <a:rPr lang="en-US" altLang="de-DE" sz="2400" dirty="0">
                <a:solidFill>
                  <a:srgbClr val="004992"/>
                </a:solidFill>
              </a:rPr>
              <a:t> </a:t>
            </a:r>
            <a:r>
              <a:rPr lang="en-US" altLang="de-DE" sz="2400" dirty="0" err="1">
                <a:solidFill>
                  <a:srgbClr val="004992"/>
                </a:solidFill>
              </a:rPr>
              <a:t>beslutninger</a:t>
            </a:r>
            <a:r>
              <a:rPr lang="en-U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66A744E4-FC54-4805-998D-D07251ABB264}" type="slidenum">
              <a:rPr lang="de-DE" altLang="de-DE" smtClean="0"/>
              <a:pPr/>
              <a:t>4</a:t>
            </a:fld>
            <a:endParaRPr lang="de-DE" altLang="de-DE"/>
          </a:p>
        </p:txBody>
      </p:sp>
    </p:spTree>
    <p:extLst>
      <p:ext uri="{BB962C8B-B14F-4D97-AF65-F5344CB8AC3E}">
        <p14:creationId xmlns:p14="http://schemas.microsoft.com/office/powerpoint/2010/main" val="4117228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sz="3600" dirty="0">
                <a:solidFill>
                  <a:srgbClr val="004992"/>
                </a:solidFill>
                <a:latin typeface="+mn-lt"/>
                <a:ea typeface="+mn-ea"/>
                <a:cs typeface="+mn-cs"/>
              </a:rPr>
              <a:t>Å trekke forhastede slutninger</a:t>
            </a:r>
            <a:br>
              <a:rPr lang="nb-NO" sz="3600" dirty="0">
                <a:solidFill>
                  <a:srgbClr val="004992"/>
                </a:solidFill>
                <a:latin typeface="+mn-lt"/>
                <a:ea typeface="+mn-ea"/>
                <a:cs typeface="+mn-cs"/>
              </a:rPr>
            </a:br>
            <a:r>
              <a:rPr lang="nb-NO" dirty="0">
                <a:solidFill>
                  <a:srgbClr val="004992"/>
                </a:solidFill>
                <a:latin typeface="+mn-lt"/>
                <a:ea typeface="+mn-ea"/>
                <a:cs typeface="+mn-cs"/>
              </a:rPr>
              <a:t>I hvilke situasjoner trekker vi slutninger uten å kjenne den hele og fulle sannhet?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457277367"/>
              </p:ext>
            </p:extLst>
          </p:nvPr>
        </p:nvGraphicFramePr>
        <p:xfrm>
          <a:off x="408955" y="2488256"/>
          <a:ext cx="11376000" cy="37490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Når?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 når vi har begrenset tilgang til informasjon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333333"/>
                          </a:solidFill>
                          <a:effectLst/>
                          <a:latin typeface="+mn-lt"/>
                          <a:ea typeface="+mn-ea"/>
                          <a:cs typeface="+mn-cs"/>
                        </a:rPr>
                        <a:t>... når vi har tidligere erfaring å generalisere ut fra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333333"/>
                          </a:solidFill>
                          <a:effectLst/>
                          <a:latin typeface="+mn-lt"/>
                          <a:ea typeface="+mn-ea"/>
                          <a:cs typeface="+mn-cs"/>
                        </a:rPr>
                        <a:t>... når beslutningen ikke egentlig er viktig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8" name="Slide Number Placeholder 7"/>
          <p:cNvSpPr>
            <a:spLocks noGrp="1"/>
          </p:cNvSpPr>
          <p:nvPr>
            <p:ph type="sldNum" sz="quarter" idx="12"/>
          </p:nvPr>
        </p:nvSpPr>
        <p:spPr/>
        <p:txBody>
          <a:bodyPr/>
          <a:lstStyle/>
          <a:p>
            <a:fld id="{02416B7E-134B-42E0-AF97-6270DCA32EA6}"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sz="3600" dirty="0">
                <a:solidFill>
                  <a:srgbClr val="004992"/>
                </a:solidFill>
                <a:latin typeface="+mn-lt"/>
                <a:ea typeface="+mn-ea"/>
                <a:cs typeface="+mn-cs"/>
              </a:rPr>
              <a:t>Å trekke forhastede slutninger</a:t>
            </a:r>
            <a:br>
              <a:rPr lang="nb-NO" sz="3600" dirty="0">
                <a:solidFill>
                  <a:srgbClr val="004992"/>
                </a:solidFill>
                <a:latin typeface="+mn-lt"/>
                <a:ea typeface="+mn-ea"/>
                <a:cs typeface="+mn-cs"/>
              </a:rPr>
            </a:br>
            <a:r>
              <a:rPr lang="nb-NO" dirty="0">
                <a:solidFill>
                  <a:srgbClr val="004992"/>
                </a:solidFill>
                <a:latin typeface="+mn-lt"/>
                <a:ea typeface="+mn-ea"/>
                <a:cs typeface="+mn-cs"/>
              </a:rPr>
              <a:t>I hvilke situasjoner trekker vi slutninger uten å kjenne den hele og fulle sannhet?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419757565"/>
              </p:ext>
            </p:extLst>
          </p:nvPr>
        </p:nvGraphicFramePr>
        <p:xfrm>
          <a:off x="408955" y="2488256"/>
          <a:ext cx="11376000" cy="37490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Når?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 når vi har begrenset tilgang til informasjon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dirty="0">
                          <a:ln>
                            <a:noFill/>
                          </a:ln>
                          <a:solidFill>
                            <a:srgbClr val="333333"/>
                          </a:solidFill>
                          <a:effectLst/>
                          <a:latin typeface="+mn-lt"/>
                          <a:ea typeface="+mn-ea"/>
                          <a:cs typeface="+mn-cs"/>
                        </a:rPr>
                        <a:t>Jobbintervju: begrenset mulighet til å bli kjent med arbeidsplassen og nye kolleger på forhånd.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333333"/>
                          </a:solidFill>
                          <a:effectLst/>
                          <a:latin typeface="+mn-lt"/>
                          <a:ea typeface="+mn-ea"/>
                          <a:cs typeface="+mn-cs"/>
                        </a:rPr>
                        <a:t>... når vi har tidligere erfaring å generalisere ut fra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333333"/>
                          </a:solidFill>
                          <a:effectLst/>
                          <a:latin typeface="+mn-lt"/>
                          <a:ea typeface="+mn-ea"/>
                          <a:cs typeface="+mn-cs"/>
                        </a:rPr>
                        <a:t>... når beslutningen ikke egentlig er viktig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6</a:t>
            </a:fld>
            <a:endParaRPr lang="de-DE" altLang="de-DE"/>
          </a:p>
        </p:txBody>
      </p:sp>
    </p:spTree>
    <p:extLst>
      <p:ext uri="{BB962C8B-B14F-4D97-AF65-F5344CB8AC3E}">
        <p14:creationId xmlns:p14="http://schemas.microsoft.com/office/powerpoint/2010/main" val="433368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sz="3600" dirty="0">
                <a:solidFill>
                  <a:srgbClr val="004992"/>
                </a:solidFill>
                <a:latin typeface="+mn-lt"/>
                <a:ea typeface="+mn-ea"/>
                <a:cs typeface="+mn-cs"/>
              </a:rPr>
              <a:t>Å trekke forhastede slutninger</a:t>
            </a:r>
            <a:br>
              <a:rPr lang="nb-NO" sz="3600" dirty="0">
                <a:solidFill>
                  <a:srgbClr val="004992"/>
                </a:solidFill>
                <a:latin typeface="+mn-lt"/>
                <a:ea typeface="+mn-ea"/>
                <a:cs typeface="+mn-cs"/>
              </a:rPr>
            </a:br>
            <a:r>
              <a:rPr lang="nb-NO" dirty="0">
                <a:solidFill>
                  <a:srgbClr val="004992"/>
                </a:solidFill>
                <a:latin typeface="+mn-lt"/>
                <a:ea typeface="+mn-ea"/>
                <a:cs typeface="+mn-cs"/>
              </a:rPr>
              <a:t>I hvilke situasjoner trekker vi slutninger uten å kjenne den hele og fulle sannhet?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939090773"/>
              </p:ext>
            </p:extLst>
          </p:nvPr>
        </p:nvGraphicFramePr>
        <p:xfrm>
          <a:off x="408955" y="2488256"/>
          <a:ext cx="11376000" cy="37490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Når?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 når vi har begrenset tilgang til informasjon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dirty="0">
                          <a:ln>
                            <a:noFill/>
                          </a:ln>
                          <a:solidFill>
                            <a:srgbClr val="333333"/>
                          </a:solidFill>
                          <a:effectLst/>
                          <a:latin typeface="+mn-lt"/>
                          <a:ea typeface="+mn-ea"/>
                          <a:cs typeface="+mn-cs"/>
                        </a:rPr>
                        <a:t>Jobbintervju: begrenset mulighet til å bli kjent med arbeidsplassen og nye kolleger på forhånd.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333333"/>
                          </a:solidFill>
                          <a:effectLst/>
                          <a:latin typeface="+mn-lt"/>
                          <a:ea typeface="+mn-ea"/>
                          <a:cs typeface="+mn-cs"/>
                        </a:rPr>
                        <a:t>... når vi har tidligere erfaring å generalisere ut fra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n-lt"/>
                          <a:ea typeface="+mn-ea"/>
                          <a:cs typeface="+mn-cs"/>
                        </a:rPr>
                        <a:t>Over-</a:t>
                      </a:r>
                      <a:r>
                        <a:rPr kumimoji="0" lang="en-US" sz="2400" b="0" i="0" u="none" strike="noStrike" cap="none" normalizeH="0" baseline="0" dirty="0" err="1">
                          <a:ln>
                            <a:noFill/>
                          </a:ln>
                          <a:solidFill>
                            <a:srgbClr val="333333"/>
                          </a:solidFill>
                          <a:effectLst/>
                          <a:latin typeface="+mn-lt"/>
                          <a:ea typeface="+mn-ea"/>
                          <a:cs typeface="+mn-cs"/>
                        </a:rPr>
                        <a:t>generaliseringer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føre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til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fordommer</a:t>
                      </a:r>
                      <a:r>
                        <a:rPr kumimoji="0" lang="en-US" sz="2400" b="0" i="0" u="none" strike="noStrike" cap="none" normalizeH="0" baseline="0">
                          <a:ln>
                            <a:noFill/>
                          </a:ln>
                          <a:solidFill>
                            <a:srgbClr val="333333"/>
                          </a:solidFill>
                          <a:effectLst/>
                          <a:latin typeface="+mn-lt"/>
                          <a:ea typeface="+mn-ea"/>
                          <a:cs typeface="+mn-cs"/>
                        </a:rPr>
                        <a:t> (“har </a:t>
                      </a:r>
                      <a:r>
                        <a:rPr kumimoji="0" lang="en-US" sz="2400" b="0" i="0" u="none" strike="noStrike" cap="none" normalizeH="0" baseline="0" dirty="0">
                          <a:ln>
                            <a:noFill/>
                          </a:ln>
                          <a:solidFill>
                            <a:srgbClr val="333333"/>
                          </a:solidFill>
                          <a:effectLst/>
                          <a:latin typeface="+mn-lt"/>
                          <a:ea typeface="+mn-ea"/>
                          <a:cs typeface="+mn-cs"/>
                        </a:rPr>
                        <a:t>du sett </a:t>
                      </a:r>
                      <a:r>
                        <a:rPr kumimoji="0" lang="en-US" sz="2400" b="0" i="0" u="none" strike="noStrike" cap="none" normalizeH="0" baseline="0" dirty="0" err="1">
                          <a:ln>
                            <a:noFill/>
                          </a:ln>
                          <a:solidFill>
                            <a:srgbClr val="333333"/>
                          </a:solidFill>
                          <a:effectLst/>
                          <a:latin typeface="+mn-lt"/>
                          <a:ea typeface="+mn-ea"/>
                          <a:cs typeface="+mn-cs"/>
                        </a:rPr>
                        <a:t>èn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har</a:t>
                      </a:r>
                      <a:r>
                        <a:rPr kumimoji="0" lang="en-US" sz="2400" b="0" i="0" u="none" strike="noStrike" cap="none" normalizeH="0" baseline="0" dirty="0">
                          <a:ln>
                            <a:noFill/>
                          </a:ln>
                          <a:solidFill>
                            <a:srgbClr val="333333"/>
                          </a:solidFill>
                          <a:effectLst/>
                          <a:latin typeface="+mn-lt"/>
                          <a:ea typeface="+mn-ea"/>
                          <a:cs typeface="+mn-cs"/>
                        </a:rPr>
                        <a:t> du </a:t>
                      </a:r>
                      <a:r>
                        <a:rPr kumimoji="0" lang="en-US" sz="2400" b="0" i="0" u="none" strike="noStrike" cap="none" normalizeH="0" baseline="0">
                          <a:ln>
                            <a:noFill/>
                          </a:ln>
                          <a:solidFill>
                            <a:srgbClr val="333333"/>
                          </a:solidFill>
                          <a:effectLst/>
                          <a:latin typeface="+mn-lt"/>
                          <a:ea typeface="+mn-ea"/>
                          <a:cs typeface="+mn-cs"/>
                        </a:rPr>
                        <a:t>sett alle”).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333333"/>
                          </a:solidFill>
                          <a:effectLst/>
                          <a:latin typeface="+mn-lt"/>
                          <a:ea typeface="+mn-ea"/>
                          <a:cs typeface="+mn-cs"/>
                        </a:rPr>
                        <a:t>... når beslutningen ikke egentlig er viktig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7</a:t>
            </a:fld>
            <a:endParaRPr lang="de-DE" altLang="de-DE"/>
          </a:p>
        </p:txBody>
      </p:sp>
    </p:spTree>
    <p:extLst>
      <p:ext uri="{BB962C8B-B14F-4D97-AF65-F5344CB8AC3E}">
        <p14:creationId xmlns:p14="http://schemas.microsoft.com/office/powerpoint/2010/main" val="1491046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sz="3600" dirty="0">
                <a:solidFill>
                  <a:srgbClr val="004992"/>
                </a:solidFill>
                <a:latin typeface="+mn-lt"/>
                <a:ea typeface="+mn-ea"/>
                <a:cs typeface="+mn-cs"/>
              </a:rPr>
              <a:t>Å trekke forhastede slutninger</a:t>
            </a:r>
            <a:br>
              <a:rPr lang="nb-NO" sz="3600" dirty="0">
                <a:solidFill>
                  <a:srgbClr val="004992"/>
                </a:solidFill>
                <a:latin typeface="+mn-lt"/>
                <a:ea typeface="+mn-ea"/>
                <a:cs typeface="+mn-cs"/>
              </a:rPr>
            </a:br>
            <a:r>
              <a:rPr lang="nb-NO" dirty="0">
                <a:solidFill>
                  <a:srgbClr val="004992"/>
                </a:solidFill>
                <a:latin typeface="+mn-lt"/>
                <a:ea typeface="+mn-ea"/>
                <a:cs typeface="+mn-cs"/>
              </a:rPr>
              <a:t>I hvilke situasjoner trekker vi slutninger uten å kjenne den hele og fulle sannhet?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71968937"/>
              </p:ext>
            </p:extLst>
          </p:nvPr>
        </p:nvGraphicFramePr>
        <p:xfrm>
          <a:off x="408955" y="2488256"/>
          <a:ext cx="11376000" cy="374905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Når?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 når vi har begrenset tilgang til informasjon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dirty="0">
                          <a:ln>
                            <a:noFill/>
                          </a:ln>
                          <a:solidFill>
                            <a:srgbClr val="333333"/>
                          </a:solidFill>
                          <a:effectLst/>
                          <a:latin typeface="+mn-lt"/>
                          <a:ea typeface="+mn-ea"/>
                          <a:cs typeface="+mn-cs"/>
                        </a:rPr>
                        <a:t>Jobbintervju: begrenset mulighet til å bli kjent med arbeidsplassen og nye kolleger på forhånd.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333333"/>
                          </a:solidFill>
                          <a:effectLst/>
                          <a:latin typeface="+mn-lt"/>
                          <a:ea typeface="+mn-ea"/>
                          <a:cs typeface="+mn-cs"/>
                        </a:rPr>
                        <a:t>... når vi har tidligere erfaring å generalisere ut fra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n-lt"/>
                          <a:ea typeface="+mn-ea"/>
                          <a:cs typeface="+mn-cs"/>
                        </a:rPr>
                        <a:t>Over-</a:t>
                      </a:r>
                      <a:r>
                        <a:rPr kumimoji="0" lang="en-US" sz="2400" b="0" i="0" u="none" strike="noStrike" cap="none" normalizeH="0" baseline="0" dirty="0" err="1">
                          <a:ln>
                            <a:noFill/>
                          </a:ln>
                          <a:solidFill>
                            <a:srgbClr val="333333"/>
                          </a:solidFill>
                          <a:effectLst/>
                          <a:latin typeface="+mn-lt"/>
                          <a:ea typeface="+mn-ea"/>
                          <a:cs typeface="+mn-cs"/>
                        </a:rPr>
                        <a:t>generaliseringer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føre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til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fordommer</a:t>
                      </a:r>
                      <a:r>
                        <a:rPr kumimoji="0" lang="en-US" sz="2400" b="0" i="0" u="none" strike="noStrike" cap="none" normalizeH="0" baseline="0">
                          <a:ln>
                            <a:noFill/>
                          </a:ln>
                          <a:solidFill>
                            <a:srgbClr val="333333"/>
                          </a:solidFill>
                          <a:effectLst/>
                          <a:latin typeface="+mn-lt"/>
                          <a:ea typeface="+mn-ea"/>
                          <a:cs typeface="+mn-cs"/>
                        </a:rPr>
                        <a:t> (“har </a:t>
                      </a:r>
                      <a:r>
                        <a:rPr kumimoji="0" lang="en-US" sz="2400" b="0" i="0" u="none" strike="noStrike" cap="none" normalizeH="0" baseline="0" dirty="0">
                          <a:ln>
                            <a:noFill/>
                          </a:ln>
                          <a:solidFill>
                            <a:srgbClr val="333333"/>
                          </a:solidFill>
                          <a:effectLst/>
                          <a:latin typeface="+mn-lt"/>
                          <a:ea typeface="+mn-ea"/>
                          <a:cs typeface="+mn-cs"/>
                        </a:rPr>
                        <a:t>du sett </a:t>
                      </a:r>
                      <a:r>
                        <a:rPr kumimoji="0" lang="en-US" sz="2400" b="0" i="0" u="none" strike="noStrike" cap="none" normalizeH="0" baseline="0" dirty="0" err="1">
                          <a:ln>
                            <a:noFill/>
                          </a:ln>
                          <a:solidFill>
                            <a:srgbClr val="333333"/>
                          </a:solidFill>
                          <a:effectLst/>
                          <a:latin typeface="+mn-lt"/>
                          <a:ea typeface="+mn-ea"/>
                          <a:cs typeface="+mn-cs"/>
                        </a:rPr>
                        <a:t>èn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har</a:t>
                      </a:r>
                      <a:r>
                        <a:rPr kumimoji="0" lang="en-US" sz="2400" b="0" i="0" u="none" strike="noStrike" cap="none" normalizeH="0" baseline="0" dirty="0">
                          <a:ln>
                            <a:noFill/>
                          </a:ln>
                          <a:solidFill>
                            <a:srgbClr val="333333"/>
                          </a:solidFill>
                          <a:effectLst/>
                          <a:latin typeface="+mn-lt"/>
                          <a:ea typeface="+mn-ea"/>
                          <a:cs typeface="+mn-cs"/>
                        </a:rPr>
                        <a:t> du </a:t>
                      </a:r>
                      <a:r>
                        <a:rPr kumimoji="0" lang="en-US" sz="2400" b="0" i="0" u="none" strike="noStrike" cap="none" normalizeH="0" baseline="0">
                          <a:ln>
                            <a:noFill/>
                          </a:ln>
                          <a:solidFill>
                            <a:srgbClr val="333333"/>
                          </a:solidFill>
                          <a:effectLst/>
                          <a:latin typeface="+mn-lt"/>
                          <a:ea typeface="+mn-ea"/>
                          <a:cs typeface="+mn-cs"/>
                        </a:rPr>
                        <a:t>sett alle”).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a:ln>
                            <a:noFill/>
                          </a:ln>
                          <a:solidFill>
                            <a:srgbClr val="333333"/>
                          </a:solidFill>
                          <a:effectLst/>
                          <a:latin typeface="+mn-lt"/>
                          <a:ea typeface="+mn-ea"/>
                          <a:cs typeface="+mn-cs"/>
                        </a:rPr>
                        <a:t>... når beslutningen ikke egentlig er viktig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400" b="0" i="0" u="none" strike="noStrike" cap="none" normalizeH="0" baseline="0" dirty="0">
                          <a:ln>
                            <a:noFill/>
                          </a:ln>
                          <a:solidFill>
                            <a:srgbClr val="333333"/>
                          </a:solidFill>
                          <a:effectLst/>
                          <a:latin typeface="+mn-lt"/>
                          <a:ea typeface="+mn-ea"/>
                          <a:cs typeface="+mn-cs"/>
                        </a:rPr>
                        <a:t>Å velge en kake, fargen på sokkene dine, hva du skal ha til lunsj etc.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8</a:t>
            </a:fld>
            <a:endParaRPr lang="de-DE" altLang="de-DE"/>
          </a:p>
        </p:txBody>
      </p:sp>
    </p:spTree>
    <p:extLst>
      <p:ext uri="{BB962C8B-B14F-4D97-AF65-F5344CB8AC3E}">
        <p14:creationId xmlns:p14="http://schemas.microsoft.com/office/powerpoint/2010/main" val="2153256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Forhastede slutninger i det virkelige liv</a:t>
            </a:r>
          </a:p>
        </p:txBody>
      </p:sp>
      <p:graphicFrame>
        <p:nvGraphicFramePr>
          <p:cNvPr id="10" name="Group 152"/>
          <p:cNvGraphicFramePr>
            <a:graphicFrameLocks noGrp="1"/>
          </p:cNvGraphicFramePr>
          <p:nvPr>
            <p:extLst>
              <p:ext uri="{D42A27DB-BD31-4B8C-83A1-F6EECF244321}">
                <p14:modId xmlns:p14="http://schemas.microsoft.com/office/powerpoint/2010/main" val="1286082937"/>
              </p:ext>
            </p:extLst>
          </p:nvPr>
        </p:nvGraphicFramePr>
        <p:xfrm>
          <a:off x="408955" y="2203704"/>
          <a:ext cx="11376000" cy="420624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Domene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Eksempel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nb-NO" sz="2000" kern="1200" dirty="0">
                          <a:solidFill>
                            <a:schemeClr val="dk1"/>
                          </a:solidFill>
                          <a:effectLst/>
                          <a:latin typeface="+mn-lt"/>
                          <a:ea typeface="+mn-ea"/>
                          <a:cs typeface="+mn-cs"/>
                        </a:rPr>
                        <a:t>I 1983 publiserte det tyske nyhetsmagasinet </a:t>
                      </a:r>
                      <a:r>
                        <a:rPr lang="nb-NO" sz="2000" i="1" kern="1200" dirty="0">
                          <a:solidFill>
                            <a:schemeClr val="dk1"/>
                          </a:solidFill>
                          <a:effectLst/>
                          <a:latin typeface="+mn-lt"/>
                          <a:ea typeface="+mn-ea"/>
                          <a:cs typeface="+mn-cs"/>
                        </a:rPr>
                        <a:t>Stern</a:t>
                      </a:r>
                      <a:r>
                        <a:rPr lang="nb-NO" sz="2000" kern="1200" dirty="0">
                          <a:solidFill>
                            <a:schemeClr val="dk1"/>
                          </a:solidFill>
                          <a:effectLst/>
                          <a:latin typeface="+mn-lt"/>
                          <a:ea typeface="+mn-ea"/>
                          <a:cs typeface="+mn-cs"/>
                        </a:rPr>
                        <a:t> (tysk for «stjerne») de hemmelige angivelige dagbøkene til Adolf Hitler, lederen av naziregimet i Tyskland (1933-1945). Magasinet betalte 9.3 millioner tyske mark (omtrent 5 millioner euro) for dem, selv om det tidlig var tegn på at det dreide seg om forfalskninger. Eksempelvis ble et dikt – som ifølge dagbøkene var skrevet av Hitler – i 1980 vist å være en annen forfatters verk. </a:t>
                      </a:r>
                      <a:endParaRPr lang="de-DE" sz="2000" kern="1200" dirty="0">
                        <a:solidFill>
                          <a:schemeClr val="dk1"/>
                        </a:solidFill>
                        <a:effectLst/>
                        <a:latin typeface="+mn-lt"/>
                        <a:ea typeface="+mn-ea"/>
                        <a:cs typeface="+mn-cs"/>
                      </a:endParaRPr>
                    </a:p>
                    <a:p>
                      <a:r>
                        <a:rPr lang="nb-NO" sz="2000" kern="1200" dirty="0">
                          <a:solidFill>
                            <a:schemeClr val="dk1"/>
                          </a:solidFill>
                          <a:effectLst/>
                          <a:latin typeface="+mn-lt"/>
                          <a:ea typeface="+mn-ea"/>
                          <a:cs typeface="+mn-cs"/>
                        </a:rPr>
                        <a:t> </a:t>
                      </a:r>
                      <a:endParaRPr lang="de-DE" sz="2000" kern="1200" dirty="0">
                        <a:solidFill>
                          <a:schemeClr val="dk1"/>
                        </a:solidFill>
                        <a:effectLst/>
                        <a:latin typeface="+mn-lt"/>
                        <a:ea typeface="+mn-ea"/>
                        <a:cs typeface="+mn-cs"/>
                      </a:endParaRPr>
                    </a:p>
                    <a:p>
                      <a:r>
                        <a:rPr lang="nb-NO" sz="2000" kern="1200" dirty="0">
                          <a:solidFill>
                            <a:schemeClr val="dk1"/>
                          </a:solidFill>
                          <a:effectLst/>
                          <a:latin typeface="+mn-lt"/>
                          <a:ea typeface="+mn-ea"/>
                          <a:cs typeface="+mn-cs"/>
                        </a:rPr>
                        <a:t>Noen dager etter publisering av dagbøkene i </a:t>
                      </a:r>
                      <a:r>
                        <a:rPr lang="nb-NO" sz="2000" i="1" kern="1200" dirty="0">
                          <a:solidFill>
                            <a:schemeClr val="dk1"/>
                          </a:solidFill>
                          <a:effectLst/>
                          <a:latin typeface="+mn-lt"/>
                          <a:ea typeface="+mn-ea"/>
                          <a:cs typeface="+mn-cs"/>
                        </a:rPr>
                        <a:t>Stern</a:t>
                      </a:r>
                      <a:r>
                        <a:rPr lang="nb-NO" sz="2000" kern="1200" dirty="0">
                          <a:solidFill>
                            <a:schemeClr val="dk1"/>
                          </a:solidFill>
                          <a:effectLst/>
                          <a:latin typeface="+mn-lt"/>
                          <a:ea typeface="+mn-ea"/>
                          <a:cs typeface="+mn-cs"/>
                        </a:rPr>
                        <a:t>, slo en etterforskning gjennomført av det tyske føderale politiet (BKA) fast at det ikke fantes noen som helst tvil om at dagbøkene var falske. De hadde blitt laget av kunstforfalskeren Konrad Kujau. </a:t>
                      </a:r>
                      <a:endParaRPr lang="de-DE" sz="2000" kern="1200" dirty="0">
                        <a:solidFill>
                          <a:schemeClr val="dk1"/>
                        </a:solidFill>
                        <a:effectLst/>
                        <a:latin typeface="+mn-lt"/>
                        <a:ea typeface="+mn-ea"/>
                        <a:cs typeface="+mn-cs"/>
                      </a:endParaRPr>
                    </a:p>
                    <a:p>
                      <a:r>
                        <a:rPr lang="nb-NO" sz="2000" kern="1200" dirty="0">
                          <a:solidFill>
                            <a:schemeClr val="dk1"/>
                          </a:solidFill>
                          <a:effectLst/>
                          <a:latin typeface="+mn-lt"/>
                          <a:ea typeface="+mn-ea"/>
                          <a:cs typeface="+mn-cs"/>
                        </a:rPr>
                        <a:t>Hvis </a:t>
                      </a:r>
                      <a:r>
                        <a:rPr lang="nb-NO" sz="2000" i="1" kern="1200" dirty="0">
                          <a:solidFill>
                            <a:schemeClr val="dk1"/>
                          </a:solidFill>
                          <a:effectLst/>
                          <a:latin typeface="+mn-lt"/>
                          <a:ea typeface="+mn-ea"/>
                          <a:cs typeface="+mn-cs"/>
                        </a:rPr>
                        <a:t>Stern</a:t>
                      </a:r>
                      <a:r>
                        <a:rPr lang="nb-NO" sz="2000" kern="1200" dirty="0">
                          <a:solidFill>
                            <a:schemeClr val="dk1"/>
                          </a:solidFill>
                          <a:effectLst/>
                          <a:latin typeface="+mn-lt"/>
                          <a:ea typeface="+mn-ea"/>
                          <a:cs typeface="+mn-cs"/>
                        </a:rPr>
                        <a:t> hadde ventet på BKAs etterforskning, så hadde de unngått skandalen. </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12"/>
          <p:cNvSpPr txBox="1">
            <a:spLocks noChangeArrowheads="1"/>
          </p:cNvSpPr>
          <p:nvPr/>
        </p:nvSpPr>
        <p:spPr bwMode="auto">
          <a:xfrm>
            <a:off x="841003" y="5091651"/>
            <a:ext cx="18722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nb-NO" sz="1800" b="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Forsiden av magasinet </a:t>
            </a:r>
            <a:r>
              <a:rPr lang="nb-NO" sz="1800" b="0" i="1"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Stern</a:t>
            </a:r>
            <a:endParaRPr lang="de-DE" sz="1800" b="0" dirty="0">
              <a:effectLst/>
              <a:latin typeface="Calibri Light" panose="020F0302020204030204" pitchFamily="34" charset="0"/>
              <a:ea typeface="Calibri" panose="020F0502020204030204" pitchFamily="34" charset="0"/>
              <a:cs typeface="Calibri Light" panose="020F0302020204030204" pitchFamily="34" charset="0"/>
            </a:endParaRPr>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9</a:t>
            </a:fld>
            <a:endParaRPr lang="de-DE" altLang="de-DE"/>
          </a:p>
        </p:txBody>
      </p:sp>
      <p:pic>
        <p:nvPicPr>
          <p:cNvPr id="8" name="Grafik 7">
            <a:extLst>
              <a:ext uri="{FF2B5EF4-FFF2-40B4-BE49-F238E27FC236}">
                <a16:creationId xmlns:a16="http://schemas.microsoft.com/office/drawing/2014/main" id="{9D8D1AEB-821E-4585-9692-C9DAE16425D6}"/>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Å trekke forhastede slutninger: eksempler</a:t>
            </a:r>
            <a:br>
              <a:rPr lang="nb-NO" sz="3600" dirty="0">
                <a:solidFill>
                  <a:srgbClr val="004992"/>
                </a:solidFill>
                <a:latin typeface="+mn-lt"/>
                <a:ea typeface="+mn-ea"/>
                <a:cs typeface="+mn-cs"/>
              </a:rPr>
            </a:br>
            <a:r>
              <a:rPr lang="nb-NO" dirty="0">
                <a:solidFill>
                  <a:srgbClr val="004992"/>
                </a:solidFill>
                <a:latin typeface="+mn-lt"/>
                <a:ea typeface="+mn-ea"/>
                <a:cs typeface="+mn-cs"/>
              </a:rPr>
              <a:t>- Vandrehistorier -</a:t>
            </a:r>
            <a:br>
              <a:rPr lang="nb-NO" dirty="0">
                <a:solidFill>
                  <a:srgbClr val="004992"/>
                </a:solidFill>
                <a:latin typeface="+mn-lt"/>
                <a:ea typeface="+mn-ea"/>
                <a:cs typeface="+mn-cs"/>
              </a:rPr>
            </a:br>
            <a:r>
              <a:rPr lang="nb-NO" sz="1800" dirty="0">
                <a:solidFill>
                  <a:srgbClr val="004992"/>
                </a:solidFill>
                <a:latin typeface="+mn-lt"/>
                <a:ea typeface="+mn-ea"/>
                <a:cs typeface="+mn-cs"/>
              </a:rPr>
              <a:t>(se slutten av presentasjonen for en alternativ oppgave)</a:t>
            </a:r>
            <a:endParaRPr lang="en-US" sz="2400" dirty="0">
              <a:solidFill>
                <a:srgbClr val="004992"/>
              </a:solidFill>
              <a:latin typeface="+mn-lt"/>
              <a:ea typeface="+mn-ea"/>
              <a:cs typeface="+mn-cs"/>
            </a:endParaRPr>
          </a:p>
        </p:txBody>
      </p:sp>
      <p:graphicFrame>
        <p:nvGraphicFramePr>
          <p:cNvPr id="14" name="Group 26"/>
          <p:cNvGraphicFramePr>
            <a:graphicFrameLocks noGrp="1"/>
          </p:cNvGraphicFramePr>
          <p:nvPr>
            <p:extLst>
              <p:ext uri="{D42A27DB-BD31-4B8C-83A1-F6EECF244321}">
                <p14:modId xmlns:p14="http://schemas.microsoft.com/office/powerpoint/2010/main" val="4245666011"/>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Vandrehis-torie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for &amp; mot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“bevis”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1800" b="0" i="0" u="none" strike="noStrike" cap="none" normalizeH="0" baseline="0">
                          <a:ln>
                            <a:noFill/>
                          </a:ln>
                          <a:solidFill>
                            <a:srgbClr val="333333"/>
                          </a:solidFill>
                          <a:effectLst/>
                          <a:latin typeface="Calibri Light"/>
                          <a:cs typeface="Times New Roman" pitchFamily="18" charset="0"/>
                        </a:rPr>
                        <a:t>Siden midten av 1980-tallet har det gått rykter om at merker på Marlboropak-ken betyr at Ku Klux Klan er eierne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For:</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1"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cs typeface="Times New Roman" pitchFamily="18" charset="0"/>
                        </a:rPr>
                        <a:t>Bokstaven</a:t>
                      </a:r>
                      <a:r>
                        <a:rPr kumimoji="0" lang="en-US" sz="1400" b="0" i="0" u="none" strike="noStrike" cap="none" normalizeH="0" baseline="0" dirty="0">
                          <a:ln>
                            <a:noFill/>
                          </a:ln>
                          <a:solidFill>
                            <a:srgbClr val="FFFFFF"/>
                          </a:solidFill>
                          <a:effectLst/>
                          <a:latin typeface="Calibri Light"/>
                          <a:cs typeface="Times New Roman" pitchFamily="18" charset="0"/>
                        </a:rPr>
                        <a:t> “K” </a:t>
                      </a:r>
                      <a:r>
                        <a:rPr kumimoji="0" lang="en-US" sz="1400" b="0" i="0" u="none" strike="noStrike" cap="none" normalizeH="0" baseline="0" dirty="0" err="1">
                          <a:ln>
                            <a:noFill/>
                          </a:ln>
                          <a:solidFill>
                            <a:srgbClr val="FFFFFF"/>
                          </a:solidFill>
                          <a:effectLst/>
                          <a:latin typeface="Calibri Light"/>
                          <a:cs typeface="Times New Roman" pitchFamily="18" charset="0"/>
                        </a:rPr>
                        <a:t>kan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ses</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rødt</a:t>
                      </a:r>
                      <a:r>
                        <a:rPr kumimoji="0" lang="en-US" sz="1400" b="0" i="0" u="none" strike="noStrike" cap="none" normalizeH="0" baseline="0" dirty="0">
                          <a:ln>
                            <a:noFill/>
                          </a:ln>
                          <a:solidFill>
                            <a:srgbClr val="FFFFFF"/>
                          </a:solidFill>
                          <a:effectLst/>
                          <a:latin typeface="Calibri Light"/>
                          <a:cs typeface="Times New Roman" pitchFamily="18" charset="0"/>
                        </a:rPr>
                        <a:t> mot </a:t>
                      </a:r>
                      <a:r>
                        <a:rPr kumimoji="0" lang="en-US" sz="1400" b="0" i="0" u="none" strike="noStrike" cap="none" normalizeH="0" baseline="0" dirty="0" err="1">
                          <a:ln>
                            <a:noFill/>
                          </a:ln>
                          <a:solidFill>
                            <a:srgbClr val="FFFFFF"/>
                          </a:solidFill>
                          <a:effectLst/>
                          <a:latin typeface="Calibri Light"/>
                          <a:cs typeface="Times New Roman" pitchFamily="18" charset="0"/>
                        </a:rPr>
                        <a:t>hvit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bakgrunn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tre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steder</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på</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pakken</a:t>
                      </a:r>
                      <a:r>
                        <a:rPr kumimoji="0" lang="en-US" sz="1400" b="0" i="0" u="none" strike="noStrike" cap="none" normalizeH="0" baseline="0" dirty="0">
                          <a:ln>
                            <a:noFill/>
                          </a:ln>
                          <a:solidFill>
                            <a:srgbClr val="FFFFFF"/>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 </a:t>
                      </a:r>
                      <a:r>
                        <a:rPr kumimoji="0" lang="en-US" sz="1400" b="0" i="0" u="none" strike="noStrike" cap="none" normalizeH="0" baseline="0" dirty="0" err="1">
                          <a:ln>
                            <a:noFill/>
                          </a:ln>
                          <a:solidFill>
                            <a:srgbClr val="FFFFFF"/>
                          </a:solidFill>
                          <a:effectLst/>
                          <a:latin typeface="Calibri Light"/>
                          <a:cs typeface="Times New Roman" pitchFamily="18" charset="0"/>
                        </a:rPr>
                        <a:t>opp-ned</a:t>
                      </a:r>
                      <a:r>
                        <a:rPr kumimoji="0" lang="en-US" sz="1400" b="0" i="0" u="none" strike="noStrike" cap="none" normalizeH="0" baseline="0" dirty="0">
                          <a:ln>
                            <a:noFill/>
                          </a:ln>
                          <a:solidFill>
                            <a:srgbClr val="FFFFFF"/>
                          </a:solidFill>
                          <a:effectLst/>
                          <a:latin typeface="Calibri Light"/>
                          <a:cs typeface="Times New Roman" pitchFamily="18" charset="0"/>
                        </a:rPr>
                        <a:t> ser </a:t>
                      </a:r>
                      <a:r>
                        <a:rPr kumimoji="0" lang="en-US" sz="1400" b="0" i="0" u="none" strike="noStrike" cap="none" normalizeH="0" baseline="0" dirty="0" err="1">
                          <a:ln>
                            <a:noFill/>
                          </a:ln>
                          <a:solidFill>
                            <a:srgbClr val="FFFFFF"/>
                          </a:solidFill>
                          <a:effectLst/>
                          <a:latin typeface="Calibri Light"/>
                          <a:cs typeface="Times New Roman" pitchFamily="18" charset="0"/>
                        </a:rPr>
                        <a:t>ut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som</a:t>
                      </a:r>
                      <a:r>
                        <a:rPr kumimoji="0" lang="en-US" sz="1400" b="0" i="0" u="none" strike="noStrike" cap="none" normalizeH="0" baseline="0" dirty="0">
                          <a:ln>
                            <a:noFill/>
                          </a:ln>
                          <a:solidFill>
                            <a:srgbClr val="FFFFFF"/>
                          </a:solidFill>
                          <a:effectLst/>
                          <a:latin typeface="Calibri Light"/>
                          <a:cs typeface="Times New Roman" pitchFamily="18" charset="0"/>
                        </a:rPr>
                        <a:t> “jew” – “</a:t>
                      </a:r>
                      <a:r>
                        <a:rPr kumimoji="0" lang="en-US" sz="1400" b="0" i="0" u="none" strike="noStrike" cap="none" normalizeH="0" baseline="0" dirty="0" err="1">
                          <a:ln>
                            <a:noFill/>
                          </a:ln>
                          <a:solidFill>
                            <a:srgbClr val="FFFFFF"/>
                          </a:solidFill>
                          <a:effectLst/>
                          <a:latin typeface="Calibri Light"/>
                          <a:cs typeface="Times New Roman" pitchFamily="18" charset="0"/>
                        </a:rPr>
                        <a:t>lboro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baklengs</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ligner</a:t>
                      </a:r>
                      <a:r>
                        <a:rPr kumimoji="0" lang="en-US" sz="1400" b="0" i="0" u="none" strike="noStrike" cap="none" normalizeH="0" baseline="0" dirty="0">
                          <a:ln>
                            <a:noFill/>
                          </a:ln>
                          <a:solidFill>
                            <a:srgbClr val="FFFFFF"/>
                          </a:solidFill>
                          <a:effectLst/>
                          <a:latin typeface="Calibri Light"/>
                          <a:cs typeface="Times New Roman" pitchFamily="18" charset="0"/>
                        </a:rPr>
                        <a:t> “horrible” = “horrible jew” (se </a:t>
                      </a:r>
                      <a:r>
                        <a:rPr kumimoji="0" lang="en-US" sz="1400" b="0" i="0" u="none" strike="noStrike" cap="none" normalizeH="0" baseline="0" dirty="0" err="1">
                          <a:ln>
                            <a:noFill/>
                          </a:ln>
                          <a:solidFill>
                            <a:srgbClr val="FFFFFF"/>
                          </a:solidFill>
                          <a:effectLst/>
                          <a:latin typeface="Calibri Light"/>
                          <a:cs typeface="Times New Roman" pitchFamily="18" charset="0"/>
                        </a:rPr>
                        <a:t>høyre</a:t>
                      </a:r>
                      <a:r>
                        <a:rPr kumimoji="0" lang="en-US" sz="1400" b="0" i="0" u="none" strike="noStrike" cap="none" normalizeH="0" baseline="0" dirty="0">
                          <a:ln>
                            <a:noFill/>
                          </a:ln>
                          <a:solidFill>
                            <a:srgbClr val="FFFFFF"/>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cs typeface="Times New Roman" pitchFamily="18" charset="0"/>
                        </a:rPr>
                        <a:t>Mottoet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veni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vidi</a:t>
                      </a:r>
                      <a:r>
                        <a:rPr kumimoji="0" lang="en-US" sz="1400" b="0" i="0" u="none" strike="noStrike" cap="none" normalizeH="0" baseline="0" dirty="0">
                          <a:ln>
                            <a:noFill/>
                          </a:ln>
                          <a:solidFill>
                            <a:srgbClr val="FFFFFF"/>
                          </a:solidFill>
                          <a:effectLst/>
                          <a:latin typeface="Calibri Light"/>
                          <a:cs typeface="Times New Roman" pitchFamily="18" charset="0"/>
                        </a:rPr>
                        <a:t>, vici” (</a:t>
                      </a:r>
                      <a:r>
                        <a:rPr kumimoji="0" lang="en-US" sz="1400" b="0" i="0" u="none" strike="noStrike" cap="none" normalizeH="0" baseline="0" dirty="0" err="1">
                          <a:ln>
                            <a:noFill/>
                          </a:ln>
                          <a:solidFill>
                            <a:srgbClr val="FFFFFF"/>
                          </a:solidFill>
                          <a:effectLst/>
                          <a:latin typeface="Calibri Light"/>
                          <a:cs typeface="Times New Roman" pitchFamily="18" charset="0"/>
                        </a:rPr>
                        <a:t>jeg</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kom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jeg</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så</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jeg</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seiret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antas</a:t>
                      </a:r>
                      <a:r>
                        <a:rPr kumimoji="0" lang="en-US" sz="1400" b="0" i="0" u="none" strike="noStrike" cap="none" normalizeH="0" baseline="0" dirty="0">
                          <a:ln>
                            <a:noFill/>
                          </a:ln>
                          <a:solidFill>
                            <a:srgbClr val="FFFFFF"/>
                          </a:solidFill>
                          <a:effectLst/>
                          <a:latin typeface="Calibri Light"/>
                          <a:cs typeface="Times New Roman" pitchFamily="18" charset="0"/>
                        </a:rPr>
                        <a:t> å </a:t>
                      </a:r>
                      <a:r>
                        <a:rPr kumimoji="0" lang="en-US" sz="1400" b="0" i="0" u="none" strike="noStrike" cap="none" normalizeH="0" baseline="0" dirty="0" err="1">
                          <a:ln>
                            <a:noFill/>
                          </a:ln>
                          <a:solidFill>
                            <a:srgbClr val="FFFFFF"/>
                          </a:solidFill>
                          <a:effectLst/>
                          <a:latin typeface="Calibri Light"/>
                          <a:cs typeface="Times New Roman" pitchFamily="18" charset="0"/>
                        </a:rPr>
                        <a:t>være</a:t>
                      </a:r>
                      <a:r>
                        <a:rPr kumimoji="0" lang="en-US" sz="1400" b="0" i="0" u="none" strike="noStrike" cap="none" normalizeH="0" baseline="0" dirty="0">
                          <a:ln>
                            <a:noFill/>
                          </a:ln>
                          <a:solidFill>
                            <a:srgbClr val="FFFFFF"/>
                          </a:solidFill>
                          <a:effectLst/>
                          <a:latin typeface="Calibri Light"/>
                          <a:cs typeface="Times New Roman" pitchFamily="18" charset="0"/>
                        </a:rPr>
                        <a:t> et av KKKs motto.</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Mot: </a:t>
                      </a:r>
                      <a:r>
                        <a:rPr kumimoji="0" lang="en-US" sz="1400" b="1"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a:t>
                      </a:r>
                      <a:r>
                        <a:rPr kumimoji="0" lang="en-US" sz="1400" b="0" i="0" u="none" strike="noStrike" cap="none" normalizeH="0" baseline="0" dirty="0" err="1">
                          <a:ln>
                            <a:noFill/>
                          </a:ln>
                          <a:solidFill>
                            <a:srgbClr val="FFFFFF"/>
                          </a:solidFill>
                          <a:effectLst/>
                          <a:latin typeface="Calibri Light"/>
                          <a:cs typeface="Times New Roman" pitchFamily="18" charset="0"/>
                        </a:rPr>
                        <a:t>ble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grunnlagt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av</a:t>
                      </a:r>
                      <a:r>
                        <a:rPr kumimoji="0" lang="en-US" sz="1400" b="0" i="0" u="none" strike="noStrike" cap="none" normalizeH="0" baseline="0" dirty="0">
                          <a:ln>
                            <a:noFill/>
                          </a:ln>
                          <a:solidFill>
                            <a:srgbClr val="FFFFFF"/>
                          </a:solidFill>
                          <a:effectLst/>
                          <a:latin typeface="Calibri Light"/>
                          <a:cs typeface="Times New Roman" pitchFamily="18" charset="0"/>
                        </a:rPr>
                        <a:t> Philipp Morris, </a:t>
                      </a:r>
                      <a:r>
                        <a:rPr kumimoji="0" lang="en-US" sz="1400" b="0" i="0" u="none" strike="noStrike" cap="none" normalizeH="0" baseline="0" dirty="0" err="1">
                          <a:ln>
                            <a:noFill/>
                          </a:ln>
                          <a:solidFill>
                            <a:srgbClr val="FFFFFF"/>
                          </a:solidFill>
                          <a:effectLst/>
                          <a:latin typeface="Calibri Light"/>
                          <a:cs typeface="Times New Roman" pitchFamily="18" charset="0"/>
                        </a:rPr>
                        <a:t>en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brite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ingen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tilknytning</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til</a:t>
                      </a:r>
                      <a:r>
                        <a:rPr kumimoji="0" lang="en-US" sz="1400" b="0" i="0" u="none" strike="noStrike" cap="none" normalizeH="0" baseline="0" dirty="0">
                          <a:ln>
                            <a:noFill/>
                          </a:ln>
                          <a:solidFill>
                            <a:srgbClr val="FFFFFF"/>
                          </a:solidFill>
                          <a:effectLst/>
                          <a:latin typeface="Calibri Light"/>
                          <a:cs typeface="Times New Roman" pitchFamily="18" charset="0"/>
                        </a:rPr>
                        <a:t>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a:t>
                      </a:r>
                      <a:r>
                        <a:rPr kumimoji="0" lang="en-US" sz="1400" b="0" i="0" u="none" strike="noStrike" cap="none" normalizeH="0" baseline="0" dirty="0" err="1">
                          <a:ln>
                            <a:noFill/>
                          </a:ln>
                          <a:solidFill>
                            <a:srgbClr val="FFFFFF"/>
                          </a:solidFill>
                          <a:effectLst/>
                          <a:latin typeface="Calibri Light"/>
                          <a:cs typeface="Times New Roman" pitchFamily="18" charset="0"/>
                        </a:rPr>
                        <a:t>ble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oppkalt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etter</a:t>
                      </a:r>
                      <a:r>
                        <a:rPr kumimoji="0" lang="en-US" sz="1400" b="0" i="0" u="none" strike="noStrike" cap="none" normalizeH="0" baseline="0" dirty="0">
                          <a:ln>
                            <a:noFill/>
                          </a:ln>
                          <a:solidFill>
                            <a:srgbClr val="FFFFFF"/>
                          </a:solidFill>
                          <a:effectLst/>
                          <a:latin typeface="Calibri Light"/>
                          <a:cs typeface="Times New Roman" pitchFamily="18" charset="0"/>
                        </a:rPr>
                        <a:t> Marlborough street </a:t>
                      </a:r>
                      <a:r>
                        <a:rPr kumimoji="0" lang="en-US" sz="1400" b="0" i="0" u="none" strike="noStrike" cap="none" normalizeH="0" baseline="0" dirty="0" err="1">
                          <a:ln>
                            <a:noFill/>
                          </a:ln>
                          <a:solidFill>
                            <a:srgbClr val="FFFFFF"/>
                          </a:solidFill>
                          <a:effectLst/>
                          <a:latin typeface="Calibri Light"/>
                          <a:cs typeface="Times New Roman" pitchFamily="18" charset="0"/>
                        </a:rPr>
                        <a:t>i</a:t>
                      </a:r>
                      <a:r>
                        <a:rPr kumimoji="0" lang="en-US" sz="1400" b="0" i="0" u="none" strike="noStrike" cap="none" normalizeH="0" baseline="0" dirty="0">
                          <a:ln>
                            <a:noFill/>
                          </a:ln>
                          <a:solidFill>
                            <a:srgbClr val="FFFFFF"/>
                          </a:solidFill>
                          <a:effectLst/>
                          <a:latin typeface="Calibri Light"/>
                          <a:cs typeface="Times New Roman" pitchFamily="18" charset="0"/>
                        </a:rPr>
                        <a:t> London </a:t>
                      </a:r>
                      <a:r>
                        <a:rPr kumimoji="0" lang="en-US" sz="1400" b="0" i="0" u="none" strike="noStrike" cap="none" normalizeH="0" baseline="0" dirty="0" err="1">
                          <a:ln>
                            <a:noFill/>
                          </a:ln>
                          <a:solidFill>
                            <a:srgbClr val="FFFFFF"/>
                          </a:solidFill>
                          <a:effectLst/>
                          <a:latin typeface="Calibri Light"/>
                          <a:cs typeface="Times New Roman" pitchFamily="18" charset="0"/>
                        </a:rPr>
                        <a:t>hvor</a:t>
                      </a:r>
                      <a:r>
                        <a:rPr kumimoji="0" lang="en-US" sz="1400" b="0" i="0" u="none" strike="noStrike" cap="none" normalizeH="0" baseline="0" dirty="0">
                          <a:ln>
                            <a:noFill/>
                          </a:ln>
                          <a:solidFill>
                            <a:srgbClr val="FFFFFF"/>
                          </a:solidFill>
                          <a:effectLst/>
                          <a:latin typeface="Calibri Light"/>
                          <a:cs typeface="Times New Roman" pitchFamily="18" charset="0"/>
                        </a:rPr>
                        <a:t> den </a:t>
                      </a:r>
                      <a:r>
                        <a:rPr kumimoji="0" lang="en-US" sz="1400" b="0" i="0" u="none" strike="noStrike" cap="none" normalizeH="0" baseline="0" dirty="0" err="1">
                          <a:ln>
                            <a:noFill/>
                          </a:ln>
                          <a:solidFill>
                            <a:srgbClr val="FFFFFF"/>
                          </a:solidFill>
                          <a:effectLst/>
                          <a:latin typeface="Calibri Light"/>
                          <a:cs typeface="Times New Roman" pitchFamily="18" charset="0"/>
                        </a:rPr>
                        <a:t>første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fabrikken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lå</a:t>
                      </a:r>
                      <a:r>
                        <a:rPr kumimoji="0" lang="en-US" sz="1400" b="0" i="0" u="none" strike="noStrike" cap="none" normalizeH="0" baseline="0" dirty="0">
                          <a:ln>
                            <a:noFill/>
                          </a:ln>
                          <a:solidFill>
                            <a:srgbClr val="FFFFFF"/>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cs typeface="Times New Roman" pitchFamily="18" charset="0"/>
                        </a:rPr>
                        <a:t>Mottoet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har</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ingen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tilknytning</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til</a:t>
                      </a:r>
                      <a:r>
                        <a:rPr kumimoji="0" lang="en-US" sz="1400" b="0" i="0" u="none" strike="noStrike" cap="none" normalizeH="0" baseline="0" dirty="0">
                          <a:ln>
                            <a:noFill/>
                          </a:ln>
                          <a:solidFill>
                            <a:srgbClr val="FFFFFF"/>
                          </a:solidFill>
                          <a:effectLst/>
                          <a:latin typeface="Calibri Light"/>
                          <a:cs typeface="Times New Roman" pitchFamily="18" charset="0"/>
                        </a:rPr>
                        <a:t>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jøde?</a:t>
            </a:r>
            <a:endParaRPr lang="en-US" altLang="de-DE" sz="1800" b="0" dirty="0">
              <a:latin typeface="Calibri Light"/>
            </a:endParaRPr>
          </a:p>
        </p:txBody>
      </p:sp>
      <p:sp>
        <p:nvSpPr>
          <p:cNvPr id="17"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8"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9"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Eies Marlboro av Ku Klux Klan?</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eksempler</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graphicFrame>
        <p:nvGraphicFramePr>
          <p:cNvPr id="14" name="Group 26"/>
          <p:cNvGraphicFramePr>
            <a:graphicFrameLocks noGrp="1"/>
          </p:cNvGraphicFramePr>
          <p:nvPr>
            <p:extLst>
              <p:ext uri="{D42A27DB-BD31-4B8C-83A1-F6EECF244321}">
                <p14:modId xmlns:p14="http://schemas.microsoft.com/office/powerpoint/2010/main" val="1835663424"/>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Vandrehis-torie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for &amp; mot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“bevis”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1800" b="0" i="0" u="none" strike="noStrike" cap="none" normalizeH="0" baseline="0">
                          <a:ln>
                            <a:noFill/>
                          </a:ln>
                          <a:solidFill>
                            <a:srgbClr val="333333"/>
                          </a:solidFill>
                          <a:effectLst/>
                          <a:latin typeface="Calibri Light"/>
                          <a:cs typeface="Times New Roman" pitchFamily="18" charset="0"/>
                        </a:rPr>
                        <a:t>Siden midten av 1980-tallet har det gått rykter om at merker på Marlboropak-ken betyr at Ku Klux Klan er eierne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For:</a:t>
                      </a:r>
                      <a:r>
                        <a:rPr kumimoji="0" lang="en-US" sz="14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Bokstaven</a:t>
                      </a:r>
                      <a:r>
                        <a:rPr kumimoji="0" lang="en-US" sz="1400" b="0" i="0" u="none" strike="noStrike" cap="none" normalizeH="0" baseline="0" dirty="0">
                          <a:ln>
                            <a:noFill/>
                          </a:ln>
                          <a:solidFill>
                            <a:srgbClr val="333333"/>
                          </a:solidFill>
                          <a:effectLst/>
                          <a:latin typeface="Calibri Light"/>
                          <a:cs typeface="Times New Roman" pitchFamily="18" charset="0"/>
                        </a:rPr>
                        <a:t> “K” </a:t>
                      </a:r>
                      <a:r>
                        <a:rPr kumimoji="0" lang="en-US" sz="1400" b="0" i="0" u="none" strike="noStrike" cap="none" normalizeH="0" baseline="0" dirty="0" err="1">
                          <a:ln>
                            <a:noFill/>
                          </a:ln>
                          <a:solidFill>
                            <a:srgbClr val="333333"/>
                          </a:solidFill>
                          <a:effectLst/>
                          <a:latin typeface="Calibri Light"/>
                          <a:cs typeface="Times New Roman" pitchFamily="18" charset="0"/>
                        </a:rPr>
                        <a:t>kan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ses</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rødt</a:t>
                      </a:r>
                      <a:r>
                        <a:rPr kumimoji="0" lang="en-US" sz="1400" b="0" i="0" u="none" strike="noStrike" cap="none" normalizeH="0" baseline="0" dirty="0">
                          <a:ln>
                            <a:noFill/>
                          </a:ln>
                          <a:solidFill>
                            <a:srgbClr val="333333"/>
                          </a:solidFill>
                          <a:effectLst/>
                          <a:latin typeface="Calibri Light"/>
                          <a:cs typeface="Times New Roman" pitchFamily="18" charset="0"/>
                        </a:rPr>
                        <a:t> mot </a:t>
                      </a:r>
                      <a:r>
                        <a:rPr kumimoji="0" lang="en-US" sz="1400" b="0" i="0" u="none" strike="noStrike" cap="none" normalizeH="0" baseline="0" dirty="0" err="1">
                          <a:ln>
                            <a:noFill/>
                          </a:ln>
                          <a:solidFill>
                            <a:srgbClr val="333333"/>
                          </a:solidFill>
                          <a:effectLst/>
                          <a:latin typeface="Calibri Light"/>
                          <a:cs typeface="Times New Roman" pitchFamily="18" charset="0"/>
                        </a:rPr>
                        <a:t>hvit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bakgrunn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tre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steder</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på</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pakken</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 </a:t>
                      </a:r>
                      <a:r>
                        <a:rPr kumimoji="0" lang="en-US" sz="1400" b="0" i="0" u="none" strike="noStrike" cap="none" normalizeH="0" baseline="0" dirty="0" err="1">
                          <a:ln>
                            <a:noFill/>
                          </a:ln>
                          <a:solidFill>
                            <a:srgbClr val="333333"/>
                          </a:solidFill>
                          <a:effectLst/>
                          <a:latin typeface="Calibri Light"/>
                          <a:cs typeface="Times New Roman" pitchFamily="18" charset="0"/>
                        </a:rPr>
                        <a:t>opp-ned</a:t>
                      </a:r>
                      <a:r>
                        <a:rPr kumimoji="0" lang="en-US" sz="1400" b="0" i="0" u="none" strike="noStrike" cap="none" normalizeH="0" baseline="0" dirty="0">
                          <a:ln>
                            <a:noFill/>
                          </a:ln>
                          <a:solidFill>
                            <a:srgbClr val="333333"/>
                          </a:solidFill>
                          <a:effectLst/>
                          <a:latin typeface="Calibri Light"/>
                          <a:cs typeface="Times New Roman" pitchFamily="18" charset="0"/>
                        </a:rPr>
                        <a:t> ser </a:t>
                      </a:r>
                      <a:r>
                        <a:rPr kumimoji="0" lang="en-US" sz="1400" b="0" i="0" u="none" strike="noStrike" cap="none" normalizeH="0" baseline="0" dirty="0" err="1">
                          <a:ln>
                            <a:noFill/>
                          </a:ln>
                          <a:solidFill>
                            <a:srgbClr val="333333"/>
                          </a:solidFill>
                          <a:effectLst/>
                          <a:latin typeface="Calibri Light"/>
                          <a:cs typeface="Times New Roman" pitchFamily="18" charset="0"/>
                        </a:rPr>
                        <a:t>ut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som</a:t>
                      </a:r>
                      <a:r>
                        <a:rPr kumimoji="0" lang="en-US" sz="1400" b="0" i="0" u="none" strike="noStrike" cap="none" normalizeH="0" baseline="0" dirty="0">
                          <a:ln>
                            <a:noFill/>
                          </a:ln>
                          <a:solidFill>
                            <a:srgbClr val="333333"/>
                          </a:solidFill>
                          <a:effectLst/>
                          <a:latin typeface="Calibri Light"/>
                          <a:cs typeface="Times New Roman" pitchFamily="18" charset="0"/>
                        </a:rPr>
                        <a:t> “jew” – “</a:t>
                      </a:r>
                      <a:r>
                        <a:rPr kumimoji="0" lang="en-US" sz="1400" b="0" i="0" u="none" strike="noStrike" cap="none" normalizeH="0" baseline="0" dirty="0" err="1">
                          <a:ln>
                            <a:noFill/>
                          </a:ln>
                          <a:solidFill>
                            <a:srgbClr val="333333"/>
                          </a:solidFill>
                          <a:effectLst/>
                          <a:latin typeface="Calibri Light"/>
                          <a:cs typeface="Times New Roman" pitchFamily="18" charset="0"/>
                        </a:rPr>
                        <a:t>lboro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baklengs</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ligner</a:t>
                      </a:r>
                      <a:r>
                        <a:rPr kumimoji="0" lang="en-US" sz="1400" b="0" i="0" u="none" strike="noStrike" cap="none" normalizeH="0" baseline="0" dirty="0">
                          <a:ln>
                            <a:noFill/>
                          </a:ln>
                          <a:solidFill>
                            <a:srgbClr val="333333"/>
                          </a:solidFill>
                          <a:effectLst/>
                          <a:latin typeface="Calibri Light"/>
                          <a:cs typeface="Times New Roman" pitchFamily="18" charset="0"/>
                        </a:rPr>
                        <a:t> “horrible” = “horrible jew” (se </a:t>
                      </a:r>
                      <a:r>
                        <a:rPr kumimoji="0" lang="en-US" sz="1400" b="0" i="0" u="none" strike="noStrike" cap="none" normalizeH="0" baseline="0" dirty="0" err="1">
                          <a:ln>
                            <a:noFill/>
                          </a:ln>
                          <a:solidFill>
                            <a:srgbClr val="333333"/>
                          </a:solidFill>
                          <a:effectLst/>
                          <a:latin typeface="Calibri Light"/>
                          <a:cs typeface="Times New Roman" pitchFamily="18" charset="0"/>
                        </a:rPr>
                        <a:t>høyre</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Mottoet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veni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dirty="0">
                          <a:ln>
                            <a:noFill/>
                          </a:ln>
                          <a:solidFill>
                            <a:srgbClr val="333333"/>
                          </a:solidFill>
                          <a:effectLst/>
                          <a:latin typeface="Calibri Light"/>
                          <a:cs typeface="Times New Roman" pitchFamily="18" charset="0"/>
                        </a:rPr>
                        <a:t>, vici” (</a:t>
                      </a:r>
                      <a:r>
                        <a:rPr kumimoji="0" lang="en-US" sz="1400" b="0" i="0" u="none" strike="noStrike" cap="none" normalizeH="0" baseline="0" dirty="0" err="1">
                          <a:ln>
                            <a:noFill/>
                          </a:ln>
                          <a:solidFill>
                            <a:srgbClr val="333333"/>
                          </a:solidFill>
                          <a:effectLst/>
                          <a:latin typeface="Calibri Light"/>
                          <a:cs typeface="Times New Roman" pitchFamily="18" charset="0"/>
                        </a:rPr>
                        <a:t>jeg</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kom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jeg</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så</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jeg</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seiret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antas</a:t>
                      </a:r>
                      <a:r>
                        <a:rPr kumimoji="0" lang="en-US" sz="1400" b="0" i="0" u="none" strike="noStrike" cap="none" normalizeH="0" baseline="0" dirty="0">
                          <a:ln>
                            <a:noFill/>
                          </a:ln>
                          <a:solidFill>
                            <a:srgbClr val="333333"/>
                          </a:solidFill>
                          <a:effectLst/>
                          <a:latin typeface="Calibri Light"/>
                          <a:cs typeface="Times New Roman" pitchFamily="18" charset="0"/>
                        </a:rPr>
                        <a:t> å </a:t>
                      </a:r>
                      <a:r>
                        <a:rPr kumimoji="0" lang="en-US" sz="1400" b="0" i="0" u="none" strike="noStrike" cap="none" normalizeH="0" baseline="0" dirty="0" err="1">
                          <a:ln>
                            <a:noFill/>
                          </a:ln>
                          <a:solidFill>
                            <a:srgbClr val="333333"/>
                          </a:solidFill>
                          <a:effectLst/>
                          <a:latin typeface="Calibri Light"/>
                          <a:cs typeface="Times New Roman" pitchFamily="18" charset="0"/>
                        </a:rPr>
                        <a:t>være</a:t>
                      </a:r>
                      <a:r>
                        <a:rPr kumimoji="0" lang="en-US" sz="1400" b="0" i="0" u="none" strike="noStrike" cap="none" normalizeH="0" baseline="0" dirty="0">
                          <a:ln>
                            <a:noFill/>
                          </a:ln>
                          <a:solidFill>
                            <a:srgbClr val="333333"/>
                          </a:solidFill>
                          <a:effectLst/>
                          <a:latin typeface="Calibri Light"/>
                          <a:cs typeface="Times New Roman" pitchFamily="18" charset="0"/>
                        </a:rPr>
                        <a:t> et av KKKs motto.</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Mot: </a:t>
                      </a:r>
                      <a:r>
                        <a:rPr kumimoji="0" lang="en-US" sz="1400" b="1"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a:t>
                      </a:r>
                      <a:r>
                        <a:rPr kumimoji="0" lang="en-US" sz="1400" b="0" i="0" u="none" strike="noStrike" cap="none" normalizeH="0" baseline="0" dirty="0" err="1">
                          <a:ln>
                            <a:noFill/>
                          </a:ln>
                          <a:solidFill>
                            <a:srgbClr val="FFFFFF"/>
                          </a:solidFill>
                          <a:effectLst/>
                          <a:latin typeface="Calibri Light"/>
                          <a:cs typeface="Times New Roman" pitchFamily="18" charset="0"/>
                        </a:rPr>
                        <a:t>ble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grunnlagt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av</a:t>
                      </a:r>
                      <a:r>
                        <a:rPr kumimoji="0" lang="en-US" sz="1400" b="0" i="0" u="none" strike="noStrike" cap="none" normalizeH="0" baseline="0" dirty="0">
                          <a:ln>
                            <a:noFill/>
                          </a:ln>
                          <a:solidFill>
                            <a:srgbClr val="FFFFFF"/>
                          </a:solidFill>
                          <a:effectLst/>
                          <a:latin typeface="Calibri Light"/>
                          <a:cs typeface="Times New Roman" pitchFamily="18" charset="0"/>
                        </a:rPr>
                        <a:t> Philipp Morris, </a:t>
                      </a:r>
                      <a:r>
                        <a:rPr kumimoji="0" lang="en-US" sz="1400" b="0" i="0" u="none" strike="noStrike" cap="none" normalizeH="0" baseline="0" dirty="0" err="1">
                          <a:ln>
                            <a:noFill/>
                          </a:ln>
                          <a:solidFill>
                            <a:srgbClr val="FFFFFF"/>
                          </a:solidFill>
                          <a:effectLst/>
                          <a:latin typeface="Calibri Light"/>
                          <a:cs typeface="Times New Roman" pitchFamily="18" charset="0"/>
                        </a:rPr>
                        <a:t>en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brite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ingen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tilknytning</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til</a:t>
                      </a:r>
                      <a:r>
                        <a:rPr kumimoji="0" lang="en-US" sz="1400" b="0" i="0" u="none" strike="noStrike" cap="none" normalizeH="0" baseline="0" dirty="0">
                          <a:ln>
                            <a:noFill/>
                          </a:ln>
                          <a:solidFill>
                            <a:srgbClr val="FFFFFF"/>
                          </a:solidFill>
                          <a:effectLst/>
                          <a:latin typeface="Calibri Light"/>
                          <a:cs typeface="Times New Roman" pitchFamily="18" charset="0"/>
                        </a:rPr>
                        <a:t>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a:t>
                      </a:r>
                      <a:r>
                        <a:rPr kumimoji="0" lang="en-US" sz="1400" b="0" i="0" u="none" strike="noStrike" cap="none" normalizeH="0" baseline="0" dirty="0" err="1">
                          <a:ln>
                            <a:noFill/>
                          </a:ln>
                          <a:solidFill>
                            <a:srgbClr val="FFFFFF"/>
                          </a:solidFill>
                          <a:effectLst/>
                          <a:latin typeface="Calibri Light"/>
                          <a:cs typeface="Times New Roman" pitchFamily="18" charset="0"/>
                        </a:rPr>
                        <a:t>ble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oppkalt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etter</a:t>
                      </a:r>
                      <a:r>
                        <a:rPr kumimoji="0" lang="en-US" sz="1400" b="0" i="0" u="none" strike="noStrike" cap="none" normalizeH="0" baseline="0" dirty="0">
                          <a:ln>
                            <a:noFill/>
                          </a:ln>
                          <a:solidFill>
                            <a:srgbClr val="FFFFFF"/>
                          </a:solidFill>
                          <a:effectLst/>
                          <a:latin typeface="Calibri Light"/>
                          <a:cs typeface="Times New Roman" pitchFamily="18" charset="0"/>
                        </a:rPr>
                        <a:t> Marlborough street </a:t>
                      </a:r>
                      <a:r>
                        <a:rPr kumimoji="0" lang="en-US" sz="1400" b="0" i="0" u="none" strike="noStrike" cap="none" normalizeH="0" baseline="0" dirty="0" err="1">
                          <a:ln>
                            <a:noFill/>
                          </a:ln>
                          <a:solidFill>
                            <a:srgbClr val="FFFFFF"/>
                          </a:solidFill>
                          <a:effectLst/>
                          <a:latin typeface="Calibri Light"/>
                          <a:cs typeface="Times New Roman" pitchFamily="18" charset="0"/>
                        </a:rPr>
                        <a:t>i</a:t>
                      </a:r>
                      <a:r>
                        <a:rPr kumimoji="0" lang="en-US" sz="1400" b="0" i="0" u="none" strike="noStrike" cap="none" normalizeH="0" baseline="0" dirty="0">
                          <a:ln>
                            <a:noFill/>
                          </a:ln>
                          <a:solidFill>
                            <a:srgbClr val="FFFFFF"/>
                          </a:solidFill>
                          <a:effectLst/>
                          <a:latin typeface="Calibri Light"/>
                          <a:cs typeface="Times New Roman" pitchFamily="18" charset="0"/>
                        </a:rPr>
                        <a:t> London </a:t>
                      </a:r>
                      <a:r>
                        <a:rPr kumimoji="0" lang="en-US" sz="1400" b="0" i="0" u="none" strike="noStrike" cap="none" normalizeH="0" baseline="0" dirty="0" err="1">
                          <a:ln>
                            <a:noFill/>
                          </a:ln>
                          <a:solidFill>
                            <a:srgbClr val="FFFFFF"/>
                          </a:solidFill>
                          <a:effectLst/>
                          <a:latin typeface="Calibri Light"/>
                          <a:cs typeface="Times New Roman" pitchFamily="18" charset="0"/>
                        </a:rPr>
                        <a:t>hvor</a:t>
                      </a:r>
                      <a:r>
                        <a:rPr kumimoji="0" lang="en-US" sz="1400" b="0" i="0" u="none" strike="noStrike" cap="none" normalizeH="0" baseline="0" dirty="0">
                          <a:ln>
                            <a:noFill/>
                          </a:ln>
                          <a:solidFill>
                            <a:srgbClr val="FFFFFF"/>
                          </a:solidFill>
                          <a:effectLst/>
                          <a:latin typeface="Calibri Light"/>
                          <a:cs typeface="Times New Roman" pitchFamily="18" charset="0"/>
                        </a:rPr>
                        <a:t> den </a:t>
                      </a:r>
                      <a:r>
                        <a:rPr kumimoji="0" lang="en-US" sz="1400" b="0" i="0" u="none" strike="noStrike" cap="none" normalizeH="0" baseline="0" dirty="0" err="1">
                          <a:ln>
                            <a:noFill/>
                          </a:ln>
                          <a:solidFill>
                            <a:srgbClr val="FFFFFF"/>
                          </a:solidFill>
                          <a:effectLst/>
                          <a:latin typeface="Calibri Light"/>
                          <a:cs typeface="Times New Roman" pitchFamily="18" charset="0"/>
                        </a:rPr>
                        <a:t>første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fabrikken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lå</a:t>
                      </a:r>
                      <a:r>
                        <a:rPr kumimoji="0" lang="en-US" sz="1400" b="0" i="0" u="none" strike="noStrike" cap="none" normalizeH="0" baseline="0" dirty="0">
                          <a:ln>
                            <a:noFill/>
                          </a:ln>
                          <a:solidFill>
                            <a:srgbClr val="FFFFFF"/>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cs typeface="Times New Roman" pitchFamily="18" charset="0"/>
                        </a:rPr>
                        <a:t>Mottoet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har</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ingen</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tilknytning</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til</a:t>
                      </a:r>
                      <a:r>
                        <a:rPr kumimoji="0" lang="en-US" sz="1400" b="0" i="0" u="none" strike="noStrike" cap="none" normalizeH="0" baseline="0" dirty="0">
                          <a:ln>
                            <a:noFill/>
                          </a:ln>
                          <a:solidFill>
                            <a:srgbClr val="FFFFFF"/>
                          </a:solidFill>
                          <a:effectLst/>
                          <a:latin typeface="Calibri Light"/>
                          <a:cs typeface="Times New Roman" pitchFamily="18" charset="0"/>
                        </a:rPr>
                        <a:t>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jøde?</a:t>
            </a:r>
            <a:endParaRPr lang="en-US" altLang="de-DE" sz="1800" b="0" dirty="0">
              <a:latin typeface="Calibri Light"/>
            </a:endParaRPr>
          </a:p>
        </p:txBody>
      </p:sp>
      <p:sp>
        <p:nvSpPr>
          <p:cNvPr id="17"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8"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9"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Eies Marlboro av Ku Klux Klan?</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11</a:t>
            </a:fld>
            <a:endParaRPr lang="de-DE" altLang="de-DE"/>
          </a:p>
        </p:txBody>
      </p:sp>
    </p:spTree>
    <p:extLst>
      <p:ext uri="{BB962C8B-B14F-4D97-AF65-F5344CB8AC3E}">
        <p14:creationId xmlns:p14="http://schemas.microsoft.com/office/powerpoint/2010/main" val="3691563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eksempler</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graphicFrame>
        <p:nvGraphicFramePr>
          <p:cNvPr id="14" name="Group 26"/>
          <p:cNvGraphicFramePr>
            <a:graphicFrameLocks noGrp="1"/>
          </p:cNvGraphicFramePr>
          <p:nvPr>
            <p:extLst>
              <p:ext uri="{D42A27DB-BD31-4B8C-83A1-F6EECF244321}">
                <p14:modId xmlns:p14="http://schemas.microsoft.com/office/powerpoint/2010/main" val="1895803294"/>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Vandrehis-torie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for &amp; mot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“bevis”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1800" b="0" i="0" u="none" strike="noStrike" cap="none" normalizeH="0" baseline="0">
                          <a:ln>
                            <a:noFill/>
                          </a:ln>
                          <a:solidFill>
                            <a:srgbClr val="333333"/>
                          </a:solidFill>
                          <a:effectLst/>
                          <a:latin typeface="Calibri Light"/>
                          <a:cs typeface="Times New Roman" pitchFamily="18" charset="0"/>
                        </a:rPr>
                        <a:t>Siden midten av 1980-tallet har det gått rykter om at merker på Marlboropak-ken betyr at Ku Klux Klan er eierne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For:</a:t>
                      </a:r>
                      <a:r>
                        <a:rPr kumimoji="0" lang="en-US" sz="14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Bokstaven</a:t>
                      </a:r>
                      <a:r>
                        <a:rPr kumimoji="0" lang="en-US" sz="1400" b="0" i="0" u="none" strike="noStrike" cap="none" normalizeH="0" baseline="0" dirty="0">
                          <a:ln>
                            <a:noFill/>
                          </a:ln>
                          <a:solidFill>
                            <a:srgbClr val="333333"/>
                          </a:solidFill>
                          <a:effectLst/>
                          <a:latin typeface="Calibri Light"/>
                          <a:cs typeface="Times New Roman" pitchFamily="18" charset="0"/>
                        </a:rPr>
                        <a:t> “K” </a:t>
                      </a:r>
                      <a:r>
                        <a:rPr kumimoji="0" lang="en-US" sz="1400" b="0" i="0" u="none" strike="noStrike" cap="none" normalizeH="0" baseline="0" dirty="0" err="1">
                          <a:ln>
                            <a:noFill/>
                          </a:ln>
                          <a:solidFill>
                            <a:srgbClr val="333333"/>
                          </a:solidFill>
                          <a:effectLst/>
                          <a:latin typeface="Calibri Light"/>
                          <a:cs typeface="Times New Roman" pitchFamily="18" charset="0"/>
                        </a:rPr>
                        <a:t>kan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ses</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rødt</a:t>
                      </a:r>
                      <a:r>
                        <a:rPr kumimoji="0" lang="en-US" sz="1400" b="0" i="0" u="none" strike="noStrike" cap="none" normalizeH="0" baseline="0" dirty="0">
                          <a:ln>
                            <a:noFill/>
                          </a:ln>
                          <a:solidFill>
                            <a:srgbClr val="333333"/>
                          </a:solidFill>
                          <a:effectLst/>
                          <a:latin typeface="Calibri Light"/>
                          <a:cs typeface="Times New Roman" pitchFamily="18" charset="0"/>
                        </a:rPr>
                        <a:t> mot </a:t>
                      </a:r>
                      <a:r>
                        <a:rPr kumimoji="0" lang="en-US" sz="1400" b="0" i="0" u="none" strike="noStrike" cap="none" normalizeH="0" baseline="0" dirty="0" err="1">
                          <a:ln>
                            <a:noFill/>
                          </a:ln>
                          <a:solidFill>
                            <a:srgbClr val="333333"/>
                          </a:solidFill>
                          <a:effectLst/>
                          <a:latin typeface="Calibri Light"/>
                          <a:cs typeface="Times New Roman" pitchFamily="18" charset="0"/>
                        </a:rPr>
                        <a:t>hvit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bakgrunn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tre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steder</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på</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pakken</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 </a:t>
                      </a:r>
                      <a:r>
                        <a:rPr kumimoji="0" lang="en-US" sz="1400" b="0" i="0" u="none" strike="noStrike" cap="none" normalizeH="0" baseline="0" dirty="0" err="1">
                          <a:ln>
                            <a:noFill/>
                          </a:ln>
                          <a:solidFill>
                            <a:srgbClr val="333333"/>
                          </a:solidFill>
                          <a:effectLst/>
                          <a:latin typeface="Calibri Light"/>
                          <a:cs typeface="Times New Roman" pitchFamily="18" charset="0"/>
                        </a:rPr>
                        <a:t>opp-ned</a:t>
                      </a:r>
                      <a:r>
                        <a:rPr kumimoji="0" lang="en-US" sz="1400" b="0" i="0" u="none" strike="noStrike" cap="none" normalizeH="0" baseline="0" dirty="0">
                          <a:ln>
                            <a:noFill/>
                          </a:ln>
                          <a:solidFill>
                            <a:srgbClr val="333333"/>
                          </a:solidFill>
                          <a:effectLst/>
                          <a:latin typeface="Calibri Light"/>
                          <a:cs typeface="Times New Roman" pitchFamily="18" charset="0"/>
                        </a:rPr>
                        <a:t> ser </a:t>
                      </a:r>
                      <a:r>
                        <a:rPr kumimoji="0" lang="en-US" sz="1400" b="0" i="0" u="none" strike="noStrike" cap="none" normalizeH="0" baseline="0" dirty="0" err="1">
                          <a:ln>
                            <a:noFill/>
                          </a:ln>
                          <a:solidFill>
                            <a:srgbClr val="333333"/>
                          </a:solidFill>
                          <a:effectLst/>
                          <a:latin typeface="Calibri Light"/>
                          <a:cs typeface="Times New Roman" pitchFamily="18" charset="0"/>
                        </a:rPr>
                        <a:t>ut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som</a:t>
                      </a:r>
                      <a:r>
                        <a:rPr kumimoji="0" lang="en-US" sz="1400" b="0" i="0" u="none" strike="noStrike" cap="none" normalizeH="0" baseline="0" dirty="0">
                          <a:ln>
                            <a:noFill/>
                          </a:ln>
                          <a:solidFill>
                            <a:srgbClr val="333333"/>
                          </a:solidFill>
                          <a:effectLst/>
                          <a:latin typeface="Calibri Light"/>
                          <a:cs typeface="Times New Roman" pitchFamily="18" charset="0"/>
                        </a:rPr>
                        <a:t> “jew” – “</a:t>
                      </a:r>
                      <a:r>
                        <a:rPr kumimoji="0" lang="en-US" sz="1400" b="0" i="0" u="none" strike="noStrike" cap="none" normalizeH="0" baseline="0" dirty="0" err="1">
                          <a:ln>
                            <a:noFill/>
                          </a:ln>
                          <a:solidFill>
                            <a:srgbClr val="333333"/>
                          </a:solidFill>
                          <a:effectLst/>
                          <a:latin typeface="Calibri Light"/>
                          <a:cs typeface="Times New Roman" pitchFamily="18" charset="0"/>
                        </a:rPr>
                        <a:t>lboro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baklengs</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ligner</a:t>
                      </a:r>
                      <a:r>
                        <a:rPr kumimoji="0" lang="en-US" sz="1400" b="0" i="0" u="none" strike="noStrike" cap="none" normalizeH="0" baseline="0" dirty="0">
                          <a:ln>
                            <a:noFill/>
                          </a:ln>
                          <a:solidFill>
                            <a:srgbClr val="333333"/>
                          </a:solidFill>
                          <a:effectLst/>
                          <a:latin typeface="Calibri Light"/>
                          <a:cs typeface="Times New Roman" pitchFamily="18" charset="0"/>
                        </a:rPr>
                        <a:t> “horrible” = “horrible jew” (se </a:t>
                      </a:r>
                      <a:r>
                        <a:rPr kumimoji="0" lang="en-US" sz="1400" b="0" i="0" u="none" strike="noStrike" cap="none" normalizeH="0" baseline="0" dirty="0" err="1">
                          <a:ln>
                            <a:noFill/>
                          </a:ln>
                          <a:solidFill>
                            <a:srgbClr val="333333"/>
                          </a:solidFill>
                          <a:effectLst/>
                          <a:latin typeface="Calibri Light"/>
                          <a:cs typeface="Times New Roman" pitchFamily="18" charset="0"/>
                        </a:rPr>
                        <a:t>høyre</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Mottoet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veni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dirty="0">
                          <a:ln>
                            <a:noFill/>
                          </a:ln>
                          <a:solidFill>
                            <a:srgbClr val="333333"/>
                          </a:solidFill>
                          <a:effectLst/>
                          <a:latin typeface="Calibri Light"/>
                          <a:cs typeface="Times New Roman" pitchFamily="18" charset="0"/>
                        </a:rPr>
                        <a:t>, vici” (</a:t>
                      </a:r>
                      <a:r>
                        <a:rPr kumimoji="0" lang="en-US" sz="1400" b="0" i="0" u="none" strike="noStrike" cap="none" normalizeH="0" baseline="0" dirty="0" err="1">
                          <a:ln>
                            <a:noFill/>
                          </a:ln>
                          <a:solidFill>
                            <a:srgbClr val="333333"/>
                          </a:solidFill>
                          <a:effectLst/>
                          <a:latin typeface="Calibri Light"/>
                          <a:cs typeface="Times New Roman" pitchFamily="18" charset="0"/>
                        </a:rPr>
                        <a:t>jeg</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kom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jeg</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så</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jeg</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seiret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antas</a:t>
                      </a:r>
                      <a:r>
                        <a:rPr kumimoji="0" lang="en-US" sz="1400" b="0" i="0" u="none" strike="noStrike" cap="none" normalizeH="0" baseline="0" dirty="0">
                          <a:ln>
                            <a:noFill/>
                          </a:ln>
                          <a:solidFill>
                            <a:srgbClr val="333333"/>
                          </a:solidFill>
                          <a:effectLst/>
                          <a:latin typeface="Calibri Light"/>
                          <a:cs typeface="Times New Roman" pitchFamily="18" charset="0"/>
                        </a:rPr>
                        <a:t> å </a:t>
                      </a:r>
                      <a:r>
                        <a:rPr kumimoji="0" lang="en-US" sz="1400" b="0" i="0" u="none" strike="noStrike" cap="none" normalizeH="0" baseline="0" dirty="0" err="1">
                          <a:ln>
                            <a:noFill/>
                          </a:ln>
                          <a:solidFill>
                            <a:srgbClr val="333333"/>
                          </a:solidFill>
                          <a:effectLst/>
                          <a:latin typeface="Calibri Light"/>
                          <a:cs typeface="Times New Roman" pitchFamily="18" charset="0"/>
                        </a:rPr>
                        <a:t>være</a:t>
                      </a:r>
                      <a:r>
                        <a:rPr kumimoji="0" lang="en-US" sz="1400" b="0" i="0" u="none" strike="noStrike" cap="none" normalizeH="0" baseline="0" dirty="0">
                          <a:ln>
                            <a:noFill/>
                          </a:ln>
                          <a:solidFill>
                            <a:srgbClr val="333333"/>
                          </a:solidFill>
                          <a:effectLst/>
                          <a:latin typeface="Calibri Light"/>
                          <a:cs typeface="Times New Roman" pitchFamily="18" charset="0"/>
                        </a:rPr>
                        <a:t> et av KKKs motto.</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Mot: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a:t>
                      </a:r>
                      <a:r>
                        <a:rPr kumimoji="0" lang="en-US" sz="1400" b="0" i="0" u="none" strike="noStrike" cap="none" normalizeH="0" baseline="0" dirty="0" err="1">
                          <a:ln>
                            <a:noFill/>
                          </a:ln>
                          <a:solidFill>
                            <a:srgbClr val="333333"/>
                          </a:solidFill>
                          <a:effectLst/>
                          <a:latin typeface="Calibri Light"/>
                          <a:cs typeface="Times New Roman" pitchFamily="18" charset="0"/>
                        </a:rPr>
                        <a:t>ble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grunnlagt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av</a:t>
                      </a:r>
                      <a:r>
                        <a:rPr kumimoji="0" lang="en-US" sz="1400" b="0" i="0" u="none" strike="noStrike" cap="none" normalizeH="0" baseline="0" dirty="0">
                          <a:ln>
                            <a:noFill/>
                          </a:ln>
                          <a:solidFill>
                            <a:srgbClr val="333333"/>
                          </a:solidFill>
                          <a:effectLst/>
                          <a:latin typeface="Calibri Light"/>
                          <a:cs typeface="Times New Roman" pitchFamily="18" charset="0"/>
                        </a:rPr>
                        <a:t> Philipp Morris, </a:t>
                      </a:r>
                      <a:r>
                        <a:rPr kumimoji="0" lang="en-US" sz="1400" b="0" i="0" u="none" strike="noStrike" cap="none" normalizeH="0" baseline="0" dirty="0" err="1">
                          <a:ln>
                            <a:noFill/>
                          </a:ln>
                          <a:solidFill>
                            <a:srgbClr val="333333"/>
                          </a:solidFill>
                          <a:effectLst/>
                          <a:latin typeface="Calibri Light"/>
                          <a:cs typeface="Times New Roman" pitchFamily="18" charset="0"/>
                        </a:rPr>
                        <a:t>en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brite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ingen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tilknytning</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til</a:t>
                      </a:r>
                      <a:r>
                        <a:rPr kumimoji="0" lang="en-US" sz="1400" b="0" i="0" u="none" strike="noStrike" cap="none" normalizeH="0" baseline="0" dirty="0">
                          <a:ln>
                            <a:noFill/>
                          </a:ln>
                          <a:solidFill>
                            <a:srgbClr val="333333"/>
                          </a:solidFill>
                          <a:effectLst/>
                          <a:latin typeface="Calibri Light"/>
                          <a:cs typeface="Times New Roman" pitchFamily="18" charset="0"/>
                        </a:rPr>
                        <a:t> KKK.</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a:t>
                      </a:r>
                      <a:r>
                        <a:rPr kumimoji="0" lang="en-US" sz="1400" b="0" i="0" u="none" strike="noStrike" cap="none" normalizeH="0" baseline="0" dirty="0" err="1">
                          <a:ln>
                            <a:noFill/>
                          </a:ln>
                          <a:solidFill>
                            <a:srgbClr val="333333"/>
                          </a:solidFill>
                          <a:effectLst/>
                          <a:latin typeface="Calibri Light"/>
                          <a:cs typeface="Times New Roman" pitchFamily="18" charset="0"/>
                        </a:rPr>
                        <a:t>ble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oppkalt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etter</a:t>
                      </a:r>
                      <a:r>
                        <a:rPr kumimoji="0" lang="en-US" sz="1400" b="0" i="0" u="none" strike="noStrike" cap="none" normalizeH="0" baseline="0" dirty="0">
                          <a:ln>
                            <a:noFill/>
                          </a:ln>
                          <a:solidFill>
                            <a:srgbClr val="333333"/>
                          </a:solidFill>
                          <a:effectLst/>
                          <a:latin typeface="Calibri Light"/>
                          <a:cs typeface="Times New Roman" pitchFamily="18" charset="0"/>
                        </a:rPr>
                        <a:t> Marlborough street </a:t>
                      </a:r>
                      <a:r>
                        <a:rPr kumimoji="0" lang="en-US" sz="1400" b="0" i="0" u="none" strike="noStrike" cap="none" normalizeH="0" baseline="0" dirty="0" err="1">
                          <a:ln>
                            <a:noFill/>
                          </a:ln>
                          <a:solidFill>
                            <a:srgbClr val="333333"/>
                          </a:solidFill>
                          <a:effectLst/>
                          <a:latin typeface="Calibri Light"/>
                          <a:cs typeface="Times New Roman" pitchFamily="18" charset="0"/>
                        </a:rPr>
                        <a:t>i</a:t>
                      </a:r>
                      <a:r>
                        <a:rPr kumimoji="0" lang="en-US" sz="1400" b="0" i="0" u="none" strike="noStrike" cap="none" normalizeH="0" baseline="0" dirty="0">
                          <a:ln>
                            <a:noFill/>
                          </a:ln>
                          <a:solidFill>
                            <a:srgbClr val="333333"/>
                          </a:solidFill>
                          <a:effectLst/>
                          <a:latin typeface="Calibri Light"/>
                          <a:cs typeface="Times New Roman" pitchFamily="18" charset="0"/>
                        </a:rPr>
                        <a:t> London </a:t>
                      </a:r>
                      <a:r>
                        <a:rPr kumimoji="0" lang="en-US" sz="1400" b="0" i="0" u="none" strike="noStrike" cap="none" normalizeH="0" baseline="0" dirty="0" err="1">
                          <a:ln>
                            <a:noFill/>
                          </a:ln>
                          <a:solidFill>
                            <a:srgbClr val="333333"/>
                          </a:solidFill>
                          <a:effectLst/>
                          <a:latin typeface="Calibri Light"/>
                          <a:cs typeface="Times New Roman" pitchFamily="18" charset="0"/>
                        </a:rPr>
                        <a:t>hvor</a:t>
                      </a:r>
                      <a:r>
                        <a:rPr kumimoji="0" lang="en-US" sz="1400" b="0" i="0" u="none" strike="noStrike" cap="none" normalizeH="0" baseline="0" dirty="0">
                          <a:ln>
                            <a:noFill/>
                          </a:ln>
                          <a:solidFill>
                            <a:srgbClr val="333333"/>
                          </a:solidFill>
                          <a:effectLst/>
                          <a:latin typeface="Calibri Light"/>
                          <a:cs typeface="Times New Roman" pitchFamily="18" charset="0"/>
                        </a:rPr>
                        <a:t> den </a:t>
                      </a:r>
                      <a:r>
                        <a:rPr kumimoji="0" lang="en-US" sz="1400" b="0" i="0" u="none" strike="noStrike" cap="none" normalizeH="0" baseline="0" dirty="0" err="1">
                          <a:ln>
                            <a:noFill/>
                          </a:ln>
                          <a:solidFill>
                            <a:srgbClr val="333333"/>
                          </a:solidFill>
                          <a:effectLst/>
                          <a:latin typeface="Calibri Light"/>
                          <a:cs typeface="Times New Roman" pitchFamily="18" charset="0"/>
                        </a:rPr>
                        <a:t>første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fabrikken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lå</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Mottoet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har</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ingen</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tilknytning</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til</a:t>
                      </a:r>
                      <a:r>
                        <a:rPr kumimoji="0" lang="en-US" sz="1400" b="0" i="0" u="none" strike="noStrike" cap="none" normalizeH="0" baseline="0" dirty="0">
                          <a:ln>
                            <a:noFill/>
                          </a:ln>
                          <a:solidFill>
                            <a:srgbClr val="333333"/>
                          </a:solidFill>
                          <a:effectLst/>
                          <a:latin typeface="Calibri Light"/>
                          <a:cs typeface="Times New Roman" pitchFamily="18" charset="0"/>
                        </a:rPr>
                        <a:t> KKK.</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jøde?</a:t>
            </a:r>
            <a:endParaRPr lang="en-US" altLang="de-DE" sz="1800" b="0" dirty="0">
              <a:latin typeface="Calibri Light"/>
            </a:endParaRPr>
          </a:p>
        </p:txBody>
      </p:sp>
      <p:sp>
        <p:nvSpPr>
          <p:cNvPr id="17"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8"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9"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2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Eies Marlboro av Ku Klux Klan?</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12</a:t>
            </a:fld>
            <a:endParaRPr lang="de-DE" altLang="de-DE"/>
          </a:p>
        </p:txBody>
      </p:sp>
    </p:spTree>
    <p:extLst>
      <p:ext uri="{BB962C8B-B14F-4D97-AF65-F5344CB8AC3E}">
        <p14:creationId xmlns:p14="http://schemas.microsoft.com/office/powerpoint/2010/main" val="1462884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eksempler</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Nei!</a:t>
            </a:r>
          </a:p>
        </p:txBody>
      </p:sp>
      <p:sp>
        <p:nvSpPr>
          <p:cNvPr id="11"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b-NO" altLang="de-DE" sz="2400" b="0">
                <a:solidFill>
                  <a:srgbClr val="333333"/>
                </a:solidFill>
                <a:latin typeface="Calibri Light"/>
              </a:rPr>
              <a:t>Eier Ku Klux Klan Malboro?</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Hvordan oppstår slike konspirasjonsteorier?</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Hvordan oppstår slike konspirasjonsteorier?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Ofte</a:t>
            </a:r>
            <a:r>
              <a:rPr lang="en-US" sz="2400" dirty="0">
                <a:solidFill>
                  <a:srgbClr val="333333"/>
                </a:solidFill>
              </a:rPr>
              <a:t> </a:t>
            </a:r>
            <a:r>
              <a:rPr lang="en-US" sz="2400" dirty="0" err="1">
                <a:solidFill>
                  <a:srgbClr val="333333"/>
                </a:solidFill>
              </a:rPr>
              <a:t>er</a:t>
            </a:r>
            <a:r>
              <a:rPr lang="en-US" sz="2400" dirty="0">
                <a:solidFill>
                  <a:srgbClr val="333333"/>
                </a:solidFill>
              </a:rPr>
              <a:t> de </a:t>
            </a:r>
            <a:r>
              <a:rPr lang="en-US" sz="2400" dirty="0" err="1">
                <a:solidFill>
                  <a:srgbClr val="333333"/>
                </a:solidFill>
              </a:rPr>
              <a:t>mye</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spennende</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virkeligheten</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påstander</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vanskelig</a:t>
            </a:r>
            <a:r>
              <a:rPr lang="en-US" sz="2400" dirty="0">
                <a:solidFill>
                  <a:srgbClr val="333333"/>
                </a:solidFill>
              </a:rPr>
              <a:t> å </a:t>
            </a:r>
            <a:r>
              <a:rPr lang="en-US" sz="2400" dirty="0" err="1">
                <a:solidFill>
                  <a:srgbClr val="333333"/>
                </a:solidFill>
              </a:rPr>
              <a:t>sjekke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bevise</a:t>
            </a:r>
            <a:r>
              <a:rPr lang="en-US" sz="2400" dirty="0">
                <a:solidFill>
                  <a:srgbClr val="333333"/>
                </a:solidFill>
              </a:rPr>
              <a:t> (</a:t>
            </a:r>
            <a:r>
              <a:rPr lang="en-US" sz="2400" dirty="0" err="1">
                <a:solidFill>
                  <a:srgbClr val="333333"/>
                </a:solidFill>
              </a:rPr>
              <a:t>f.eks</a:t>
            </a:r>
            <a:r>
              <a:rPr lang="en-US" sz="2400" dirty="0">
                <a:solidFill>
                  <a:srgbClr val="333333"/>
                </a:solidFill>
              </a:rPr>
              <a:t>. </a:t>
            </a:r>
            <a:r>
              <a:rPr lang="en-US" sz="2400">
                <a:solidFill>
                  <a:srgbClr val="333333"/>
                </a:solidFill>
              </a:rPr>
              <a:t>at “Veni</a:t>
            </a:r>
            <a:r>
              <a:rPr lang="en-US" sz="2400" dirty="0">
                <a:solidFill>
                  <a:srgbClr val="333333"/>
                </a:solidFill>
              </a:rPr>
              <a:t>, </a:t>
            </a:r>
            <a:r>
              <a:rPr lang="en-US" sz="2400" dirty="0" err="1">
                <a:solidFill>
                  <a:srgbClr val="333333"/>
                </a:solidFill>
              </a:rPr>
              <a:t>Vidi</a:t>
            </a:r>
            <a:r>
              <a:rPr lang="en-US" sz="2400">
                <a:solidFill>
                  <a:srgbClr val="333333"/>
                </a:solidFill>
              </a:rPr>
              <a:t>, Vici” </a:t>
            </a:r>
            <a:r>
              <a:rPr lang="en-US" sz="2400" dirty="0" err="1">
                <a:solidFill>
                  <a:srgbClr val="333333"/>
                </a:solidFill>
              </a:rPr>
              <a:t>er</a:t>
            </a:r>
            <a:r>
              <a:rPr lang="en-US" sz="2400" dirty="0">
                <a:solidFill>
                  <a:srgbClr val="333333"/>
                </a:solidFill>
              </a:rPr>
              <a:t> Ku Klux </a:t>
            </a:r>
            <a:r>
              <a:rPr lang="en-US" sz="2400" dirty="0" err="1">
                <a:solidFill>
                  <a:srgbClr val="333333"/>
                </a:solidFill>
              </a:rPr>
              <a:t>Klans</a:t>
            </a:r>
            <a:r>
              <a:rPr lang="en-US" sz="2400" dirty="0">
                <a:solidFill>
                  <a:srgbClr val="333333"/>
                </a:solidFill>
              </a:rPr>
              <a:t> motto? </a:t>
            </a:r>
            <a:r>
              <a:rPr lang="en-US" sz="2400" dirty="0" err="1">
                <a:solidFill>
                  <a:srgbClr val="333333"/>
                </a:solidFill>
              </a:rPr>
              <a:t>feil</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skjuler</a:t>
            </a:r>
            <a:r>
              <a:rPr lang="en-US" sz="2400" dirty="0">
                <a:solidFill>
                  <a:srgbClr val="333333"/>
                </a:solidFill>
              </a:rPr>
              <a:t> alternative </a:t>
            </a:r>
            <a:r>
              <a:rPr lang="en-US" sz="2400" dirty="0" err="1">
                <a:solidFill>
                  <a:srgbClr val="333333"/>
                </a:solidFill>
              </a:rPr>
              <a:t>forklaringer</a:t>
            </a:r>
            <a:r>
              <a:rPr lang="en-US" sz="2400" dirty="0">
                <a:solidFill>
                  <a:srgbClr val="333333"/>
                </a:solidFill>
              </a:rPr>
              <a:t> (</a:t>
            </a:r>
            <a:r>
              <a:rPr lang="en-US" sz="2400" dirty="0" err="1">
                <a:solidFill>
                  <a:srgbClr val="333333"/>
                </a:solidFill>
              </a:rPr>
              <a:t>f.eks</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err="1">
                <a:solidFill>
                  <a:srgbClr val="333333"/>
                </a:solidFill>
              </a:rPr>
              <a:t>navnet</a:t>
            </a:r>
            <a:r>
              <a:rPr lang="en-US" sz="2400">
                <a:solidFill>
                  <a:srgbClr val="333333"/>
                </a:solidFill>
              </a:rPr>
              <a:t> “Marlboro” </a:t>
            </a:r>
            <a:r>
              <a:rPr lang="en-US" sz="2400" dirty="0" err="1">
                <a:solidFill>
                  <a:srgbClr val="333333"/>
                </a:solidFill>
              </a:rPr>
              <a:t>stavet</a:t>
            </a:r>
            <a:r>
              <a:rPr lang="en-US" sz="2400" dirty="0">
                <a:solidFill>
                  <a:srgbClr val="333333"/>
                </a:solidFill>
              </a:rPr>
              <a:t> </a:t>
            </a:r>
            <a:r>
              <a:rPr lang="en-US" sz="2400" dirty="0" err="1">
                <a:solidFill>
                  <a:srgbClr val="333333"/>
                </a:solidFill>
              </a:rPr>
              <a:t>forlengs</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baklengs</a:t>
            </a:r>
            <a:r>
              <a:rPr lang="en-US" sz="2400" dirty="0">
                <a:solidFill>
                  <a:srgbClr val="333333"/>
                </a:solidFill>
              </a:rPr>
              <a:t> </a:t>
            </a:r>
            <a:r>
              <a:rPr lang="en-US" sz="2400" dirty="0" err="1">
                <a:solidFill>
                  <a:srgbClr val="333333"/>
                </a:solidFill>
              </a:rPr>
              <a:t>bety</a:t>
            </a:r>
            <a:r>
              <a:rPr lang="en-US" sz="2400" dirty="0">
                <a:solidFill>
                  <a:srgbClr val="333333"/>
                </a:solidFill>
              </a:rPr>
              <a:t> mange </a:t>
            </a:r>
            <a:r>
              <a:rPr lang="en-US" sz="2400" dirty="0" err="1">
                <a:solidFill>
                  <a:srgbClr val="333333"/>
                </a:solidFill>
              </a:rPr>
              <a:t>forskjellige</a:t>
            </a:r>
            <a:r>
              <a:rPr lang="en-US" sz="2400" dirty="0">
                <a:solidFill>
                  <a:srgbClr val="333333"/>
                </a:solidFill>
              </a:rPr>
              <a:t> ting; </a:t>
            </a:r>
            <a:r>
              <a:rPr lang="en-US" sz="2400" err="1">
                <a:solidFill>
                  <a:srgbClr val="333333"/>
                </a:solidFill>
              </a:rPr>
              <a:t>ordene</a:t>
            </a:r>
            <a:r>
              <a:rPr lang="en-US" sz="2400">
                <a:solidFill>
                  <a:srgbClr val="333333"/>
                </a:solidFill>
              </a:rPr>
              <a:t> “labor” </a:t>
            </a:r>
            <a:r>
              <a:rPr lang="en-US" sz="2400" dirty="0">
                <a:solidFill>
                  <a:srgbClr val="333333"/>
                </a:solidFill>
              </a:rPr>
              <a:t>(</a:t>
            </a:r>
            <a:r>
              <a:rPr lang="en-US" sz="2400" dirty="0" err="1">
                <a:solidFill>
                  <a:srgbClr val="333333"/>
                </a:solidFill>
              </a:rPr>
              <a:t>arbeid</a:t>
            </a:r>
            <a:r>
              <a:rPr lang="en-US" sz="2400" dirty="0">
                <a:solidFill>
                  <a:srgbClr val="333333"/>
                </a:solidFill>
              </a:rPr>
              <a:t>) </a:t>
            </a:r>
            <a:r>
              <a:rPr lang="en-US" sz="2400" dirty="0" err="1">
                <a:solidFill>
                  <a:srgbClr val="333333"/>
                </a:solidFill>
              </a:rPr>
              <a:t>eller</a:t>
            </a:r>
            <a:r>
              <a:rPr lang="en-US" sz="2400" dirty="0">
                <a:solidFill>
                  <a:srgbClr val="333333"/>
                </a:solidFill>
              </a:rPr>
              <a:t> Roma </a:t>
            </a:r>
            <a:r>
              <a:rPr lang="en-US" sz="2400" dirty="0" err="1">
                <a:solidFill>
                  <a:srgbClr val="333333"/>
                </a:solidFill>
              </a:rPr>
              <a:t>kan</a:t>
            </a:r>
            <a:r>
              <a:rPr lang="en-US" sz="2400" dirty="0">
                <a:solidFill>
                  <a:srgbClr val="333333"/>
                </a:solidFill>
              </a:rPr>
              <a:t> man </a:t>
            </a:r>
            <a:r>
              <a:rPr lang="en-US" sz="2400" dirty="0" err="1">
                <a:solidFill>
                  <a:srgbClr val="333333"/>
                </a:solidFill>
              </a:rPr>
              <a:t>også</a:t>
            </a:r>
            <a:r>
              <a:rPr lang="en-US" sz="2400" dirty="0">
                <a:solidFill>
                  <a:srgbClr val="333333"/>
                </a:solidFill>
              </a:rPr>
              <a:t> </a:t>
            </a:r>
            <a:r>
              <a:rPr lang="en-US" sz="2400" dirty="0" err="1">
                <a:solidFill>
                  <a:srgbClr val="333333"/>
                </a:solidFill>
              </a:rPr>
              <a:t>komme</a:t>
            </a:r>
            <a:r>
              <a:rPr lang="en-US" sz="2400" dirty="0">
                <a:solidFill>
                  <a:srgbClr val="333333"/>
                </a:solidFill>
              </a:rPr>
              <a:t> </a:t>
            </a:r>
            <a:r>
              <a:rPr lang="en-US" sz="2400" dirty="0" err="1">
                <a:solidFill>
                  <a:srgbClr val="333333"/>
                </a:solidFill>
              </a:rPr>
              <a:t>frem</a:t>
            </a:r>
            <a:r>
              <a:rPr lang="en-US" sz="2400" dirty="0">
                <a:solidFill>
                  <a:srgbClr val="333333"/>
                </a:solidFill>
              </a:rPr>
              <a:t> </a:t>
            </a:r>
            <a:r>
              <a:rPr lang="en-US" sz="2400" dirty="0" err="1">
                <a:solidFill>
                  <a:srgbClr val="333333"/>
                </a:solidFill>
              </a:rPr>
              <a:t>til</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Vandrehistorier</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noen</a:t>
            </a:r>
            <a:r>
              <a:rPr lang="en-US" sz="2400" dirty="0">
                <a:solidFill>
                  <a:srgbClr val="333333"/>
                </a:solidFill>
              </a:rPr>
              <a:t> ganger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fakta</a:t>
            </a:r>
            <a:r>
              <a:rPr lang="en-US" sz="2400" dirty="0">
                <a:solidFill>
                  <a:srgbClr val="333333"/>
                </a:solidFill>
              </a:rPr>
              <a:t> tatt </a:t>
            </a:r>
            <a:r>
              <a:rPr lang="en-US" sz="2400" dirty="0" err="1">
                <a:solidFill>
                  <a:srgbClr val="333333"/>
                </a:solidFill>
              </a:rPr>
              <a:t>ut</a:t>
            </a:r>
            <a:r>
              <a:rPr lang="en-US" sz="2400" dirty="0">
                <a:solidFill>
                  <a:srgbClr val="333333"/>
                </a:solidFill>
              </a:rPr>
              <a:t> </a:t>
            </a:r>
            <a:r>
              <a:rPr lang="en-US" sz="2400" dirty="0" err="1">
                <a:solidFill>
                  <a:srgbClr val="333333"/>
                </a:solidFill>
              </a:rPr>
              <a:t>av</a:t>
            </a:r>
            <a:r>
              <a:rPr lang="en-US" sz="2400" dirty="0">
                <a:solidFill>
                  <a:srgbClr val="333333"/>
                </a:solidFill>
              </a:rPr>
              <a:t> sin </a:t>
            </a:r>
            <a:r>
              <a:rPr lang="en-US" sz="2400" dirty="0" err="1">
                <a:solidFill>
                  <a:srgbClr val="333333"/>
                </a:solidFill>
              </a:rPr>
              <a:t>sammenheng</a:t>
            </a:r>
            <a:r>
              <a:rPr lang="en-US" sz="2400" dirty="0">
                <a:solidFill>
                  <a:srgbClr val="333333"/>
                </a:solidFill>
              </a:rPr>
              <a:t>. </a:t>
            </a:r>
            <a:r>
              <a:rPr lang="en-US" sz="2400" dirty="0" err="1">
                <a:solidFill>
                  <a:srgbClr val="333333"/>
                </a:solidFill>
              </a:rPr>
              <a:t>Betydningen</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disse</a:t>
            </a:r>
            <a:r>
              <a:rPr lang="en-US" sz="2400" dirty="0">
                <a:solidFill>
                  <a:srgbClr val="333333"/>
                </a:solidFill>
              </a:rPr>
              <a:t> </a:t>
            </a:r>
            <a:r>
              <a:rPr lang="en-US" sz="2400" dirty="0" err="1">
                <a:solidFill>
                  <a:srgbClr val="333333"/>
                </a:solidFill>
              </a:rPr>
              <a:t>detaljene</a:t>
            </a:r>
            <a:r>
              <a:rPr lang="en-US" sz="2400" dirty="0">
                <a:solidFill>
                  <a:srgbClr val="333333"/>
                </a:solidFill>
              </a:rPr>
              <a:t> overdrives (</a:t>
            </a:r>
            <a:r>
              <a:rPr lang="en-US" sz="2400" dirty="0" err="1">
                <a:solidFill>
                  <a:srgbClr val="333333"/>
                </a:solidFill>
              </a:rPr>
              <a:t>ved</a:t>
            </a:r>
            <a:r>
              <a:rPr lang="en-US" sz="2400" dirty="0">
                <a:solidFill>
                  <a:srgbClr val="333333"/>
                </a:solidFill>
              </a:rPr>
              <a:t> </a:t>
            </a:r>
            <a:r>
              <a:rPr lang="en-US" sz="2400" dirty="0" err="1">
                <a:solidFill>
                  <a:srgbClr val="333333"/>
                </a:solidFill>
              </a:rPr>
              <a:t>første</a:t>
            </a:r>
            <a:r>
              <a:rPr lang="en-US" sz="2400" dirty="0">
                <a:solidFill>
                  <a:srgbClr val="333333"/>
                </a:solidFill>
              </a:rPr>
              <a:t> </a:t>
            </a:r>
            <a:r>
              <a:rPr lang="en-US" sz="2400" dirty="0" err="1">
                <a:solidFill>
                  <a:srgbClr val="333333"/>
                </a:solidFill>
              </a:rPr>
              <a:t>øyekast</a:t>
            </a:r>
            <a:r>
              <a:rPr lang="en-US" sz="2400" dirty="0">
                <a:solidFill>
                  <a:srgbClr val="333333"/>
                </a:solidFill>
              </a:rPr>
              <a:t> </a:t>
            </a:r>
            <a:r>
              <a:rPr lang="en-US" sz="2400" dirty="0" err="1">
                <a:solidFill>
                  <a:srgbClr val="333333"/>
                </a:solidFill>
              </a:rPr>
              <a:t>er</a:t>
            </a:r>
            <a:r>
              <a:rPr lang="en-US" sz="2400" dirty="0">
                <a:solidFill>
                  <a:srgbClr val="333333"/>
                </a:solidFill>
              </a:rPr>
              <a:t> de </a:t>
            </a:r>
            <a:r>
              <a:rPr lang="en-US" sz="2400" dirty="0" err="1">
                <a:solidFill>
                  <a:srgbClr val="333333"/>
                </a:solidFill>
              </a:rPr>
              <a:t>tre</a:t>
            </a:r>
            <a:r>
              <a:rPr lang="en-US" sz="2400" dirty="0">
                <a:solidFill>
                  <a:srgbClr val="333333"/>
                </a:solidFill>
              </a:rPr>
              <a:t> </a:t>
            </a:r>
            <a:r>
              <a:rPr lang="en-US" sz="2400" dirty="0" err="1">
                <a:solidFill>
                  <a:srgbClr val="333333"/>
                </a:solidFill>
              </a:rPr>
              <a:t>K’ene</a:t>
            </a:r>
            <a:r>
              <a:rPr lang="en-US" sz="2400" dirty="0">
                <a:solidFill>
                  <a:srgbClr val="333333"/>
                </a:solidFill>
              </a:rPr>
              <a:t> </a:t>
            </a:r>
            <a:r>
              <a:rPr lang="en-US" sz="2400" dirty="0" err="1">
                <a:solidFill>
                  <a:srgbClr val="333333"/>
                </a:solidFill>
              </a:rPr>
              <a:t>imponerende</a:t>
            </a:r>
            <a:r>
              <a:rPr lang="en-US" sz="2400" dirty="0">
                <a:solidFill>
                  <a:srgbClr val="333333"/>
                </a:solidFill>
              </a:rPr>
              <a:t>, men de </a:t>
            </a:r>
            <a:r>
              <a:rPr lang="en-US" sz="2400" dirty="0" err="1">
                <a:solidFill>
                  <a:srgbClr val="333333"/>
                </a:solidFill>
              </a:rPr>
              <a:t>beviser</a:t>
            </a:r>
            <a:r>
              <a:rPr lang="en-US" sz="2400" dirty="0">
                <a:solidFill>
                  <a:srgbClr val="333333"/>
                </a:solidFill>
              </a:rPr>
              <a:t> </a:t>
            </a:r>
            <a:r>
              <a:rPr lang="en-US" sz="2400" dirty="0" err="1">
                <a:solidFill>
                  <a:srgbClr val="333333"/>
                </a:solidFill>
              </a:rPr>
              <a:t>ingenting</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Hvordan oppstår slike konspirasjonsteorier?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Det</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utallige</a:t>
            </a:r>
            <a:r>
              <a:rPr lang="en-US" sz="2400" dirty="0">
                <a:solidFill>
                  <a:srgbClr val="333333"/>
                </a:solidFill>
              </a:rPr>
              <a:t> </a:t>
            </a:r>
            <a:r>
              <a:rPr lang="en-US" sz="2400" dirty="0" err="1">
                <a:solidFill>
                  <a:srgbClr val="333333"/>
                </a:solidFill>
              </a:rPr>
              <a:t>historiske</a:t>
            </a:r>
            <a:r>
              <a:rPr lang="en-US" sz="2400" dirty="0">
                <a:solidFill>
                  <a:srgbClr val="333333"/>
                </a:solidFill>
              </a:rPr>
              <a:t> </a:t>
            </a:r>
            <a:r>
              <a:rPr lang="en-US" sz="2400" dirty="0" err="1">
                <a:solidFill>
                  <a:srgbClr val="333333"/>
                </a:solidFill>
              </a:rPr>
              <a:t>eksempler</a:t>
            </a:r>
            <a:r>
              <a:rPr lang="en-US" sz="2400" dirty="0">
                <a:solidFill>
                  <a:srgbClr val="333333"/>
                </a:solidFill>
              </a:rPr>
              <a:t> </a:t>
            </a:r>
            <a:r>
              <a:rPr lang="en-US" sz="2400" dirty="0" err="1">
                <a:solidFill>
                  <a:srgbClr val="333333"/>
                </a:solidFill>
              </a:rPr>
              <a:t>på</a:t>
            </a:r>
            <a:r>
              <a:rPr lang="en-US" sz="2400" dirty="0">
                <a:solidFill>
                  <a:srgbClr val="333333"/>
                </a:solidFill>
              </a:rPr>
              <a:t> at </a:t>
            </a:r>
            <a:r>
              <a:rPr lang="en-US" sz="2400" dirty="0" err="1">
                <a:solidFill>
                  <a:srgbClr val="333333"/>
                </a:solidFill>
              </a:rPr>
              <a:t>minoriteter</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utstøtte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blitt</a:t>
            </a:r>
            <a:r>
              <a:rPr lang="en-US" sz="2400" dirty="0">
                <a:solidFill>
                  <a:srgbClr val="333333"/>
                </a:solidFill>
              </a:rPr>
              <a:t> </a:t>
            </a:r>
            <a:r>
              <a:rPr lang="en-US" sz="2400" dirty="0" err="1">
                <a:solidFill>
                  <a:srgbClr val="333333"/>
                </a:solidFill>
              </a:rPr>
              <a:t>falskt</a:t>
            </a:r>
            <a:r>
              <a:rPr lang="en-US" sz="2400" dirty="0">
                <a:solidFill>
                  <a:srgbClr val="333333"/>
                </a:solidFill>
              </a:rPr>
              <a:t> </a:t>
            </a:r>
            <a:r>
              <a:rPr lang="en-US" sz="2400" dirty="0" err="1">
                <a:solidFill>
                  <a:srgbClr val="333333"/>
                </a:solidFill>
              </a:rPr>
              <a:t>anklaget</a:t>
            </a:r>
            <a:r>
              <a:rPr lang="de-DE" sz="2400" dirty="0">
                <a:solidFill>
                  <a:srgbClr val="333333"/>
                </a:solidFill>
              </a:rPr>
              <a:t> for ukontrollerbare, katastrofale hendelser. I middelalderen ble eksempelvis dårlige avlinger ofte forklart med heksekunst eller med at religiøse minoriteter sto bak.</a:t>
            </a:r>
          </a:p>
          <a:p>
            <a:pPr marL="342900" lvl="0" indent="-342900" defTabSz="914400" fontAlgn="base">
              <a:buClr>
                <a:srgbClr val="333333"/>
              </a:buClr>
              <a:buFont typeface="WingDings"/>
              <a:buChar char=""/>
              <a:defRPr/>
            </a:pPr>
            <a:r>
              <a:rPr lang="de-DE" sz="2400" dirty="0">
                <a:solidFill>
                  <a:srgbClr val="333333"/>
                </a:solidFill>
              </a:rPr>
              <a:t>Disse enkle forklaringene reduserte spenning og frykt og ga en illusjon av kontroll.</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Hvorfor gjør vi dette?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Forskning</a:t>
            </a:r>
            <a:r>
              <a:rPr lang="en-US" altLang="de-DE" sz="2400" dirty="0">
                <a:solidFill>
                  <a:srgbClr val="333333"/>
                </a:solidFill>
              </a:rPr>
              <a:t> </a:t>
            </a:r>
            <a:r>
              <a:rPr lang="en-US" altLang="de-DE" sz="2400" dirty="0" err="1">
                <a:solidFill>
                  <a:srgbClr val="333333"/>
                </a:solidFill>
              </a:rPr>
              <a:t>viser</a:t>
            </a:r>
            <a:r>
              <a:rPr lang="en-US" altLang="de-DE" sz="2400" dirty="0">
                <a:solidFill>
                  <a:srgbClr val="333333"/>
                </a:solidFill>
              </a:rPr>
              <a:t> at mange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psykose</a:t>
            </a:r>
            <a:r>
              <a:rPr lang="en-US" altLang="de-DE" sz="2400" dirty="0">
                <a:solidFill>
                  <a:srgbClr val="333333"/>
                </a:solidFill>
              </a:rPr>
              <a:t> (men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alle</a:t>
            </a:r>
            <a:r>
              <a:rPr lang="en-US" altLang="de-DE" sz="2400" dirty="0">
                <a:solidFill>
                  <a:srgbClr val="333333"/>
                </a:solidFill>
              </a:rPr>
              <a:t>!) </a:t>
            </a:r>
            <a:r>
              <a:rPr lang="en-US" altLang="de-DE" sz="2400" dirty="0" err="1">
                <a:solidFill>
                  <a:srgbClr val="333333"/>
                </a:solidFill>
              </a:rPr>
              <a:t>foretar</a:t>
            </a:r>
            <a:r>
              <a:rPr lang="en-US" altLang="de-DE" sz="2400" dirty="0">
                <a:solidFill>
                  <a:srgbClr val="333333"/>
                </a:solidFill>
              </a:rPr>
              <a:t> </a:t>
            </a:r>
            <a:r>
              <a:rPr lang="en-US" altLang="de-DE" sz="2400" dirty="0" err="1">
                <a:solidFill>
                  <a:srgbClr val="333333"/>
                </a:solidFill>
              </a:rPr>
              <a:t>beslutninger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bakgrunn</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lite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Slik</a:t>
            </a:r>
            <a:r>
              <a:rPr lang="en-US" altLang="de-DE" sz="2400" dirty="0">
                <a:solidFill>
                  <a:srgbClr val="333333"/>
                </a:solidFill>
              </a:rPr>
              <a:t> </a:t>
            </a:r>
            <a:r>
              <a:rPr lang="en-US" altLang="de-DE" sz="2400" dirty="0" err="1">
                <a:solidFill>
                  <a:srgbClr val="333333"/>
                </a:solidFill>
              </a:rPr>
              <a:t>beslutningstaking</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lett</a:t>
            </a:r>
            <a:r>
              <a:rPr lang="en-US" altLang="de-DE" sz="2400" dirty="0">
                <a:solidFill>
                  <a:srgbClr val="333333"/>
                </a:solidFill>
              </a:rPr>
              <a:t> </a:t>
            </a:r>
            <a:r>
              <a:rPr lang="en-US" altLang="de-DE" sz="2400" dirty="0" err="1">
                <a:solidFill>
                  <a:srgbClr val="333333"/>
                </a:solidFill>
              </a:rPr>
              <a:t>føre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feil</a:t>
            </a:r>
            <a:r>
              <a:rPr lang="en-US" altLang="de-DE" sz="2400" dirty="0">
                <a:solidFill>
                  <a:srgbClr val="333333"/>
                </a:solidFill>
              </a:rPr>
              <a:t>, </a:t>
            </a:r>
            <a:r>
              <a:rPr lang="en-US" altLang="de-DE" sz="2400" dirty="0" err="1">
                <a:solidFill>
                  <a:srgbClr val="333333"/>
                </a:solidFill>
              </a:rPr>
              <a:t>sammenlignet</a:t>
            </a:r>
            <a:r>
              <a:rPr lang="en-US" altLang="de-DE" sz="2400" dirty="0">
                <a:solidFill>
                  <a:srgbClr val="333333"/>
                </a:solidFill>
              </a:rPr>
              <a:t> med </a:t>
            </a:r>
            <a:r>
              <a:rPr lang="en-US" altLang="de-DE" sz="2400" dirty="0" err="1">
                <a:solidFill>
                  <a:srgbClr val="333333"/>
                </a:solidFill>
              </a:rPr>
              <a:t>beslutningstaking</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tar </a:t>
            </a:r>
            <a:r>
              <a:rPr lang="en-US" altLang="de-DE" sz="2400" dirty="0" err="1">
                <a:solidFill>
                  <a:srgbClr val="333333"/>
                </a:solidFill>
              </a:rPr>
              <a:t>nøye</a:t>
            </a:r>
            <a:r>
              <a:rPr lang="en-US" altLang="de-DE" sz="2400" dirty="0">
                <a:solidFill>
                  <a:srgbClr val="333333"/>
                </a:solidFill>
              </a:rPr>
              <a:t> </a:t>
            </a:r>
            <a:r>
              <a:rPr lang="en-US" altLang="de-DE" sz="2400" dirty="0" err="1">
                <a:solidFill>
                  <a:srgbClr val="333333"/>
                </a:solidFill>
              </a:rPr>
              <a:t>hensyn</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all </a:t>
            </a:r>
            <a:r>
              <a:rPr lang="en-US" altLang="de-DE" sz="2400" dirty="0" err="1">
                <a:solidFill>
                  <a:srgbClr val="333333"/>
                </a:solidFill>
              </a:rPr>
              <a:t>tilgjengelig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66A744E4-FC54-4805-998D-D07251ABB264}"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Hvorfor gjør vi dette?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Forskning</a:t>
            </a:r>
            <a:r>
              <a:rPr lang="en-US" altLang="de-DE" sz="2400" dirty="0">
                <a:solidFill>
                  <a:srgbClr val="333333"/>
                </a:solidFill>
              </a:rPr>
              <a:t> </a:t>
            </a:r>
            <a:r>
              <a:rPr lang="en-US" altLang="de-DE" sz="2400" dirty="0" err="1">
                <a:solidFill>
                  <a:srgbClr val="333333"/>
                </a:solidFill>
              </a:rPr>
              <a:t>viser</a:t>
            </a:r>
            <a:r>
              <a:rPr lang="en-US" altLang="de-DE" sz="2400" dirty="0">
                <a:solidFill>
                  <a:srgbClr val="333333"/>
                </a:solidFill>
              </a:rPr>
              <a:t> at mange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psykose</a:t>
            </a:r>
            <a:r>
              <a:rPr lang="en-US" altLang="de-DE" sz="2400" dirty="0">
                <a:solidFill>
                  <a:srgbClr val="333333"/>
                </a:solidFill>
              </a:rPr>
              <a:t> (men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alle</a:t>
            </a:r>
            <a:r>
              <a:rPr lang="en-US" altLang="de-DE" sz="2400" dirty="0">
                <a:solidFill>
                  <a:srgbClr val="333333"/>
                </a:solidFill>
              </a:rPr>
              <a:t>!) </a:t>
            </a:r>
            <a:r>
              <a:rPr lang="en-US" altLang="de-DE" sz="2400" dirty="0" err="1">
                <a:solidFill>
                  <a:srgbClr val="333333"/>
                </a:solidFill>
              </a:rPr>
              <a:t>foretar</a:t>
            </a:r>
            <a:r>
              <a:rPr lang="en-US" altLang="de-DE" sz="2400" dirty="0">
                <a:solidFill>
                  <a:srgbClr val="333333"/>
                </a:solidFill>
              </a:rPr>
              <a:t> </a:t>
            </a:r>
            <a:r>
              <a:rPr lang="en-US" altLang="de-DE" sz="2400" dirty="0" err="1">
                <a:solidFill>
                  <a:srgbClr val="333333"/>
                </a:solidFill>
              </a:rPr>
              <a:t>beslutninger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bakgrunn</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lite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Slik</a:t>
            </a:r>
            <a:r>
              <a:rPr lang="en-US" altLang="de-DE" sz="2400" dirty="0">
                <a:solidFill>
                  <a:srgbClr val="333333"/>
                </a:solidFill>
              </a:rPr>
              <a:t> </a:t>
            </a:r>
            <a:r>
              <a:rPr lang="en-US" altLang="de-DE" sz="2400" dirty="0" err="1">
                <a:solidFill>
                  <a:srgbClr val="333333"/>
                </a:solidFill>
              </a:rPr>
              <a:t>beslutningstaking</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lett</a:t>
            </a:r>
            <a:r>
              <a:rPr lang="en-US" altLang="de-DE" sz="2400" dirty="0">
                <a:solidFill>
                  <a:srgbClr val="333333"/>
                </a:solidFill>
              </a:rPr>
              <a:t> </a:t>
            </a:r>
            <a:r>
              <a:rPr lang="en-US" altLang="de-DE" sz="2400" dirty="0" err="1">
                <a:solidFill>
                  <a:srgbClr val="333333"/>
                </a:solidFill>
              </a:rPr>
              <a:t>føre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feil</a:t>
            </a:r>
            <a:r>
              <a:rPr lang="en-US" altLang="de-DE" sz="2400" dirty="0">
                <a:solidFill>
                  <a:srgbClr val="333333"/>
                </a:solidFill>
              </a:rPr>
              <a:t>, </a:t>
            </a:r>
            <a:r>
              <a:rPr lang="en-US" altLang="de-DE" sz="2400" dirty="0" err="1">
                <a:solidFill>
                  <a:srgbClr val="333333"/>
                </a:solidFill>
              </a:rPr>
              <a:t>sammenlignet</a:t>
            </a:r>
            <a:r>
              <a:rPr lang="en-US" altLang="de-DE" sz="2400" dirty="0">
                <a:solidFill>
                  <a:srgbClr val="333333"/>
                </a:solidFill>
              </a:rPr>
              <a:t> med </a:t>
            </a:r>
            <a:r>
              <a:rPr lang="en-US" altLang="de-DE" sz="2400" dirty="0" err="1">
                <a:solidFill>
                  <a:srgbClr val="333333"/>
                </a:solidFill>
              </a:rPr>
              <a:t>beslutningstaking</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tar </a:t>
            </a:r>
            <a:r>
              <a:rPr lang="en-US" altLang="de-DE" sz="2400" dirty="0" err="1">
                <a:solidFill>
                  <a:srgbClr val="333333"/>
                </a:solidFill>
              </a:rPr>
              <a:t>nøye</a:t>
            </a:r>
            <a:r>
              <a:rPr lang="en-US" altLang="de-DE" sz="2400" dirty="0">
                <a:solidFill>
                  <a:srgbClr val="333333"/>
                </a:solidFill>
              </a:rPr>
              <a:t> </a:t>
            </a:r>
            <a:r>
              <a:rPr lang="en-US" altLang="de-DE" sz="2400" dirty="0" err="1">
                <a:solidFill>
                  <a:srgbClr val="333333"/>
                </a:solidFill>
              </a:rPr>
              <a:t>hensyn</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all </a:t>
            </a:r>
            <a:r>
              <a:rPr lang="en-US" altLang="de-DE" sz="2400" dirty="0" err="1">
                <a:solidFill>
                  <a:srgbClr val="333333"/>
                </a:solidFill>
              </a:rPr>
              <a:t>tilgjengelig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Virkelighetsoppfatningen hos mange (men ikke alle!) personer med psykose er endret eller forstyrret. Usannsynlige tolkninger, som de fleste andre mennesker ville se helt bort fra, blir vurdert.</a:t>
            </a:r>
            <a:endParaRPr lang="en-US" sz="2400" dirty="0"/>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66A744E4-FC54-4805-998D-D07251ABB264}" type="slidenum">
              <a:rPr lang="de-DE" altLang="de-DE" smtClean="0"/>
              <a:pPr/>
              <a:t>18</a:t>
            </a:fld>
            <a:endParaRPr lang="de-DE" altLang="de-DE"/>
          </a:p>
        </p:txBody>
      </p:sp>
    </p:spTree>
    <p:extLst>
      <p:ext uri="{BB962C8B-B14F-4D97-AF65-F5344CB8AC3E}">
        <p14:creationId xmlns:p14="http://schemas.microsoft.com/office/powerpoint/2010/main" val="1212420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dirty="0">
                <a:latin typeface="+mn-lt"/>
                <a:ea typeface="+mn-ea"/>
                <a:cs typeface="+mn-cs"/>
              </a:rPr>
              <a:t>Hvordan å trekke forhastede slutninger bidrar til feiltokninger under psykose – eksempler</a:t>
            </a:r>
            <a:endParaRPr lang="en-US" sz="3600" dirty="0">
              <a:latin typeface="+mn-lt"/>
              <a:ea typeface="+mn-ea"/>
              <a:cs typeface="+mn-cs"/>
            </a:endParaRPr>
          </a:p>
        </p:txBody>
      </p:sp>
      <p:sp>
        <p:nvSpPr>
          <p:cNvPr id="47129" name="Rechteck 1"/>
          <p:cNvSpPr>
            <a:spLocks noChangeArrowheads="1"/>
          </p:cNvSpPr>
          <p:nvPr/>
        </p:nvSpPr>
        <p:spPr bwMode="auto">
          <a:xfrm>
            <a:off x="408955" y="616530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b="0">
                <a:solidFill>
                  <a:srgbClr val="004992"/>
                </a:solidFill>
                <a:latin typeface="+mn-lt"/>
                <a:cs typeface="+mn-cs"/>
              </a:rPr>
              <a:t>Har noen et personlig eksempel å komme med? </a:t>
            </a:r>
            <a:endParaRPr lang="de-DE" altLang="de-DE" sz="2000" b="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2924307523"/>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Hendelse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Forklaring under psykose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Hva som faktisk skjedde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Du skrives ut fra sykehuset tidligere enn planlagt.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Du er overbevist om at legene har gitt deg opp.</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En seng på et ettervernshjem ble plutselig ledig.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Tanken “du er verdiløs” hamrer i hodet ditt.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Du er overbevist om at dette skyldes mobilmasten på taket.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De fleste har fra tid til annen negative tanker om seg selv.</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a:ln>
                            <a:noFill/>
                          </a:ln>
                          <a:solidFill>
                            <a:srgbClr val="333333"/>
                          </a:solidFill>
                          <a:effectLst/>
                          <a:latin typeface="Calibri Light"/>
                          <a:cs typeface="Times New Roman" pitchFamily="18" charset="0"/>
                        </a:rPr>
                        <a:t>Psykologen din sier et ord som du akkurat skulle til å si.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Psykologen kan lese tankene dine.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b-NO" sz="2000" b="0" i="0" u="none" strike="noStrike" cap="none" normalizeH="0" baseline="0" dirty="0">
                          <a:ln>
                            <a:noFill/>
                          </a:ln>
                          <a:solidFill>
                            <a:srgbClr val="333333"/>
                          </a:solidFill>
                          <a:effectLst/>
                          <a:latin typeface="Calibri Light"/>
                          <a:cs typeface="Times New Roman" pitchFamily="18" charset="0"/>
                        </a:rPr>
                        <a:t>Ordet var naturlig med tanke på hva som var samtaletemaet.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 de </a:t>
            </a:r>
            <a:r>
              <a:rPr lang="en-US" altLang="de-DE" sz="2400" dirty="0" err="1">
                <a:solidFill>
                  <a:srgbClr val="333333"/>
                </a:solidFill>
              </a:rPr>
              <a:t>følgende</a:t>
            </a:r>
            <a:r>
              <a:rPr lang="en-US" altLang="de-DE" sz="2400" dirty="0">
                <a:solidFill>
                  <a:srgbClr val="333333"/>
                </a:solidFill>
              </a:rPr>
              <a:t> </a:t>
            </a:r>
            <a:r>
              <a:rPr lang="en-US" altLang="de-DE" sz="2400" dirty="0" err="1">
                <a:solidFill>
                  <a:srgbClr val="333333"/>
                </a:solidFill>
              </a:rPr>
              <a:t>oppgavene</a:t>
            </a:r>
            <a:r>
              <a:rPr lang="en-US" altLang="de-DE" sz="2400" dirty="0">
                <a:solidFill>
                  <a:srgbClr val="333333"/>
                </a:solidFill>
              </a:rPr>
              <a:t> </a:t>
            </a:r>
            <a:r>
              <a:rPr lang="en-US" altLang="de-DE" sz="2400" dirty="0" err="1">
                <a:solidFill>
                  <a:srgbClr val="333333"/>
                </a:solidFill>
              </a:rPr>
              <a:t>får</a:t>
            </a:r>
            <a:r>
              <a:rPr lang="en-US" altLang="de-DE" sz="2400" dirty="0">
                <a:solidFill>
                  <a:srgbClr val="333333"/>
                </a:solidFill>
              </a:rPr>
              <a:t> du se </a:t>
            </a:r>
            <a:r>
              <a:rPr lang="en-US" altLang="de-DE" sz="2400" dirty="0" err="1">
                <a:solidFill>
                  <a:srgbClr val="333333"/>
                </a:solidFill>
              </a:rPr>
              <a:t>forskjellige</a:t>
            </a:r>
            <a:r>
              <a:rPr lang="en-US" altLang="de-DE" sz="2400" dirty="0">
                <a:solidFill>
                  <a:srgbClr val="333333"/>
                </a:solidFill>
              </a:rPr>
              <a:t> </a:t>
            </a:r>
            <a:r>
              <a:rPr lang="en-US" altLang="de-DE" sz="2400" dirty="0" err="1">
                <a:solidFill>
                  <a:srgbClr val="333333"/>
                </a:solidFill>
              </a:rPr>
              <a:t>malerier</a:t>
            </a:r>
            <a:r>
              <a:rPr lang="en-US" altLang="de-DE" sz="2400" dirty="0">
                <a:solidFill>
                  <a:srgbClr val="333333"/>
                </a:solidFill>
              </a:rPr>
              <a:t>.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finne</a:t>
            </a:r>
            <a:r>
              <a:rPr lang="en-US" altLang="de-DE" sz="2400" dirty="0">
                <a:solidFill>
                  <a:srgbClr val="333333"/>
                </a:solidFill>
              </a:rPr>
              <a:t> den </a:t>
            </a:r>
            <a:r>
              <a:rPr lang="en-US" altLang="de-DE" sz="2400" dirty="0" err="1">
                <a:solidFill>
                  <a:srgbClr val="333333"/>
                </a:solidFill>
              </a:rPr>
              <a:t>riktige</a:t>
            </a:r>
            <a:r>
              <a:rPr lang="en-US" altLang="de-DE" sz="2400" dirty="0">
                <a:solidFill>
                  <a:srgbClr val="333333"/>
                </a:solidFill>
              </a:rPr>
              <a:t> </a:t>
            </a:r>
            <a:r>
              <a:rPr lang="en-US" altLang="de-DE" sz="2400" dirty="0" err="1">
                <a:solidFill>
                  <a:srgbClr val="333333"/>
                </a:solidFill>
              </a:rPr>
              <a:t>tittelen</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hvert</a:t>
            </a:r>
            <a:r>
              <a:rPr lang="en-US" altLang="de-DE" sz="2400" dirty="0">
                <a:solidFill>
                  <a:srgbClr val="333333"/>
                </a:solidFill>
              </a:rPr>
              <a:t> </a:t>
            </a:r>
            <a:r>
              <a:rPr lang="en-US" altLang="de-DE" sz="2400" dirty="0" err="1">
                <a:solidFill>
                  <a:srgbClr val="333333"/>
                </a:solidFill>
              </a:rPr>
              <a:t>maleri</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utelukk</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a:solidFill>
                  <a:srgbClr val="333333"/>
                </a:solidFill>
              </a:rPr>
              <a:t>passer.</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 de </a:t>
            </a:r>
            <a:r>
              <a:rPr lang="en-US" altLang="de-DE" sz="2400" dirty="0" err="1">
                <a:solidFill>
                  <a:srgbClr val="333333"/>
                </a:solidFill>
              </a:rPr>
              <a:t>følgende</a:t>
            </a:r>
            <a:r>
              <a:rPr lang="en-US" altLang="de-DE" sz="2400" dirty="0">
                <a:solidFill>
                  <a:srgbClr val="333333"/>
                </a:solidFill>
              </a:rPr>
              <a:t> </a:t>
            </a:r>
            <a:r>
              <a:rPr lang="en-US" altLang="de-DE" sz="2400" dirty="0" err="1">
                <a:solidFill>
                  <a:srgbClr val="333333"/>
                </a:solidFill>
              </a:rPr>
              <a:t>oppgavene</a:t>
            </a:r>
            <a:r>
              <a:rPr lang="en-US" altLang="de-DE" sz="2400" dirty="0">
                <a:solidFill>
                  <a:srgbClr val="333333"/>
                </a:solidFill>
              </a:rPr>
              <a:t> </a:t>
            </a:r>
            <a:r>
              <a:rPr lang="en-US" altLang="de-DE" sz="2400" dirty="0" err="1">
                <a:solidFill>
                  <a:srgbClr val="333333"/>
                </a:solidFill>
              </a:rPr>
              <a:t>får</a:t>
            </a:r>
            <a:r>
              <a:rPr lang="en-US" altLang="de-DE" sz="2400" dirty="0">
                <a:solidFill>
                  <a:srgbClr val="333333"/>
                </a:solidFill>
              </a:rPr>
              <a:t> du se </a:t>
            </a:r>
            <a:r>
              <a:rPr lang="en-US" altLang="de-DE" sz="2400" dirty="0" err="1">
                <a:solidFill>
                  <a:srgbClr val="333333"/>
                </a:solidFill>
              </a:rPr>
              <a:t>forskjellige</a:t>
            </a:r>
            <a:r>
              <a:rPr lang="en-US" altLang="de-DE" sz="2400" dirty="0">
                <a:solidFill>
                  <a:srgbClr val="333333"/>
                </a:solidFill>
              </a:rPr>
              <a:t> </a:t>
            </a:r>
            <a:r>
              <a:rPr lang="en-US" altLang="de-DE" sz="2400" dirty="0" err="1">
                <a:solidFill>
                  <a:srgbClr val="333333"/>
                </a:solidFill>
              </a:rPr>
              <a:t>malerier</a:t>
            </a:r>
            <a:r>
              <a:rPr lang="en-US" altLang="de-DE" sz="2400" dirty="0">
                <a:solidFill>
                  <a:srgbClr val="333333"/>
                </a:solidFill>
              </a:rPr>
              <a:t>.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finne</a:t>
            </a:r>
            <a:r>
              <a:rPr lang="en-US" altLang="de-DE" sz="2400" dirty="0">
                <a:solidFill>
                  <a:srgbClr val="333333"/>
                </a:solidFill>
              </a:rPr>
              <a:t> den </a:t>
            </a:r>
            <a:r>
              <a:rPr lang="en-US" altLang="de-DE" sz="2400" dirty="0" err="1">
                <a:solidFill>
                  <a:srgbClr val="333333"/>
                </a:solidFill>
              </a:rPr>
              <a:t>riktige</a:t>
            </a:r>
            <a:r>
              <a:rPr lang="en-US" altLang="de-DE" sz="2400" dirty="0">
                <a:solidFill>
                  <a:srgbClr val="333333"/>
                </a:solidFill>
              </a:rPr>
              <a:t> </a:t>
            </a:r>
            <a:r>
              <a:rPr lang="en-US" altLang="de-DE" sz="2400" dirty="0" err="1">
                <a:solidFill>
                  <a:srgbClr val="333333"/>
                </a:solidFill>
              </a:rPr>
              <a:t>tittelen</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hvert</a:t>
            </a:r>
            <a:r>
              <a:rPr lang="en-US" altLang="de-DE" sz="2400" dirty="0">
                <a:solidFill>
                  <a:srgbClr val="333333"/>
                </a:solidFill>
              </a:rPr>
              <a:t> </a:t>
            </a:r>
            <a:r>
              <a:rPr lang="en-US" altLang="de-DE" sz="2400" dirty="0" err="1">
                <a:solidFill>
                  <a:srgbClr val="333333"/>
                </a:solidFill>
              </a:rPr>
              <a:t>maleri</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utelukk</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passer.</a:t>
            </a:r>
          </a:p>
          <a:p>
            <a:pPr marL="342900" lvl="0" indent="-342900" defTabSz="914400" fontAlgn="base">
              <a:buClr>
                <a:srgbClr val="000000"/>
              </a:buClr>
              <a:buFont typeface="WingDings"/>
              <a:buChar char=""/>
            </a:pPr>
            <a:r>
              <a:rPr lang="en-US" altLang="de-DE" sz="2400" dirty="0" err="1">
                <a:solidFill>
                  <a:srgbClr val="333333"/>
                </a:solidFill>
              </a:rPr>
              <a:t>Diskuter</a:t>
            </a:r>
            <a:r>
              <a:rPr lang="en-US" altLang="de-DE" sz="2400" dirty="0">
                <a:solidFill>
                  <a:srgbClr val="333333"/>
                </a:solidFill>
              </a:rPr>
              <a:t> </a:t>
            </a:r>
            <a:r>
              <a:rPr lang="en-US" altLang="de-DE" sz="2400" i="1" dirty="0">
                <a:solidFill>
                  <a:srgbClr val="004992"/>
                </a:solidFill>
              </a:rPr>
              <a:t>pro </a:t>
            </a:r>
            <a:r>
              <a:rPr lang="en-US" altLang="de-DE" sz="2400" i="1" dirty="0" err="1">
                <a:solidFill>
                  <a:srgbClr val="004992"/>
                </a:solidFill>
              </a:rPr>
              <a:t>og</a:t>
            </a:r>
            <a:r>
              <a:rPr lang="en-US" altLang="de-DE" sz="2400" dirty="0">
                <a:solidFill>
                  <a:srgbClr val="004992"/>
                </a:solidFill>
              </a:rPr>
              <a:t> </a:t>
            </a:r>
            <a:r>
              <a:rPr lang="en-US" altLang="de-DE" sz="2400" i="1" dirty="0">
                <a:solidFill>
                  <a:srgbClr val="004992"/>
                </a:solidFill>
              </a:rPr>
              <a:t>contra</a:t>
            </a:r>
            <a:r>
              <a:rPr lang="en-US" altLang="de-DE" sz="2400" dirty="0">
                <a:solidFill>
                  <a:srgbClr val="333333"/>
                </a:solidFill>
              </a:rPr>
              <a:t> for </a:t>
            </a:r>
            <a:r>
              <a:rPr lang="en-US" altLang="de-DE" sz="2400" dirty="0" err="1">
                <a:solidFill>
                  <a:srgbClr val="333333"/>
                </a:solidFill>
              </a:rPr>
              <a:t>hver</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err="1">
                <a:solidFill>
                  <a:srgbClr val="333333"/>
                </a:solidFill>
              </a:rPr>
              <a:t>tolkningene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21</a:t>
            </a:fld>
            <a:endParaRPr lang="de-DE" altLang="de-DE"/>
          </a:p>
        </p:txBody>
      </p:sp>
    </p:spTree>
    <p:extLst>
      <p:ext uri="{BB962C8B-B14F-4D97-AF65-F5344CB8AC3E}">
        <p14:creationId xmlns:p14="http://schemas.microsoft.com/office/powerpoint/2010/main" val="4046606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 de </a:t>
            </a:r>
            <a:r>
              <a:rPr lang="en-US" altLang="de-DE" sz="2400" dirty="0" err="1">
                <a:solidFill>
                  <a:srgbClr val="333333"/>
                </a:solidFill>
              </a:rPr>
              <a:t>følgende</a:t>
            </a:r>
            <a:r>
              <a:rPr lang="en-US" altLang="de-DE" sz="2400" dirty="0">
                <a:solidFill>
                  <a:srgbClr val="333333"/>
                </a:solidFill>
              </a:rPr>
              <a:t> </a:t>
            </a:r>
            <a:r>
              <a:rPr lang="en-US" altLang="de-DE" sz="2400" dirty="0" err="1">
                <a:solidFill>
                  <a:srgbClr val="333333"/>
                </a:solidFill>
              </a:rPr>
              <a:t>oppgavene</a:t>
            </a:r>
            <a:r>
              <a:rPr lang="en-US" altLang="de-DE" sz="2400" dirty="0">
                <a:solidFill>
                  <a:srgbClr val="333333"/>
                </a:solidFill>
              </a:rPr>
              <a:t> </a:t>
            </a:r>
            <a:r>
              <a:rPr lang="en-US" altLang="de-DE" sz="2400" dirty="0" err="1">
                <a:solidFill>
                  <a:srgbClr val="333333"/>
                </a:solidFill>
              </a:rPr>
              <a:t>får</a:t>
            </a:r>
            <a:r>
              <a:rPr lang="en-US" altLang="de-DE" sz="2400" dirty="0">
                <a:solidFill>
                  <a:srgbClr val="333333"/>
                </a:solidFill>
              </a:rPr>
              <a:t> du se </a:t>
            </a:r>
            <a:r>
              <a:rPr lang="en-US" altLang="de-DE" sz="2400" dirty="0" err="1">
                <a:solidFill>
                  <a:srgbClr val="333333"/>
                </a:solidFill>
              </a:rPr>
              <a:t>forskjellige</a:t>
            </a:r>
            <a:r>
              <a:rPr lang="en-US" altLang="de-DE" sz="2400" dirty="0">
                <a:solidFill>
                  <a:srgbClr val="333333"/>
                </a:solidFill>
              </a:rPr>
              <a:t> </a:t>
            </a:r>
            <a:r>
              <a:rPr lang="en-US" altLang="de-DE" sz="2400" dirty="0" err="1">
                <a:solidFill>
                  <a:srgbClr val="333333"/>
                </a:solidFill>
              </a:rPr>
              <a:t>malerier</a:t>
            </a:r>
            <a:r>
              <a:rPr lang="en-US" altLang="de-DE" sz="2400" dirty="0">
                <a:solidFill>
                  <a:srgbClr val="333333"/>
                </a:solidFill>
              </a:rPr>
              <a:t>.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finne</a:t>
            </a:r>
            <a:r>
              <a:rPr lang="en-US" altLang="de-DE" sz="2400" dirty="0">
                <a:solidFill>
                  <a:srgbClr val="333333"/>
                </a:solidFill>
              </a:rPr>
              <a:t> den </a:t>
            </a:r>
            <a:r>
              <a:rPr lang="en-US" altLang="de-DE" sz="2400" dirty="0" err="1">
                <a:solidFill>
                  <a:srgbClr val="333333"/>
                </a:solidFill>
              </a:rPr>
              <a:t>riktige</a:t>
            </a:r>
            <a:r>
              <a:rPr lang="en-US" altLang="de-DE" sz="2400" dirty="0">
                <a:solidFill>
                  <a:srgbClr val="333333"/>
                </a:solidFill>
              </a:rPr>
              <a:t> </a:t>
            </a:r>
            <a:r>
              <a:rPr lang="en-US" altLang="de-DE" sz="2400" dirty="0" err="1">
                <a:solidFill>
                  <a:srgbClr val="333333"/>
                </a:solidFill>
              </a:rPr>
              <a:t>tittelen</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hvert</a:t>
            </a:r>
            <a:r>
              <a:rPr lang="en-US" altLang="de-DE" sz="2400" dirty="0">
                <a:solidFill>
                  <a:srgbClr val="333333"/>
                </a:solidFill>
              </a:rPr>
              <a:t> </a:t>
            </a:r>
            <a:r>
              <a:rPr lang="en-US" altLang="de-DE" sz="2400" dirty="0" err="1">
                <a:solidFill>
                  <a:srgbClr val="333333"/>
                </a:solidFill>
              </a:rPr>
              <a:t>maleri</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utelukk</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passer.</a:t>
            </a:r>
          </a:p>
          <a:p>
            <a:pPr marL="342900" lvl="0" indent="-342900" defTabSz="914400" fontAlgn="base">
              <a:buClr>
                <a:srgbClr val="000000"/>
              </a:buClr>
              <a:buFont typeface="WingDings"/>
              <a:buChar char=""/>
            </a:pPr>
            <a:r>
              <a:rPr lang="en-US" altLang="de-DE" sz="2400" dirty="0" err="1">
                <a:solidFill>
                  <a:srgbClr val="333333"/>
                </a:solidFill>
              </a:rPr>
              <a:t>Diskuter</a:t>
            </a:r>
            <a:r>
              <a:rPr lang="en-US" altLang="de-DE" sz="2400" dirty="0">
                <a:solidFill>
                  <a:srgbClr val="333333"/>
                </a:solidFill>
              </a:rPr>
              <a:t> </a:t>
            </a:r>
            <a:r>
              <a:rPr lang="en-US" altLang="de-DE" sz="2400" i="1" dirty="0">
                <a:solidFill>
                  <a:srgbClr val="004992"/>
                </a:solidFill>
              </a:rPr>
              <a:t>pro </a:t>
            </a:r>
            <a:r>
              <a:rPr lang="en-US" altLang="de-DE" sz="2400" i="1" dirty="0" err="1">
                <a:solidFill>
                  <a:srgbClr val="004992"/>
                </a:solidFill>
              </a:rPr>
              <a:t>og</a:t>
            </a:r>
            <a:r>
              <a:rPr lang="en-US" altLang="de-DE" sz="2400" dirty="0">
                <a:solidFill>
                  <a:srgbClr val="004992"/>
                </a:solidFill>
              </a:rPr>
              <a:t> </a:t>
            </a:r>
            <a:r>
              <a:rPr lang="en-US" altLang="de-DE" sz="2400" i="1" dirty="0">
                <a:solidFill>
                  <a:srgbClr val="004992"/>
                </a:solidFill>
              </a:rPr>
              <a:t>contra</a:t>
            </a:r>
            <a:r>
              <a:rPr lang="en-US" altLang="de-DE" sz="2400" dirty="0">
                <a:solidFill>
                  <a:srgbClr val="333333"/>
                </a:solidFill>
              </a:rPr>
              <a:t> for </a:t>
            </a:r>
            <a:r>
              <a:rPr lang="en-US" altLang="de-DE" sz="2400" dirty="0" err="1">
                <a:solidFill>
                  <a:srgbClr val="333333"/>
                </a:solidFill>
              </a:rPr>
              <a:t>hver</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tolkningene</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Fortell</a:t>
            </a:r>
            <a:r>
              <a:rPr lang="en-GB" altLang="ko-KR" sz="2400" dirty="0">
                <a:solidFill>
                  <a:srgbClr val="333333"/>
                </a:solidFill>
              </a:rPr>
              <a:t> </a:t>
            </a:r>
            <a:r>
              <a:rPr lang="en-GB" altLang="ko-KR" sz="2400" dirty="0" err="1">
                <a:solidFill>
                  <a:srgbClr val="333333"/>
                </a:solidFill>
              </a:rPr>
              <a:t>også</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du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på</a:t>
            </a:r>
            <a:r>
              <a:rPr lang="en-GB" altLang="ko-KR" sz="2400" dirty="0">
                <a:solidFill>
                  <a:srgbClr val="333333"/>
                </a:solidFill>
              </a:rPr>
              <a:t> din </a:t>
            </a:r>
            <a:r>
              <a:rPr lang="en-GB" altLang="ko-KR" sz="2400" err="1">
                <a:solidFill>
                  <a:srgbClr val="333333"/>
                </a:solidFill>
              </a:rPr>
              <a:t>vurdering</a:t>
            </a:r>
            <a:r>
              <a:rPr lang="en-GB" altLang="ko-KR"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22</a:t>
            </a:fld>
            <a:endParaRPr lang="de-DE" altLang="de-DE"/>
          </a:p>
        </p:txBody>
      </p:sp>
    </p:spTree>
    <p:extLst>
      <p:ext uri="{BB962C8B-B14F-4D97-AF65-F5344CB8AC3E}">
        <p14:creationId xmlns:p14="http://schemas.microsoft.com/office/powerpoint/2010/main" val="2486806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 de </a:t>
            </a:r>
            <a:r>
              <a:rPr lang="en-US" altLang="de-DE" sz="2400" dirty="0" err="1">
                <a:solidFill>
                  <a:srgbClr val="333333"/>
                </a:solidFill>
              </a:rPr>
              <a:t>følgende</a:t>
            </a:r>
            <a:r>
              <a:rPr lang="en-US" altLang="de-DE" sz="2400" dirty="0">
                <a:solidFill>
                  <a:srgbClr val="333333"/>
                </a:solidFill>
              </a:rPr>
              <a:t> </a:t>
            </a:r>
            <a:r>
              <a:rPr lang="en-US" altLang="de-DE" sz="2400" dirty="0" err="1">
                <a:solidFill>
                  <a:srgbClr val="333333"/>
                </a:solidFill>
              </a:rPr>
              <a:t>oppgavene</a:t>
            </a:r>
            <a:r>
              <a:rPr lang="en-US" altLang="de-DE" sz="2400" dirty="0">
                <a:solidFill>
                  <a:srgbClr val="333333"/>
                </a:solidFill>
              </a:rPr>
              <a:t> </a:t>
            </a:r>
            <a:r>
              <a:rPr lang="en-US" altLang="de-DE" sz="2400" dirty="0" err="1">
                <a:solidFill>
                  <a:srgbClr val="333333"/>
                </a:solidFill>
              </a:rPr>
              <a:t>får</a:t>
            </a:r>
            <a:r>
              <a:rPr lang="en-US" altLang="de-DE" sz="2400" dirty="0">
                <a:solidFill>
                  <a:srgbClr val="333333"/>
                </a:solidFill>
              </a:rPr>
              <a:t> du se </a:t>
            </a:r>
            <a:r>
              <a:rPr lang="en-US" altLang="de-DE" sz="2400" dirty="0" err="1">
                <a:solidFill>
                  <a:srgbClr val="333333"/>
                </a:solidFill>
              </a:rPr>
              <a:t>forskjellige</a:t>
            </a:r>
            <a:r>
              <a:rPr lang="en-US" altLang="de-DE" sz="2400" dirty="0">
                <a:solidFill>
                  <a:srgbClr val="333333"/>
                </a:solidFill>
              </a:rPr>
              <a:t> </a:t>
            </a:r>
            <a:r>
              <a:rPr lang="en-US" altLang="de-DE" sz="2400" dirty="0" err="1">
                <a:solidFill>
                  <a:srgbClr val="333333"/>
                </a:solidFill>
              </a:rPr>
              <a:t>malerier</a:t>
            </a:r>
            <a:r>
              <a:rPr lang="en-US" altLang="de-DE" sz="2400" dirty="0">
                <a:solidFill>
                  <a:srgbClr val="333333"/>
                </a:solidFill>
              </a:rPr>
              <a:t>.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finne</a:t>
            </a:r>
            <a:r>
              <a:rPr lang="en-US" altLang="de-DE" sz="2400" dirty="0">
                <a:solidFill>
                  <a:srgbClr val="333333"/>
                </a:solidFill>
              </a:rPr>
              <a:t> den </a:t>
            </a:r>
            <a:r>
              <a:rPr lang="en-US" altLang="de-DE" sz="2400" dirty="0" err="1">
                <a:solidFill>
                  <a:srgbClr val="333333"/>
                </a:solidFill>
              </a:rPr>
              <a:t>riktige</a:t>
            </a:r>
            <a:r>
              <a:rPr lang="en-US" altLang="de-DE" sz="2400" dirty="0">
                <a:solidFill>
                  <a:srgbClr val="333333"/>
                </a:solidFill>
              </a:rPr>
              <a:t> </a:t>
            </a:r>
            <a:r>
              <a:rPr lang="en-US" altLang="de-DE" sz="2400" dirty="0" err="1">
                <a:solidFill>
                  <a:srgbClr val="333333"/>
                </a:solidFill>
              </a:rPr>
              <a:t>tittelen</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hvert</a:t>
            </a:r>
            <a:r>
              <a:rPr lang="en-US" altLang="de-DE" sz="2400" dirty="0">
                <a:solidFill>
                  <a:srgbClr val="333333"/>
                </a:solidFill>
              </a:rPr>
              <a:t> </a:t>
            </a:r>
            <a:r>
              <a:rPr lang="en-US" altLang="de-DE" sz="2400" dirty="0" err="1">
                <a:solidFill>
                  <a:srgbClr val="333333"/>
                </a:solidFill>
              </a:rPr>
              <a:t>maleri</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utelukk</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passer.</a:t>
            </a:r>
          </a:p>
          <a:p>
            <a:pPr marL="342900" lvl="0" indent="-342900" defTabSz="914400" fontAlgn="base">
              <a:buClr>
                <a:srgbClr val="000000"/>
              </a:buClr>
              <a:buFont typeface="WingDings"/>
              <a:buChar char=""/>
            </a:pPr>
            <a:r>
              <a:rPr lang="en-US" altLang="de-DE" sz="2400" dirty="0" err="1">
                <a:solidFill>
                  <a:srgbClr val="333333"/>
                </a:solidFill>
              </a:rPr>
              <a:t>Diskuter</a:t>
            </a:r>
            <a:r>
              <a:rPr lang="en-US" altLang="de-DE" sz="2400" dirty="0">
                <a:solidFill>
                  <a:srgbClr val="333333"/>
                </a:solidFill>
              </a:rPr>
              <a:t> </a:t>
            </a:r>
            <a:r>
              <a:rPr lang="en-US" altLang="de-DE" sz="2400" i="1" dirty="0">
                <a:solidFill>
                  <a:srgbClr val="004992"/>
                </a:solidFill>
              </a:rPr>
              <a:t>pro </a:t>
            </a:r>
            <a:r>
              <a:rPr lang="en-US" altLang="de-DE" sz="2400" i="1" dirty="0" err="1">
                <a:solidFill>
                  <a:srgbClr val="004992"/>
                </a:solidFill>
              </a:rPr>
              <a:t>og</a:t>
            </a:r>
            <a:r>
              <a:rPr lang="en-US" altLang="de-DE" sz="2400" dirty="0">
                <a:solidFill>
                  <a:srgbClr val="004992"/>
                </a:solidFill>
              </a:rPr>
              <a:t> </a:t>
            </a:r>
            <a:r>
              <a:rPr lang="en-US" altLang="de-DE" sz="2400" i="1" dirty="0">
                <a:solidFill>
                  <a:srgbClr val="004992"/>
                </a:solidFill>
              </a:rPr>
              <a:t>contra</a:t>
            </a:r>
            <a:r>
              <a:rPr lang="en-US" altLang="de-DE" sz="2400" dirty="0">
                <a:solidFill>
                  <a:srgbClr val="333333"/>
                </a:solidFill>
              </a:rPr>
              <a:t> for </a:t>
            </a:r>
            <a:r>
              <a:rPr lang="en-US" altLang="de-DE" sz="2400" dirty="0" err="1">
                <a:solidFill>
                  <a:srgbClr val="333333"/>
                </a:solidFill>
              </a:rPr>
              <a:t>hver</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tolkningene</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Fortell</a:t>
            </a:r>
            <a:r>
              <a:rPr lang="en-GB" altLang="ko-KR" sz="2400" dirty="0">
                <a:solidFill>
                  <a:srgbClr val="333333"/>
                </a:solidFill>
              </a:rPr>
              <a:t> </a:t>
            </a:r>
            <a:r>
              <a:rPr lang="en-GB" altLang="ko-KR" sz="2400" dirty="0" err="1">
                <a:solidFill>
                  <a:srgbClr val="333333"/>
                </a:solidFill>
              </a:rPr>
              <a:t>også</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du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på</a:t>
            </a:r>
            <a:r>
              <a:rPr lang="en-GB" altLang="ko-KR" sz="2400" dirty="0">
                <a:solidFill>
                  <a:srgbClr val="333333"/>
                </a:solidFill>
              </a:rPr>
              <a:t> din </a:t>
            </a:r>
            <a:r>
              <a:rPr lang="en-GB" altLang="ko-KR" sz="2400" dirty="0" err="1">
                <a:solidFill>
                  <a:srgbClr val="333333"/>
                </a:solidFill>
              </a:rPr>
              <a:t>vurdering</a:t>
            </a:r>
            <a:r>
              <a:rPr lang="en-GB" altLang="ko-KR" sz="2400" dirty="0">
                <a:solidFill>
                  <a:srgbClr val="333333"/>
                </a:solidFill>
              </a:rPr>
              <a:t>.</a:t>
            </a:r>
            <a:endParaRPr lang="de-DE" altLang="ko-KR" sz="2400" b="1"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Vær</a:t>
            </a:r>
            <a:r>
              <a:rPr lang="en-US" altLang="de-DE" sz="2400" dirty="0">
                <a:solidFill>
                  <a:srgbClr val="333333"/>
                </a:solidFill>
              </a:rPr>
              <a:t> </a:t>
            </a:r>
            <a:r>
              <a:rPr lang="en-US" altLang="de-DE" sz="2400" dirty="0" err="1">
                <a:solidFill>
                  <a:srgbClr val="333333"/>
                </a:solidFill>
              </a:rPr>
              <a:t>spesielt</a:t>
            </a:r>
            <a:r>
              <a:rPr lang="en-US" altLang="de-DE" sz="2400" dirty="0">
                <a:solidFill>
                  <a:srgbClr val="333333"/>
                </a:solidFill>
              </a:rPr>
              <a:t> </a:t>
            </a:r>
            <a:r>
              <a:rPr lang="en-US" altLang="de-DE" sz="2400" dirty="0" err="1">
                <a:solidFill>
                  <a:srgbClr val="333333"/>
                </a:solidFill>
              </a:rPr>
              <a:t>oppmerksom</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ting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klart</a:t>
            </a:r>
            <a:r>
              <a:rPr lang="en-US" altLang="de-DE" sz="2400" dirty="0">
                <a:solidFill>
                  <a:srgbClr val="333333"/>
                </a:solidFill>
              </a:rPr>
              <a:t> </a:t>
            </a:r>
            <a:r>
              <a:rPr lang="en-US" altLang="de-DE" sz="2400" dirty="0" err="1">
                <a:solidFill>
                  <a:srgbClr val="333333"/>
                </a:solidFill>
              </a:rPr>
              <a:t>utelukker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tolkning</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23</a:t>
            </a:fld>
            <a:endParaRPr lang="de-DE" altLang="de-DE"/>
          </a:p>
        </p:txBody>
      </p:sp>
    </p:spTree>
    <p:extLst>
      <p:ext uri="{BB962C8B-B14F-4D97-AF65-F5344CB8AC3E}">
        <p14:creationId xmlns:p14="http://schemas.microsoft.com/office/powerpoint/2010/main" val="2571861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Innrømme utroskap</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Frieri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Dødsbudskapet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Blomsterselgeren</a:t>
            </a:r>
            <a:endParaRPr lang="en-US" altLang="de-DE" sz="2400" b="0" dirty="0">
              <a:solidFill>
                <a:srgbClr val="333333"/>
              </a:solidFill>
              <a:latin typeface="+mn-lt"/>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Innrømme utroskap</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Frieri</a:t>
            </a:r>
            <a:br>
              <a:rPr lang="de-DE" altLang="de-DE" sz="2400" b="0" dirty="0">
                <a:solidFill>
                  <a:srgbClr val="004992"/>
                </a:solidFill>
                <a:latin typeface="+mn-lt"/>
                <a:cs typeface="+mn-cs"/>
              </a:rPr>
            </a:br>
            <a:r>
              <a:rPr lang="de-DE" altLang="de-DE" sz="1800"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Dødsbudskapet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Blomsterselgeren</a:t>
            </a:r>
            <a:endParaRPr lang="en-US" altLang="de-DE" sz="2400" b="0" dirty="0">
              <a:solidFill>
                <a:srgbClr val="333333"/>
              </a:solidFill>
              <a:latin typeface="+mn-lt"/>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Munken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Fylliken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lesende kjemikeren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Bokormen</a:t>
            </a: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Munken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Fylliken</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Den lesende kjemikeren</a:t>
            </a:r>
            <a:br>
              <a:rPr lang="de-DE"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Bokormen</a:t>
            </a: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Tjenernes rom</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innbilt invalide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fattige poeten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Herberge</a:t>
            </a:r>
          </a:p>
        </p:txBody>
      </p:sp>
      <p:pic>
        <p:nvPicPr>
          <p:cNvPr id="8"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Tjenernes rom</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innbilt invalide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Den fattige poeten</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Herberge</a:t>
            </a:r>
          </a:p>
        </p:txBody>
      </p:sp>
      <p:pic>
        <p:nvPicPr>
          <p:cNvPr id="8"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onde heksa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triumferende gutten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Skotyven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Formaningen</a:t>
            </a:r>
            <a:endParaRPr lang="en-US" altLang="de-DE" sz="2400" b="0" dirty="0">
              <a:solidFill>
                <a:srgbClr val="333333"/>
              </a:solidFill>
              <a:latin typeface="+mn-lt"/>
              <a:cs typeface="+mn-cs"/>
            </a:endParaRPr>
          </a:p>
        </p:txBody>
      </p:sp>
      <p:pic>
        <p:nvPicPr>
          <p:cNvPr id="8"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onde heksa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triumferende gutten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Skotyven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Formaningen</a:t>
            </a:r>
            <a:br>
              <a:rPr lang="de-DE"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8"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Besøket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Oppslukt av studier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Poeten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Bestefars</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bibliotek</a:t>
            </a:r>
            <a:endParaRPr lang="en-US" altLang="de-DE" sz="2400" b="0" dirty="0">
              <a:solidFill>
                <a:srgbClr val="333333"/>
              </a:solidFill>
              <a:latin typeface="+mn-lt"/>
              <a:cs typeface="+mn-cs"/>
            </a:endParaRPr>
          </a:p>
        </p:txBody>
      </p:sp>
      <p:pic>
        <p:nvPicPr>
          <p:cNvPr id="8"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Besøket</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Oppslukt av studier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Poeten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Bestefars</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bibliotek</a:t>
            </a:r>
            <a:endParaRPr lang="en-US" altLang="de-DE" sz="2400" b="0" dirty="0">
              <a:solidFill>
                <a:srgbClr val="333333"/>
              </a:solidFill>
              <a:latin typeface="+mn-lt"/>
              <a:cs typeface="+mn-cs"/>
            </a:endParaRPr>
          </a:p>
        </p:txBody>
      </p:sp>
      <p:pic>
        <p:nvPicPr>
          <p:cNvPr id="8"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Valgfritt</a:t>
            </a:r>
            <a:r>
              <a:rPr lang="en-US" altLang="ko-KR" sz="3600" spc="-5" dirty="0">
                <a:latin typeface="+mn-lt"/>
                <a:ea typeface="+mn-ea"/>
                <a:cs typeface="+mn-cs"/>
              </a:rPr>
              <a:t>: </a:t>
            </a:r>
            <a:r>
              <a:rPr lang="en-US" altLang="ko-KR" sz="3600" spc="-5" dirty="0" err="1">
                <a:latin typeface="+mn-lt"/>
                <a:ea typeface="+mn-ea"/>
                <a:cs typeface="+mn-cs"/>
              </a:rPr>
              <a:t>Videoklipp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nb-NO" altLang="ko-KR" sz="2400" dirty="0">
                <a:solidFill>
                  <a:srgbClr val="004992"/>
                </a:solidFill>
              </a:rPr>
              <a:t>valgfritt: presentasjoner med videoklipp som tar opp dagens tema er tilgjengelig på denne nettsiden</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nb-NO" altLang="ko-KR" sz="2400" dirty="0">
                <a:solidFill>
                  <a:srgbClr val="333333"/>
                </a:solidFill>
              </a:rPr>
              <a:t>Etter å ha sett videoen kan dere diskutere den i forhold til dagens tema</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a:solidFill>
                  <a:srgbClr val="333333"/>
                </a:solidFill>
                <a:latin typeface="+mn-lt"/>
                <a:cs typeface="+mn-cs"/>
              </a:rPr>
              <a:t>For </a:t>
            </a:r>
            <a:r>
              <a:rPr lang="en-US" altLang="ko-KR" b="0" i="1" spc="-5" dirty="0" err="1">
                <a:solidFill>
                  <a:srgbClr val="333333"/>
                </a:solidFill>
                <a:latin typeface="+mn-lt"/>
                <a:cs typeface="+mn-cs"/>
              </a:rPr>
              <a:t>trenere</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nb-NO" altLang="ko-KR" b="0" dirty="0">
                <a:solidFill>
                  <a:srgbClr val="333333"/>
                </a:solidFill>
                <a:latin typeface="+mn-lt"/>
                <a:cs typeface="+mn-cs"/>
              </a:rPr>
              <a:t>Noen filmklipp inneholder språk som kan oppfattes som upassende for noen seere eller i noen kulturer. Se gjennom videoene før de vises</a:t>
            </a:r>
            <a:r>
              <a:rPr lang="de-DE" b="0" dirty="0">
                <a:solidFill>
                  <a:srgbClr val="333333"/>
                </a:solidFill>
                <a:latin typeface="+mn-lt"/>
                <a:cs typeface="+mn-cs"/>
              </a:rPr>
              <a:t>]</a:t>
            </a:r>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66A744E4-FC54-4805-998D-D07251ABB264}" type="slidenum">
              <a:rPr lang="de-DE" altLang="de-DE" smtClean="0"/>
              <a:pPr/>
              <a:t>34</a:t>
            </a:fld>
            <a:endParaRPr lang="de-DE" altLang="de-DE"/>
          </a:p>
        </p:txBody>
      </p:sp>
    </p:spTree>
    <p:extLst>
      <p:ext uri="{BB962C8B-B14F-4D97-AF65-F5344CB8AC3E}">
        <p14:creationId xmlns:p14="http://schemas.microsoft.com/office/powerpoint/2010/main" val="14786560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Møte med udyret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Fylliken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Mareritt</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Jaktulykke</a:t>
            </a:r>
            <a:endParaRPr lang="en-US" altLang="de-DE" sz="2400" b="0" dirty="0">
              <a:solidFill>
                <a:srgbClr val="333333"/>
              </a:solidFill>
              <a:latin typeface="+mn-lt"/>
              <a:cs typeface="+mn-cs"/>
            </a:endParaRPr>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Møte med udyret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Fylliken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Mareritt</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mn-lt"/>
                <a:cs typeface="+mn-cs"/>
              </a:rPr>
              <a:t>Jaktulykke</a:t>
            </a:r>
            <a:br>
              <a:rPr lang="en-US" altLang="de-DE" sz="2400" b="0" dirty="0">
                <a:solidFill>
                  <a:srgbClr val="004992"/>
                </a:solidFill>
                <a:latin typeface="+mn-lt"/>
                <a:cs typeface="+mn-cs"/>
              </a:rPr>
            </a:br>
            <a:r>
              <a:rPr lang="en-US" altLang="de-DE" sz="1800" b="0" dirty="0">
                <a:solidFill>
                  <a:srgbClr val="004992"/>
                </a:solidFill>
                <a:latin typeface="+mn-lt"/>
                <a:cs typeface="+mn-cs"/>
              </a:rPr>
              <a:t>(Carl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Festen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Kosakk-brevet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Håndbak</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Før slaget</a:t>
            </a:r>
            <a:endParaRPr lang="en-US" altLang="de-DE" sz="2400" b="0" dirty="0">
              <a:solidFill>
                <a:srgbClr val="333333"/>
              </a:solidFill>
              <a:latin typeface="+mn-lt"/>
              <a:cs typeface="+mn-cs"/>
            </a:endParaRPr>
          </a:p>
        </p:txBody>
      </p:sp>
      <p:pic>
        <p:nvPicPr>
          <p:cNvPr id="8" name="Picture 7"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Festen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Kosakk-brevet</a:t>
            </a:r>
            <a:br>
              <a:rPr lang="de-DE"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Håndbak</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Før slaget</a:t>
            </a:r>
            <a:endParaRPr lang="en-US" altLang="de-DE" sz="2400" b="0" dirty="0">
              <a:solidFill>
                <a:srgbClr val="333333"/>
              </a:solidFill>
              <a:latin typeface="+mn-lt"/>
              <a:cs typeface="+mn-cs"/>
            </a:endParaRPr>
          </a:p>
        </p:txBody>
      </p:sp>
      <p:pic>
        <p:nvPicPr>
          <p:cNvPr id="8"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39</a:t>
            </a:fld>
            <a:endParaRPr lang="de-DE" altLang="de-DE"/>
          </a:p>
        </p:txBody>
      </p:sp>
      <p:sp>
        <p:nvSpPr>
          <p:cNvPr id="1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Barnebursdag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lærde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Vandringsmannens hvile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Optikeren</a:t>
            </a:r>
            <a:endParaRPr lang="en-US" altLang="de-DE" sz="2400" b="0" dirty="0">
              <a:solidFill>
                <a:srgbClr val="333333"/>
              </a:solidFill>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40</a:t>
            </a:fld>
            <a:endParaRPr lang="de-DE" altLang="de-DE"/>
          </a:p>
        </p:txBody>
      </p:sp>
      <p:sp>
        <p:nvSpPr>
          <p:cNvPr id="11"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Barnebursdag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lærde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Vandringsmannens hvile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Optikeren</a:t>
            </a:r>
            <a:br>
              <a:rPr lang="de-DE" altLang="de-DE" sz="2400" b="0" dirty="0">
                <a:solidFill>
                  <a:srgbClr val="004992"/>
                </a:solidFill>
                <a:latin typeface="+mn-lt"/>
                <a:cs typeface="+mn-cs"/>
              </a:rPr>
            </a:br>
            <a:r>
              <a:rPr lang="de-DE" altLang="de-DE" sz="1800" b="0" dirty="0">
                <a:solidFill>
                  <a:srgbClr val="004992"/>
                </a:solidFill>
                <a:latin typeface="+mn-lt"/>
                <a:cs typeface="+mn-cs"/>
              </a:rPr>
              <a:t>(Frederick Daniel Hardy, 1826-1911)</a:t>
            </a:r>
            <a:endParaRPr lang="en-US" altLang="de-DE" sz="1800" b="0" dirty="0">
              <a:solidFill>
                <a:srgbClr val="004992"/>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Giftmorderen i 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Vannselgeren i Sevilla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Vinsmaking i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Alkoholikeren i Madrid</a:t>
            </a:r>
            <a:endParaRPr lang="en-US" altLang="de-DE" sz="2400" b="0" dirty="0">
              <a:solidFill>
                <a:srgbClr val="333333"/>
              </a:solidFill>
              <a:latin typeface="+mn-lt"/>
              <a:cs typeface="+mn-cs"/>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Giftmorderen i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Vannselgeren i Sevilla</a:t>
            </a:r>
            <a:br>
              <a:rPr lang="de-DE"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Vinsmaking i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Alkoholikeren i Madrid</a:t>
            </a:r>
            <a:endParaRPr lang="en-US" altLang="de-DE" sz="2400" b="0" dirty="0">
              <a:solidFill>
                <a:srgbClr val="333333"/>
              </a:solidFill>
              <a:latin typeface="+mn-lt"/>
              <a:cs typeface="+mn-cs"/>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Rytteren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Søndagstur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Enkemannen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Avvist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elsker</a:t>
            </a:r>
            <a:endParaRPr lang="en-US" altLang="de-DE" sz="2400" b="0" dirty="0">
              <a:solidFill>
                <a:srgbClr val="333333"/>
              </a:solidFill>
              <a:latin typeface="+mn-lt"/>
              <a:cs typeface="+mn-cs"/>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Rytteren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Søndagstur</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Enkemannen</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Avvist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elsker</a:t>
            </a:r>
            <a:endParaRPr lang="en-US" altLang="de-DE" sz="2400" b="0" dirty="0">
              <a:solidFill>
                <a:srgbClr val="333333"/>
              </a:solidFill>
              <a:latin typeface="+mn-lt"/>
              <a:cs typeface="+mn-cs"/>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Pedikyr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Konsultasjon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Amputasjon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Beundreren</a:t>
            </a:r>
            <a:endParaRPr lang="en-US" altLang="de-DE" sz="2400" b="0" dirty="0">
              <a:solidFill>
                <a:srgbClr val="333333"/>
              </a:solidFill>
              <a:latin typeface="+mn-lt"/>
              <a:cs typeface="+mn-cs"/>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Pedikyr</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Konsultasjon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Amputasjon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Beundreren</a:t>
            </a:r>
            <a:endParaRPr lang="en-US" altLang="de-DE" sz="2400" b="0" dirty="0">
              <a:solidFill>
                <a:srgbClr val="333333"/>
              </a:solidFill>
              <a:latin typeface="+mn-lt"/>
              <a:cs typeface="+mn-cs"/>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Skattejakt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hjemløse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Inntrengerne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Frukttyvene</a:t>
            </a:r>
          </a:p>
        </p:txBody>
      </p:sp>
      <p:pic>
        <p:nvPicPr>
          <p:cNvPr id="8"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Skattejakt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hjemløse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Inntrengerne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Frukttyvene</a:t>
            </a:r>
            <a:br>
              <a:rPr lang="de-DE" altLang="de-DE" sz="2400" b="0" dirty="0">
                <a:solidFill>
                  <a:srgbClr val="004992"/>
                </a:solidFill>
                <a:latin typeface="+mn-lt"/>
                <a:cs typeface="+mn-cs"/>
              </a:rPr>
            </a:br>
            <a:r>
              <a:rPr lang="de-DE" altLang="de-DE" sz="1800" b="0" dirty="0">
                <a:solidFill>
                  <a:srgbClr val="004992"/>
                </a:solidFill>
                <a:latin typeface="+mn-lt"/>
                <a:cs typeface="+mn-cs"/>
              </a:rPr>
              <a:t>(Hermann Kauffmann, 1848)</a:t>
            </a:r>
          </a:p>
        </p:txBody>
      </p:sp>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Innhøstingen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Kveldsbønn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Begravelsen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Gartneren</a:t>
            </a:r>
            <a:endParaRPr lang="en-US" altLang="de-DE" sz="2400" b="0" dirty="0">
              <a:solidFill>
                <a:srgbClr val="333333"/>
              </a:solidFill>
              <a:latin typeface="+mn-lt"/>
              <a:cs typeface="+mn-cs"/>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Innhøstingen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Kveldsbønn</a:t>
            </a:r>
            <a:br>
              <a:rPr lang="de-DE" altLang="de-DE" sz="2400" b="0" dirty="0">
                <a:solidFill>
                  <a:srgbClr val="004992"/>
                </a:solidFill>
                <a:latin typeface="+mn-lt"/>
                <a:cs typeface="+mn-cs"/>
              </a:rPr>
            </a:br>
            <a:r>
              <a:rPr lang="de-DE" altLang="de-DE" sz="1800"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Begravelsen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Gartneren</a:t>
            </a:r>
            <a:endParaRPr lang="en-US" altLang="de-DE" sz="2400" b="0" dirty="0">
              <a:solidFill>
                <a:srgbClr val="333333"/>
              </a:solidFill>
              <a:latin typeface="+mn-lt"/>
              <a:cs typeface="+mn-cs"/>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51</a:t>
            </a:fld>
            <a:endParaRPr lang="de-DE" altLang="de-DE"/>
          </a:p>
        </p:txBody>
      </p:sp>
      <p:sp>
        <p:nvSpPr>
          <p:cNvPr id="11"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cs typeface="+mn-cs"/>
              </a:rPr>
              <a:t>Turen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cs typeface="+mn-cs"/>
              </a:rPr>
              <a:t>Venter på fiskebåten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cs typeface="+mn-cs"/>
              </a:rPr>
              <a:t>De sørgende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cs typeface="+mn-cs"/>
              </a:rPr>
              <a:t>På rømmen</a:t>
            </a:r>
            <a:endParaRPr lang="en-US" altLang="de-DE" sz="2400" b="0" dirty="0">
              <a:solidFill>
                <a:srgbClr val="333333"/>
              </a:solidFill>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52</a:t>
            </a:fld>
            <a:endParaRPr lang="de-DE" altLang="de-DE"/>
          </a:p>
        </p:txBody>
      </p:sp>
      <p:sp>
        <p:nvSpPr>
          <p:cNvPr id="11"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Turen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Venter på fiskebåten</a:t>
            </a:r>
            <a:br>
              <a:rPr lang="de-DE" altLang="de-DE" sz="2400" b="0" dirty="0">
                <a:solidFill>
                  <a:srgbClr val="004992"/>
                </a:solidFill>
                <a:latin typeface="+mn-lt"/>
                <a:cs typeface="+mn-cs"/>
              </a:rPr>
            </a:br>
            <a:r>
              <a:rPr lang="de-DE" altLang="de-DE" sz="1800" b="0" dirty="0">
                <a:solidFill>
                  <a:srgbClr val="004992"/>
                </a:solidFill>
                <a:latin typeface="+mn-lt"/>
                <a:cs typeface="+mn-cs"/>
              </a:rPr>
              <a:t>(Philip Lodewijk F. Sadée, 1837-1904)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sørgende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På rømmen</a:t>
            </a:r>
            <a:endParaRPr lang="en-US" altLang="de-DE" sz="2400" b="0" dirty="0">
              <a:solidFill>
                <a:srgbClr val="333333"/>
              </a:solidFill>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b="0" dirty="0">
                <a:solidFill>
                  <a:srgbClr val="333333"/>
                </a:solidFill>
                <a:latin typeface="+mn-lt"/>
                <a:cs typeface="+mn-cs"/>
              </a:rPr>
              <a:t>Hva skjer her?</a:t>
            </a:r>
            <a:endParaRPr lang="en-US" altLang="de-DE" sz="2400" b="0" dirty="0">
              <a:solidFill>
                <a:srgbClr val="333333"/>
              </a:solidFill>
              <a:latin typeface="+mn-lt"/>
              <a:cs typeface="+mn-cs"/>
            </a:endParaRPr>
          </a:p>
        </p:txBody>
      </p:sp>
      <p:pic>
        <p:nvPicPr>
          <p:cNvPr id="8"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Gutten hater å spille fiolin, men tvinges av </a:t>
            </a:r>
            <a:r>
              <a:rPr lang="de-DE" altLang="de-DE" sz="2400" b="0">
                <a:solidFill>
                  <a:srgbClr val="333333"/>
                </a:solidFill>
                <a:latin typeface="+mn-lt"/>
                <a:cs typeface="+mn-cs"/>
              </a:rPr>
              <a:t>foreldrene.</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En blind gutt ønsker at han kunne spille fiolin.</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Gutten har ødelagt sin fars dyrebare fiolin og er redd for å fortelle det.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Gutten er et stort musikktalent som konsentrerer seg før konserten han skal holde.</a:t>
            </a:r>
          </a:p>
        </p:txBody>
      </p:sp>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5"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Gutten hater å spille fiolin, men tvinges av </a:t>
            </a:r>
            <a:r>
              <a:rPr lang="de-DE" altLang="de-DE" sz="2400" b="0">
                <a:solidFill>
                  <a:srgbClr val="333333"/>
                </a:solidFill>
                <a:latin typeface="+mn-lt"/>
                <a:cs typeface="+mn-cs"/>
              </a:rPr>
              <a:t>foreldrene.</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En blind gutt ønsker at han kunne spille fiolin.</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Gutten har ødelagt sin fars dyrebare fiolin og er redd for å fortelle det.</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Gutten er et stort musikktalent som konsentrerer seg før konserten han skal holde.</a:t>
            </a:r>
          </a:p>
        </p:txBody>
      </p:sp>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Kjærlighetsbrevet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onde naboen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Flytting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Topografen</a:t>
            </a:r>
            <a:endParaRPr lang="en-US" altLang="de-DE" sz="2400" b="0" dirty="0">
              <a:solidFill>
                <a:srgbClr val="333333"/>
              </a:solidFill>
              <a:latin typeface="+mn-lt"/>
              <a:cs typeface="+mn-cs"/>
            </a:endParaRPr>
          </a:p>
        </p:txBody>
      </p:sp>
      <p:pic>
        <p:nvPicPr>
          <p:cNvPr id="8"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Kjærlighetsbrevet</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onde naboen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Flytting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Topografen</a:t>
            </a:r>
            <a:endParaRPr lang="en-US" altLang="de-DE" sz="2400" b="0" dirty="0">
              <a:solidFill>
                <a:srgbClr val="333333"/>
              </a:solidFill>
              <a:latin typeface="+mn-lt"/>
              <a:cs typeface="+mn-cs"/>
            </a:endParaRPr>
          </a:p>
        </p:txBody>
      </p:sp>
      <p:pic>
        <p:nvPicPr>
          <p:cNvPr id="8"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Korrupsjon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Messias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Eiendomsskatt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Adelsmann og sjørøver</a:t>
            </a: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Korrupsjon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Messias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Eiendomsskatt</a:t>
            </a:r>
            <a:br>
              <a:rPr lang="de-DE"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Adelsmann og sjørøver</a:t>
            </a: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berusede idioten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Sladrende kvinner</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Invitasjon til dans</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Minnestund etter begravelse</a:t>
            </a:r>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berusede idioten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Sladrende kvinner</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Invitasjon til dans</a:t>
            </a:r>
            <a:br>
              <a:rPr lang="de-DE" altLang="de-DE" sz="2400" b="0" dirty="0">
                <a:solidFill>
                  <a:srgbClr val="004992"/>
                </a:solidFill>
                <a:latin typeface="+mn-lt"/>
                <a:cs typeface="+mn-cs"/>
              </a:rPr>
            </a:br>
            <a:r>
              <a:rPr lang="de-DE" altLang="de-DE" sz="1800" b="0" dirty="0">
                <a:solidFill>
                  <a:srgbClr val="004992"/>
                </a:solidFill>
                <a:latin typeface="+mn-lt"/>
                <a:cs typeface="+mn-cs"/>
              </a:rPr>
              <a:t>(Peter Buamgartner,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Minnestund etter begravelse</a:t>
            </a:r>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379DF21B-56AA-47A9-A537-3A2C403F6EBC}"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1028"/>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Øyenvitner til drap</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Dramaet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På kino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flyktende brud</a:t>
            </a:r>
            <a:endParaRPr lang="en-US" altLang="de-DE" sz="2400" b="0" dirty="0">
              <a:solidFill>
                <a:srgbClr val="333333"/>
              </a:solidFill>
              <a:latin typeface="+mn-lt"/>
              <a:cs typeface="+mn-cs"/>
            </a:endParaRP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Øyenvitner til drap</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Dramaet</a:t>
            </a:r>
            <a:br>
              <a:rPr lang="de-DE"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På kino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flyktende brud</a:t>
            </a:r>
            <a:endParaRPr lang="en-US" altLang="de-DE" sz="2400" b="0" dirty="0">
              <a:solidFill>
                <a:srgbClr val="333333"/>
              </a:solidFill>
              <a:latin typeface="+mn-lt"/>
              <a:cs typeface="+mn-cs"/>
            </a:endParaRP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b-NO"/>
              <a:t>Metakognitív Tréning 7 – Å trekke forhastede slutninger II</a:t>
            </a:r>
            <a:endParaRPr lang="de-DE"/>
          </a:p>
        </p:txBody>
      </p:sp>
      <p:sp>
        <p:nvSpPr>
          <p:cNvPr id="5" name="Slide Number Placeholder 4"/>
          <p:cNvSpPr>
            <a:spLocks noGrp="1"/>
          </p:cNvSpPr>
          <p:nvPr>
            <p:ph type="sldNum" sz="quarter" idx="12"/>
          </p:nvPr>
        </p:nvSpPr>
        <p:spPr/>
        <p:txBody>
          <a:bodyPr/>
          <a:lstStyle/>
          <a:p>
            <a:fld id="{379DF21B-56AA-47A9-A537-3A2C403F6EBC}"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en-GB" altLang="de-DE" dirty="0" err="1">
                <a:solidFill>
                  <a:srgbClr val="333333"/>
                </a:solidFill>
              </a:rPr>
              <a:t>Når</a:t>
            </a:r>
            <a:r>
              <a:rPr lang="en-GB" altLang="de-DE" dirty="0">
                <a:solidFill>
                  <a:srgbClr val="333333"/>
                </a:solidFill>
              </a:rPr>
              <a:t> </a:t>
            </a:r>
            <a:r>
              <a:rPr lang="en-GB" altLang="de-DE" dirty="0" err="1">
                <a:solidFill>
                  <a:srgbClr val="333333"/>
                </a:solidFill>
              </a:rPr>
              <a:t>vurderingen</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viktig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har</a:t>
            </a:r>
            <a:r>
              <a:rPr lang="en-GB" altLang="de-DE" dirty="0">
                <a:solidFill>
                  <a:srgbClr val="333333"/>
                </a:solidFill>
              </a:rPr>
              <a:t> store </a:t>
            </a:r>
            <a:r>
              <a:rPr lang="en-GB" altLang="de-DE" dirty="0" err="1">
                <a:solidFill>
                  <a:srgbClr val="333333"/>
                </a:solidFill>
              </a:rPr>
              <a:t>konsekvenser</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det</a:t>
            </a:r>
            <a:r>
              <a:rPr lang="en-GB" altLang="de-DE" dirty="0">
                <a:solidFill>
                  <a:srgbClr val="333333"/>
                </a:solidFill>
              </a:rPr>
              <a:t> </a:t>
            </a:r>
            <a:r>
              <a:rPr lang="en-GB" altLang="de-DE" dirty="0" err="1">
                <a:solidFill>
                  <a:srgbClr val="333333"/>
                </a:solidFill>
              </a:rPr>
              <a:t>bedre</a:t>
            </a:r>
            <a:r>
              <a:rPr lang="en-GB" altLang="de-DE" dirty="0">
                <a:solidFill>
                  <a:srgbClr val="333333"/>
                </a:solidFill>
              </a:rPr>
              <a:t> å </a:t>
            </a:r>
            <a:r>
              <a:rPr lang="en-GB" altLang="de-DE" dirty="0" err="1">
                <a:solidFill>
                  <a:srgbClr val="333333"/>
                </a:solidFill>
              </a:rPr>
              <a:t>unngå</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slutninger</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heller</a:t>
            </a:r>
            <a:r>
              <a:rPr lang="en-GB" altLang="de-DE" dirty="0">
                <a:solidFill>
                  <a:srgbClr val="333333"/>
                </a:solidFill>
              </a:rPr>
              <a:t> </a:t>
            </a:r>
            <a:r>
              <a:rPr lang="en-GB" altLang="de-DE" dirty="0" err="1">
                <a:solidFill>
                  <a:srgbClr val="333333"/>
                </a:solidFill>
              </a:rPr>
              <a:t>sørge</a:t>
            </a:r>
            <a:r>
              <a:rPr lang="en-GB" altLang="de-DE" dirty="0">
                <a:solidFill>
                  <a:srgbClr val="333333"/>
                </a:solidFill>
              </a:rPr>
              <a:t> for å ta </a:t>
            </a:r>
            <a:r>
              <a:rPr lang="en-GB" altLang="de-DE" dirty="0" err="1">
                <a:solidFill>
                  <a:srgbClr val="333333"/>
                </a:solidFill>
              </a:rPr>
              <a:t>hensyn</a:t>
            </a:r>
            <a:r>
              <a:rPr lang="en-GB" altLang="de-DE" dirty="0">
                <a:solidFill>
                  <a:srgbClr val="333333"/>
                </a:solidFill>
              </a:rPr>
              <a:t> </a:t>
            </a:r>
            <a:r>
              <a:rPr lang="en-GB" altLang="de-DE" dirty="0" err="1">
                <a:solidFill>
                  <a:srgbClr val="333333"/>
                </a:solidFill>
              </a:rPr>
              <a:t>til</a:t>
            </a:r>
            <a:r>
              <a:rPr lang="en-GB" altLang="de-DE" dirty="0">
                <a:solidFill>
                  <a:srgbClr val="333333"/>
                </a:solidFill>
              </a:rPr>
              <a:t> all </a:t>
            </a:r>
            <a:r>
              <a:rPr lang="en-GB" altLang="de-DE" dirty="0" err="1">
                <a:solidFill>
                  <a:srgbClr val="333333"/>
                </a:solidFill>
              </a:rPr>
              <a:t>tilgjengelig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relevant </a:t>
            </a:r>
            <a:r>
              <a:rPr lang="en-GB" altLang="de-DE" err="1">
                <a:solidFill>
                  <a:srgbClr val="333333"/>
                </a:solidFill>
              </a:rPr>
              <a:t>informasjon</a:t>
            </a:r>
            <a:r>
              <a:rPr lang="en-GB" altLang="de-DE">
                <a:solidFill>
                  <a:srgbClr val="333333"/>
                </a:solidFill>
              </a:rPr>
              <a:t> (“best </a:t>
            </a:r>
            <a:r>
              <a:rPr lang="en-GB" altLang="de-DE" dirty="0">
                <a:solidFill>
                  <a:srgbClr val="333333"/>
                </a:solidFill>
              </a:rPr>
              <a:t>å </a:t>
            </a:r>
            <a:r>
              <a:rPr lang="en-GB" altLang="de-DE" dirty="0" err="1">
                <a:solidFill>
                  <a:srgbClr val="333333"/>
                </a:solidFill>
              </a:rPr>
              <a:t>være</a:t>
            </a:r>
            <a:r>
              <a:rPr lang="en-GB" altLang="de-DE" dirty="0">
                <a:solidFill>
                  <a:srgbClr val="333333"/>
                </a:solidFill>
              </a:rPr>
              <a:t> </a:t>
            </a:r>
            <a:r>
              <a:rPr lang="en-GB" altLang="de-DE" dirty="0" err="1">
                <a:solidFill>
                  <a:srgbClr val="333333"/>
                </a:solidFill>
              </a:rPr>
              <a:t>på</a:t>
            </a:r>
            <a:r>
              <a:rPr lang="en-GB" altLang="de-DE" dirty="0">
                <a:solidFill>
                  <a:srgbClr val="333333"/>
                </a:solidFill>
              </a:rPr>
              <a:t> den </a:t>
            </a:r>
            <a:r>
              <a:rPr lang="en-GB" altLang="de-DE" err="1">
                <a:solidFill>
                  <a:srgbClr val="333333"/>
                </a:solidFill>
              </a:rPr>
              <a:t>sikre</a:t>
            </a:r>
            <a:r>
              <a:rPr lang="en-GB" altLang="de-DE">
                <a:solidFill>
                  <a:srgbClr val="333333"/>
                </a:solidFill>
              </a:rPr>
              <a:t> siden”).</a:t>
            </a:r>
            <a:endParaRPr lang="en-US"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en-GB" altLang="de-DE" dirty="0" err="1">
                <a:solidFill>
                  <a:srgbClr val="333333"/>
                </a:solidFill>
              </a:rPr>
              <a:t>Når</a:t>
            </a:r>
            <a:r>
              <a:rPr lang="en-GB" altLang="de-DE" dirty="0">
                <a:solidFill>
                  <a:srgbClr val="333333"/>
                </a:solidFill>
              </a:rPr>
              <a:t> </a:t>
            </a:r>
            <a:r>
              <a:rPr lang="en-GB" altLang="de-DE" dirty="0" err="1">
                <a:solidFill>
                  <a:srgbClr val="333333"/>
                </a:solidFill>
              </a:rPr>
              <a:t>vurderingen</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viktig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har</a:t>
            </a:r>
            <a:r>
              <a:rPr lang="en-GB" altLang="de-DE" dirty="0">
                <a:solidFill>
                  <a:srgbClr val="333333"/>
                </a:solidFill>
              </a:rPr>
              <a:t> store </a:t>
            </a:r>
            <a:r>
              <a:rPr lang="en-GB" altLang="de-DE" dirty="0" err="1">
                <a:solidFill>
                  <a:srgbClr val="333333"/>
                </a:solidFill>
              </a:rPr>
              <a:t>konsekvenser</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det</a:t>
            </a:r>
            <a:r>
              <a:rPr lang="en-GB" altLang="de-DE" dirty="0">
                <a:solidFill>
                  <a:srgbClr val="333333"/>
                </a:solidFill>
              </a:rPr>
              <a:t> </a:t>
            </a:r>
            <a:r>
              <a:rPr lang="en-GB" altLang="de-DE" dirty="0" err="1">
                <a:solidFill>
                  <a:srgbClr val="333333"/>
                </a:solidFill>
              </a:rPr>
              <a:t>bedre</a:t>
            </a:r>
            <a:r>
              <a:rPr lang="en-GB" altLang="de-DE" dirty="0">
                <a:solidFill>
                  <a:srgbClr val="333333"/>
                </a:solidFill>
              </a:rPr>
              <a:t> å </a:t>
            </a:r>
            <a:r>
              <a:rPr lang="en-GB" altLang="de-DE" dirty="0" err="1">
                <a:solidFill>
                  <a:srgbClr val="333333"/>
                </a:solidFill>
              </a:rPr>
              <a:t>unngå</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slutninger</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heller</a:t>
            </a:r>
            <a:r>
              <a:rPr lang="en-GB" altLang="de-DE" dirty="0">
                <a:solidFill>
                  <a:srgbClr val="333333"/>
                </a:solidFill>
              </a:rPr>
              <a:t> </a:t>
            </a:r>
            <a:r>
              <a:rPr lang="en-GB" altLang="de-DE" dirty="0" err="1">
                <a:solidFill>
                  <a:srgbClr val="333333"/>
                </a:solidFill>
              </a:rPr>
              <a:t>sørge</a:t>
            </a:r>
            <a:r>
              <a:rPr lang="en-GB" altLang="de-DE" dirty="0">
                <a:solidFill>
                  <a:srgbClr val="333333"/>
                </a:solidFill>
              </a:rPr>
              <a:t> for å ta </a:t>
            </a:r>
            <a:r>
              <a:rPr lang="en-GB" altLang="de-DE" dirty="0" err="1">
                <a:solidFill>
                  <a:srgbClr val="333333"/>
                </a:solidFill>
              </a:rPr>
              <a:t>hensyn</a:t>
            </a:r>
            <a:r>
              <a:rPr lang="en-GB" altLang="de-DE" dirty="0">
                <a:solidFill>
                  <a:srgbClr val="333333"/>
                </a:solidFill>
              </a:rPr>
              <a:t> </a:t>
            </a:r>
            <a:r>
              <a:rPr lang="en-GB" altLang="de-DE" dirty="0" err="1">
                <a:solidFill>
                  <a:srgbClr val="333333"/>
                </a:solidFill>
              </a:rPr>
              <a:t>til</a:t>
            </a:r>
            <a:r>
              <a:rPr lang="en-GB" altLang="de-DE" dirty="0">
                <a:solidFill>
                  <a:srgbClr val="333333"/>
                </a:solidFill>
              </a:rPr>
              <a:t> all </a:t>
            </a:r>
            <a:r>
              <a:rPr lang="en-GB" altLang="de-DE" dirty="0" err="1">
                <a:solidFill>
                  <a:srgbClr val="333333"/>
                </a:solidFill>
              </a:rPr>
              <a:t>tilgjengelig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relevant </a:t>
            </a:r>
            <a:r>
              <a:rPr lang="en-GB" altLang="de-DE" err="1">
                <a:solidFill>
                  <a:srgbClr val="333333"/>
                </a:solidFill>
              </a:rPr>
              <a:t>informasjon</a:t>
            </a:r>
            <a:r>
              <a:rPr lang="en-GB" altLang="de-DE">
                <a:solidFill>
                  <a:srgbClr val="333333"/>
                </a:solidFill>
              </a:rPr>
              <a:t> (“best </a:t>
            </a:r>
            <a:r>
              <a:rPr lang="en-GB" altLang="de-DE" dirty="0">
                <a:solidFill>
                  <a:srgbClr val="333333"/>
                </a:solidFill>
              </a:rPr>
              <a:t>å </a:t>
            </a:r>
            <a:r>
              <a:rPr lang="en-GB" altLang="de-DE" dirty="0" err="1">
                <a:solidFill>
                  <a:srgbClr val="333333"/>
                </a:solidFill>
              </a:rPr>
              <a:t>være</a:t>
            </a:r>
            <a:r>
              <a:rPr lang="en-GB" altLang="de-DE" dirty="0">
                <a:solidFill>
                  <a:srgbClr val="333333"/>
                </a:solidFill>
              </a:rPr>
              <a:t> </a:t>
            </a:r>
            <a:r>
              <a:rPr lang="en-GB" altLang="de-DE" dirty="0" err="1">
                <a:solidFill>
                  <a:srgbClr val="333333"/>
                </a:solidFill>
              </a:rPr>
              <a:t>på</a:t>
            </a:r>
            <a:r>
              <a:rPr lang="en-GB" altLang="de-DE" dirty="0">
                <a:solidFill>
                  <a:srgbClr val="333333"/>
                </a:solidFill>
              </a:rPr>
              <a:t> den </a:t>
            </a:r>
            <a:r>
              <a:rPr lang="en-GB" altLang="de-DE" err="1">
                <a:solidFill>
                  <a:srgbClr val="333333"/>
                </a:solidFill>
              </a:rPr>
              <a:t>sikre</a:t>
            </a:r>
            <a:r>
              <a:rPr lang="en-GB" altLang="de-DE">
                <a:solidFill>
                  <a:srgbClr val="333333"/>
                </a:solidFill>
              </a:rPr>
              <a:t> siden”).</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mann</a:t>
            </a:r>
            <a:r>
              <a:rPr lang="en-GB" altLang="de-DE" dirty="0">
                <a:solidFill>
                  <a:srgbClr val="333333"/>
                </a:solidFill>
              </a:rPr>
              <a:t> </a:t>
            </a:r>
            <a:r>
              <a:rPr lang="en-GB" altLang="de-DE" dirty="0" err="1">
                <a:solidFill>
                  <a:srgbClr val="333333"/>
                </a:solidFill>
              </a:rPr>
              <a:t>babler</a:t>
            </a:r>
            <a:r>
              <a:rPr lang="en-GB" altLang="de-DE" dirty="0">
                <a:solidFill>
                  <a:srgbClr val="333333"/>
                </a:solidFill>
              </a:rPr>
              <a:t>: </a:t>
            </a:r>
            <a:r>
              <a:rPr lang="de-DE" altLang="de-DE" i="1" dirty="0">
                <a:solidFill>
                  <a:srgbClr val="004992"/>
                </a:solidFill>
              </a:rPr>
              <a:t>er han </a:t>
            </a:r>
            <a:r>
              <a:rPr lang="de-DE" altLang="de-DE" i="1">
                <a:solidFill>
                  <a:srgbClr val="004992"/>
                </a:solidFill>
              </a:rPr>
              <a:t>full?</a:t>
            </a:r>
            <a:endParaRPr lang="en-US"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65</a:t>
            </a:fld>
            <a:endParaRPr lang="de-DE" altLang="de-DE"/>
          </a:p>
        </p:txBody>
      </p:sp>
    </p:spTree>
    <p:extLst>
      <p:ext uri="{BB962C8B-B14F-4D97-AF65-F5344CB8AC3E}">
        <p14:creationId xmlns:p14="http://schemas.microsoft.com/office/powerpoint/2010/main" val="28034240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en-GB" altLang="de-DE" dirty="0" err="1">
                <a:solidFill>
                  <a:srgbClr val="333333"/>
                </a:solidFill>
              </a:rPr>
              <a:t>Når</a:t>
            </a:r>
            <a:r>
              <a:rPr lang="en-GB" altLang="de-DE" dirty="0">
                <a:solidFill>
                  <a:srgbClr val="333333"/>
                </a:solidFill>
              </a:rPr>
              <a:t> </a:t>
            </a:r>
            <a:r>
              <a:rPr lang="en-GB" altLang="de-DE" dirty="0" err="1">
                <a:solidFill>
                  <a:srgbClr val="333333"/>
                </a:solidFill>
              </a:rPr>
              <a:t>vurderingen</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viktig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har</a:t>
            </a:r>
            <a:r>
              <a:rPr lang="en-GB" altLang="de-DE" dirty="0">
                <a:solidFill>
                  <a:srgbClr val="333333"/>
                </a:solidFill>
              </a:rPr>
              <a:t> store </a:t>
            </a:r>
            <a:r>
              <a:rPr lang="en-GB" altLang="de-DE" dirty="0" err="1">
                <a:solidFill>
                  <a:srgbClr val="333333"/>
                </a:solidFill>
              </a:rPr>
              <a:t>konsekvenser</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det</a:t>
            </a:r>
            <a:r>
              <a:rPr lang="en-GB" altLang="de-DE" dirty="0">
                <a:solidFill>
                  <a:srgbClr val="333333"/>
                </a:solidFill>
              </a:rPr>
              <a:t> </a:t>
            </a:r>
            <a:r>
              <a:rPr lang="en-GB" altLang="de-DE" dirty="0" err="1">
                <a:solidFill>
                  <a:srgbClr val="333333"/>
                </a:solidFill>
              </a:rPr>
              <a:t>bedre</a:t>
            </a:r>
            <a:r>
              <a:rPr lang="en-GB" altLang="de-DE" dirty="0">
                <a:solidFill>
                  <a:srgbClr val="333333"/>
                </a:solidFill>
              </a:rPr>
              <a:t> å </a:t>
            </a:r>
            <a:r>
              <a:rPr lang="en-GB" altLang="de-DE" dirty="0" err="1">
                <a:solidFill>
                  <a:srgbClr val="333333"/>
                </a:solidFill>
              </a:rPr>
              <a:t>unngå</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slutninger</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heller</a:t>
            </a:r>
            <a:r>
              <a:rPr lang="en-GB" altLang="de-DE" dirty="0">
                <a:solidFill>
                  <a:srgbClr val="333333"/>
                </a:solidFill>
              </a:rPr>
              <a:t> </a:t>
            </a:r>
            <a:r>
              <a:rPr lang="en-GB" altLang="de-DE" dirty="0" err="1">
                <a:solidFill>
                  <a:srgbClr val="333333"/>
                </a:solidFill>
              </a:rPr>
              <a:t>sørge</a:t>
            </a:r>
            <a:r>
              <a:rPr lang="en-GB" altLang="de-DE" dirty="0">
                <a:solidFill>
                  <a:srgbClr val="333333"/>
                </a:solidFill>
              </a:rPr>
              <a:t> for å ta </a:t>
            </a:r>
            <a:r>
              <a:rPr lang="en-GB" altLang="de-DE" dirty="0" err="1">
                <a:solidFill>
                  <a:srgbClr val="333333"/>
                </a:solidFill>
              </a:rPr>
              <a:t>hensyn</a:t>
            </a:r>
            <a:r>
              <a:rPr lang="en-GB" altLang="de-DE" dirty="0">
                <a:solidFill>
                  <a:srgbClr val="333333"/>
                </a:solidFill>
              </a:rPr>
              <a:t> </a:t>
            </a:r>
            <a:r>
              <a:rPr lang="en-GB" altLang="de-DE" dirty="0" err="1">
                <a:solidFill>
                  <a:srgbClr val="333333"/>
                </a:solidFill>
              </a:rPr>
              <a:t>til</a:t>
            </a:r>
            <a:r>
              <a:rPr lang="en-GB" altLang="de-DE" dirty="0">
                <a:solidFill>
                  <a:srgbClr val="333333"/>
                </a:solidFill>
              </a:rPr>
              <a:t> all </a:t>
            </a:r>
            <a:r>
              <a:rPr lang="en-GB" altLang="de-DE" dirty="0" err="1">
                <a:solidFill>
                  <a:srgbClr val="333333"/>
                </a:solidFill>
              </a:rPr>
              <a:t>tilgjengelig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relevant </a:t>
            </a:r>
            <a:r>
              <a:rPr lang="en-GB" altLang="de-DE" err="1">
                <a:solidFill>
                  <a:srgbClr val="333333"/>
                </a:solidFill>
              </a:rPr>
              <a:t>informasjon</a:t>
            </a:r>
            <a:r>
              <a:rPr lang="en-GB" altLang="de-DE">
                <a:solidFill>
                  <a:srgbClr val="333333"/>
                </a:solidFill>
              </a:rPr>
              <a:t> (“best </a:t>
            </a:r>
            <a:r>
              <a:rPr lang="en-GB" altLang="de-DE" dirty="0">
                <a:solidFill>
                  <a:srgbClr val="333333"/>
                </a:solidFill>
              </a:rPr>
              <a:t>å </a:t>
            </a:r>
            <a:r>
              <a:rPr lang="en-GB" altLang="de-DE" dirty="0" err="1">
                <a:solidFill>
                  <a:srgbClr val="333333"/>
                </a:solidFill>
              </a:rPr>
              <a:t>være</a:t>
            </a:r>
            <a:r>
              <a:rPr lang="en-GB" altLang="de-DE" dirty="0">
                <a:solidFill>
                  <a:srgbClr val="333333"/>
                </a:solidFill>
              </a:rPr>
              <a:t> </a:t>
            </a:r>
            <a:r>
              <a:rPr lang="en-GB" altLang="de-DE" dirty="0" err="1">
                <a:solidFill>
                  <a:srgbClr val="333333"/>
                </a:solidFill>
              </a:rPr>
              <a:t>på</a:t>
            </a:r>
            <a:r>
              <a:rPr lang="en-GB" altLang="de-DE" dirty="0">
                <a:solidFill>
                  <a:srgbClr val="333333"/>
                </a:solidFill>
              </a:rPr>
              <a:t> den </a:t>
            </a:r>
            <a:r>
              <a:rPr lang="en-GB" altLang="de-DE" err="1">
                <a:solidFill>
                  <a:srgbClr val="333333"/>
                </a:solidFill>
              </a:rPr>
              <a:t>sikre</a:t>
            </a:r>
            <a:r>
              <a:rPr lang="en-GB" altLang="de-DE">
                <a:solidFill>
                  <a:srgbClr val="333333"/>
                </a:solidFill>
              </a:rPr>
              <a:t> siden”).</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mann</a:t>
            </a:r>
            <a:r>
              <a:rPr lang="en-GB" altLang="de-DE" dirty="0">
                <a:solidFill>
                  <a:srgbClr val="333333"/>
                </a:solidFill>
              </a:rPr>
              <a:t> </a:t>
            </a:r>
            <a:r>
              <a:rPr lang="en-GB" altLang="de-DE" dirty="0" err="1">
                <a:solidFill>
                  <a:srgbClr val="333333"/>
                </a:solidFill>
              </a:rPr>
              <a:t>babler</a:t>
            </a:r>
            <a:r>
              <a:rPr lang="en-GB" altLang="de-DE" dirty="0">
                <a:solidFill>
                  <a:srgbClr val="333333"/>
                </a:solidFill>
              </a:rPr>
              <a:t>: </a:t>
            </a:r>
            <a:r>
              <a:rPr lang="de-DE" altLang="de-DE" i="1" dirty="0">
                <a:solidFill>
                  <a:srgbClr val="004992"/>
                </a:solidFill>
              </a:rPr>
              <a:t>er han full?</a:t>
            </a:r>
          </a:p>
          <a:p>
            <a:pPr marL="285750" lvl="0" indent="-285750" defTabSz="914400" fontAlgn="base">
              <a:lnSpc>
                <a:spcPct val="100000"/>
              </a:lnSpc>
              <a:spcBef>
                <a:spcPts val="1200"/>
              </a:spcBef>
              <a:buClr>
                <a:srgbClr val="000000"/>
              </a:buClr>
              <a:buFont typeface="WingDings"/>
              <a:buChar char=""/>
            </a:pPr>
            <a:r>
              <a:rPr lang="de-DE" altLang="de-DE" dirty="0">
                <a:solidFill>
                  <a:srgbClr val="333333"/>
                </a:solidFill>
              </a:rPr>
              <a:t>Sjekk nærmere:</a:t>
            </a:r>
            <a:r>
              <a:rPr lang="en-GB" altLang="de-DE" dirty="0">
                <a:solidFill>
                  <a:srgbClr val="333333"/>
                </a:solidFill>
              </a:rPr>
              <a:t> </a:t>
            </a:r>
            <a:r>
              <a:rPr lang="en-GB" altLang="de-DE" dirty="0" err="1">
                <a:solidFill>
                  <a:srgbClr val="333333"/>
                </a:solidFill>
              </a:rPr>
              <a:t>kommer</a:t>
            </a:r>
            <a:r>
              <a:rPr lang="en-GB" altLang="de-DE" dirty="0">
                <a:solidFill>
                  <a:srgbClr val="333333"/>
                </a:solidFill>
              </a:rPr>
              <a:t> </a:t>
            </a:r>
            <a:r>
              <a:rPr lang="en-GB" altLang="de-DE" dirty="0" err="1">
                <a:solidFill>
                  <a:srgbClr val="333333"/>
                </a:solidFill>
              </a:rPr>
              <a:t>mannen</a:t>
            </a:r>
            <a:r>
              <a:rPr lang="en-GB" altLang="de-DE" dirty="0">
                <a:solidFill>
                  <a:srgbClr val="333333"/>
                </a:solidFill>
              </a:rPr>
              <a:t> </a:t>
            </a:r>
            <a:r>
              <a:rPr lang="en-GB" altLang="de-DE" dirty="0" err="1">
                <a:solidFill>
                  <a:srgbClr val="333333"/>
                </a:solidFill>
              </a:rPr>
              <a:t>fra</a:t>
            </a:r>
            <a:r>
              <a:rPr lang="en-GB" altLang="de-DE" dirty="0">
                <a:solidFill>
                  <a:srgbClr val="333333"/>
                </a:solidFill>
              </a:rPr>
              <a:t> </a:t>
            </a:r>
            <a:r>
              <a:rPr lang="en-GB" altLang="de-DE" dirty="0" err="1">
                <a:solidFill>
                  <a:srgbClr val="333333"/>
                </a:solidFill>
              </a:rPr>
              <a:t>en</a:t>
            </a:r>
            <a:r>
              <a:rPr lang="en-GB" altLang="de-DE" dirty="0">
                <a:solidFill>
                  <a:srgbClr val="333333"/>
                </a:solidFill>
              </a:rPr>
              <a:t> bar </a:t>
            </a:r>
            <a:r>
              <a:rPr lang="en-GB" altLang="de-DE" dirty="0" err="1">
                <a:solidFill>
                  <a:srgbClr val="333333"/>
                </a:solidFill>
              </a:rPr>
              <a:t>eller</a:t>
            </a:r>
            <a:r>
              <a:rPr lang="en-GB" altLang="de-DE" dirty="0">
                <a:solidFill>
                  <a:srgbClr val="333333"/>
                </a:solidFill>
              </a:rPr>
              <a:t> </a:t>
            </a:r>
            <a:r>
              <a:rPr lang="en-GB" altLang="de-DE" dirty="0" err="1">
                <a:solidFill>
                  <a:srgbClr val="333333"/>
                </a:solidFill>
              </a:rPr>
              <a:t>lukter</a:t>
            </a:r>
            <a:r>
              <a:rPr lang="en-GB" altLang="de-DE" dirty="0">
                <a:solidFill>
                  <a:srgbClr val="333333"/>
                </a:solidFill>
              </a:rPr>
              <a:t> </a:t>
            </a:r>
            <a:r>
              <a:rPr lang="en-GB" altLang="de-DE" dirty="0" err="1">
                <a:solidFill>
                  <a:srgbClr val="333333"/>
                </a:solidFill>
              </a:rPr>
              <a:t>han</a:t>
            </a:r>
            <a:r>
              <a:rPr lang="en-GB" altLang="de-DE" dirty="0">
                <a:solidFill>
                  <a:srgbClr val="333333"/>
                </a:solidFill>
              </a:rPr>
              <a:t> </a:t>
            </a:r>
            <a:r>
              <a:rPr lang="en-GB" altLang="de-DE" dirty="0" err="1">
                <a:solidFill>
                  <a:srgbClr val="333333"/>
                </a:solidFill>
              </a:rPr>
              <a:t>alkohol</a:t>
            </a:r>
            <a:r>
              <a:rPr lang="de-DE" altLang="de-DE" dirty="0">
                <a:solidFill>
                  <a:srgbClr val="333333"/>
                </a:solidFill>
              </a:rPr>
              <a:t>? </a:t>
            </a:r>
            <a:r>
              <a:rPr lang="de-DE" altLang="de-DE" i="1" dirty="0">
                <a:solidFill>
                  <a:srgbClr val="004992"/>
                </a:solidFill>
              </a:rPr>
              <a:t>Det kan hende at mannen har en språkforstyrrelse etter å ha vært utsatt for </a:t>
            </a:r>
            <a:r>
              <a:rPr lang="de-DE" altLang="de-DE" i="1">
                <a:solidFill>
                  <a:srgbClr val="004992"/>
                </a:solidFill>
              </a:rPr>
              <a:t>hjerneslag.</a:t>
            </a:r>
            <a:endParaRPr lang="en-US"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66</a:t>
            </a:fld>
            <a:endParaRPr lang="de-DE" altLang="de-DE"/>
          </a:p>
        </p:txBody>
      </p:sp>
    </p:spTree>
    <p:extLst>
      <p:ext uri="{BB962C8B-B14F-4D97-AF65-F5344CB8AC3E}">
        <p14:creationId xmlns:p14="http://schemas.microsoft.com/office/powerpoint/2010/main" val="6332940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en-GB" altLang="de-DE" dirty="0" err="1">
                <a:solidFill>
                  <a:srgbClr val="333333"/>
                </a:solidFill>
              </a:rPr>
              <a:t>Når</a:t>
            </a:r>
            <a:r>
              <a:rPr lang="en-GB" altLang="de-DE" dirty="0">
                <a:solidFill>
                  <a:srgbClr val="333333"/>
                </a:solidFill>
              </a:rPr>
              <a:t> </a:t>
            </a:r>
            <a:r>
              <a:rPr lang="en-GB" altLang="de-DE" dirty="0" err="1">
                <a:solidFill>
                  <a:srgbClr val="333333"/>
                </a:solidFill>
              </a:rPr>
              <a:t>vurderingen</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viktig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har</a:t>
            </a:r>
            <a:r>
              <a:rPr lang="en-GB" altLang="de-DE" dirty="0">
                <a:solidFill>
                  <a:srgbClr val="333333"/>
                </a:solidFill>
              </a:rPr>
              <a:t> store </a:t>
            </a:r>
            <a:r>
              <a:rPr lang="en-GB" altLang="de-DE" dirty="0" err="1">
                <a:solidFill>
                  <a:srgbClr val="333333"/>
                </a:solidFill>
              </a:rPr>
              <a:t>konsekvenser</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det</a:t>
            </a:r>
            <a:r>
              <a:rPr lang="en-GB" altLang="de-DE" dirty="0">
                <a:solidFill>
                  <a:srgbClr val="333333"/>
                </a:solidFill>
              </a:rPr>
              <a:t> </a:t>
            </a:r>
            <a:r>
              <a:rPr lang="en-GB" altLang="de-DE" dirty="0" err="1">
                <a:solidFill>
                  <a:srgbClr val="333333"/>
                </a:solidFill>
              </a:rPr>
              <a:t>bedre</a:t>
            </a:r>
            <a:r>
              <a:rPr lang="en-GB" altLang="de-DE" dirty="0">
                <a:solidFill>
                  <a:srgbClr val="333333"/>
                </a:solidFill>
              </a:rPr>
              <a:t> å </a:t>
            </a:r>
            <a:r>
              <a:rPr lang="en-GB" altLang="de-DE" dirty="0" err="1">
                <a:solidFill>
                  <a:srgbClr val="333333"/>
                </a:solidFill>
              </a:rPr>
              <a:t>unngå</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slutninger</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heller</a:t>
            </a:r>
            <a:r>
              <a:rPr lang="en-GB" altLang="de-DE" dirty="0">
                <a:solidFill>
                  <a:srgbClr val="333333"/>
                </a:solidFill>
              </a:rPr>
              <a:t> </a:t>
            </a:r>
            <a:r>
              <a:rPr lang="en-GB" altLang="de-DE" dirty="0" err="1">
                <a:solidFill>
                  <a:srgbClr val="333333"/>
                </a:solidFill>
              </a:rPr>
              <a:t>sørge</a:t>
            </a:r>
            <a:r>
              <a:rPr lang="en-GB" altLang="de-DE" dirty="0">
                <a:solidFill>
                  <a:srgbClr val="333333"/>
                </a:solidFill>
              </a:rPr>
              <a:t> for å ta </a:t>
            </a:r>
            <a:r>
              <a:rPr lang="en-GB" altLang="de-DE" dirty="0" err="1">
                <a:solidFill>
                  <a:srgbClr val="333333"/>
                </a:solidFill>
              </a:rPr>
              <a:t>hensyn</a:t>
            </a:r>
            <a:r>
              <a:rPr lang="en-GB" altLang="de-DE" dirty="0">
                <a:solidFill>
                  <a:srgbClr val="333333"/>
                </a:solidFill>
              </a:rPr>
              <a:t> </a:t>
            </a:r>
            <a:r>
              <a:rPr lang="en-GB" altLang="de-DE" dirty="0" err="1">
                <a:solidFill>
                  <a:srgbClr val="333333"/>
                </a:solidFill>
              </a:rPr>
              <a:t>til</a:t>
            </a:r>
            <a:r>
              <a:rPr lang="en-GB" altLang="de-DE" dirty="0">
                <a:solidFill>
                  <a:srgbClr val="333333"/>
                </a:solidFill>
              </a:rPr>
              <a:t> all </a:t>
            </a:r>
            <a:r>
              <a:rPr lang="en-GB" altLang="de-DE" dirty="0" err="1">
                <a:solidFill>
                  <a:srgbClr val="333333"/>
                </a:solidFill>
              </a:rPr>
              <a:t>tilgjengelig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relevant </a:t>
            </a:r>
            <a:r>
              <a:rPr lang="en-GB" altLang="de-DE" err="1">
                <a:solidFill>
                  <a:srgbClr val="333333"/>
                </a:solidFill>
              </a:rPr>
              <a:t>informasjon</a:t>
            </a:r>
            <a:r>
              <a:rPr lang="en-GB" altLang="de-DE">
                <a:solidFill>
                  <a:srgbClr val="333333"/>
                </a:solidFill>
              </a:rPr>
              <a:t> (“best </a:t>
            </a:r>
            <a:r>
              <a:rPr lang="en-GB" altLang="de-DE" dirty="0">
                <a:solidFill>
                  <a:srgbClr val="333333"/>
                </a:solidFill>
              </a:rPr>
              <a:t>å </a:t>
            </a:r>
            <a:r>
              <a:rPr lang="en-GB" altLang="de-DE" dirty="0" err="1">
                <a:solidFill>
                  <a:srgbClr val="333333"/>
                </a:solidFill>
              </a:rPr>
              <a:t>være</a:t>
            </a:r>
            <a:r>
              <a:rPr lang="en-GB" altLang="de-DE" dirty="0">
                <a:solidFill>
                  <a:srgbClr val="333333"/>
                </a:solidFill>
              </a:rPr>
              <a:t> </a:t>
            </a:r>
            <a:r>
              <a:rPr lang="en-GB" altLang="de-DE" dirty="0" err="1">
                <a:solidFill>
                  <a:srgbClr val="333333"/>
                </a:solidFill>
              </a:rPr>
              <a:t>på</a:t>
            </a:r>
            <a:r>
              <a:rPr lang="en-GB" altLang="de-DE" dirty="0">
                <a:solidFill>
                  <a:srgbClr val="333333"/>
                </a:solidFill>
              </a:rPr>
              <a:t> den </a:t>
            </a:r>
            <a:r>
              <a:rPr lang="en-GB" altLang="de-DE" err="1">
                <a:solidFill>
                  <a:srgbClr val="333333"/>
                </a:solidFill>
              </a:rPr>
              <a:t>sikre</a:t>
            </a:r>
            <a:r>
              <a:rPr lang="en-GB" altLang="de-DE">
                <a:solidFill>
                  <a:srgbClr val="333333"/>
                </a:solidFill>
              </a:rPr>
              <a:t> siden”).</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mann</a:t>
            </a:r>
            <a:r>
              <a:rPr lang="en-GB" altLang="de-DE" dirty="0">
                <a:solidFill>
                  <a:srgbClr val="333333"/>
                </a:solidFill>
              </a:rPr>
              <a:t> </a:t>
            </a:r>
            <a:r>
              <a:rPr lang="en-GB" altLang="de-DE" dirty="0" err="1">
                <a:solidFill>
                  <a:srgbClr val="333333"/>
                </a:solidFill>
              </a:rPr>
              <a:t>babler</a:t>
            </a:r>
            <a:r>
              <a:rPr lang="en-GB" altLang="de-DE" dirty="0">
                <a:solidFill>
                  <a:srgbClr val="333333"/>
                </a:solidFill>
              </a:rPr>
              <a:t>: </a:t>
            </a:r>
            <a:r>
              <a:rPr lang="de-DE" altLang="de-DE" i="1" dirty="0">
                <a:solidFill>
                  <a:srgbClr val="004992"/>
                </a:solidFill>
              </a:rPr>
              <a:t>er han full?</a:t>
            </a:r>
          </a:p>
          <a:p>
            <a:pPr marL="285750" lvl="0" indent="-285750" defTabSz="914400" fontAlgn="base">
              <a:lnSpc>
                <a:spcPct val="100000"/>
              </a:lnSpc>
              <a:spcBef>
                <a:spcPts val="1200"/>
              </a:spcBef>
              <a:buClr>
                <a:srgbClr val="000000"/>
              </a:buClr>
              <a:buFont typeface="WingDings"/>
              <a:buChar char=""/>
            </a:pPr>
            <a:r>
              <a:rPr lang="de-DE" altLang="de-DE" dirty="0">
                <a:solidFill>
                  <a:srgbClr val="333333"/>
                </a:solidFill>
              </a:rPr>
              <a:t>Sjekk nærmere:</a:t>
            </a:r>
            <a:r>
              <a:rPr lang="en-GB" altLang="de-DE" dirty="0">
                <a:solidFill>
                  <a:srgbClr val="333333"/>
                </a:solidFill>
              </a:rPr>
              <a:t> </a:t>
            </a:r>
            <a:r>
              <a:rPr lang="en-GB" altLang="de-DE" dirty="0" err="1">
                <a:solidFill>
                  <a:srgbClr val="333333"/>
                </a:solidFill>
              </a:rPr>
              <a:t>kommer</a:t>
            </a:r>
            <a:r>
              <a:rPr lang="en-GB" altLang="de-DE" dirty="0">
                <a:solidFill>
                  <a:srgbClr val="333333"/>
                </a:solidFill>
              </a:rPr>
              <a:t> </a:t>
            </a:r>
            <a:r>
              <a:rPr lang="en-GB" altLang="de-DE" dirty="0" err="1">
                <a:solidFill>
                  <a:srgbClr val="333333"/>
                </a:solidFill>
              </a:rPr>
              <a:t>mannen</a:t>
            </a:r>
            <a:r>
              <a:rPr lang="en-GB" altLang="de-DE" dirty="0">
                <a:solidFill>
                  <a:srgbClr val="333333"/>
                </a:solidFill>
              </a:rPr>
              <a:t> </a:t>
            </a:r>
            <a:r>
              <a:rPr lang="en-GB" altLang="de-DE" dirty="0" err="1">
                <a:solidFill>
                  <a:srgbClr val="333333"/>
                </a:solidFill>
              </a:rPr>
              <a:t>fra</a:t>
            </a:r>
            <a:r>
              <a:rPr lang="en-GB" altLang="de-DE" dirty="0">
                <a:solidFill>
                  <a:srgbClr val="333333"/>
                </a:solidFill>
              </a:rPr>
              <a:t> </a:t>
            </a:r>
            <a:r>
              <a:rPr lang="en-GB" altLang="de-DE" dirty="0" err="1">
                <a:solidFill>
                  <a:srgbClr val="333333"/>
                </a:solidFill>
              </a:rPr>
              <a:t>en</a:t>
            </a:r>
            <a:r>
              <a:rPr lang="en-GB" altLang="de-DE" dirty="0">
                <a:solidFill>
                  <a:srgbClr val="333333"/>
                </a:solidFill>
              </a:rPr>
              <a:t> bar </a:t>
            </a:r>
            <a:r>
              <a:rPr lang="en-GB" altLang="de-DE" dirty="0" err="1">
                <a:solidFill>
                  <a:srgbClr val="333333"/>
                </a:solidFill>
              </a:rPr>
              <a:t>eller</a:t>
            </a:r>
            <a:r>
              <a:rPr lang="en-GB" altLang="de-DE" dirty="0">
                <a:solidFill>
                  <a:srgbClr val="333333"/>
                </a:solidFill>
              </a:rPr>
              <a:t> </a:t>
            </a:r>
            <a:r>
              <a:rPr lang="en-GB" altLang="de-DE" dirty="0" err="1">
                <a:solidFill>
                  <a:srgbClr val="333333"/>
                </a:solidFill>
              </a:rPr>
              <a:t>lukter</a:t>
            </a:r>
            <a:r>
              <a:rPr lang="en-GB" altLang="de-DE" dirty="0">
                <a:solidFill>
                  <a:srgbClr val="333333"/>
                </a:solidFill>
              </a:rPr>
              <a:t> </a:t>
            </a:r>
            <a:r>
              <a:rPr lang="en-GB" altLang="de-DE" dirty="0" err="1">
                <a:solidFill>
                  <a:srgbClr val="333333"/>
                </a:solidFill>
              </a:rPr>
              <a:t>han</a:t>
            </a:r>
            <a:r>
              <a:rPr lang="en-GB" altLang="de-DE" dirty="0">
                <a:solidFill>
                  <a:srgbClr val="333333"/>
                </a:solidFill>
              </a:rPr>
              <a:t> </a:t>
            </a:r>
            <a:r>
              <a:rPr lang="en-GB" altLang="de-DE" dirty="0" err="1">
                <a:solidFill>
                  <a:srgbClr val="333333"/>
                </a:solidFill>
              </a:rPr>
              <a:t>alkohol</a:t>
            </a:r>
            <a:r>
              <a:rPr lang="de-DE" altLang="de-DE" dirty="0">
                <a:solidFill>
                  <a:srgbClr val="333333"/>
                </a:solidFill>
              </a:rPr>
              <a:t>? </a:t>
            </a:r>
            <a:r>
              <a:rPr lang="de-DE" altLang="de-DE" i="1" dirty="0">
                <a:solidFill>
                  <a:srgbClr val="004992"/>
                </a:solidFill>
              </a:rPr>
              <a:t>Det kan hende at mannen har en språkforstyrrelse etter å ha vært utsatt for hjerneslag.</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Husk at forhastede slutninger øker sjansen for </a:t>
            </a:r>
            <a:r>
              <a:rPr lang="de-DE" altLang="de-DE">
                <a:solidFill>
                  <a:srgbClr val="333333"/>
                </a:solidFill>
              </a:rPr>
              <a:t>feil.</a:t>
            </a:r>
            <a:endParaRPr lang="en-US"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67</a:t>
            </a:fld>
            <a:endParaRPr lang="de-DE" altLang="de-DE"/>
          </a:p>
        </p:txBody>
      </p:sp>
    </p:spTree>
    <p:extLst>
      <p:ext uri="{BB962C8B-B14F-4D97-AF65-F5344CB8AC3E}">
        <p14:creationId xmlns:p14="http://schemas.microsoft.com/office/powerpoint/2010/main" val="1583376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en-GB" altLang="de-DE" dirty="0" err="1">
                <a:solidFill>
                  <a:srgbClr val="333333"/>
                </a:solidFill>
              </a:rPr>
              <a:t>Når</a:t>
            </a:r>
            <a:r>
              <a:rPr lang="en-GB" altLang="de-DE" dirty="0">
                <a:solidFill>
                  <a:srgbClr val="333333"/>
                </a:solidFill>
              </a:rPr>
              <a:t> </a:t>
            </a:r>
            <a:r>
              <a:rPr lang="en-GB" altLang="de-DE" dirty="0" err="1">
                <a:solidFill>
                  <a:srgbClr val="333333"/>
                </a:solidFill>
              </a:rPr>
              <a:t>vurderingen</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viktig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har</a:t>
            </a:r>
            <a:r>
              <a:rPr lang="en-GB" altLang="de-DE" dirty="0">
                <a:solidFill>
                  <a:srgbClr val="333333"/>
                </a:solidFill>
              </a:rPr>
              <a:t> store </a:t>
            </a:r>
            <a:r>
              <a:rPr lang="en-GB" altLang="de-DE" dirty="0" err="1">
                <a:solidFill>
                  <a:srgbClr val="333333"/>
                </a:solidFill>
              </a:rPr>
              <a:t>konsekvenser</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det</a:t>
            </a:r>
            <a:r>
              <a:rPr lang="en-GB" altLang="de-DE" dirty="0">
                <a:solidFill>
                  <a:srgbClr val="333333"/>
                </a:solidFill>
              </a:rPr>
              <a:t> </a:t>
            </a:r>
            <a:r>
              <a:rPr lang="en-GB" altLang="de-DE" dirty="0" err="1">
                <a:solidFill>
                  <a:srgbClr val="333333"/>
                </a:solidFill>
              </a:rPr>
              <a:t>bedre</a:t>
            </a:r>
            <a:r>
              <a:rPr lang="en-GB" altLang="de-DE" dirty="0">
                <a:solidFill>
                  <a:srgbClr val="333333"/>
                </a:solidFill>
              </a:rPr>
              <a:t> å </a:t>
            </a:r>
            <a:r>
              <a:rPr lang="en-GB" altLang="de-DE" dirty="0" err="1">
                <a:solidFill>
                  <a:srgbClr val="333333"/>
                </a:solidFill>
              </a:rPr>
              <a:t>unngå</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slutninger</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heller</a:t>
            </a:r>
            <a:r>
              <a:rPr lang="en-GB" altLang="de-DE" dirty="0">
                <a:solidFill>
                  <a:srgbClr val="333333"/>
                </a:solidFill>
              </a:rPr>
              <a:t> </a:t>
            </a:r>
            <a:r>
              <a:rPr lang="en-GB" altLang="de-DE" dirty="0" err="1">
                <a:solidFill>
                  <a:srgbClr val="333333"/>
                </a:solidFill>
              </a:rPr>
              <a:t>sørge</a:t>
            </a:r>
            <a:r>
              <a:rPr lang="en-GB" altLang="de-DE" dirty="0">
                <a:solidFill>
                  <a:srgbClr val="333333"/>
                </a:solidFill>
              </a:rPr>
              <a:t> for å ta </a:t>
            </a:r>
            <a:r>
              <a:rPr lang="en-GB" altLang="de-DE" dirty="0" err="1">
                <a:solidFill>
                  <a:srgbClr val="333333"/>
                </a:solidFill>
              </a:rPr>
              <a:t>hensyn</a:t>
            </a:r>
            <a:r>
              <a:rPr lang="en-GB" altLang="de-DE" dirty="0">
                <a:solidFill>
                  <a:srgbClr val="333333"/>
                </a:solidFill>
              </a:rPr>
              <a:t> </a:t>
            </a:r>
            <a:r>
              <a:rPr lang="en-GB" altLang="de-DE" dirty="0" err="1">
                <a:solidFill>
                  <a:srgbClr val="333333"/>
                </a:solidFill>
              </a:rPr>
              <a:t>til</a:t>
            </a:r>
            <a:r>
              <a:rPr lang="en-GB" altLang="de-DE" dirty="0">
                <a:solidFill>
                  <a:srgbClr val="333333"/>
                </a:solidFill>
              </a:rPr>
              <a:t> all </a:t>
            </a:r>
            <a:r>
              <a:rPr lang="en-GB" altLang="de-DE" dirty="0" err="1">
                <a:solidFill>
                  <a:srgbClr val="333333"/>
                </a:solidFill>
              </a:rPr>
              <a:t>tilgjengelig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relevant </a:t>
            </a:r>
            <a:r>
              <a:rPr lang="en-GB" altLang="de-DE" err="1">
                <a:solidFill>
                  <a:srgbClr val="333333"/>
                </a:solidFill>
              </a:rPr>
              <a:t>informasjon</a:t>
            </a:r>
            <a:r>
              <a:rPr lang="en-GB" altLang="de-DE">
                <a:solidFill>
                  <a:srgbClr val="333333"/>
                </a:solidFill>
              </a:rPr>
              <a:t> (“best </a:t>
            </a:r>
            <a:r>
              <a:rPr lang="en-GB" altLang="de-DE" dirty="0">
                <a:solidFill>
                  <a:srgbClr val="333333"/>
                </a:solidFill>
              </a:rPr>
              <a:t>å </a:t>
            </a:r>
            <a:r>
              <a:rPr lang="en-GB" altLang="de-DE" dirty="0" err="1">
                <a:solidFill>
                  <a:srgbClr val="333333"/>
                </a:solidFill>
              </a:rPr>
              <a:t>være</a:t>
            </a:r>
            <a:r>
              <a:rPr lang="en-GB" altLang="de-DE" dirty="0">
                <a:solidFill>
                  <a:srgbClr val="333333"/>
                </a:solidFill>
              </a:rPr>
              <a:t> </a:t>
            </a:r>
            <a:r>
              <a:rPr lang="en-GB" altLang="de-DE" dirty="0" err="1">
                <a:solidFill>
                  <a:srgbClr val="333333"/>
                </a:solidFill>
              </a:rPr>
              <a:t>på</a:t>
            </a:r>
            <a:r>
              <a:rPr lang="en-GB" altLang="de-DE" dirty="0">
                <a:solidFill>
                  <a:srgbClr val="333333"/>
                </a:solidFill>
              </a:rPr>
              <a:t> den </a:t>
            </a:r>
            <a:r>
              <a:rPr lang="en-GB" altLang="de-DE" err="1">
                <a:solidFill>
                  <a:srgbClr val="333333"/>
                </a:solidFill>
              </a:rPr>
              <a:t>sikre</a:t>
            </a:r>
            <a:r>
              <a:rPr lang="en-GB" altLang="de-DE">
                <a:solidFill>
                  <a:srgbClr val="333333"/>
                </a:solidFill>
              </a:rPr>
              <a:t> siden”).</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mann</a:t>
            </a:r>
            <a:r>
              <a:rPr lang="en-GB" altLang="de-DE" dirty="0">
                <a:solidFill>
                  <a:srgbClr val="333333"/>
                </a:solidFill>
              </a:rPr>
              <a:t> </a:t>
            </a:r>
            <a:r>
              <a:rPr lang="en-GB" altLang="de-DE" dirty="0" err="1">
                <a:solidFill>
                  <a:srgbClr val="333333"/>
                </a:solidFill>
              </a:rPr>
              <a:t>babler</a:t>
            </a:r>
            <a:r>
              <a:rPr lang="en-GB" altLang="de-DE" dirty="0">
                <a:solidFill>
                  <a:srgbClr val="333333"/>
                </a:solidFill>
              </a:rPr>
              <a:t>: </a:t>
            </a:r>
            <a:r>
              <a:rPr lang="de-DE" altLang="de-DE" i="1" dirty="0">
                <a:solidFill>
                  <a:srgbClr val="004992"/>
                </a:solidFill>
              </a:rPr>
              <a:t>er han full?</a:t>
            </a:r>
          </a:p>
          <a:p>
            <a:pPr marL="285750" lvl="0" indent="-285750" defTabSz="914400" fontAlgn="base">
              <a:lnSpc>
                <a:spcPct val="100000"/>
              </a:lnSpc>
              <a:spcBef>
                <a:spcPts val="1200"/>
              </a:spcBef>
              <a:buClr>
                <a:srgbClr val="000000"/>
              </a:buClr>
              <a:buFont typeface="WingDings"/>
              <a:buChar char=""/>
            </a:pPr>
            <a:r>
              <a:rPr lang="de-DE" altLang="de-DE" dirty="0">
                <a:solidFill>
                  <a:srgbClr val="333333"/>
                </a:solidFill>
              </a:rPr>
              <a:t>Sjekk nærmere:</a:t>
            </a:r>
            <a:r>
              <a:rPr lang="en-GB" altLang="de-DE" dirty="0">
                <a:solidFill>
                  <a:srgbClr val="333333"/>
                </a:solidFill>
              </a:rPr>
              <a:t> </a:t>
            </a:r>
            <a:r>
              <a:rPr lang="en-GB" altLang="de-DE" dirty="0" err="1">
                <a:solidFill>
                  <a:srgbClr val="333333"/>
                </a:solidFill>
              </a:rPr>
              <a:t>kommer</a:t>
            </a:r>
            <a:r>
              <a:rPr lang="en-GB" altLang="de-DE" dirty="0">
                <a:solidFill>
                  <a:srgbClr val="333333"/>
                </a:solidFill>
              </a:rPr>
              <a:t> </a:t>
            </a:r>
            <a:r>
              <a:rPr lang="en-GB" altLang="de-DE" dirty="0" err="1">
                <a:solidFill>
                  <a:srgbClr val="333333"/>
                </a:solidFill>
              </a:rPr>
              <a:t>mannen</a:t>
            </a:r>
            <a:r>
              <a:rPr lang="en-GB" altLang="de-DE" dirty="0">
                <a:solidFill>
                  <a:srgbClr val="333333"/>
                </a:solidFill>
              </a:rPr>
              <a:t> </a:t>
            </a:r>
            <a:r>
              <a:rPr lang="en-GB" altLang="de-DE" dirty="0" err="1">
                <a:solidFill>
                  <a:srgbClr val="333333"/>
                </a:solidFill>
              </a:rPr>
              <a:t>fra</a:t>
            </a:r>
            <a:r>
              <a:rPr lang="en-GB" altLang="de-DE" dirty="0">
                <a:solidFill>
                  <a:srgbClr val="333333"/>
                </a:solidFill>
              </a:rPr>
              <a:t> </a:t>
            </a:r>
            <a:r>
              <a:rPr lang="en-GB" altLang="de-DE" dirty="0" err="1">
                <a:solidFill>
                  <a:srgbClr val="333333"/>
                </a:solidFill>
              </a:rPr>
              <a:t>en</a:t>
            </a:r>
            <a:r>
              <a:rPr lang="en-GB" altLang="de-DE" dirty="0">
                <a:solidFill>
                  <a:srgbClr val="333333"/>
                </a:solidFill>
              </a:rPr>
              <a:t> bar </a:t>
            </a:r>
            <a:r>
              <a:rPr lang="en-GB" altLang="de-DE" dirty="0" err="1">
                <a:solidFill>
                  <a:srgbClr val="333333"/>
                </a:solidFill>
              </a:rPr>
              <a:t>eller</a:t>
            </a:r>
            <a:r>
              <a:rPr lang="en-GB" altLang="de-DE" dirty="0">
                <a:solidFill>
                  <a:srgbClr val="333333"/>
                </a:solidFill>
              </a:rPr>
              <a:t> </a:t>
            </a:r>
            <a:r>
              <a:rPr lang="en-GB" altLang="de-DE" dirty="0" err="1">
                <a:solidFill>
                  <a:srgbClr val="333333"/>
                </a:solidFill>
              </a:rPr>
              <a:t>lukter</a:t>
            </a:r>
            <a:r>
              <a:rPr lang="en-GB" altLang="de-DE" dirty="0">
                <a:solidFill>
                  <a:srgbClr val="333333"/>
                </a:solidFill>
              </a:rPr>
              <a:t> </a:t>
            </a:r>
            <a:r>
              <a:rPr lang="en-GB" altLang="de-DE" dirty="0" err="1">
                <a:solidFill>
                  <a:srgbClr val="333333"/>
                </a:solidFill>
              </a:rPr>
              <a:t>han</a:t>
            </a:r>
            <a:r>
              <a:rPr lang="en-GB" altLang="de-DE" dirty="0">
                <a:solidFill>
                  <a:srgbClr val="333333"/>
                </a:solidFill>
              </a:rPr>
              <a:t> </a:t>
            </a:r>
            <a:r>
              <a:rPr lang="en-GB" altLang="de-DE" dirty="0" err="1">
                <a:solidFill>
                  <a:srgbClr val="333333"/>
                </a:solidFill>
              </a:rPr>
              <a:t>alkohol</a:t>
            </a:r>
            <a:r>
              <a:rPr lang="de-DE" altLang="de-DE" dirty="0">
                <a:solidFill>
                  <a:srgbClr val="333333"/>
                </a:solidFill>
              </a:rPr>
              <a:t>? </a:t>
            </a:r>
            <a:r>
              <a:rPr lang="de-DE" altLang="de-DE" i="1" dirty="0">
                <a:solidFill>
                  <a:srgbClr val="004992"/>
                </a:solidFill>
              </a:rPr>
              <a:t>Det kan hende at mannen har en språkforstyrrelse etter å ha vært utsatt for hjerneslag.</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Husk at forhastede slutninger øker sjansen for feil.</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en-US" altLang="de-DE" dirty="0">
                <a:solidFill>
                  <a:srgbClr val="333333"/>
                </a:solidFill>
              </a:rPr>
              <a:t>For </a:t>
            </a:r>
            <a:r>
              <a:rPr lang="en-US" altLang="de-DE" dirty="0" err="1">
                <a:solidFill>
                  <a:srgbClr val="333333"/>
                </a:solidFill>
              </a:rPr>
              <a:t>hendelser</a:t>
            </a:r>
            <a:r>
              <a:rPr lang="en-US" altLang="de-DE" dirty="0">
                <a:solidFill>
                  <a:srgbClr val="333333"/>
                </a:solidFill>
              </a:rPr>
              <a:t> </a:t>
            </a:r>
            <a:r>
              <a:rPr lang="en-US" altLang="de-DE" dirty="0" err="1">
                <a:solidFill>
                  <a:srgbClr val="333333"/>
                </a:solidFill>
              </a:rPr>
              <a:t>som</a:t>
            </a:r>
            <a:r>
              <a:rPr lang="en-US" altLang="de-DE" dirty="0">
                <a:solidFill>
                  <a:srgbClr val="333333"/>
                </a:solidFill>
              </a:rPr>
              <a:t> </a:t>
            </a:r>
            <a:r>
              <a:rPr lang="en-US" altLang="de-DE" dirty="0" err="1">
                <a:solidFill>
                  <a:srgbClr val="333333"/>
                </a:solidFill>
              </a:rPr>
              <a:t>ikke</a:t>
            </a:r>
            <a:r>
              <a:rPr lang="en-US" altLang="de-DE" dirty="0">
                <a:solidFill>
                  <a:srgbClr val="333333"/>
                </a:solidFill>
              </a:rPr>
              <a:t> </a:t>
            </a:r>
            <a:r>
              <a:rPr lang="en-US" altLang="de-DE" dirty="0" err="1">
                <a:solidFill>
                  <a:srgbClr val="333333"/>
                </a:solidFill>
              </a:rPr>
              <a:t>er</a:t>
            </a:r>
            <a:r>
              <a:rPr lang="en-US" altLang="de-DE" dirty="0">
                <a:solidFill>
                  <a:srgbClr val="333333"/>
                </a:solidFill>
              </a:rPr>
              <a:t> </a:t>
            </a:r>
            <a:r>
              <a:rPr lang="en-US" altLang="de-DE" dirty="0" err="1">
                <a:solidFill>
                  <a:srgbClr val="333333"/>
                </a:solidFill>
              </a:rPr>
              <a:t>så</a:t>
            </a:r>
            <a:r>
              <a:rPr lang="en-US" altLang="de-DE" dirty="0">
                <a:solidFill>
                  <a:srgbClr val="333333"/>
                </a:solidFill>
              </a:rPr>
              <a:t> </a:t>
            </a:r>
            <a:r>
              <a:rPr lang="en-US" altLang="de-DE" dirty="0" err="1">
                <a:solidFill>
                  <a:srgbClr val="333333"/>
                </a:solidFill>
              </a:rPr>
              <a:t>viktige</a:t>
            </a:r>
            <a:r>
              <a:rPr lang="en-US" altLang="de-DE" dirty="0">
                <a:solidFill>
                  <a:srgbClr val="333333"/>
                </a:solidFill>
              </a:rPr>
              <a:t>, </a:t>
            </a:r>
            <a:r>
              <a:rPr lang="en-US" altLang="de-DE" dirty="0" err="1">
                <a:solidFill>
                  <a:srgbClr val="333333"/>
                </a:solidFill>
              </a:rPr>
              <a:t>kan</a:t>
            </a:r>
            <a:r>
              <a:rPr lang="en-US" altLang="de-DE" dirty="0">
                <a:solidFill>
                  <a:srgbClr val="333333"/>
                </a:solidFill>
              </a:rPr>
              <a:t> vi like </a:t>
            </a:r>
            <a:r>
              <a:rPr lang="en-US" altLang="de-DE" dirty="0" err="1">
                <a:solidFill>
                  <a:srgbClr val="333333"/>
                </a:solidFill>
              </a:rPr>
              <a:t>gjerne</a:t>
            </a:r>
            <a:r>
              <a:rPr lang="en-US" altLang="de-DE" dirty="0">
                <a:solidFill>
                  <a:srgbClr val="333333"/>
                </a:solidFill>
              </a:rPr>
              <a:t> </a:t>
            </a:r>
            <a:r>
              <a:rPr lang="en-US" altLang="de-DE" dirty="0" err="1">
                <a:solidFill>
                  <a:srgbClr val="333333"/>
                </a:solidFill>
              </a:rPr>
              <a:t>bestemme</a:t>
            </a:r>
            <a:r>
              <a:rPr lang="en-US" altLang="de-DE" dirty="0">
                <a:solidFill>
                  <a:srgbClr val="333333"/>
                </a:solidFill>
              </a:rPr>
              <a:t> </a:t>
            </a:r>
            <a:r>
              <a:rPr lang="en-US" altLang="de-DE" dirty="0" err="1">
                <a:solidFill>
                  <a:srgbClr val="333333"/>
                </a:solidFill>
              </a:rPr>
              <a:t>oss</a:t>
            </a:r>
            <a:r>
              <a:rPr lang="en-US" altLang="de-DE" dirty="0">
                <a:solidFill>
                  <a:srgbClr val="333333"/>
                </a:solidFill>
              </a:rPr>
              <a:t> </a:t>
            </a:r>
            <a:r>
              <a:rPr lang="en-US" altLang="de-DE" dirty="0" err="1">
                <a:solidFill>
                  <a:srgbClr val="333333"/>
                </a:solidFill>
              </a:rPr>
              <a:t>raskt</a:t>
            </a:r>
            <a:r>
              <a:rPr lang="en-US" altLang="de-DE" dirty="0">
                <a:solidFill>
                  <a:srgbClr val="333333"/>
                </a:solidFill>
              </a:rPr>
              <a:t> (</a:t>
            </a:r>
            <a:r>
              <a:rPr lang="en-US" altLang="de-DE" dirty="0" err="1">
                <a:solidFill>
                  <a:srgbClr val="333333"/>
                </a:solidFill>
              </a:rPr>
              <a:t>f.eks</a:t>
            </a:r>
            <a:r>
              <a:rPr lang="en-US" altLang="de-DE" dirty="0">
                <a:solidFill>
                  <a:srgbClr val="333333"/>
                </a:solidFill>
              </a:rPr>
              <a:t>. </a:t>
            </a:r>
            <a:r>
              <a:rPr lang="en-US" altLang="de-DE" dirty="0" err="1">
                <a:solidFill>
                  <a:srgbClr val="333333"/>
                </a:solidFill>
              </a:rPr>
              <a:t>velge</a:t>
            </a:r>
            <a:r>
              <a:rPr lang="en-US" altLang="de-DE" dirty="0">
                <a:solidFill>
                  <a:srgbClr val="333333"/>
                </a:solidFill>
              </a:rPr>
              <a:t> et </a:t>
            </a:r>
            <a:r>
              <a:rPr lang="en-US" altLang="de-DE" dirty="0" err="1">
                <a:solidFill>
                  <a:srgbClr val="333333"/>
                </a:solidFill>
              </a:rPr>
              <a:t>yoghurtmerke</a:t>
            </a:r>
            <a:r>
              <a:rPr lang="en-US" altLang="de-DE" dirty="0">
                <a:solidFill>
                  <a:srgbClr val="333333"/>
                </a:solidFill>
              </a:rPr>
              <a:t> </a:t>
            </a:r>
            <a:r>
              <a:rPr lang="en-US" altLang="de-DE" dirty="0" err="1">
                <a:solidFill>
                  <a:srgbClr val="333333"/>
                </a:solidFill>
              </a:rPr>
              <a:t>eller</a:t>
            </a:r>
            <a:r>
              <a:rPr lang="en-US" altLang="de-DE" dirty="0">
                <a:solidFill>
                  <a:srgbClr val="333333"/>
                </a:solidFill>
              </a:rPr>
              <a:t> type </a:t>
            </a:r>
            <a:r>
              <a:rPr lang="en-US" altLang="de-DE" dirty="0" err="1">
                <a:solidFill>
                  <a:srgbClr val="333333"/>
                </a:solidFill>
              </a:rPr>
              <a:t>kake</a:t>
            </a:r>
            <a:r>
              <a:rPr lang="en-US" altLang="de-DE" dirty="0">
                <a:solidFill>
                  <a:srgbClr val="333333"/>
                </a:solidFill>
              </a:rPr>
              <a:t>, </a:t>
            </a:r>
            <a:r>
              <a:rPr lang="en-US" altLang="de-DE" dirty="0" err="1">
                <a:solidFill>
                  <a:srgbClr val="333333"/>
                </a:solidFill>
              </a:rPr>
              <a:t>lottotall</a:t>
            </a:r>
            <a:r>
              <a:rPr lang="en-GB" altLang="de-DE">
                <a:solidFill>
                  <a:srgbClr val="333333"/>
                </a:solidFill>
              </a:rPr>
              <a:t>)</a:t>
            </a:r>
            <a:r>
              <a:rPr lang="de-DE"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68</a:t>
            </a:fld>
            <a:endParaRPr lang="de-DE" altLang="de-DE"/>
          </a:p>
        </p:txBody>
      </p:sp>
    </p:spTree>
    <p:extLst>
      <p:ext uri="{BB962C8B-B14F-4D97-AF65-F5344CB8AC3E}">
        <p14:creationId xmlns:p14="http://schemas.microsoft.com/office/powerpoint/2010/main" val="37250547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en-GB" altLang="de-DE" dirty="0" err="1">
                <a:solidFill>
                  <a:srgbClr val="333333"/>
                </a:solidFill>
              </a:rPr>
              <a:t>Når</a:t>
            </a:r>
            <a:r>
              <a:rPr lang="en-GB" altLang="de-DE" dirty="0">
                <a:solidFill>
                  <a:srgbClr val="333333"/>
                </a:solidFill>
              </a:rPr>
              <a:t> </a:t>
            </a:r>
            <a:r>
              <a:rPr lang="en-GB" altLang="de-DE" dirty="0" err="1">
                <a:solidFill>
                  <a:srgbClr val="333333"/>
                </a:solidFill>
              </a:rPr>
              <a:t>vurderingen</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viktig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har</a:t>
            </a:r>
            <a:r>
              <a:rPr lang="en-GB" altLang="de-DE" dirty="0">
                <a:solidFill>
                  <a:srgbClr val="333333"/>
                </a:solidFill>
              </a:rPr>
              <a:t> store </a:t>
            </a:r>
            <a:r>
              <a:rPr lang="en-GB" altLang="de-DE" dirty="0" err="1">
                <a:solidFill>
                  <a:srgbClr val="333333"/>
                </a:solidFill>
              </a:rPr>
              <a:t>konsekvenser</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det</a:t>
            </a:r>
            <a:r>
              <a:rPr lang="en-GB" altLang="de-DE" dirty="0">
                <a:solidFill>
                  <a:srgbClr val="333333"/>
                </a:solidFill>
              </a:rPr>
              <a:t> </a:t>
            </a:r>
            <a:r>
              <a:rPr lang="en-GB" altLang="de-DE" dirty="0" err="1">
                <a:solidFill>
                  <a:srgbClr val="333333"/>
                </a:solidFill>
              </a:rPr>
              <a:t>bedre</a:t>
            </a:r>
            <a:r>
              <a:rPr lang="en-GB" altLang="de-DE" dirty="0">
                <a:solidFill>
                  <a:srgbClr val="333333"/>
                </a:solidFill>
              </a:rPr>
              <a:t> å </a:t>
            </a:r>
            <a:r>
              <a:rPr lang="en-GB" altLang="de-DE" dirty="0" err="1">
                <a:solidFill>
                  <a:srgbClr val="333333"/>
                </a:solidFill>
              </a:rPr>
              <a:t>unngå</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slutninger</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heller</a:t>
            </a:r>
            <a:r>
              <a:rPr lang="en-GB" altLang="de-DE" dirty="0">
                <a:solidFill>
                  <a:srgbClr val="333333"/>
                </a:solidFill>
              </a:rPr>
              <a:t> </a:t>
            </a:r>
            <a:r>
              <a:rPr lang="en-GB" altLang="de-DE" dirty="0" err="1">
                <a:solidFill>
                  <a:srgbClr val="333333"/>
                </a:solidFill>
              </a:rPr>
              <a:t>sørge</a:t>
            </a:r>
            <a:r>
              <a:rPr lang="en-GB" altLang="de-DE" dirty="0">
                <a:solidFill>
                  <a:srgbClr val="333333"/>
                </a:solidFill>
              </a:rPr>
              <a:t> for å ta </a:t>
            </a:r>
            <a:r>
              <a:rPr lang="en-GB" altLang="de-DE" dirty="0" err="1">
                <a:solidFill>
                  <a:srgbClr val="333333"/>
                </a:solidFill>
              </a:rPr>
              <a:t>hensyn</a:t>
            </a:r>
            <a:r>
              <a:rPr lang="en-GB" altLang="de-DE" dirty="0">
                <a:solidFill>
                  <a:srgbClr val="333333"/>
                </a:solidFill>
              </a:rPr>
              <a:t> </a:t>
            </a:r>
            <a:r>
              <a:rPr lang="en-GB" altLang="de-DE" dirty="0" err="1">
                <a:solidFill>
                  <a:srgbClr val="333333"/>
                </a:solidFill>
              </a:rPr>
              <a:t>til</a:t>
            </a:r>
            <a:r>
              <a:rPr lang="en-GB" altLang="de-DE" dirty="0">
                <a:solidFill>
                  <a:srgbClr val="333333"/>
                </a:solidFill>
              </a:rPr>
              <a:t> all </a:t>
            </a:r>
            <a:r>
              <a:rPr lang="en-GB" altLang="de-DE" dirty="0" err="1">
                <a:solidFill>
                  <a:srgbClr val="333333"/>
                </a:solidFill>
              </a:rPr>
              <a:t>tilgjengelig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relevant </a:t>
            </a:r>
            <a:r>
              <a:rPr lang="en-GB" altLang="de-DE" err="1">
                <a:solidFill>
                  <a:srgbClr val="333333"/>
                </a:solidFill>
              </a:rPr>
              <a:t>informasjon</a:t>
            </a:r>
            <a:r>
              <a:rPr lang="en-GB" altLang="de-DE">
                <a:solidFill>
                  <a:srgbClr val="333333"/>
                </a:solidFill>
              </a:rPr>
              <a:t> (“best </a:t>
            </a:r>
            <a:r>
              <a:rPr lang="en-GB" altLang="de-DE" dirty="0">
                <a:solidFill>
                  <a:srgbClr val="333333"/>
                </a:solidFill>
              </a:rPr>
              <a:t>å </a:t>
            </a:r>
            <a:r>
              <a:rPr lang="en-GB" altLang="de-DE" dirty="0" err="1">
                <a:solidFill>
                  <a:srgbClr val="333333"/>
                </a:solidFill>
              </a:rPr>
              <a:t>være</a:t>
            </a:r>
            <a:r>
              <a:rPr lang="en-GB" altLang="de-DE" dirty="0">
                <a:solidFill>
                  <a:srgbClr val="333333"/>
                </a:solidFill>
              </a:rPr>
              <a:t> </a:t>
            </a:r>
            <a:r>
              <a:rPr lang="en-GB" altLang="de-DE" dirty="0" err="1">
                <a:solidFill>
                  <a:srgbClr val="333333"/>
                </a:solidFill>
              </a:rPr>
              <a:t>på</a:t>
            </a:r>
            <a:r>
              <a:rPr lang="en-GB" altLang="de-DE" dirty="0">
                <a:solidFill>
                  <a:srgbClr val="333333"/>
                </a:solidFill>
              </a:rPr>
              <a:t> den </a:t>
            </a:r>
            <a:r>
              <a:rPr lang="en-GB" altLang="de-DE" err="1">
                <a:solidFill>
                  <a:srgbClr val="333333"/>
                </a:solidFill>
              </a:rPr>
              <a:t>sikre</a:t>
            </a:r>
            <a:r>
              <a:rPr lang="en-GB" altLang="de-DE">
                <a:solidFill>
                  <a:srgbClr val="333333"/>
                </a:solidFill>
              </a:rPr>
              <a:t> siden”).</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mann</a:t>
            </a:r>
            <a:r>
              <a:rPr lang="en-GB" altLang="de-DE" dirty="0">
                <a:solidFill>
                  <a:srgbClr val="333333"/>
                </a:solidFill>
              </a:rPr>
              <a:t> </a:t>
            </a:r>
            <a:r>
              <a:rPr lang="en-GB" altLang="de-DE" dirty="0" err="1">
                <a:solidFill>
                  <a:srgbClr val="333333"/>
                </a:solidFill>
              </a:rPr>
              <a:t>babler</a:t>
            </a:r>
            <a:r>
              <a:rPr lang="en-GB" altLang="de-DE" dirty="0">
                <a:solidFill>
                  <a:srgbClr val="333333"/>
                </a:solidFill>
              </a:rPr>
              <a:t>: </a:t>
            </a:r>
            <a:r>
              <a:rPr lang="de-DE" altLang="de-DE" i="1" dirty="0">
                <a:solidFill>
                  <a:srgbClr val="004992"/>
                </a:solidFill>
              </a:rPr>
              <a:t>er han full?</a:t>
            </a:r>
          </a:p>
          <a:p>
            <a:pPr marL="285750" lvl="0" indent="-285750" defTabSz="914400" fontAlgn="base">
              <a:lnSpc>
                <a:spcPct val="100000"/>
              </a:lnSpc>
              <a:spcBef>
                <a:spcPts val="1200"/>
              </a:spcBef>
              <a:buClr>
                <a:srgbClr val="000000"/>
              </a:buClr>
              <a:buFont typeface="WingDings"/>
              <a:buChar char=""/>
            </a:pPr>
            <a:r>
              <a:rPr lang="de-DE" altLang="de-DE" dirty="0">
                <a:solidFill>
                  <a:srgbClr val="333333"/>
                </a:solidFill>
              </a:rPr>
              <a:t>Sjekk nærmere:</a:t>
            </a:r>
            <a:r>
              <a:rPr lang="en-GB" altLang="de-DE" dirty="0">
                <a:solidFill>
                  <a:srgbClr val="333333"/>
                </a:solidFill>
              </a:rPr>
              <a:t> </a:t>
            </a:r>
            <a:r>
              <a:rPr lang="en-GB" altLang="de-DE" dirty="0" err="1">
                <a:solidFill>
                  <a:srgbClr val="333333"/>
                </a:solidFill>
              </a:rPr>
              <a:t>kommer</a:t>
            </a:r>
            <a:r>
              <a:rPr lang="en-GB" altLang="de-DE" dirty="0">
                <a:solidFill>
                  <a:srgbClr val="333333"/>
                </a:solidFill>
              </a:rPr>
              <a:t> </a:t>
            </a:r>
            <a:r>
              <a:rPr lang="en-GB" altLang="de-DE" dirty="0" err="1">
                <a:solidFill>
                  <a:srgbClr val="333333"/>
                </a:solidFill>
              </a:rPr>
              <a:t>mannen</a:t>
            </a:r>
            <a:r>
              <a:rPr lang="en-GB" altLang="de-DE" dirty="0">
                <a:solidFill>
                  <a:srgbClr val="333333"/>
                </a:solidFill>
              </a:rPr>
              <a:t> </a:t>
            </a:r>
            <a:r>
              <a:rPr lang="en-GB" altLang="de-DE" dirty="0" err="1">
                <a:solidFill>
                  <a:srgbClr val="333333"/>
                </a:solidFill>
              </a:rPr>
              <a:t>fra</a:t>
            </a:r>
            <a:r>
              <a:rPr lang="en-GB" altLang="de-DE" dirty="0">
                <a:solidFill>
                  <a:srgbClr val="333333"/>
                </a:solidFill>
              </a:rPr>
              <a:t> </a:t>
            </a:r>
            <a:r>
              <a:rPr lang="en-GB" altLang="de-DE" dirty="0" err="1">
                <a:solidFill>
                  <a:srgbClr val="333333"/>
                </a:solidFill>
              </a:rPr>
              <a:t>en</a:t>
            </a:r>
            <a:r>
              <a:rPr lang="en-GB" altLang="de-DE" dirty="0">
                <a:solidFill>
                  <a:srgbClr val="333333"/>
                </a:solidFill>
              </a:rPr>
              <a:t> bar </a:t>
            </a:r>
            <a:r>
              <a:rPr lang="en-GB" altLang="de-DE" dirty="0" err="1">
                <a:solidFill>
                  <a:srgbClr val="333333"/>
                </a:solidFill>
              </a:rPr>
              <a:t>eller</a:t>
            </a:r>
            <a:r>
              <a:rPr lang="en-GB" altLang="de-DE" dirty="0">
                <a:solidFill>
                  <a:srgbClr val="333333"/>
                </a:solidFill>
              </a:rPr>
              <a:t> </a:t>
            </a:r>
            <a:r>
              <a:rPr lang="en-GB" altLang="de-DE" dirty="0" err="1">
                <a:solidFill>
                  <a:srgbClr val="333333"/>
                </a:solidFill>
              </a:rPr>
              <a:t>lukter</a:t>
            </a:r>
            <a:r>
              <a:rPr lang="en-GB" altLang="de-DE" dirty="0">
                <a:solidFill>
                  <a:srgbClr val="333333"/>
                </a:solidFill>
              </a:rPr>
              <a:t> </a:t>
            </a:r>
            <a:r>
              <a:rPr lang="en-GB" altLang="de-DE" dirty="0" err="1">
                <a:solidFill>
                  <a:srgbClr val="333333"/>
                </a:solidFill>
              </a:rPr>
              <a:t>han</a:t>
            </a:r>
            <a:r>
              <a:rPr lang="en-GB" altLang="de-DE" dirty="0">
                <a:solidFill>
                  <a:srgbClr val="333333"/>
                </a:solidFill>
              </a:rPr>
              <a:t> </a:t>
            </a:r>
            <a:r>
              <a:rPr lang="en-GB" altLang="de-DE" dirty="0" err="1">
                <a:solidFill>
                  <a:srgbClr val="333333"/>
                </a:solidFill>
              </a:rPr>
              <a:t>alkohol</a:t>
            </a:r>
            <a:r>
              <a:rPr lang="de-DE" altLang="de-DE" dirty="0">
                <a:solidFill>
                  <a:srgbClr val="333333"/>
                </a:solidFill>
              </a:rPr>
              <a:t>? </a:t>
            </a:r>
            <a:r>
              <a:rPr lang="de-DE" altLang="de-DE" i="1" dirty="0">
                <a:solidFill>
                  <a:srgbClr val="004992"/>
                </a:solidFill>
              </a:rPr>
              <a:t>Det kan hende at mannen har en språkforstyrrelse etter å ha vært utsatt for hjerneslag.</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Husk at forhastede slutninger øker sjansen for feil.</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en-US" altLang="de-DE" dirty="0">
                <a:solidFill>
                  <a:srgbClr val="333333"/>
                </a:solidFill>
              </a:rPr>
              <a:t>For </a:t>
            </a:r>
            <a:r>
              <a:rPr lang="en-US" altLang="de-DE" dirty="0" err="1">
                <a:solidFill>
                  <a:srgbClr val="333333"/>
                </a:solidFill>
              </a:rPr>
              <a:t>hendelser</a:t>
            </a:r>
            <a:r>
              <a:rPr lang="en-US" altLang="de-DE" dirty="0">
                <a:solidFill>
                  <a:srgbClr val="333333"/>
                </a:solidFill>
              </a:rPr>
              <a:t> </a:t>
            </a:r>
            <a:r>
              <a:rPr lang="en-US" altLang="de-DE" dirty="0" err="1">
                <a:solidFill>
                  <a:srgbClr val="333333"/>
                </a:solidFill>
              </a:rPr>
              <a:t>som</a:t>
            </a:r>
            <a:r>
              <a:rPr lang="en-US" altLang="de-DE" dirty="0">
                <a:solidFill>
                  <a:srgbClr val="333333"/>
                </a:solidFill>
              </a:rPr>
              <a:t> </a:t>
            </a:r>
            <a:r>
              <a:rPr lang="en-US" altLang="de-DE" dirty="0" err="1">
                <a:solidFill>
                  <a:srgbClr val="333333"/>
                </a:solidFill>
              </a:rPr>
              <a:t>ikke</a:t>
            </a:r>
            <a:r>
              <a:rPr lang="en-US" altLang="de-DE" dirty="0">
                <a:solidFill>
                  <a:srgbClr val="333333"/>
                </a:solidFill>
              </a:rPr>
              <a:t> </a:t>
            </a:r>
            <a:r>
              <a:rPr lang="en-US" altLang="de-DE" dirty="0" err="1">
                <a:solidFill>
                  <a:srgbClr val="333333"/>
                </a:solidFill>
              </a:rPr>
              <a:t>er</a:t>
            </a:r>
            <a:r>
              <a:rPr lang="en-US" altLang="de-DE" dirty="0">
                <a:solidFill>
                  <a:srgbClr val="333333"/>
                </a:solidFill>
              </a:rPr>
              <a:t> </a:t>
            </a:r>
            <a:r>
              <a:rPr lang="en-US" altLang="de-DE" dirty="0" err="1">
                <a:solidFill>
                  <a:srgbClr val="333333"/>
                </a:solidFill>
              </a:rPr>
              <a:t>så</a:t>
            </a:r>
            <a:r>
              <a:rPr lang="en-US" altLang="de-DE" dirty="0">
                <a:solidFill>
                  <a:srgbClr val="333333"/>
                </a:solidFill>
              </a:rPr>
              <a:t> </a:t>
            </a:r>
            <a:r>
              <a:rPr lang="en-US" altLang="de-DE" dirty="0" err="1">
                <a:solidFill>
                  <a:srgbClr val="333333"/>
                </a:solidFill>
              </a:rPr>
              <a:t>viktige</a:t>
            </a:r>
            <a:r>
              <a:rPr lang="en-US" altLang="de-DE" dirty="0">
                <a:solidFill>
                  <a:srgbClr val="333333"/>
                </a:solidFill>
              </a:rPr>
              <a:t>, </a:t>
            </a:r>
            <a:r>
              <a:rPr lang="en-US" altLang="de-DE" dirty="0" err="1">
                <a:solidFill>
                  <a:srgbClr val="333333"/>
                </a:solidFill>
              </a:rPr>
              <a:t>kan</a:t>
            </a:r>
            <a:r>
              <a:rPr lang="en-US" altLang="de-DE" dirty="0">
                <a:solidFill>
                  <a:srgbClr val="333333"/>
                </a:solidFill>
              </a:rPr>
              <a:t> vi like </a:t>
            </a:r>
            <a:r>
              <a:rPr lang="en-US" altLang="de-DE" dirty="0" err="1">
                <a:solidFill>
                  <a:srgbClr val="333333"/>
                </a:solidFill>
              </a:rPr>
              <a:t>gjerne</a:t>
            </a:r>
            <a:r>
              <a:rPr lang="en-US" altLang="de-DE" dirty="0">
                <a:solidFill>
                  <a:srgbClr val="333333"/>
                </a:solidFill>
              </a:rPr>
              <a:t> </a:t>
            </a:r>
            <a:r>
              <a:rPr lang="en-US" altLang="de-DE" dirty="0" err="1">
                <a:solidFill>
                  <a:srgbClr val="333333"/>
                </a:solidFill>
              </a:rPr>
              <a:t>bestemme</a:t>
            </a:r>
            <a:r>
              <a:rPr lang="en-US" altLang="de-DE" dirty="0">
                <a:solidFill>
                  <a:srgbClr val="333333"/>
                </a:solidFill>
              </a:rPr>
              <a:t> </a:t>
            </a:r>
            <a:r>
              <a:rPr lang="en-US" altLang="de-DE" dirty="0" err="1">
                <a:solidFill>
                  <a:srgbClr val="333333"/>
                </a:solidFill>
              </a:rPr>
              <a:t>oss</a:t>
            </a:r>
            <a:r>
              <a:rPr lang="en-US" altLang="de-DE" dirty="0">
                <a:solidFill>
                  <a:srgbClr val="333333"/>
                </a:solidFill>
              </a:rPr>
              <a:t> </a:t>
            </a:r>
            <a:r>
              <a:rPr lang="en-US" altLang="de-DE" dirty="0" err="1">
                <a:solidFill>
                  <a:srgbClr val="333333"/>
                </a:solidFill>
              </a:rPr>
              <a:t>raskt</a:t>
            </a:r>
            <a:r>
              <a:rPr lang="en-US" altLang="de-DE" dirty="0">
                <a:solidFill>
                  <a:srgbClr val="333333"/>
                </a:solidFill>
              </a:rPr>
              <a:t> (</a:t>
            </a:r>
            <a:r>
              <a:rPr lang="en-US" altLang="de-DE" dirty="0" err="1">
                <a:solidFill>
                  <a:srgbClr val="333333"/>
                </a:solidFill>
              </a:rPr>
              <a:t>f.eks</a:t>
            </a:r>
            <a:r>
              <a:rPr lang="en-US" altLang="de-DE" dirty="0">
                <a:solidFill>
                  <a:srgbClr val="333333"/>
                </a:solidFill>
              </a:rPr>
              <a:t>. </a:t>
            </a:r>
            <a:r>
              <a:rPr lang="en-US" altLang="de-DE" dirty="0" err="1">
                <a:solidFill>
                  <a:srgbClr val="333333"/>
                </a:solidFill>
              </a:rPr>
              <a:t>velge</a:t>
            </a:r>
            <a:r>
              <a:rPr lang="en-US" altLang="de-DE" dirty="0">
                <a:solidFill>
                  <a:srgbClr val="333333"/>
                </a:solidFill>
              </a:rPr>
              <a:t> et </a:t>
            </a:r>
            <a:r>
              <a:rPr lang="en-US" altLang="de-DE" dirty="0" err="1">
                <a:solidFill>
                  <a:srgbClr val="333333"/>
                </a:solidFill>
              </a:rPr>
              <a:t>yoghurtmerke</a:t>
            </a:r>
            <a:r>
              <a:rPr lang="en-US" altLang="de-DE" dirty="0">
                <a:solidFill>
                  <a:srgbClr val="333333"/>
                </a:solidFill>
              </a:rPr>
              <a:t> </a:t>
            </a:r>
            <a:r>
              <a:rPr lang="en-US" altLang="de-DE" dirty="0" err="1">
                <a:solidFill>
                  <a:srgbClr val="333333"/>
                </a:solidFill>
              </a:rPr>
              <a:t>eller</a:t>
            </a:r>
            <a:r>
              <a:rPr lang="en-US" altLang="de-DE" dirty="0">
                <a:solidFill>
                  <a:srgbClr val="333333"/>
                </a:solidFill>
              </a:rPr>
              <a:t> type </a:t>
            </a:r>
            <a:r>
              <a:rPr lang="en-US" altLang="de-DE" dirty="0" err="1">
                <a:solidFill>
                  <a:srgbClr val="333333"/>
                </a:solidFill>
              </a:rPr>
              <a:t>kake</a:t>
            </a:r>
            <a:r>
              <a:rPr lang="en-US" altLang="de-DE" dirty="0">
                <a:solidFill>
                  <a:srgbClr val="333333"/>
                </a:solidFill>
              </a:rPr>
              <a:t>, </a:t>
            </a:r>
            <a:r>
              <a:rPr lang="en-US" altLang="de-DE" dirty="0" err="1">
                <a:solidFill>
                  <a:srgbClr val="333333"/>
                </a:solidFill>
              </a:rPr>
              <a:t>lottotall</a:t>
            </a:r>
            <a:r>
              <a:rPr lang="en-GB" altLang="de-DE" dirty="0">
                <a:solidFill>
                  <a:srgbClr val="333333"/>
                </a:solidFill>
              </a:rPr>
              <a:t>)</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Det</a:t>
            </a:r>
            <a:r>
              <a:rPr lang="en-US" altLang="de-DE" dirty="0">
                <a:solidFill>
                  <a:srgbClr val="333333"/>
                </a:solidFill>
              </a:rPr>
              <a:t> </a:t>
            </a:r>
            <a:r>
              <a:rPr lang="en-US" altLang="de-DE" dirty="0" err="1">
                <a:solidFill>
                  <a:srgbClr val="333333"/>
                </a:solidFill>
              </a:rPr>
              <a:t>er</a:t>
            </a:r>
            <a:r>
              <a:rPr lang="en-US" altLang="de-DE" dirty="0">
                <a:solidFill>
                  <a:srgbClr val="333333"/>
                </a:solidFill>
              </a:rPr>
              <a:t> </a:t>
            </a:r>
            <a:r>
              <a:rPr lang="en-US" altLang="de-DE" dirty="0" err="1">
                <a:solidFill>
                  <a:srgbClr val="333333"/>
                </a:solidFill>
              </a:rPr>
              <a:t>menneskelig</a:t>
            </a:r>
            <a:r>
              <a:rPr lang="en-US" altLang="de-DE" dirty="0">
                <a:solidFill>
                  <a:srgbClr val="333333"/>
                </a:solidFill>
              </a:rPr>
              <a:t> å </a:t>
            </a:r>
            <a:r>
              <a:rPr lang="en-US" altLang="de-DE" dirty="0" err="1">
                <a:solidFill>
                  <a:srgbClr val="333333"/>
                </a:solidFill>
              </a:rPr>
              <a:t>feile</a:t>
            </a:r>
            <a:r>
              <a:rPr lang="en-US" altLang="de-DE" dirty="0">
                <a:solidFill>
                  <a:srgbClr val="333333"/>
                </a:solidFill>
              </a:rPr>
              <a:t> – </a:t>
            </a:r>
            <a:r>
              <a:rPr lang="en-US" altLang="de-DE" dirty="0" err="1">
                <a:solidFill>
                  <a:srgbClr val="333333"/>
                </a:solidFill>
              </a:rPr>
              <a:t>vært</a:t>
            </a:r>
            <a:r>
              <a:rPr lang="en-US" altLang="de-DE" dirty="0">
                <a:solidFill>
                  <a:srgbClr val="333333"/>
                </a:solidFill>
              </a:rPr>
              <a:t> </a:t>
            </a:r>
            <a:r>
              <a:rPr lang="en-US" altLang="de-DE" dirty="0" err="1">
                <a:solidFill>
                  <a:srgbClr val="333333"/>
                </a:solidFill>
              </a:rPr>
              <a:t>forberedt</a:t>
            </a:r>
            <a:r>
              <a:rPr lang="en-US" altLang="de-DE" dirty="0">
                <a:solidFill>
                  <a:srgbClr val="333333"/>
                </a:solidFill>
              </a:rPr>
              <a:t> </a:t>
            </a:r>
            <a:r>
              <a:rPr lang="en-US" altLang="de-DE" dirty="0" err="1">
                <a:solidFill>
                  <a:srgbClr val="333333"/>
                </a:solidFill>
              </a:rPr>
              <a:t>på</a:t>
            </a:r>
            <a:r>
              <a:rPr lang="en-US" altLang="de-DE" dirty="0">
                <a:solidFill>
                  <a:srgbClr val="333333"/>
                </a:solidFill>
              </a:rPr>
              <a:t> </a:t>
            </a:r>
            <a:r>
              <a:rPr lang="en-US" altLang="de-DE" dirty="0" err="1">
                <a:solidFill>
                  <a:srgbClr val="333333"/>
                </a:solidFill>
              </a:rPr>
              <a:t>muligheten</a:t>
            </a:r>
            <a:r>
              <a:rPr lang="en-US" altLang="de-DE" dirty="0">
                <a:solidFill>
                  <a:srgbClr val="333333"/>
                </a:solidFill>
              </a:rPr>
              <a:t> for at du </a:t>
            </a:r>
            <a:r>
              <a:rPr lang="en-US" altLang="de-DE" dirty="0" err="1">
                <a:solidFill>
                  <a:srgbClr val="333333"/>
                </a:solidFill>
              </a:rPr>
              <a:t>kan</a:t>
            </a:r>
            <a:r>
              <a:rPr lang="en-US" altLang="de-DE" dirty="0">
                <a:solidFill>
                  <a:srgbClr val="333333"/>
                </a:solidFill>
              </a:rPr>
              <a:t> ta </a:t>
            </a:r>
            <a:r>
              <a:rPr lang="en-US" altLang="de-DE" err="1">
                <a:solidFill>
                  <a:srgbClr val="333333"/>
                </a:solidFill>
              </a:rPr>
              <a:t>feil</a:t>
            </a:r>
            <a:r>
              <a:rPr lang="en-US" altLang="de-DE">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69</a:t>
            </a:fld>
            <a:endParaRPr lang="de-DE" altLang="de-DE"/>
          </a:p>
        </p:txBody>
      </p:sp>
    </p:spTree>
    <p:extLst>
      <p:ext uri="{BB962C8B-B14F-4D97-AF65-F5344CB8AC3E}">
        <p14:creationId xmlns:p14="http://schemas.microsoft.com/office/powerpoint/2010/main" val="39512453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en-GB" altLang="de-DE" dirty="0" err="1">
                <a:solidFill>
                  <a:srgbClr val="333333"/>
                </a:solidFill>
              </a:rPr>
              <a:t>Når</a:t>
            </a:r>
            <a:r>
              <a:rPr lang="en-GB" altLang="de-DE" dirty="0">
                <a:solidFill>
                  <a:srgbClr val="333333"/>
                </a:solidFill>
              </a:rPr>
              <a:t> </a:t>
            </a:r>
            <a:r>
              <a:rPr lang="en-GB" altLang="de-DE" dirty="0" err="1">
                <a:solidFill>
                  <a:srgbClr val="333333"/>
                </a:solidFill>
              </a:rPr>
              <a:t>vurderingen</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viktig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har</a:t>
            </a:r>
            <a:r>
              <a:rPr lang="en-GB" altLang="de-DE" dirty="0">
                <a:solidFill>
                  <a:srgbClr val="333333"/>
                </a:solidFill>
              </a:rPr>
              <a:t> store </a:t>
            </a:r>
            <a:r>
              <a:rPr lang="en-GB" altLang="de-DE" dirty="0" err="1">
                <a:solidFill>
                  <a:srgbClr val="333333"/>
                </a:solidFill>
              </a:rPr>
              <a:t>konsekvenser</a:t>
            </a:r>
            <a:r>
              <a:rPr lang="en-GB" altLang="de-DE" dirty="0">
                <a:solidFill>
                  <a:srgbClr val="333333"/>
                </a:solidFill>
              </a:rPr>
              <a:t>,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det</a:t>
            </a:r>
            <a:r>
              <a:rPr lang="en-GB" altLang="de-DE" dirty="0">
                <a:solidFill>
                  <a:srgbClr val="333333"/>
                </a:solidFill>
              </a:rPr>
              <a:t> </a:t>
            </a:r>
            <a:r>
              <a:rPr lang="en-GB" altLang="de-DE" dirty="0" err="1">
                <a:solidFill>
                  <a:srgbClr val="333333"/>
                </a:solidFill>
              </a:rPr>
              <a:t>bedre</a:t>
            </a:r>
            <a:r>
              <a:rPr lang="en-GB" altLang="de-DE" dirty="0">
                <a:solidFill>
                  <a:srgbClr val="333333"/>
                </a:solidFill>
              </a:rPr>
              <a:t> å </a:t>
            </a:r>
            <a:r>
              <a:rPr lang="en-GB" altLang="de-DE" dirty="0" err="1">
                <a:solidFill>
                  <a:srgbClr val="333333"/>
                </a:solidFill>
              </a:rPr>
              <a:t>unngå</a:t>
            </a:r>
            <a:r>
              <a:rPr lang="en-GB" altLang="de-DE" dirty="0">
                <a:solidFill>
                  <a:srgbClr val="333333"/>
                </a:solidFill>
              </a:rPr>
              <a:t> </a:t>
            </a:r>
            <a:r>
              <a:rPr lang="en-GB" altLang="de-DE" dirty="0" err="1">
                <a:solidFill>
                  <a:srgbClr val="333333"/>
                </a:solidFill>
              </a:rPr>
              <a:t>forhastede</a:t>
            </a:r>
            <a:r>
              <a:rPr lang="en-GB" altLang="de-DE" dirty="0">
                <a:solidFill>
                  <a:srgbClr val="333333"/>
                </a:solidFill>
              </a:rPr>
              <a:t> </a:t>
            </a:r>
            <a:r>
              <a:rPr lang="en-GB" altLang="de-DE" dirty="0" err="1">
                <a:solidFill>
                  <a:srgbClr val="333333"/>
                </a:solidFill>
              </a:rPr>
              <a:t>slutninger</a:t>
            </a:r>
            <a:r>
              <a:rPr lang="en-GB" altLang="de-DE" dirty="0">
                <a:solidFill>
                  <a:srgbClr val="333333"/>
                </a:solidFill>
              </a:rPr>
              <a:t> </a:t>
            </a:r>
            <a:r>
              <a:rPr lang="en-GB" altLang="de-DE" dirty="0" err="1">
                <a:solidFill>
                  <a:srgbClr val="333333"/>
                </a:solidFill>
              </a:rPr>
              <a:t>og</a:t>
            </a:r>
            <a:r>
              <a:rPr lang="en-GB" altLang="de-DE" dirty="0">
                <a:solidFill>
                  <a:srgbClr val="333333"/>
                </a:solidFill>
              </a:rPr>
              <a:t> </a:t>
            </a:r>
            <a:r>
              <a:rPr lang="en-GB" altLang="de-DE" dirty="0" err="1">
                <a:solidFill>
                  <a:srgbClr val="333333"/>
                </a:solidFill>
              </a:rPr>
              <a:t>heller</a:t>
            </a:r>
            <a:r>
              <a:rPr lang="en-GB" altLang="de-DE" dirty="0">
                <a:solidFill>
                  <a:srgbClr val="333333"/>
                </a:solidFill>
              </a:rPr>
              <a:t> </a:t>
            </a:r>
            <a:r>
              <a:rPr lang="en-GB" altLang="de-DE" dirty="0" err="1">
                <a:solidFill>
                  <a:srgbClr val="333333"/>
                </a:solidFill>
              </a:rPr>
              <a:t>sørge</a:t>
            </a:r>
            <a:r>
              <a:rPr lang="en-GB" altLang="de-DE" dirty="0">
                <a:solidFill>
                  <a:srgbClr val="333333"/>
                </a:solidFill>
              </a:rPr>
              <a:t> for å ta </a:t>
            </a:r>
            <a:r>
              <a:rPr lang="en-GB" altLang="de-DE" dirty="0" err="1">
                <a:solidFill>
                  <a:srgbClr val="333333"/>
                </a:solidFill>
              </a:rPr>
              <a:t>hensyn</a:t>
            </a:r>
            <a:r>
              <a:rPr lang="en-GB" altLang="de-DE" dirty="0">
                <a:solidFill>
                  <a:srgbClr val="333333"/>
                </a:solidFill>
              </a:rPr>
              <a:t> </a:t>
            </a:r>
            <a:r>
              <a:rPr lang="en-GB" altLang="de-DE" dirty="0" err="1">
                <a:solidFill>
                  <a:srgbClr val="333333"/>
                </a:solidFill>
              </a:rPr>
              <a:t>til</a:t>
            </a:r>
            <a:r>
              <a:rPr lang="en-GB" altLang="de-DE" dirty="0">
                <a:solidFill>
                  <a:srgbClr val="333333"/>
                </a:solidFill>
              </a:rPr>
              <a:t> all </a:t>
            </a:r>
            <a:r>
              <a:rPr lang="en-GB" altLang="de-DE" dirty="0" err="1">
                <a:solidFill>
                  <a:srgbClr val="333333"/>
                </a:solidFill>
              </a:rPr>
              <a:t>tilgjengelig</a:t>
            </a:r>
            <a:r>
              <a:rPr lang="en-GB" altLang="de-DE" dirty="0">
                <a:solidFill>
                  <a:srgbClr val="333333"/>
                </a:solidFill>
              </a:rPr>
              <a:t> </a:t>
            </a:r>
            <a:r>
              <a:rPr lang="en-GB" altLang="de-DE" dirty="0" err="1">
                <a:solidFill>
                  <a:srgbClr val="333333"/>
                </a:solidFill>
              </a:rPr>
              <a:t>og</a:t>
            </a:r>
            <a:r>
              <a:rPr lang="en-GB" altLang="de-DE" dirty="0">
                <a:solidFill>
                  <a:srgbClr val="333333"/>
                </a:solidFill>
              </a:rPr>
              <a:t> relevant </a:t>
            </a:r>
            <a:r>
              <a:rPr lang="en-GB" altLang="de-DE" err="1">
                <a:solidFill>
                  <a:srgbClr val="333333"/>
                </a:solidFill>
              </a:rPr>
              <a:t>informasjon</a:t>
            </a:r>
            <a:r>
              <a:rPr lang="en-GB" altLang="de-DE">
                <a:solidFill>
                  <a:srgbClr val="333333"/>
                </a:solidFill>
              </a:rPr>
              <a:t> (“best </a:t>
            </a:r>
            <a:r>
              <a:rPr lang="en-GB" altLang="de-DE" dirty="0">
                <a:solidFill>
                  <a:srgbClr val="333333"/>
                </a:solidFill>
              </a:rPr>
              <a:t>å </a:t>
            </a:r>
            <a:r>
              <a:rPr lang="en-GB" altLang="de-DE" dirty="0" err="1">
                <a:solidFill>
                  <a:srgbClr val="333333"/>
                </a:solidFill>
              </a:rPr>
              <a:t>være</a:t>
            </a:r>
            <a:r>
              <a:rPr lang="en-GB" altLang="de-DE" dirty="0">
                <a:solidFill>
                  <a:srgbClr val="333333"/>
                </a:solidFill>
              </a:rPr>
              <a:t> </a:t>
            </a:r>
            <a:r>
              <a:rPr lang="en-GB" altLang="de-DE" dirty="0" err="1">
                <a:solidFill>
                  <a:srgbClr val="333333"/>
                </a:solidFill>
              </a:rPr>
              <a:t>på</a:t>
            </a:r>
            <a:r>
              <a:rPr lang="en-GB" altLang="de-DE" dirty="0">
                <a:solidFill>
                  <a:srgbClr val="333333"/>
                </a:solidFill>
              </a:rPr>
              <a:t> den </a:t>
            </a:r>
            <a:r>
              <a:rPr lang="en-GB" altLang="de-DE" err="1">
                <a:solidFill>
                  <a:srgbClr val="333333"/>
                </a:solidFill>
              </a:rPr>
              <a:t>sikre</a:t>
            </a:r>
            <a:r>
              <a:rPr lang="en-GB" altLang="de-DE">
                <a:solidFill>
                  <a:srgbClr val="333333"/>
                </a:solidFill>
              </a:rPr>
              <a:t> siden”).</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mann</a:t>
            </a:r>
            <a:r>
              <a:rPr lang="en-GB" altLang="de-DE" dirty="0">
                <a:solidFill>
                  <a:srgbClr val="333333"/>
                </a:solidFill>
              </a:rPr>
              <a:t> </a:t>
            </a:r>
            <a:r>
              <a:rPr lang="en-GB" altLang="de-DE" dirty="0" err="1">
                <a:solidFill>
                  <a:srgbClr val="333333"/>
                </a:solidFill>
              </a:rPr>
              <a:t>babler</a:t>
            </a:r>
            <a:r>
              <a:rPr lang="en-GB" altLang="de-DE" dirty="0">
                <a:solidFill>
                  <a:srgbClr val="333333"/>
                </a:solidFill>
              </a:rPr>
              <a:t>: </a:t>
            </a:r>
            <a:r>
              <a:rPr lang="de-DE" altLang="de-DE" i="1" dirty="0">
                <a:solidFill>
                  <a:srgbClr val="004992"/>
                </a:solidFill>
              </a:rPr>
              <a:t>er han full?</a:t>
            </a:r>
          </a:p>
          <a:p>
            <a:pPr marL="285750" lvl="0" indent="-285750" defTabSz="914400" fontAlgn="base">
              <a:lnSpc>
                <a:spcPct val="100000"/>
              </a:lnSpc>
              <a:spcBef>
                <a:spcPts val="1200"/>
              </a:spcBef>
              <a:buClr>
                <a:srgbClr val="000000"/>
              </a:buClr>
              <a:buFont typeface="WingDings"/>
              <a:buChar char=""/>
            </a:pPr>
            <a:r>
              <a:rPr lang="de-DE" altLang="de-DE" dirty="0">
                <a:solidFill>
                  <a:srgbClr val="333333"/>
                </a:solidFill>
              </a:rPr>
              <a:t>Sjekk nærmere:</a:t>
            </a:r>
            <a:r>
              <a:rPr lang="en-GB" altLang="de-DE" dirty="0">
                <a:solidFill>
                  <a:srgbClr val="333333"/>
                </a:solidFill>
              </a:rPr>
              <a:t> </a:t>
            </a:r>
            <a:r>
              <a:rPr lang="en-GB" altLang="de-DE" dirty="0" err="1">
                <a:solidFill>
                  <a:srgbClr val="333333"/>
                </a:solidFill>
              </a:rPr>
              <a:t>kommer</a:t>
            </a:r>
            <a:r>
              <a:rPr lang="en-GB" altLang="de-DE" dirty="0">
                <a:solidFill>
                  <a:srgbClr val="333333"/>
                </a:solidFill>
              </a:rPr>
              <a:t> </a:t>
            </a:r>
            <a:r>
              <a:rPr lang="en-GB" altLang="de-DE" dirty="0" err="1">
                <a:solidFill>
                  <a:srgbClr val="333333"/>
                </a:solidFill>
              </a:rPr>
              <a:t>mannen</a:t>
            </a:r>
            <a:r>
              <a:rPr lang="en-GB" altLang="de-DE" dirty="0">
                <a:solidFill>
                  <a:srgbClr val="333333"/>
                </a:solidFill>
              </a:rPr>
              <a:t> </a:t>
            </a:r>
            <a:r>
              <a:rPr lang="en-GB" altLang="de-DE" dirty="0" err="1">
                <a:solidFill>
                  <a:srgbClr val="333333"/>
                </a:solidFill>
              </a:rPr>
              <a:t>fra</a:t>
            </a:r>
            <a:r>
              <a:rPr lang="en-GB" altLang="de-DE" dirty="0">
                <a:solidFill>
                  <a:srgbClr val="333333"/>
                </a:solidFill>
              </a:rPr>
              <a:t> </a:t>
            </a:r>
            <a:r>
              <a:rPr lang="en-GB" altLang="de-DE" dirty="0" err="1">
                <a:solidFill>
                  <a:srgbClr val="333333"/>
                </a:solidFill>
              </a:rPr>
              <a:t>en</a:t>
            </a:r>
            <a:r>
              <a:rPr lang="en-GB" altLang="de-DE" dirty="0">
                <a:solidFill>
                  <a:srgbClr val="333333"/>
                </a:solidFill>
              </a:rPr>
              <a:t> bar </a:t>
            </a:r>
            <a:r>
              <a:rPr lang="en-GB" altLang="de-DE" dirty="0" err="1">
                <a:solidFill>
                  <a:srgbClr val="333333"/>
                </a:solidFill>
              </a:rPr>
              <a:t>eller</a:t>
            </a:r>
            <a:r>
              <a:rPr lang="en-GB" altLang="de-DE" dirty="0">
                <a:solidFill>
                  <a:srgbClr val="333333"/>
                </a:solidFill>
              </a:rPr>
              <a:t> </a:t>
            </a:r>
            <a:r>
              <a:rPr lang="en-GB" altLang="de-DE" dirty="0" err="1">
                <a:solidFill>
                  <a:srgbClr val="333333"/>
                </a:solidFill>
              </a:rPr>
              <a:t>lukter</a:t>
            </a:r>
            <a:r>
              <a:rPr lang="en-GB" altLang="de-DE" dirty="0">
                <a:solidFill>
                  <a:srgbClr val="333333"/>
                </a:solidFill>
              </a:rPr>
              <a:t> </a:t>
            </a:r>
            <a:r>
              <a:rPr lang="en-GB" altLang="de-DE" dirty="0" err="1">
                <a:solidFill>
                  <a:srgbClr val="333333"/>
                </a:solidFill>
              </a:rPr>
              <a:t>han</a:t>
            </a:r>
            <a:r>
              <a:rPr lang="en-GB" altLang="de-DE" dirty="0">
                <a:solidFill>
                  <a:srgbClr val="333333"/>
                </a:solidFill>
              </a:rPr>
              <a:t> </a:t>
            </a:r>
            <a:r>
              <a:rPr lang="en-GB" altLang="de-DE" dirty="0" err="1">
                <a:solidFill>
                  <a:srgbClr val="333333"/>
                </a:solidFill>
              </a:rPr>
              <a:t>alkohol</a:t>
            </a:r>
            <a:r>
              <a:rPr lang="de-DE" altLang="de-DE" dirty="0">
                <a:solidFill>
                  <a:srgbClr val="333333"/>
                </a:solidFill>
              </a:rPr>
              <a:t>? </a:t>
            </a:r>
            <a:r>
              <a:rPr lang="de-DE" altLang="de-DE" i="1" dirty="0">
                <a:solidFill>
                  <a:srgbClr val="004992"/>
                </a:solidFill>
              </a:rPr>
              <a:t>Det kan hende at mannen har en språkforstyrrelse etter å ha vært utsatt for hjerneslag.</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Husk at forhastede slutninger øker sjansen for feil.</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en-US" altLang="de-DE" dirty="0">
                <a:solidFill>
                  <a:srgbClr val="333333"/>
                </a:solidFill>
              </a:rPr>
              <a:t>For </a:t>
            </a:r>
            <a:r>
              <a:rPr lang="en-US" altLang="de-DE" dirty="0" err="1">
                <a:solidFill>
                  <a:srgbClr val="333333"/>
                </a:solidFill>
              </a:rPr>
              <a:t>hendelser</a:t>
            </a:r>
            <a:r>
              <a:rPr lang="en-US" altLang="de-DE" dirty="0">
                <a:solidFill>
                  <a:srgbClr val="333333"/>
                </a:solidFill>
              </a:rPr>
              <a:t> </a:t>
            </a:r>
            <a:r>
              <a:rPr lang="en-US" altLang="de-DE" dirty="0" err="1">
                <a:solidFill>
                  <a:srgbClr val="333333"/>
                </a:solidFill>
              </a:rPr>
              <a:t>som</a:t>
            </a:r>
            <a:r>
              <a:rPr lang="en-US" altLang="de-DE" dirty="0">
                <a:solidFill>
                  <a:srgbClr val="333333"/>
                </a:solidFill>
              </a:rPr>
              <a:t> </a:t>
            </a:r>
            <a:r>
              <a:rPr lang="en-US" altLang="de-DE" dirty="0" err="1">
                <a:solidFill>
                  <a:srgbClr val="333333"/>
                </a:solidFill>
              </a:rPr>
              <a:t>ikke</a:t>
            </a:r>
            <a:r>
              <a:rPr lang="en-US" altLang="de-DE" dirty="0">
                <a:solidFill>
                  <a:srgbClr val="333333"/>
                </a:solidFill>
              </a:rPr>
              <a:t> </a:t>
            </a:r>
            <a:r>
              <a:rPr lang="en-US" altLang="de-DE" dirty="0" err="1">
                <a:solidFill>
                  <a:srgbClr val="333333"/>
                </a:solidFill>
              </a:rPr>
              <a:t>er</a:t>
            </a:r>
            <a:r>
              <a:rPr lang="en-US" altLang="de-DE" dirty="0">
                <a:solidFill>
                  <a:srgbClr val="333333"/>
                </a:solidFill>
              </a:rPr>
              <a:t> </a:t>
            </a:r>
            <a:r>
              <a:rPr lang="en-US" altLang="de-DE" dirty="0" err="1">
                <a:solidFill>
                  <a:srgbClr val="333333"/>
                </a:solidFill>
              </a:rPr>
              <a:t>så</a:t>
            </a:r>
            <a:r>
              <a:rPr lang="en-US" altLang="de-DE" dirty="0">
                <a:solidFill>
                  <a:srgbClr val="333333"/>
                </a:solidFill>
              </a:rPr>
              <a:t> </a:t>
            </a:r>
            <a:r>
              <a:rPr lang="en-US" altLang="de-DE" dirty="0" err="1">
                <a:solidFill>
                  <a:srgbClr val="333333"/>
                </a:solidFill>
              </a:rPr>
              <a:t>viktige</a:t>
            </a:r>
            <a:r>
              <a:rPr lang="en-US" altLang="de-DE" dirty="0">
                <a:solidFill>
                  <a:srgbClr val="333333"/>
                </a:solidFill>
              </a:rPr>
              <a:t>, </a:t>
            </a:r>
            <a:r>
              <a:rPr lang="en-US" altLang="de-DE" dirty="0" err="1">
                <a:solidFill>
                  <a:srgbClr val="333333"/>
                </a:solidFill>
              </a:rPr>
              <a:t>kan</a:t>
            </a:r>
            <a:r>
              <a:rPr lang="en-US" altLang="de-DE" dirty="0">
                <a:solidFill>
                  <a:srgbClr val="333333"/>
                </a:solidFill>
              </a:rPr>
              <a:t> vi like </a:t>
            </a:r>
            <a:r>
              <a:rPr lang="en-US" altLang="de-DE" dirty="0" err="1">
                <a:solidFill>
                  <a:srgbClr val="333333"/>
                </a:solidFill>
              </a:rPr>
              <a:t>gjerne</a:t>
            </a:r>
            <a:r>
              <a:rPr lang="en-US" altLang="de-DE" dirty="0">
                <a:solidFill>
                  <a:srgbClr val="333333"/>
                </a:solidFill>
              </a:rPr>
              <a:t> </a:t>
            </a:r>
            <a:r>
              <a:rPr lang="en-US" altLang="de-DE" dirty="0" err="1">
                <a:solidFill>
                  <a:srgbClr val="333333"/>
                </a:solidFill>
              </a:rPr>
              <a:t>bestemme</a:t>
            </a:r>
            <a:r>
              <a:rPr lang="en-US" altLang="de-DE" dirty="0">
                <a:solidFill>
                  <a:srgbClr val="333333"/>
                </a:solidFill>
              </a:rPr>
              <a:t> </a:t>
            </a:r>
            <a:r>
              <a:rPr lang="en-US" altLang="de-DE" dirty="0" err="1">
                <a:solidFill>
                  <a:srgbClr val="333333"/>
                </a:solidFill>
              </a:rPr>
              <a:t>oss</a:t>
            </a:r>
            <a:r>
              <a:rPr lang="en-US" altLang="de-DE" dirty="0">
                <a:solidFill>
                  <a:srgbClr val="333333"/>
                </a:solidFill>
              </a:rPr>
              <a:t> </a:t>
            </a:r>
            <a:r>
              <a:rPr lang="en-US" altLang="de-DE" dirty="0" err="1">
                <a:solidFill>
                  <a:srgbClr val="333333"/>
                </a:solidFill>
              </a:rPr>
              <a:t>raskt</a:t>
            </a:r>
            <a:r>
              <a:rPr lang="en-US" altLang="de-DE" dirty="0">
                <a:solidFill>
                  <a:srgbClr val="333333"/>
                </a:solidFill>
              </a:rPr>
              <a:t> (</a:t>
            </a:r>
            <a:r>
              <a:rPr lang="en-US" altLang="de-DE" dirty="0" err="1">
                <a:solidFill>
                  <a:srgbClr val="333333"/>
                </a:solidFill>
              </a:rPr>
              <a:t>f.eks</a:t>
            </a:r>
            <a:r>
              <a:rPr lang="en-US" altLang="de-DE" dirty="0">
                <a:solidFill>
                  <a:srgbClr val="333333"/>
                </a:solidFill>
              </a:rPr>
              <a:t>. </a:t>
            </a:r>
            <a:r>
              <a:rPr lang="en-US" altLang="de-DE" dirty="0" err="1">
                <a:solidFill>
                  <a:srgbClr val="333333"/>
                </a:solidFill>
              </a:rPr>
              <a:t>velge</a:t>
            </a:r>
            <a:r>
              <a:rPr lang="en-US" altLang="de-DE" dirty="0">
                <a:solidFill>
                  <a:srgbClr val="333333"/>
                </a:solidFill>
              </a:rPr>
              <a:t> et </a:t>
            </a:r>
            <a:r>
              <a:rPr lang="en-US" altLang="de-DE" dirty="0" err="1">
                <a:solidFill>
                  <a:srgbClr val="333333"/>
                </a:solidFill>
              </a:rPr>
              <a:t>yoghurtmerke</a:t>
            </a:r>
            <a:r>
              <a:rPr lang="en-US" altLang="de-DE" dirty="0">
                <a:solidFill>
                  <a:srgbClr val="333333"/>
                </a:solidFill>
              </a:rPr>
              <a:t> </a:t>
            </a:r>
            <a:r>
              <a:rPr lang="en-US" altLang="de-DE" dirty="0" err="1">
                <a:solidFill>
                  <a:srgbClr val="333333"/>
                </a:solidFill>
              </a:rPr>
              <a:t>eller</a:t>
            </a:r>
            <a:r>
              <a:rPr lang="en-US" altLang="de-DE" dirty="0">
                <a:solidFill>
                  <a:srgbClr val="333333"/>
                </a:solidFill>
              </a:rPr>
              <a:t> type </a:t>
            </a:r>
            <a:r>
              <a:rPr lang="en-US" altLang="de-DE" dirty="0" err="1">
                <a:solidFill>
                  <a:srgbClr val="333333"/>
                </a:solidFill>
              </a:rPr>
              <a:t>kake</a:t>
            </a:r>
            <a:r>
              <a:rPr lang="en-US" altLang="de-DE" dirty="0">
                <a:solidFill>
                  <a:srgbClr val="333333"/>
                </a:solidFill>
              </a:rPr>
              <a:t>, </a:t>
            </a:r>
            <a:r>
              <a:rPr lang="en-US" altLang="de-DE" dirty="0" err="1">
                <a:solidFill>
                  <a:srgbClr val="333333"/>
                </a:solidFill>
              </a:rPr>
              <a:t>lottotall</a:t>
            </a:r>
            <a:r>
              <a:rPr lang="en-GB" altLang="de-DE" dirty="0">
                <a:solidFill>
                  <a:srgbClr val="333333"/>
                </a:solidFill>
              </a:rPr>
              <a:t>)</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Det</a:t>
            </a:r>
            <a:r>
              <a:rPr lang="en-US" altLang="de-DE" dirty="0">
                <a:solidFill>
                  <a:srgbClr val="333333"/>
                </a:solidFill>
              </a:rPr>
              <a:t> </a:t>
            </a:r>
            <a:r>
              <a:rPr lang="en-US" altLang="de-DE" dirty="0" err="1">
                <a:solidFill>
                  <a:srgbClr val="333333"/>
                </a:solidFill>
              </a:rPr>
              <a:t>er</a:t>
            </a:r>
            <a:r>
              <a:rPr lang="en-US" altLang="de-DE" dirty="0">
                <a:solidFill>
                  <a:srgbClr val="333333"/>
                </a:solidFill>
              </a:rPr>
              <a:t> </a:t>
            </a:r>
            <a:r>
              <a:rPr lang="en-US" altLang="de-DE" dirty="0" err="1">
                <a:solidFill>
                  <a:srgbClr val="333333"/>
                </a:solidFill>
              </a:rPr>
              <a:t>menneskelig</a:t>
            </a:r>
            <a:r>
              <a:rPr lang="en-US" altLang="de-DE" dirty="0">
                <a:solidFill>
                  <a:srgbClr val="333333"/>
                </a:solidFill>
              </a:rPr>
              <a:t> å </a:t>
            </a:r>
            <a:r>
              <a:rPr lang="en-US" altLang="de-DE" dirty="0" err="1">
                <a:solidFill>
                  <a:srgbClr val="333333"/>
                </a:solidFill>
              </a:rPr>
              <a:t>feile</a:t>
            </a:r>
            <a:r>
              <a:rPr lang="en-US" altLang="de-DE" dirty="0">
                <a:solidFill>
                  <a:srgbClr val="333333"/>
                </a:solidFill>
              </a:rPr>
              <a:t> – </a:t>
            </a:r>
            <a:r>
              <a:rPr lang="en-US" altLang="de-DE" dirty="0" err="1">
                <a:solidFill>
                  <a:srgbClr val="333333"/>
                </a:solidFill>
              </a:rPr>
              <a:t>vært</a:t>
            </a:r>
            <a:r>
              <a:rPr lang="en-US" altLang="de-DE" dirty="0">
                <a:solidFill>
                  <a:srgbClr val="333333"/>
                </a:solidFill>
              </a:rPr>
              <a:t> </a:t>
            </a:r>
            <a:r>
              <a:rPr lang="en-US" altLang="de-DE" dirty="0" err="1">
                <a:solidFill>
                  <a:srgbClr val="333333"/>
                </a:solidFill>
              </a:rPr>
              <a:t>forberedt</a:t>
            </a:r>
            <a:r>
              <a:rPr lang="en-US" altLang="de-DE" dirty="0">
                <a:solidFill>
                  <a:srgbClr val="333333"/>
                </a:solidFill>
              </a:rPr>
              <a:t> </a:t>
            </a:r>
            <a:r>
              <a:rPr lang="en-US" altLang="de-DE" dirty="0" err="1">
                <a:solidFill>
                  <a:srgbClr val="333333"/>
                </a:solidFill>
              </a:rPr>
              <a:t>på</a:t>
            </a:r>
            <a:r>
              <a:rPr lang="en-US" altLang="de-DE" dirty="0">
                <a:solidFill>
                  <a:srgbClr val="333333"/>
                </a:solidFill>
              </a:rPr>
              <a:t> </a:t>
            </a:r>
            <a:r>
              <a:rPr lang="en-US" altLang="de-DE" dirty="0" err="1">
                <a:solidFill>
                  <a:srgbClr val="333333"/>
                </a:solidFill>
              </a:rPr>
              <a:t>muligheten</a:t>
            </a:r>
            <a:r>
              <a:rPr lang="en-US" altLang="de-DE" dirty="0">
                <a:solidFill>
                  <a:srgbClr val="333333"/>
                </a:solidFill>
              </a:rPr>
              <a:t> for at du </a:t>
            </a:r>
            <a:r>
              <a:rPr lang="en-US" altLang="de-DE" dirty="0" err="1">
                <a:solidFill>
                  <a:srgbClr val="333333"/>
                </a:solidFill>
              </a:rPr>
              <a:t>kan</a:t>
            </a:r>
            <a:r>
              <a:rPr lang="en-US" altLang="de-DE" dirty="0">
                <a:solidFill>
                  <a:srgbClr val="333333"/>
                </a:solidFill>
              </a:rPr>
              <a:t> ta </a:t>
            </a:r>
            <a:r>
              <a:rPr lang="en-US" altLang="de-DE" dirty="0" err="1">
                <a:solidFill>
                  <a:srgbClr val="333333"/>
                </a:solidFill>
              </a:rPr>
              <a:t>feil</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nb-NO" altLang="de-DE" dirty="0">
                <a:solidFill>
                  <a:srgbClr val="333333"/>
                </a:solidFill>
              </a:rPr>
              <a:t>Baser viktige beslutninger på solide fakta. Rene gjetninger </a:t>
            </a:r>
            <a:r>
              <a:rPr lang="nb-NO" altLang="de-DE">
                <a:solidFill>
                  <a:srgbClr val="333333"/>
                </a:solidFill>
              </a:rPr>
              <a:t>er “dårlige rådgivere.” </a:t>
            </a:r>
            <a:r>
              <a:rPr lang="nb-NO" altLang="de-DE" dirty="0">
                <a:solidFill>
                  <a:srgbClr val="333333"/>
                </a:solidFill>
              </a:rPr>
              <a:t>Tenk alltid på hvilke konsekvenser en feil vurdering kan få.</a:t>
            </a:r>
            <a:endParaRPr lang="en-US"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70</a:t>
            </a:fld>
            <a:endParaRPr lang="de-DE" altLang="de-DE"/>
          </a:p>
        </p:txBody>
      </p:sp>
    </p:spTree>
    <p:extLst>
      <p:ext uri="{BB962C8B-B14F-4D97-AF65-F5344CB8AC3E}">
        <p14:creationId xmlns:p14="http://schemas.microsoft.com/office/powerpoint/2010/main" val="8811409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Mange </a:t>
            </a:r>
            <a:r>
              <a:rPr lang="de-DE" altLang="de-DE" sz="2000" dirty="0">
                <a:solidFill>
                  <a:srgbClr val="333333"/>
                </a:solidFill>
              </a:rPr>
              <a:t>(</a:t>
            </a:r>
            <a:r>
              <a:rPr lang="en-AU" altLang="de-DE" sz="2000" dirty="0">
                <a:solidFill>
                  <a:srgbClr val="333333"/>
                </a:solidFill>
              </a:rPr>
              <a:t>men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alle</a:t>
            </a:r>
            <a:r>
              <a:rPr lang="en-AU" altLang="de-DE" sz="2000" dirty="0">
                <a:solidFill>
                  <a:srgbClr val="333333"/>
                </a:solidFill>
              </a:rPr>
              <a:t>!) </a:t>
            </a:r>
            <a:r>
              <a:rPr lang="en-AU" altLang="de-DE" sz="2000" dirty="0" err="1">
                <a:solidFill>
                  <a:srgbClr val="333333"/>
                </a:solidFill>
              </a:rPr>
              <a:t>personer</a:t>
            </a:r>
            <a:r>
              <a:rPr lang="en-AU" altLang="de-DE" sz="2000" dirty="0">
                <a:solidFill>
                  <a:srgbClr val="333333"/>
                </a:solidFill>
              </a:rPr>
              <a:t> med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tendens</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trekke</a:t>
            </a:r>
            <a:r>
              <a:rPr lang="en-AU" altLang="de-DE" sz="2000" dirty="0">
                <a:solidFill>
                  <a:srgbClr val="333333"/>
                </a:solidFill>
              </a:rPr>
              <a:t> </a:t>
            </a:r>
            <a:r>
              <a:rPr lang="en-AU" altLang="de-DE" sz="2000" dirty="0" err="1">
                <a:solidFill>
                  <a:srgbClr val="333333"/>
                </a:solidFill>
              </a:rPr>
              <a:t>forhastede</a:t>
            </a:r>
            <a:r>
              <a:rPr lang="en-AU" altLang="de-DE" sz="2000" dirty="0">
                <a:solidFill>
                  <a:srgbClr val="333333"/>
                </a:solidFill>
              </a:rPr>
              <a:t> </a:t>
            </a:r>
            <a:r>
              <a:rPr lang="en-AU" altLang="de-DE" sz="2000" dirty="0" err="1">
                <a:solidFill>
                  <a:srgbClr val="333333"/>
                </a:solidFill>
              </a:rPr>
              <a:t>slutninger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danne</a:t>
            </a:r>
            <a:r>
              <a:rPr lang="en-AU" altLang="de-DE" sz="2000" dirty="0">
                <a:solidFill>
                  <a:srgbClr val="333333"/>
                </a:solidFill>
              </a:rPr>
              <a:t> </a:t>
            </a:r>
            <a:r>
              <a:rPr lang="en-AU" altLang="de-DE" sz="2000" dirty="0" err="1">
                <a:solidFill>
                  <a:srgbClr val="333333"/>
                </a:solidFill>
              </a:rPr>
              <a:t>ekstreme</a:t>
            </a:r>
            <a:r>
              <a:rPr lang="en-AU" altLang="de-DE" sz="2000" dirty="0">
                <a:solidFill>
                  <a:srgbClr val="333333"/>
                </a:solidFill>
              </a:rPr>
              <a:t> </a:t>
            </a:r>
            <a:r>
              <a:rPr lang="en-AU" altLang="de-DE" sz="2000" dirty="0" err="1">
                <a:solidFill>
                  <a:srgbClr val="333333"/>
                </a:solidFill>
              </a:rPr>
              <a:t>meninger</a:t>
            </a:r>
            <a:r>
              <a:rPr lang="en-AU" altLang="de-DE" sz="2000" dirty="0">
                <a:solidFill>
                  <a:srgbClr val="333333"/>
                </a:solidFill>
              </a:rPr>
              <a:t>. Denne </a:t>
            </a:r>
            <a:r>
              <a:rPr lang="en-AU" altLang="de-DE" sz="2000" dirty="0" err="1">
                <a:solidFill>
                  <a:srgbClr val="333333"/>
                </a:solidFill>
              </a:rPr>
              <a:t>måten</a:t>
            </a:r>
            <a:r>
              <a:rPr lang="en-AU" altLang="de-DE" sz="2000" dirty="0">
                <a:solidFill>
                  <a:srgbClr val="333333"/>
                </a:solidFill>
              </a:rPr>
              <a:t> å </a:t>
            </a:r>
            <a:r>
              <a:rPr lang="en-AU" altLang="de-DE" sz="2000" dirty="0" err="1">
                <a:solidFill>
                  <a:srgbClr val="333333"/>
                </a:solidFill>
              </a:rPr>
              <a:t>resonnere</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øke</a:t>
            </a:r>
            <a:r>
              <a:rPr lang="en-AU" altLang="de-DE" sz="2000" dirty="0">
                <a:solidFill>
                  <a:srgbClr val="333333"/>
                </a:solidFill>
              </a:rPr>
              <a:t> </a:t>
            </a:r>
            <a:r>
              <a:rPr lang="en-AU" altLang="de-DE" sz="2000" dirty="0" err="1">
                <a:solidFill>
                  <a:srgbClr val="333333"/>
                </a:solidFill>
              </a:rPr>
              <a:t>når</a:t>
            </a:r>
            <a:r>
              <a:rPr lang="en-AU" altLang="de-DE" sz="2000" dirty="0">
                <a:solidFill>
                  <a:srgbClr val="333333"/>
                </a:solidFill>
              </a:rPr>
              <a:t> man </a:t>
            </a:r>
            <a:r>
              <a:rPr lang="en-AU" altLang="de-DE" sz="2000" dirty="0" err="1">
                <a:solidFill>
                  <a:srgbClr val="333333"/>
                </a:solidFill>
              </a:rPr>
              <a:t>er</a:t>
            </a:r>
            <a:r>
              <a:rPr lang="en-AU" altLang="de-DE" sz="2000" dirty="0">
                <a:solidFill>
                  <a:srgbClr val="333333"/>
                </a:solidFill>
              </a:rPr>
              <a:t> under press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trenger</a:t>
            </a:r>
            <a:r>
              <a:rPr lang="en-AU" altLang="de-DE" sz="2000" dirty="0">
                <a:solidFill>
                  <a:srgbClr val="333333"/>
                </a:solidFill>
              </a:rPr>
              <a:t> å </a:t>
            </a:r>
            <a:r>
              <a:rPr lang="en-AU" altLang="de-DE" sz="2000" dirty="0" err="1">
                <a:solidFill>
                  <a:srgbClr val="333333"/>
                </a:solidFill>
              </a:rPr>
              <a:t>avreagere</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Mange </a:t>
            </a:r>
            <a:r>
              <a:rPr lang="de-DE" altLang="de-DE" sz="2000" dirty="0">
                <a:solidFill>
                  <a:srgbClr val="333333"/>
                </a:solidFill>
              </a:rPr>
              <a:t>(</a:t>
            </a:r>
            <a:r>
              <a:rPr lang="en-AU" altLang="de-DE" sz="2000" dirty="0">
                <a:solidFill>
                  <a:srgbClr val="333333"/>
                </a:solidFill>
              </a:rPr>
              <a:t>men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alle</a:t>
            </a:r>
            <a:r>
              <a:rPr lang="en-AU" altLang="de-DE" sz="2000" dirty="0">
                <a:solidFill>
                  <a:srgbClr val="333333"/>
                </a:solidFill>
              </a:rPr>
              <a:t>!) </a:t>
            </a:r>
            <a:r>
              <a:rPr lang="en-AU" altLang="de-DE" sz="2000" dirty="0" err="1">
                <a:solidFill>
                  <a:srgbClr val="333333"/>
                </a:solidFill>
              </a:rPr>
              <a:t>personer</a:t>
            </a:r>
            <a:r>
              <a:rPr lang="en-AU" altLang="de-DE" sz="2000" dirty="0">
                <a:solidFill>
                  <a:srgbClr val="333333"/>
                </a:solidFill>
              </a:rPr>
              <a:t> med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tendens</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trekke</a:t>
            </a:r>
            <a:r>
              <a:rPr lang="en-AU" altLang="de-DE" sz="2000" dirty="0">
                <a:solidFill>
                  <a:srgbClr val="333333"/>
                </a:solidFill>
              </a:rPr>
              <a:t> </a:t>
            </a:r>
            <a:r>
              <a:rPr lang="en-AU" altLang="de-DE" sz="2000" dirty="0" err="1">
                <a:solidFill>
                  <a:srgbClr val="333333"/>
                </a:solidFill>
              </a:rPr>
              <a:t>forhastede</a:t>
            </a:r>
            <a:r>
              <a:rPr lang="en-AU" altLang="de-DE" sz="2000" dirty="0">
                <a:solidFill>
                  <a:srgbClr val="333333"/>
                </a:solidFill>
              </a:rPr>
              <a:t> </a:t>
            </a:r>
            <a:r>
              <a:rPr lang="en-AU" altLang="de-DE" sz="2000" dirty="0" err="1">
                <a:solidFill>
                  <a:srgbClr val="333333"/>
                </a:solidFill>
              </a:rPr>
              <a:t>slutninger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danne</a:t>
            </a:r>
            <a:r>
              <a:rPr lang="en-AU" altLang="de-DE" sz="2000" dirty="0">
                <a:solidFill>
                  <a:srgbClr val="333333"/>
                </a:solidFill>
              </a:rPr>
              <a:t> </a:t>
            </a:r>
            <a:r>
              <a:rPr lang="en-AU" altLang="de-DE" sz="2000" dirty="0" err="1">
                <a:solidFill>
                  <a:srgbClr val="333333"/>
                </a:solidFill>
              </a:rPr>
              <a:t>ekstreme</a:t>
            </a:r>
            <a:r>
              <a:rPr lang="en-AU" altLang="de-DE" sz="2000" dirty="0">
                <a:solidFill>
                  <a:srgbClr val="333333"/>
                </a:solidFill>
              </a:rPr>
              <a:t> </a:t>
            </a:r>
            <a:r>
              <a:rPr lang="en-AU" altLang="de-DE" sz="2000" dirty="0" err="1">
                <a:solidFill>
                  <a:srgbClr val="333333"/>
                </a:solidFill>
              </a:rPr>
              <a:t>meninger</a:t>
            </a:r>
            <a:r>
              <a:rPr lang="en-AU" altLang="de-DE" sz="2000" dirty="0">
                <a:solidFill>
                  <a:srgbClr val="333333"/>
                </a:solidFill>
              </a:rPr>
              <a:t>. Denne </a:t>
            </a:r>
            <a:r>
              <a:rPr lang="en-AU" altLang="de-DE" sz="2000" dirty="0" err="1">
                <a:solidFill>
                  <a:srgbClr val="333333"/>
                </a:solidFill>
              </a:rPr>
              <a:t>måten</a:t>
            </a:r>
            <a:r>
              <a:rPr lang="en-AU" altLang="de-DE" sz="2000" dirty="0">
                <a:solidFill>
                  <a:srgbClr val="333333"/>
                </a:solidFill>
              </a:rPr>
              <a:t> å </a:t>
            </a:r>
            <a:r>
              <a:rPr lang="en-AU" altLang="de-DE" sz="2000" dirty="0" err="1">
                <a:solidFill>
                  <a:srgbClr val="333333"/>
                </a:solidFill>
              </a:rPr>
              <a:t>resonnere</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øke</a:t>
            </a:r>
            <a:r>
              <a:rPr lang="en-AU" altLang="de-DE" sz="2000" dirty="0">
                <a:solidFill>
                  <a:srgbClr val="333333"/>
                </a:solidFill>
              </a:rPr>
              <a:t> </a:t>
            </a:r>
            <a:r>
              <a:rPr lang="en-AU" altLang="de-DE" sz="2000" dirty="0" err="1">
                <a:solidFill>
                  <a:srgbClr val="333333"/>
                </a:solidFill>
              </a:rPr>
              <a:t>når</a:t>
            </a:r>
            <a:r>
              <a:rPr lang="en-AU" altLang="de-DE" sz="2000" dirty="0">
                <a:solidFill>
                  <a:srgbClr val="333333"/>
                </a:solidFill>
              </a:rPr>
              <a:t> man </a:t>
            </a:r>
            <a:r>
              <a:rPr lang="en-AU" altLang="de-DE" sz="2000" dirty="0" err="1">
                <a:solidFill>
                  <a:srgbClr val="333333"/>
                </a:solidFill>
              </a:rPr>
              <a:t>er</a:t>
            </a:r>
            <a:r>
              <a:rPr lang="en-AU" altLang="de-DE" sz="2000" dirty="0">
                <a:solidFill>
                  <a:srgbClr val="333333"/>
                </a:solidFill>
              </a:rPr>
              <a:t> under press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trenger</a:t>
            </a:r>
            <a:r>
              <a:rPr lang="en-AU" altLang="de-DE" sz="2000" dirty="0">
                <a:solidFill>
                  <a:srgbClr val="333333"/>
                </a:solidFill>
              </a:rPr>
              <a:t> å </a:t>
            </a:r>
            <a:r>
              <a:rPr lang="en-AU" altLang="de-DE" sz="2000" dirty="0" err="1">
                <a:solidFill>
                  <a:srgbClr val="333333"/>
                </a:solidFill>
              </a:rPr>
              <a:t>avreagere</a:t>
            </a:r>
            <a:r>
              <a:rPr lang="en-AU" altLang="de-DE" sz="2000" dirty="0">
                <a:solidFill>
                  <a:srgbClr val="333333"/>
                </a:solidFill>
              </a:rPr>
              <a:t>.</a:t>
            </a:r>
          </a:p>
          <a:p>
            <a:pPr lvl="0" defTabSz="914400" fontAlgn="base"/>
            <a:r>
              <a:rPr lang="en-AU" altLang="de-DE" sz="2000" dirty="0" err="1">
                <a:solidFill>
                  <a:srgbClr val="004992"/>
                </a:solidFill>
              </a:rPr>
              <a:t>Eksempel</a:t>
            </a:r>
            <a:r>
              <a:rPr lang="en-AU" altLang="de-DE" sz="2000" dirty="0">
                <a:solidFill>
                  <a:srgbClr val="004992"/>
                </a:solidFill>
              </a:rPr>
              <a:t> </a:t>
            </a:r>
            <a:r>
              <a:rPr lang="en-AU" altLang="de-DE" sz="2000" dirty="0" err="1">
                <a:solidFill>
                  <a:srgbClr val="004992"/>
                </a:solidFill>
              </a:rPr>
              <a:t>fra</a:t>
            </a:r>
            <a:r>
              <a:rPr lang="en-AU" altLang="de-DE" sz="2000" dirty="0">
                <a:solidFill>
                  <a:srgbClr val="004992"/>
                </a:solidFill>
              </a:rPr>
              <a:t> </a:t>
            </a:r>
            <a:r>
              <a:rPr lang="en-AU" altLang="de-DE" sz="2000" dirty="0" err="1">
                <a:solidFill>
                  <a:srgbClr val="004992"/>
                </a:solidFill>
              </a:rPr>
              <a:t>virkeligheten</a:t>
            </a:r>
            <a:r>
              <a:rPr lang="en-AU" altLang="de-DE" sz="2000" dirty="0">
                <a:solidFill>
                  <a:srgbClr val="004992"/>
                </a:solidFill>
              </a:rPr>
              <a:t>: </a:t>
            </a:r>
            <a:r>
              <a:rPr lang="en-AU" altLang="de-DE" sz="2000" dirty="0">
                <a:solidFill>
                  <a:srgbClr val="333333"/>
                </a:solidFill>
              </a:rPr>
              <a:t>Erik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lyst</a:t>
            </a:r>
            <a:r>
              <a:rPr lang="en-AU" altLang="de-DE" sz="2000" dirty="0">
                <a:solidFill>
                  <a:srgbClr val="333333"/>
                </a:solidFill>
              </a:rPr>
              <a:t> å </a:t>
            </a:r>
            <a:r>
              <a:rPr lang="en-AU" altLang="de-DE" sz="2000" dirty="0" err="1">
                <a:solidFill>
                  <a:srgbClr val="333333"/>
                </a:solidFill>
              </a:rPr>
              <a:t>kjøre</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a:t>
            </a:r>
            <a:r>
              <a:rPr lang="en-AU" altLang="de-DE" sz="2000" dirty="0" err="1">
                <a:solidFill>
                  <a:srgbClr val="333333"/>
                </a:solidFill>
              </a:rPr>
              <a:t>universitetet</a:t>
            </a:r>
            <a:r>
              <a:rPr lang="en-AU" altLang="de-DE" sz="2000" dirty="0">
                <a:solidFill>
                  <a:srgbClr val="333333"/>
                </a:solidFill>
              </a:rPr>
              <a:t>, men </a:t>
            </a:r>
            <a:r>
              <a:rPr lang="en-AU" altLang="de-DE" sz="2000" dirty="0" err="1">
                <a:solidFill>
                  <a:srgbClr val="333333"/>
                </a:solidFill>
              </a:rPr>
              <a:t>finner</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bilnøklene</a:t>
            </a:r>
            <a:r>
              <a:rPr lang="en-AU" altLang="de-DE" sz="2000" dirty="0">
                <a:solidFill>
                  <a:srgbClr val="333333"/>
                </a:solidFill>
              </a:rPr>
              <a:t>. Han </a:t>
            </a:r>
            <a:r>
              <a:rPr lang="en-AU" altLang="de-DE" sz="2000" dirty="0" err="1">
                <a:solidFill>
                  <a:srgbClr val="333333"/>
                </a:solidFill>
              </a:rPr>
              <a:t>tror</a:t>
            </a:r>
            <a:r>
              <a:rPr lang="en-AU" altLang="de-DE" sz="2000" dirty="0">
                <a:solidFill>
                  <a:srgbClr val="333333"/>
                </a:solidFill>
              </a:rPr>
              <a:t> at </a:t>
            </a:r>
            <a:r>
              <a:rPr lang="en-AU" altLang="de-DE" sz="2000" dirty="0" err="1">
                <a:solidFill>
                  <a:srgbClr val="333333"/>
                </a:solidFill>
              </a:rPr>
              <a:t>kontaktpersonen</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stjålet</a:t>
            </a:r>
            <a:r>
              <a:rPr lang="en-AU" altLang="de-DE" sz="2000" dirty="0">
                <a:solidFill>
                  <a:srgbClr val="333333"/>
                </a:solidFill>
              </a:rPr>
              <a:t> </a:t>
            </a:r>
            <a:r>
              <a:rPr lang="en-AU" altLang="de-DE" sz="2000" dirty="0" err="1">
                <a:solidFill>
                  <a:srgbClr val="333333"/>
                </a:solidFill>
              </a:rPr>
              <a:t>nøklene</a:t>
            </a:r>
            <a:r>
              <a:rPr lang="en-AU" altLang="de-DE" sz="2000" dirty="0">
                <a:solidFill>
                  <a:srgbClr val="333333"/>
                </a:solidFill>
              </a:rPr>
              <a:t> for å </a:t>
            </a:r>
            <a:r>
              <a:rPr lang="en-AU" altLang="de-DE" sz="2000" dirty="0" err="1">
                <a:solidFill>
                  <a:srgbClr val="333333"/>
                </a:solidFill>
              </a:rPr>
              <a:t>forhindre</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å </a:t>
            </a:r>
            <a:r>
              <a:rPr lang="en-AU" altLang="de-DE" sz="2000" dirty="0" err="1">
                <a:solidFill>
                  <a:srgbClr val="333333"/>
                </a:solidFill>
              </a:rPr>
              <a:t>kjøre</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a:t>
            </a:r>
            <a:r>
              <a:rPr lang="en-AU" altLang="de-DE" sz="2000" dirty="0" err="1">
                <a:solidFill>
                  <a:srgbClr val="333333"/>
                </a:solidFill>
              </a:rPr>
              <a:t>universietetet</a:t>
            </a:r>
            <a:r>
              <a:rPr lang="en-AU" altLang="de-DE" sz="2000" dirty="0">
                <a:solidFill>
                  <a:srgbClr val="333333"/>
                </a:solidFill>
              </a:rPr>
              <a:t>.</a:t>
            </a:r>
          </a:p>
          <a:p>
            <a:pPr lvl="0" defTabSz="914400" fontAlgn="base"/>
            <a:r>
              <a:rPr lang="en-AU" altLang="de-DE" sz="2000" dirty="0" err="1">
                <a:solidFill>
                  <a:srgbClr val="004992"/>
                </a:solidFill>
              </a:rPr>
              <a:t>Bakgrunn</a:t>
            </a:r>
            <a:r>
              <a:rPr lang="en-AU" altLang="de-DE" sz="2000" dirty="0">
                <a:solidFill>
                  <a:srgbClr val="004992"/>
                </a:solidFill>
              </a:rPr>
              <a:t>: </a:t>
            </a:r>
            <a:r>
              <a:rPr lang="en-AU" altLang="de-DE" sz="2000" dirty="0">
                <a:solidFill>
                  <a:srgbClr val="333333"/>
                </a:solidFill>
              </a:rPr>
              <a:t>Han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overbevist</a:t>
            </a:r>
            <a:r>
              <a:rPr lang="en-AU" altLang="de-DE" sz="2000" dirty="0">
                <a:solidFill>
                  <a:srgbClr val="333333"/>
                </a:solidFill>
              </a:rPr>
              <a:t> om at folk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universitetet</a:t>
            </a:r>
            <a:r>
              <a:rPr lang="en-AU" altLang="de-DE" sz="2000" dirty="0">
                <a:solidFill>
                  <a:srgbClr val="333333"/>
                </a:solidFill>
              </a:rPr>
              <a:t> </a:t>
            </a:r>
            <a:r>
              <a:rPr lang="en-AU" altLang="de-DE" sz="2000" dirty="0" err="1">
                <a:solidFill>
                  <a:srgbClr val="333333"/>
                </a:solidFill>
              </a:rPr>
              <a:t>ønsker</a:t>
            </a:r>
            <a:r>
              <a:rPr lang="en-AU" altLang="de-DE" sz="2000" dirty="0">
                <a:solidFill>
                  <a:srgbClr val="333333"/>
                </a:solidFill>
              </a:rPr>
              <a:t> å </a:t>
            </a:r>
            <a:r>
              <a:rPr lang="en-AU" altLang="de-DE" sz="2000" dirty="0" err="1">
                <a:solidFill>
                  <a:srgbClr val="333333"/>
                </a:solidFill>
              </a:rPr>
              <a:t>utvise</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a:t>
            </a:r>
          </a:p>
          <a:p>
            <a:pPr lvl="0" defTabSz="914400" fontAlgn="base"/>
            <a:r>
              <a:rPr lang="en-AU" altLang="de-DE" sz="2000" dirty="0">
                <a:solidFill>
                  <a:srgbClr val="004992"/>
                </a:solidFill>
              </a:rPr>
              <a:t>Men: </a:t>
            </a:r>
            <a:r>
              <a:rPr lang="en-AU" altLang="de-DE" sz="2000" dirty="0" err="1">
                <a:solidFill>
                  <a:srgbClr val="333333"/>
                </a:solidFill>
              </a:rPr>
              <a:t>Hvorfor</a:t>
            </a:r>
            <a:r>
              <a:rPr lang="en-AU" altLang="de-DE" sz="2000" dirty="0">
                <a:solidFill>
                  <a:srgbClr val="333333"/>
                </a:solidFill>
              </a:rPr>
              <a:t> </a:t>
            </a:r>
            <a:r>
              <a:rPr lang="en-AU" altLang="de-DE" sz="2000" dirty="0" err="1">
                <a:solidFill>
                  <a:srgbClr val="333333"/>
                </a:solidFill>
              </a:rPr>
              <a:t>skulle</a:t>
            </a:r>
            <a:r>
              <a:rPr lang="en-AU" altLang="de-DE" sz="2000" dirty="0">
                <a:solidFill>
                  <a:srgbClr val="333333"/>
                </a:solidFill>
              </a:rPr>
              <a:t> </a:t>
            </a:r>
            <a:r>
              <a:rPr lang="en-AU" altLang="de-DE" sz="2000" dirty="0" err="1">
                <a:solidFill>
                  <a:srgbClr val="333333"/>
                </a:solidFill>
              </a:rPr>
              <a:t>kontaktpersonen</a:t>
            </a:r>
            <a:r>
              <a:rPr lang="en-AU" altLang="de-DE" sz="2000" dirty="0">
                <a:solidFill>
                  <a:srgbClr val="333333"/>
                </a:solidFill>
              </a:rPr>
              <a:t> </a:t>
            </a:r>
            <a:r>
              <a:rPr lang="en-AU" altLang="de-DE" sz="2000" dirty="0" err="1">
                <a:solidFill>
                  <a:srgbClr val="333333"/>
                </a:solidFill>
              </a:rPr>
              <a:t>være</a:t>
            </a:r>
            <a:r>
              <a:rPr lang="en-AU" altLang="de-DE" sz="2000" dirty="0">
                <a:solidFill>
                  <a:srgbClr val="333333"/>
                </a:solidFill>
              </a:rPr>
              <a:t> </a:t>
            </a:r>
            <a:r>
              <a:rPr lang="en-AU" altLang="de-DE" sz="2000" dirty="0" err="1">
                <a:solidFill>
                  <a:srgbClr val="333333"/>
                </a:solidFill>
              </a:rPr>
              <a:t>interessert</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Erik </a:t>
            </a:r>
            <a:r>
              <a:rPr lang="en-AU" altLang="de-DE" sz="2000" dirty="0" err="1">
                <a:solidFill>
                  <a:srgbClr val="333333"/>
                </a:solidFill>
              </a:rPr>
              <a:t>blir</a:t>
            </a:r>
            <a:r>
              <a:rPr lang="en-AU" altLang="de-DE" sz="2000" dirty="0">
                <a:solidFill>
                  <a:srgbClr val="333333"/>
                </a:solidFill>
              </a:rPr>
              <a:t> </a:t>
            </a:r>
            <a:r>
              <a:rPr lang="en-AU" altLang="de-DE" sz="2000" dirty="0" err="1">
                <a:solidFill>
                  <a:srgbClr val="333333"/>
                </a:solidFill>
              </a:rPr>
              <a:t>utvist</a:t>
            </a:r>
            <a:r>
              <a:rPr lang="en-AU" altLang="de-DE" sz="2000" dirty="0">
                <a:solidFill>
                  <a:srgbClr val="333333"/>
                </a:solidFill>
              </a:rPr>
              <a:t> </a:t>
            </a:r>
            <a:r>
              <a:rPr lang="en-AU" altLang="de-DE" sz="2000" dirty="0" err="1">
                <a:solidFill>
                  <a:srgbClr val="333333"/>
                </a:solidFill>
              </a:rPr>
              <a:t>fra</a:t>
            </a:r>
            <a:r>
              <a:rPr lang="en-AU" altLang="de-DE" sz="2000" dirty="0">
                <a:solidFill>
                  <a:srgbClr val="333333"/>
                </a:solidFill>
              </a:rPr>
              <a:t> </a:t>
            </a:r>
            <a:r>
              <a:rPr lang="en-AU" altLang="de-DE" sz="2000" dirty="0" err="1">
                <a:solidFill>
                  <a:srgbClr val="333333"/>
                </a:solidFill>
              </a:rPr>
              <a:t>universitetet</a:t>
            </a:r>
            <a:r>
              <a:rPr lang="en-AU" altLang="de-DE" sz="2000" dirty="0">
                <a:solidFill>
                  <a:srgbClr val="333333"/>
                </a:solidFill>
              </a:rPr>
              <a:t>; </a:t>
            </a:r>
            <a:r>
              <a:rPr lang="en-AU" altLang="de-DE" sz="2000" dirty="0" err="1">
                <a:solidFill>
                  <a:srgbClr val="333333"/>
                </a:solidFill>
              </a:rPr>
              <a:t>hvordan</a:t>
            </a:r>
            <a:r>
              <a:rPr lang="en-AU" altLang="de-DE" sz="2000" dirty="0">
                <a:solidFill>
                  <a:srgbClr val="333333"/>
                </a:solidFill>
              </a:rPr>
              <a:t> </a:t>
            </a:r>
            <a:r>
              <a:rPr lang="en-AU" altLang="de-DE" sz="2000" dirty="0" err="1">
                <a:solidFill>
                  <a:srgbClr val="333333"/>
                </a:solidFill>
              </a:rPr>
              <a:t>fikk</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 </a:t>
            </a:r>
            <a:r>
              <a:rPr lang="en-AU" altLang="de-DE" sz="2000" dirty="0" err="1">
                <a:solidFill>
                  <a:srgbClr val="333333"/>
                </a:solidFill>
              </a:rPr>
              <a:t>tak</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nøklene</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72</a:t>
            </a:fld>
            <a:endParaRPr lang="de-DE" altLang="de-DE"/>
          </a:p>
        </p:txBody>
      </p:sp>
    </p:spTree>
    <p:extLst>
      <p:ext uri="{BB962C8B-B14F-4D97-AF65-F5344CB8AC3E}">
        <p14:creationId xmlns:p14="http://schemas.microsoft.com/office/powerpoint/2010/main" val="14766503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Mange </a:t>
            </a:r>
            <a:r>
              <a:rPr lang="de-DE" altLang="de-DE" sz="2000" dirty="0">
                <a:solidFill>
                  <a:srgbClr val="333333"/>
                </a:solidFill>
              </a:rPr>
              <a:t>(</a:t>
            </a:r>
            <a:r>
              <a:rPr lang="en-AU" altLang="de-DE" sz="2000" dirty="0">
                <a:solidFill>
                  <a:srgbClr val="333333"/>
                </a:solidFill>
              </a:rPr>
              <a:t>men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alle</a:t>
            </a:r>
            <a:r>
              <a:rPr lang="en-AU" altLang="de-DE" sz="2000" dirty="0">
                <a:solidFill>
                  <a:srgbClr val="333333"/>
                </a:solidFill>
              </a:rPr>
              <a:t>!) </a:t>
            </a:r>
            <a:r>
              <a:rPr lang="en-AU" altLang="de-DE" sz="2000" dirty="0" err="1">
                <a:solidFill>
                  <a:srgbClr val="333333"/>
                </a:solidFill>
              </a:rPr>
              <a:t>personer</a:t>
            </a:r>
            <a:r>
              <a:rPr lang="en-AU" altLang="de-DE" sz="2000" dirty="0">
                <a:solidFill>
                  <a:srgbClr val="333333"/>
                </a:solidFill>
              </a:rPr>
              <a:t> med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tendens</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trekke</a:t>
            </a:r>
            <a:r>
              <a:rPr lang="en-AU" altLang="de-DE" sz="2000" dirty="0">
                <a:solidFill>
                  <a:srgbClr val="333333"/>
                </a:solidFill>
              </a:rPr>
              <a:t> </a:t>
            </a:r>
            <a:r>
              <a:rPr lang="en-AU" altLang="de-DE" sz="2000" dirty="0" err="1">
                <a:solidFill>
                  <a:srgbClr val="333333"/>
                </a:solidFill>
              </a:rPr>
              <a:t>forhastede</a:t>
            </a:r>
            <a:r>
              <a:rPr lang="en-AU" altLang="de-DE" sz="2000" dirty="0">
                <a:solidFill>
                  <a:srgbClr val="333333"/>
                </a:solidFill>
              </a:rPr>
              <a:t> </a:t>
            </a:r>
            <a:r>
              <a:rPr lang="en-AU" altLang="de-DE" sz="2000" dirty="0" err="1">
                <a:solidFill>
                  <a:srgbClr val="333333"/>
                </a:solidFill>
              </a:rPr>
              <a:t>slutninger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danne</a:t>
            </a:r>
            <a:r>
              <a:rPr lang="en-AU" altLang="de-DE" sz="2000" dirty="0">
                <a:solidFill>
                  <a:srgbClr val="333333"/>
                </a:solidFill>
              </a:rPr>
              <a:t> </a:t>
            </a:r>
            <a:r>
              <a:rPr lang="en-AU" altLang="de-DE" sz="2000" dirty="0" err="1">
                <a:solidFill>
                  <a:srgbClr val="333333"/>
                </a:solidFill>
              </a:rPr>
              <a:t>ekstreme</a:t>
            </a:r>
            <a:r>
              <a:rPr lang="en-AU" altLang="de-DE" sz="2000" dirty="0">
                <a:solidFill>
                  <a:srgbClr val="333333"/>
                </a:solidFill>
              </a:rPr>
              <a:t> </a:t>
            </a:r>
            <a:r>
              <a:rPr lang="en-AU" altLang="de-DE" sz="2000" dirty="0" err="1">
                <a:solidFill>
                  <a:srgbClr val="333333"/>
                </a:solidFill>
              </a:rPr>
              <a:t>meninger</a:t>
            </a:r>
            <a:r>
              <a:rPr lang="en-AU" altLang="de-DE" sz="2000" dirty="0">
                <a:solidFill>
                  <a:srgbClr val="333333"/>
                </a:solidFill>
              </a:rPr>
              <a:t>. Denne </a:t>
            </a:r>
            <a:r>
              <a:rPr lang="en-AU" altLang="de-DE" sz="2000" dirty="0" err="1">
                <a:solidFill>
                  <a:srgbClr val="333333"/>
                </a:solidFill>
              </a:rPr>
              <a:t>måten</a:t>
            </a:r>
            <a:r>
              <a:rPr lang="en-AU" altLang="de-DE" sz="2000" dirty="0">
                <a:solidFill>
                  <a:srgbClr val="333333"/>
                </a:solidFill>
              </a:rPr>
              <a:t> å </a:t>
            </a:r>
            <a:r>
              <a:rPr lang="en-AU" altLang="de-DE" sz="2000" dirty="0" err="1">
                <a:solidFill>
                  <a:srgbClr val="333333"/>
                </a:solidFill>
              </a:rPr>
              <a:t>resonnere</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øke</a:t>
            </a:r>
            <a:r>
              <a:rPr lang="en-AU" altLang="de-DE" sz="2000" dirty="0">
                <a:solidFill>
                  <a:srgbClr val="333333"/>
                </a:solidFill>
              </a:rPr>
              <a:t> </a:t>
            </a:r>
            <a:r>
              <a:rPr lang="en-AU" altLang="de-DE" sz="2000" dirty="0" err="1">
                <a:solidFill>
                  <a:srgbClr val="333333"/>
                </a:solidFill>
              </a:rPr>
              <a:t>når</a:t>
            </a:r>
            <a:r>
              <a:rPr lang="en-AU" altLang="de-DE" sz="2000" dirty="0">
                <a:solidFill>
                  <a:srgbClr val="333333"/>
                </a:solidFill>
              </a:rPr>
              <a:t> man </a:t>
            </a:r>
            <a:r>
              <a:rPr lang="en-AU" altLang="de-DE" sz="2000" dirty="0" err="1">
                <a:solidFill>
                  <a:srgbClr val="333333"/>
                </a:solidFill>
              </a:rPr>
              <a:t>er</a:t>
            </a:r>
            <a:r>
              <a:rPr lang="en-AU" altLang="de-DE" sz="2000" dirty="0">
                <a:solidFill>
                  <a:srgbClr val="333333"/>
                </a:solidFill>
              </a:rPr>
              <a:t> under press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trenger</a:t>
            </a:r>
            <a:r>
              <a:rPr lang="en-AU" altLang="de-DE" sz="2000" dirty="0">
                <a:solidFill>
                  <a:srgbClr val="333333"/>
                </a:solidFill>
              </a:rPr>
              <a:t> å </a:t>
            </a:r>
            <a:r>
              <a:rPr lang="en-AU" altLang="de-DE" sz="2000" dirty="0" err="1">
                <a:solidFill>
                  <a:srgbClr val="333333"/>
                </a:solidFill>
              </a:rPr>
              <a:t>avreagere</a:t>
            </a:r>
            <a:r>
              <a:rPr lang="en-AU" altLang="de-DE" sz="2000" dirty="0">
                <a:solidFill>
                  <a:srgbClr val="333333"/>
                </a:solidFill>
              </a:rPr>
              <a:t>.</a:t>
            </a:r>
          </a:p>
          <a:p>
            <a:pPr lvl="0" defTabSz="914400" fontAlgn="base"/>
            <a:r>
              <a:rPr lang="en-AU" altLang="de-DE" sz="2000" dirty="0" err="1">
                <a:solidFill>
                  <a:srgbClr val="004992"/>
                </a:solidFill>
              </a:rPr>
              <a:t>Eksempel</a:t>
            </a:r>
            <a:r>
              <a:rPr lang="en-AU" altLang="de-DE" sz="2000" dirty="0">
                <a:solidFill>
                  <a:srgbClr val="004992"/>
                </a:solidFill>
              </a:rPr>
              <a:t> </a:t>
            </a:r>
            <a:r>
              <a:rPr lang="en-AU" altLang="de-DE" sz="2000" dirty="0" err="1">
                <a:solidFill>
                  <a:srgbClr val="004992"/>
                </a:solidFill>
              </a:rPr>
              <a:t>fra</a:t>
            </a:r>
            <a:r>
              <a:rPr lang="en-AU" altLang="de-DE" sz="2000" dirty="0">
                <a:solidFill>
                  <a:srgbClr val="004992"/>
                </a:solidFill>
              </a:rPr>
              <a:t> </a:t>
            </a:r>
            <a:r>
              <a:rPr lang="en-AU" altLang="de-DE" sz="2000" dirty="0" err="1">
                <a:solidFill>
                  <a:srgbClr val="004992"/>
                </a:solidFill>
              </a:rPr>
              <a:t>virkeligheten</a:t>
            </a:r>
            <a:r>
              <a:rPr lang="en-AU" altLang="de-DE" sz="2000" dirty="0">
                <a:solidFill>
                  <a:srgbClr val="004992"/>
                </a:solidFill>
              </a:rPr>
              <a:t>: </a:t>
            </a:r>
            <a:r>
              <a:rPr lang="en-AU" altLang="de-DE" sz="2000" dirty="0">
                <a:solidFill>
                  <a:srgbClr val="333333"/>
                </a:solidFill>
              </a:rPr>
              <a:t>Erik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lyst</a:t>
            </a:r>
            <a:r>
              <a:rPr lang="en-AU" altLang="de-DE" sz="2000" dirty="0">
                <a:solidFill>
                  <a:srgbClr val="333333"/>
                </a:solidFill>
              </a:rPr>
              <a:t> å </a:t>
            </a:r>
            <a:r>
              <a:rPr lang="en-AU" altLang="de-DE" sz="2000" dirty="0" err="1">
                <a:solidFill>
                  <a:srgbClr val="333333"/>
                </a:solidFill>
              </a:rPr>
              <a:t>kjøre</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a:t>
            </a:r>
            <a:r>
              <a:rPr lang="en-AU" altLang="de-DE" sz="2000" dirty="0" err="1">
                <a:solidFill>
                  <a:srgbClr val="333333"/>
                </a:solidFill>
              </a:rPr>
              <a:t>universitetet</a:t>
            </a:r>
            <a:r>
              <a:rPr lang="en-AU" altLang="de-DE" sz="2000" dirty="0">
                <a:solidFill>
                  <a:srgbClr val="333333"/>
                </a:solidFill>
              </a:rPr>
              <a:t>, men </a:t>
            </a:r>
            <a:r>
              <a:rPr lang="en-AU" altLang="de-DE" sz="2000" dirty="0" err="1">
                <a:solidFill>
                  <a:srgbClr val="333333"/>
                </a:solidFill>
              </a:rPr>
              <a:t>finner</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bilnøklene</a:t>
            </a:r>
            <a:r>
              <a:rPr lang="en-AU" altLang="de-DE" sz="2000" dirty="0">
                <a:solidFill>
                  <a:srgbClr val="333333"/>
                </a:solidFill>
              </a:rPr>
              <a:t>. Han </a:t>
            </a:r>
            <a:r>
              <a:rPr lang="en-AU" altLang="de-DE" sz="2000" dirty="0" err="1">
                <a:solidFill>
                  <a:srgbClr val="333333"/>
                </a:solidFill>
              </a:rPr>
              <a:t>tror</a:t>
            </a:r>
            <a:r>
              <a:rPr lang="en-AU" altLang="de-DE" sz="2000" dirty="0">
                <a:solidFill>
                  <a:srgbClr val="333333"/>
                </a:solidFill>
              </a:rPr>
              <a:t> at </a:t>
            </a:r>
            <a:r>
              <a:rPr lang="en-AU" altLang="de-DE" sz="2000" dirty="0" err="1">
                <a:solidFill>
                  <a:srgbClr val="333333"/>
                </a:solidFill>
              </a:rPr>
              <a:t>kontaktpersonen</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stjålet</a:t>
            </a:r>
            <a:r>
              <a:rPr lang="en-AU" altLang="de-DE" sz="2000" dirty="0">
                <a:solidFill>
                  <a:srgbClr val="333333"/>
                </a:solidFill>
              </a:rPr>
              <a:t> </a:t>
            </a:r>
            <a:r>
              <a:rPr lang="en-AU" altLang="de-DE" sz="2000" dirty="0" err="1">
                <a:solidFill>
                  <a:srgbClr val="333333"/>
                </a:solidFill>
              </a:rPr>
              <a:t>nøklene</a:t>
            </a:r>
            <a:r>
              <a:rPr lang="en-AU" altLang="de-DE" sz="2000" dirty="0">
                <a:solidFill>
                  <a:srgbClr val="333333"/>
                </a:solidFill>
              </a:rPr>
              <a:t> for å </a:t>
            </a:r>
            <a:r>
              <a:rPr lang="en-AU" altLang="de-DE" sz="2000" dirty="0" err="1">
                <a:solidFill>
                  <a:srgbClr val="333333"/>
                </a:solidFill>
              </a:rPr>
              <a:t>forhindre</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å </a:t>
            </a:r>
            <a:r>
              <a:rPr lang="en-AU" altLang="de-DE" sz="2000" dirty="0" err="1">
                <a:solidFill>
                  <a:srgbClr val="333333"/>
                </a:solidFill>
              </a:rPr>
              <a:t>kjøre</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a:t>
            </a:r>
            <a:r>
              <a:rPr lang="en-AU" altLang="de-DE" sz="2000" dirty="0" err="1">
                <a:solidFill>
                  <a:srgbClr val="333333"/>
                </a:solidFill>
              </a:rPr>
              <a:t>universietetet</a:t>
            </a:r>
            <a:r>
              <a:rPr lang="en-AU" altLang="de-DE" sz="2000" dirty="0">
                <a:solidFill>
                  <a:srgbClr val="333333"/>
                </a:solidFill>
              </a:rPr>
              <a:t>.</a:t>
            </a:r>
          </a:p>
          <a:p>
            <a:pPr lvl="0" defTabSz="914400" fontAlgn="base"/>
            <a:r>
              <a:rPr lang="en-AU" altLang="de-DE" sz="2000" dirty="0" err="1">
                <a:solidFill>
                  <a:srgbClr val="004992"/>
                </a:solidFill>
              </a:rPr>
              <a:t>Bakgrunn</a:t>
            </a:r>
            <a:r>
              <a:rPr lang="en-AU" altLang="de-DE" sz="2000" dirty="0">
                <a:solidFill>
                  <a:srgbClr val="004992"/>
                </a:solidFill>
              </a:rPr>
              <a:t>: </a:t>
            </a:r>
            <a:r>
              <a:rPr lang="en-AU" altLang="de-DE" sz="2000" dirty="0">
                <a:solidFill>
                  <a:srgbClr val="333333"/>
                </a:solidFill>
              </a:rPr>
              <a:t>Han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overbevist</a:t>
            </a:r>
            <a:r>
              <a:rPr lang="en-AU" altLang="de-DE" sz="2000" dirty="0">
                <a:solidFill>
                  <a:srgbClr val="333333"/>
                </a:solidFill>
              </a:rPr>
              <a:t> om at folk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universitetet</a:t>
            </a:r>
            <a:r>
              <a:rPr lang="en-AU" altLang="de-DE" sz="2000" dirty="0">
                <a:solidFill>
                  <a:srgbClr val="333333"/>
                </a:solidFill>
              </a:rPr>
              <a:t> </a:t>
            </a:r>
            <a:r>
              <a:rPr lang="en-AU" altLang="de-DE" sz="2000" dirty="0" err="1">
                <a:solidFill>
                  <a:srgbClr val="333333"/>
                </a:solidFill>
              </a:rPr>
              <a:t>ønsker</a:t>
            </a:r>
            <a:r>
              <a:rPr lang="en-AU" altLang="de-DE" sz="2000" dirty="0">
                <a:solidFill>
                  <a:srgbClr val="333333"/>
                </a:solidFill>
              </a:rPr>
              <a:t> å </a:t>
            </a:r>
            <a:r>
              <a:rPr lang="en-AU" altLang="de-DE" sz="2000" dirty="0" err="1">
                <a:solidFill>
                  <a:srgbClr val="333333"/>
                </a:solidFill>
              </a:rPr>
              <a:t>utvise</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a:t>
            </a:r>
          </a:p>
          <a:p>
            <a:pPr lvl="0" defTabSz="914400" fontAlgn="base"/>
            <a:r>
              <a:rPr lang="en-AU" altLang="de-DE" sz="2000" dirty="0">
                <a:solidFill>
                  <a:srgbClr val="004992"/>
                </a:solidFill>
              </a:rPr>
              <a:t>Men: </a:t>
            </a:r>
            <a:r>
              <a:rPr lang="en-AU" altLang="de-DE" sz="2000" dirty="0" err="1">
                <a:solidFill>
                  <a:srgbClr val="333333"/>
                </a:solidFill>
              </a:rPr>
              <a:t>Hvorfor</a:t>
            </a:r>
            <a:r>
              <a:rPr lang="en-AU" altLang="de-DE" sz="2000" dirty="0">
                <a:solidFill>
                  <a:srgbClr val="333333"/>
                </a:solidFill>
              </a:rPr>
              <a:t> </a:t>
            </a:r>
            <a:r>
              <a:rPr lang="en-AU" altLang="de-DE" sz="2000" dirty="0" err="1">
                <a:solidFill>
                  <a:srgbClr val="333333"/>
                </a:solidFill>
              </a:rPr>
              <a:t>skulle</a:t>
            </a:r>
            <a:r>
              <a:rPr lang="en-AU" altLang="de-DE" sz="2000" dirty="0">
                <a:solidFill>
                  <a:srgbClr val="333333"/>
                </a:solidFill>
              </a:rPr>
              <a:t> </a:t>
            </a:r>
            <a:r>
              <a:rPr lang="en-AU" altLang="de-DE" sz="2000" dirty="0" err="1">
                <a:solidFill>
                  <a:srgbClr val="333333"/>
                </a:solidFill>
              </a:rPr>
              <a:t>kontaktpersonen</a:t>
            </a:r>
            <a:r>
              <a:rPr lang="en-AU" altLang="de-DE" sz="2000" dirty="0">
                <a:solidFill>
                  <a:srgbClr val="333333"/>
                </a:solidFill>
              </a:rPr>
              <a:t> </a:t>
            </a:r>
            <a:r>
              <a:rPr lang="en-AU" altLang="de-DE" sz="2000" dirty="0" err="1">
                <a:solidFill>
                  <a:srgbClr val="333333"/>
                </a:solidFill>
              </a:rPr>
              <a:t>være</a:t>
            </a:r>
            <a:r>
              <a:rPr lang="en-AU" altLang="de-DE" sz="2000" dirty="0">
                <a:solidFill>
                  <a:srgbClr val="333333"/>
                </a:solidFill>
              </a:rPr>
              <a:t> </a:t>
            </a:r>
            <a:r>
              <a:rPr lang="en-AU" altLang="de-DE" sz="2000" dirty="0" err="1">
                <a:solidFill>
                  <a:srgbClr val="333333"/>
                </a:solidFill>
              </a:rPr>
              <a:t>interessert</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Erik </a:t>
            </a:r>
            <a:r>
              <a:rPr lang="en-AU" altLang="de-DE" sz="2000" dirty="0" err="1">
                <a:solidFill>
                  <a:srgbClr val="333333"/>
                </a:solidFill>
              </a:rPr>
              <a:t>blir</a:t>
            </a:r>
            <a:r>
              <a:rPr lang="en-AU" altLang="de-DE" sz="2000" dirty="0">
                <a:solidFill>
                  <a:srgbClr val="333333"/>
                </a:solidFill>
              </a:rPr>
              <a:t> </a:t>
            </a:r>
            <a:r>
              <a:rPr lang="en-AU" altLang="de-DE" sz="2000" dirty="0" err="1">
                <a:solidFill>
                  <a:srgbClr val="333333"/>
                </a:solidFill>
              </a:rPr>
              <a:t>utvist</a:t>
            </a:r>
            <a:r>
              <a:rPr lang="en-AU" altLang="de-DE" sz="2000" dirty="0">
                <a:solidFill>
                  <a:srgbClr val="333333"/>
                </a:solidFill>
              </a:rPr>
              <a:t> </a:t>
            </a:r>
            <a:r>
              <a:rPr lang="en-AU" altLang="de-DE" sz="2000" dirty="0" err="1">
                <a:solidFill>
                  <a:srgbClr val="333333"/>
                </a:solidFill>
              </a:rPr>
              <a:t>fra</a:t>
            </a:r>
            <a:r>
              <a:rPr lang="en-AU" altLang="de-DE" sz="2000" dirty="0">
                <a:solidFill>
                  <a:srgbClr val="333333"/>
                </a:solidFill>
              </a:rPr>
              <a:t> </a:t>
            </a:r>
            <a:r>
              <a:rPr lang="en-AU" altLang="de-DE" sz="2000" dirty="0" err="1">
                <a:solidFill>
                  <a:srgbClr val="333333"/>
                </a:solidFill>
              </a:rPr>
              <a:t>universitetet</a:t>
            </a:r>
            <a:r>
              <a:rPr lang="en-AU" altLang="de-DE" sz="2000" dirty="0">
                <a:solidFill>
                  <a:srgbClr val="333333"/>
                </a:solidFill>
              </a:rPr>
              <a:t>; </a:t>
            </a:r>
            <a:r>
              <a:rPr lang="en-AU" altLang="de-DE" sz="2000" dirty="0" err="1">
                <a:solidFill>
                  <a:srgbClr val="333333"/>
                </a:solidFill>
              </a:rPr>
              <a:t>hvordan</a:t>
            </a:r>
            <a:r>
              <a:rPr lang="en-AU" altLang="de-DE" sz="2000" dirty="0">
                <a:solidFill>
                  <a:srgbClr val="333333"/>
                </a:solidFill>
              </a:rPr>
              <a:t> </a:t>
            </a:r>
            <a:r>
              <a:rPr lang="en-AU" altLang="de-DE" sz="2000" dirty="0" err="1">
                <a:solidFill>
                  <a:srgbClr val="333333"/>
                </a:solidFill>
              </a:rPr>
              <a:t>fikk</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 </a:t>
            </a:r>
            <a:r>
              <a:rPr lang="en-AU" altLang="de-DE" sz="2000" dirty="0" err="1">
                <a:solidFill>
                  <a:srgbClr val="333333"/>
                </a:solidFill>
              </a:rPr>
              <a:t>tak</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nøklene</a:t>
            </a:r>
            <a:r>
              <a:rPr lang="en-AU" altLang="de-DE" sz="2000" dirty="0">
                <a:solidFill>
                  <a:srgbClr val="333333"/>
                </a:solidFill>
              </a:rPr>
              <a:t>?</a:t>
            </a:r>
          </a:p>
          <a:p>
            <a:pPr lvl="0" defTabSz="914400" fontAlgn="base"/>
            <a:r>
              <a:rPr lang="en-AU" altLang="de-DE" sz="2000" dirty="0" err="1">
                <a:solidFill>
                  <a:srgbClr val="333333"/>
                </a:solidFill>
              </a:rPr>
              <a:t>Før</a:t>
            </a:r>
            <a:r>
              <a:rPr lang="en-AU" altLang="de-DE" sz="2000" dirty="0">
                <a:solidFill>
                  <a:srgbClr val="333333"/>
                </a:solidFill>
              </a:rPr>
              <a:t> du </a:t>
            </a:r>
            <a:r>
              <a:rPr lang="en-AU" altLang="de-DE" sz="2000" dirty="0" err="1">
                <a:solidFill>
                  <a:srgbClr val="333333"/>
                </a:solidFill>
              </a:rPr>
              <a:t>kommer</a:t>
            </a:r>
            <a:r>
              <a:rPr lang="en-AU" altLang="de-DE" sz="2000" dirty="0">
                <a:solidFill>
                  <a:srgbClr val="333333"/>
                </a:solidFill>
              </a:rPr>
              <a:t> med </a:t>
            </a:r>
            <a:r>
              <a:rPr lang="en-AU" altLang="de-DE" sz="2000" dirty="0" err="1">
                <a:solidFill>
                  <a:srgbClr val="333333"/>
                </a:solidFill>
              </a:rPr>
              <a:t>alvorlige</a:t>
            </a:r>
            <a:r>
              <a:rPr lang="en-AU" altLang="de-DE" sz="2000" dirty="0">
                <a:solidFill>
                  <a:srgbClr val="333333"/>
                </a:solidFill>
              </a:rPr>
              <a:t> </a:t>
            </a:r>
            <a:r>
              <a:rPr lang="en-AU" altLang="de-DE" sz="2000" dirty="0" err="1">
                <a:solidFill>
                  <a:srgbClr val="333333"/>
                </a:solidFill>
              </a:rPr>
              <a:t>beskyldninger</a:t>
            </a:r>
            <a:r>
              <a:rPr lang="en-AU" altLang="de-DE" sz="2000" dirty="0">
                <a:solidFill>
                  <a:srgbClr val="333333"/>
                </a:solidFill>
              </a:rPr>
              <a:t>, </a:t>
            </a:r>
            <a:r>
              <a:rPr lang="en-AU" altLang="de-DE" sz="2000" dirty="0" err="1">
                <a:solidFill>
                  <a:srgbClr val="333333"/>
                </a:solidFill>
              </a:rPr>
              <a:t>bør</a:t>
            </a:r>
            <a:r>
              <a:rPr lang="en-AU" altLang="de-DE" sz="2000" dirty="0">
                <a:solidFill>
                  <a:srgbClr val="333333"/>
                </a:solidFill>
              </a:rPr>
              <a:t> du </a:t>
            </a:r>
            <a:r>
              <a:rPr lang="en-AU" altLang="de-DE" sz="2000" dirty="0" err="1">
                <a:solidFill>
                  <a:srgbClr val="333333"/>
                </a:solidFill>
              </a:rPr>
              <a:t>samle</a:t>
            </a:r>
            <a:r>
              <a:rPr lang="en-AU" altLang="de-DE" sz="2000" dirty="0">
                <a:solidFill>
                  <a:srgbClr val="333333"/>
                </a:solidFill>
              </a:rPr>
              <a:t> inn </a:t>
            </a:r>
            <a:r>
              <a:rPr lang="en-AU" altLang="de-DE" sz="2000" dirty="0" err="1">
                <a:solidFill>
                  <a:srgbClr val="333333"/>
                </a:solidFill>
              </a:rPr>
              <a:t>informasjon</a:t>
            </a:r>
            <a:r>
              <a:rPr lang="en-AU" altLang="de-DE" sz="2000" dirty="0">
                <a:solidFill>
                  <a:srgbClr val="333333"/>
                </a:solidFill>
              </a:rPr>
              <a:t> </a:t>
            </a:r>
            <a:r>
              <a:rPr lang="en-AU" altLang="de-DE" sz="2000" dirty="0" err="1">
                <a:solidFill>
                  <a:srgbClr val="333333"/>
                </a:solidFill>
              </a:rPr>
              <a:t>fra</a:t>
            </a:r>
            <a:r>
              <a:rPr lang="en-AU" altLang="de-DE" sz="2000" dirty="0">
                <a:solidFill>
                  <a:srgbClr val="333333"/>
                </a:solidFill>
              </a:rPr>
              <a:t> </a:t>
            </a:r>
            <a:r>
              <a:rPr lang="en-AU" altLang="de-DE" sz="2000" dirty="0" err="1">
                <a:solidFill>
                  <a:srgbClr val="333333"/>
                </a:solidFill>
              </a:rPr>
              <a:t>så</a:t>
            </a:r>
            <a:r>
              <a:rPr lang="en-AU" altLang="de-DE" sz="2000" dirty="0">
                <a:solidFill>
                  <a:srgbClr val="333333"/>
                </a:solidFill>
              </a:rPr>
              <a:t> mange </a:t>
            </a:r>
            <a:r>
              <a:rPr lang="en-AU" altLang="de-DE" sz="2000" dirty="0" err="1">
                <a:solidFill>
                  <a:srgbClr val="333333"/>
                </a:solidFill>
              </a:rPr>
              <a:t>kilder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mulig</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diskutere</a:t>
            </a:r>
            <a:r>
              <a:rPr lang="en-AU" altLang="de-DE" sz="2000" dirty="0">
                <a:solidFill>
                  <a:srgbClr val="333333"/>
                </a:solidFill>
              </a:rPr>
              <a:t> </a:t>
            </a:r>
            <a:r>
              <a:rPr lang="en-AU" altLang="de-DE" sz="2000" dirty="0" err="1">
                <a:solidFill>
                  <a:srgbClr val="333333"/>
                </a:solidFill>
              </a:rPr>
              <a:t>ulike</a:t>
            </a:r>
            <a:r>
              <a:rPr lang="en-AU" altLang="de-DE" sz="2000" dirty="0">
                <a:solidFill>
                  <a:srgbClr val="333333"/>
                </a:solidFill>
              </a:rPr>
              <a:t> </a:t>
            </a:r>
            <a:r>
              <a:rPr lang="en-AU" altLang="de-DE" sz="2000" dirty="0" err="1">
                <a:solidFill>
                  <a:srgbClr val="333333"/>
                </a:solidFill>
              </a:rPr>
              <a:t>forklaringer</a:t>
            </a:r>
            <a:r>
              <a:rPr lang="en-AU" altLang="de-DE" sz="2000" dirty="0">
                <a:solidFill>
                  <a:srgbClr val="333333"/>
                </a:solidFill>
              </a:rPr>
              <a:t> med </a:t>
            </a:r>
            <a:r>
              <a:rPr lang="en-AU" altLang="de-DE" sz="2000" dirty="0" err="1">
                <a:solidFill>
                  <a:srgbClr val="333333"/>
                </a:solidFill>
              </a:rPr>
              <a:t>mennesker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du </a:t>
            </a:r>
            <a:r>
              <a:rPr lang="en-AU" altLang="de-DE" sz="2000" dirty="0" err="1">
                <a:solidFill>
                  <a:srgbClr val="333333"/>
                </a:solidFill>
              </a:rPr>
              <a:t>stoler</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73</a:t>
            </a:fld>
            <a:endParaRPr lang="de-DE" altLang="de-DE"/>
          </a:p>
        </p:txBody>
      </p:sp>
    </p:spTree>
    <p:extLst>
      <p:ext uri="{BB962C8B-B14F-4D97-AF65-F5344CB8AC3E}">
        <p14:creationId xmlns:p14="http://schemas.microsoft.com/office/powerpoint/2010/main" val="8861939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b-NO"/>
              <a:t>Metakognitív Tréning 7 – Å trekke forhastede slutninger II</a:t>
            </a:r>
            <a:endParaRPr lang="de-DE"/>
          </a:p>
        </p:txBody>
      </p:sp>
      <p:sp>
        <p:nvSpPr>
          <p:cNvPr id="8" name="Slide Number Placeholder 7"/>
          <p:cNvSpPr>
            <a:spLocks noGrp="1"/>
          </p:cNvSpPr>
          <p:nvPr>
            <p:ph type="sldNum" sz="quarter" idx="12"/>
          </p:nvPr>
        </p:nvSpPr>
        <p:spPr/>
        <p:txBody>
          <a:bodyPr/>
          <a:lstStyle/>
          <a:p>
            <a:fld id="{66A744E4-FC54-4805-998D-D07251ABB264}" type="slidenum">
              <a:rPr lang="de-DE" altLang="de-DE" smtClean="0"/>
              <a:pPr/>
              <a:t>74</a:t>
            </a:fld>
            <a:endParaRPr lang="de-DE" altLang="de-DE"/>
          </a:p>
        </p:txBody>
      </p:sp>
    </p:spTree>
    <p:extLst>
      <p:ext uri="{BB962C8B-B14F-4D97-AF65-F5344CB8AC3E}">
        <p14:creationId xmlns:p14="http://schemas.microsoft.com/office/powerpoint/2010/main" val="31969279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267938879"/>
              </p:ext>
            </p:extLst>
          </p:nvPr>
        </p:nvGraphicFramePr>
        <p:xfrm>
          <a:off x="408954" y="2011680"/>
          <a:ext cx="11375999" cy="305524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6924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Forsiden</a:t>
                      </a:r>
                      <a:r>
                        <a:rPr lang="en-US" sz="1000" kern="1200" dirty="0">
                          <a:solidFill>
                            <a:schemeClr val="dk1"/>
                          </a:solidFill>
                          <a:effectLst/>
                          <a:latin typeface="+mn-lt"/>
                          <a:ea typeface="+mn-ea"/>
                          <a:cs typeface="+mn-cs"/>
                        </a:rPr>
                        <a:t> av </a:t>
                      </a:r>
                      <a:r>
                        <a:rPr lang="en-US" sz="1000" kern="1200" dirty="0" err="1">
                          <a:solidFill>
                            <a:schemeClr val="dk1"/>
                          </a:solidFill>
                          <a:effectLst/>
                          <a:latin typeface="+mn-lt"/>
                          <a:ea typeface="+mn-ea"/>
                          <a:cs typeface="+mn-cs"/>
                        </a:rPr>
                        <a:t>magasinet</a:t>
                      </a:r>
                      <a:endParaRPr lang="en-US"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i="1" kern="1200" dirty="0">
                          <a:solidFill>
                            <a:schemeClr val="dk1"/>
                          </a:solidFill>
                          <a:effectLst/>
                          <a:latin typeface="+mn-lt"/>
                          <a:ea typeface="+mn-ea"/>
                          <a:cs typeface="+mn-cs"/>
                        </a:rPr>
                        <a:t>Stern</a:t>
                      </a:r>
                      <a:r>
                        <a:rPr lang="en-US" sz="1000" kern="1200" dirty="0">
                          <a:solidFill>
                            <a:schemeClr val="dk1"/>
                          </a:solidFill>
                          <a:effectLst/>
                          <a:latin typeface="+mn-lt"/>
                          <a:ea typeface="+mn-ea"/>
                          <a:cs typeface="+mn-cs"/>
                        </a:rPr>
                        <a:t>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a:t>
                      </a:r>
                      <a:r>
                        <a:rPr lang="de-DE" sz="1000" b="0" u="none" kern="1200">
                          <a:solidFill>
                            <a:schemeClr val="dk1"/>
                          </a:solidFill>
                          <a:effectLst/>
                          <a:latin typeface="+mn-lt"/>
                          <a:ea typeface="+mn-ea"/>
                          <a:cs typeface="+mn-cs"/>
                        </a:rPr>
                        <a:t>–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a:solidFill>
                            <a:schemeClr val="dk1"/>
                          </a:solidFill>
                          <a:effectLst/>
                          <a:latin typeface="+mn-lt"/>
                          <a:ea typeface="+mn-ea"/>
                          <a:cs typeface="+mn-cs"/>
                        </a:rPr>
                        <a:t> </a:t>
                      </a:r>
                      <a:r>
                        <a:rPr lang="de-DE" sz="1000" b="0" u="none" kern="1200" dirty="0">
                          <a:solidFill>
                            <a:schemeClr val="dk1"/>
                          </a:solidFill>
                          <a:effectLst/>
                          <a:latin typeface="+mn-lt"/>
                          <a:ea typeface="+mn-ea"/>
                          <a:cs typeface="+mn-cs"/>
                        </a:rPr>
                        <a:t>(ghi-dc.org)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nb-NO" sz="1000" kern="1200" dirty="0">
                          <a:solidFill>
                            <a:schemeClr val="dk1"/>
                          </a:solidFill>
                          <a:effectLst/>
                          <a:latin typeface="+mn-lt"/>
                          <a:ea typeface="+mn-ea"/>
                          <a:cs typeface="+mn-cs"/>
                        </a:rPr>
                        <a:t>Dette arbeidet er tillatt gjengitt i tråd med en </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nb-NO" sz="1000" kern="1200" dirty="0">
                          <a:solidFill>
                            <a:schemeClr val="dk1"/>
                          </a:solidFill>
                          <a:effectLst/>
                          <a:latin typeface="+mn-lt"/>
                          <a:ea typeface="+mn-ea"/>
                          <a:cs typeface="+mn-cs"/>
                        </a:rPr>
                        <a:t>«fair use policy». Kontakt oss hvis du mistenker brudd</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nb-NO" sz="1000" kern="1200" dirty="0">
                          <a:solidFill>
                            <a:schemeClr val="dk1"/>
                          </a:solidFill>
                          <a:effectLst/>
                          <a:latin typeface="+mn-lt"/>
                          <a:ea typeface="+mn-ea"/>
                          <a:cs typeface="+mn-cs"/>
                        </a:rPr>
                        <a:t>på copyrightbestemmelser</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chemeClr val="dk1"/>
                          </a:solidFill>
                          <a:effectLst/>
                          <a:latin typeface="+mn-lt"/>
                          <a:ea typeface="+mn-ea"/>
                          <a:cs typeface="+mn-cs"/>
                        </a:rPr>
                        <a:t>Forsiden</a:t>
                      </a:r>
                      <a:r>
                        <a:rPr lang="en-US" sz="1000" kern="1200" dirty="0">
                          <a:solidFill>
                            <a:schemeClr val="dk1"/>
                          </a:solidFill>
                          <a:effectLst/>
                          <a:latin typeface="+mn-lt"/>
                          <a:ea typeface="+mn-ea"/>
                          <a:cs typeface="+mn-cs"/>
                        </a:rPr>
                        <a:t> av </a:t>
                      </a:r>
                      <a:r>
                        <a:rPr lang="en-US" sz="1000" kern="1200" dirty="0" err="1">
                          <a:solidFill>
                            <a:schemeClr val="dk1"/>
                          </a:solidFill>
                          <a:effectLst/>
                          <a:latin typeface="+mn-lt"/>
                          <a:ea typeface="+mn-ea"/>
                          <a:cs typeface="+mn-cs"/>
                        </a:rPr>
                        <a:t>magasinet</a:t>
                      </a:r>
                      <a:r>
                        <a:rPr lang="en-US" sz="1000" kern="1200" dirty="0">
                          <a:solidFill>
                            <a:schemeClr val="dk1"/>
                          </a:solidFill>
                          <a:effectLst/>
                          <a:latin typeface="+mn-lt"/>
                          <a:ea typeface="+mn-ea"/>
                          <a:cs typeface="+mn-cs"/>
                        </a:rPr>
                        <a:t> </a:t>
                      </a:r>
                      <a:r>
                        <a:rPr lang="en-US" sz="100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a:t>
                      </a:r>
                      <a:r>
                        <a:rPr kumimoji="0" lang="de-DE" sz="1000" b="0" i="0" u="none" strike="noStrike" cap="none" normalizeH="0" baseline="0" dirty="0" err="1">
                          <a:ln>
                            <a:noFill/>
                          </a:ln>
                          <a:solidFill>
                            <a:srgbClr val="333333"/>
                          </a:solidFill>
                          <a:effectLst/>
                          <a:latin typeface="Calibri Light"/>
                          <a:cs typeface="Times New Roman" pitchFamily="18" charset="0"/>
                        </a:rPr>
                        <a:t>cigarette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boxes</a:t>
                      </a:r>
                      <a:r>
                        <a:rPr kumimoji="0" lang="de-DE" sz="1000" b="0" i="0" u="none" strike="noStrike" cap="none" normalizeH="0" baseline="0" dirty="0">
                          <a:ln>
                            <a:noFill/>
                          </a:ln>
                          <a:solidFill>
                            <a:srgbClr val="333333"/>
                          </a:solidFill>
                          <a:effectLst/>
                          <a:latin typeface="Calibri Light"/>
                          <a:cs typeface="Times New Roman" pitchFamily="18" charset="0"/>
                        </a:rPr>
                        <a:t>/Marlboro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379DF21B-56AA-47A9-A537-3A2C403F6EBC}" type="slidenum">
              <a:rPr lang="de-DE" altLang="de-DE" smtClean="0"/>
              <a:pPr/>
              <a:t>75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the "fair use" 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45624260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Konspirasjonsteoretikere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dirty="0" err="1">
                          <a:solidFill>
                            <a:srgbClr val="333333"/>
                          </a:solidFill>
                          <a:latin typeface="Calibri Light"/>
                        </a:rPr>
                        <a:t>Argumenter</a:t>
                      </a:r>
                      <a:r>
                        <a:rPr lang="en-US" sz="2000" b="0" i="0" u="none" dirty="0">
                          <a:solidFill>
                            <a:srgbClr val="333333"/>
                          </a:solidFill>
                          <a:latin typeface="Calibri Light"/>
                        </a:rPr>
                        <a:t> for?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76</a:t>
            </a:fld>
            <a:endParaRPr lang="de-DE" altLang="de-DE"/>
          </a:p>
        </p:txBody>
      </p:sp>
    </p:spTree>
    <p:extLst>
      <p:ext uri="{BB962C8B-B14F-4D97-AF65-F5344CB8AC3E}">
        <p14:creationId xmlns:p14="http://schemas.microsoft.com/office/powerpoint/2010/main" val="14231451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559658610"/>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Konspirasjonsteoretikere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nb-NO" sz="2000" b="0" i="0" u="none" dirty="0">
                          <a:solidFill>
                            <a:srgbClr val="333333"/>
                          </a:solidFill>
                          <a:latin typeface="Calibri Light"/>
                        </a:rPr>
                        <a:t>USAs angivelige motiver:</a:t>
                      </a:r>
                    </a:p>
                    <a:p>
                      <a:pPr marL="457200" indent="-457200">
                        <a:lnSpc>
                          <a:spcPct val="100000"/>
                        </a:lnSpc>
                        <a:spcBef>
                          <a:spcPts val="1200"/>
                        </a:spcBef>
                        <a:buFont typeface="+mj-lt"/>
                        <a:buAutoNum type="arabicPeriod"/>
                      </a:pPr>
                      <a:r>
                        <a:rPr lang="nb-NO" sz="2000" b="0" i="0" u="none">
                          <a:solidFill>
                            <a:srgbClr val="333333"/>
                          </a:solidFill>
                          <a:latin typeface="Calibri Light"/>
                        </a:rPr>
                        <a:t>“Teknologisk seier” </a:t>
                      </a:r>
                      <a:r>
                        <a:rPr lang="nb-NO" sz="2000" b="0" i="0" u="none" dirty="0">
                          <a:solidFill>
                            <a:srgbClr val="333333"/>
                          </a:solidFill>
                          <a:latin typeface="Calibri Light"/>
                        </a:rPr>
                        <a:t>i romkappløpet mot Sovjetunionen som tidligere hadde lyktes i å sende en satelitt ut i verdensrommet</a:t>
                      </a:r>
                    </a:p>
                    <a:p>
                      <a:pPr marL="457200" indent="-457200">
                        <a:lnSpc>
                          <a:spcPct val="100000"/>
                        </a:lnSpc>
                        <a:spcBef>
                          <a:spcPts val="1200"/>
                        </a:spcBef>
                        <a:buFont typeface="+mj-lt"/>
                        <a:buAutoNum type="arabicPeriod"/>
                      </a:pPr>
                      <a:r>
                        <a:rPr lang="nb-NO" sz="2000" b="0" i="0" u="none" dirty="0">
                          <a:solidFill>
                            <a:srgbClr val="333333"/>
                          </a:solidFill>
                          <a:latin typeface="Calibri Light"/>
                        </a:rPr>
                        <a:t>Fjerne oppmerksomheten rundt krigen i Vietnam</a:t>
                      </a:r>
                    </a:p>
                    <a:p>
                      <a:pPr marL="457200" indent="-457200">
                        <a:lnSpc>
                          <a:spcPct val="100000"/>
                        </a:lnSpc>
                        <a:spcBef>
                          <a:spcPts val="1200"/>
                        </a:spcBef>
                        <a:buFont typeface="+mj-lt"/>
                        <a:buAutoNum type="arabicPeriod"/>
                      </a:pPr>
                      <a:r>
                        <a:rPr lang="nb-NO" sz="2000" b="0" i="0" u="none" dirty="0">
                          <a:solidFill>
                            <a:srgbClr val="333333"/>
                          </a:solidFill>
                          <a:latin typeface="Calibri Light"/>
                        </a:rPr>
                        <a:t>NASA selv sto for bløffen fordi de var redd for at regjeringen skulle kutte budsjettstøtten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77</a:t>
            </a:fld>
            <a:endParaRPr lang="de-DE" altLang="de-DE"/>
          </a:p>
        </p:txBody>
      </p:sp>
    </p:spTree>
    <p:extLst>
      <p:ext uri="{BB962C8B-B14F-4D97-AF65-F5344CB8AC3E}">
        <p14:creationId xmlns:p14="http://schemas.microsoft.com/office/powerpoint/2010/main" val="11717675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7473146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For:</a:t>
                      </a:r>
                      <a:r>
                        <a:rPr kumimoji="0" lang="de-DE" sz="1800" b="0"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78</a:t>
            </a:fld>
            <a:endParaRPr lang="de-DE" altLang="de-DE"/>
          </a:p>
        </p:txBody>
      </p:sp>
    </p:spTree>
    <p:extLst>
      <p:ext uri="{BB962C8B-B14F-4D97-AF65-F5344CB8AC3E}">
        <p14:creationId xmlns:p14="http://schemas.microsoft.com/office/powerpoint/2010/main" val="16162898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368440641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dirty="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nb-NO"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nb-NO" sz="1800" b="0" i="0" u="none" strike="noStrike" cap="none" normalizeH="0" baseline="0">
                          <a:ln>
                            <a:noFill/>
                          </a:ln>
                          <a:solidFill>
                            <a:srgbClr val="333333"/>
                          </a:solidFill>
                          <a:effectLst/>
                          <a:latin typeface="Calibri Light"/>
                          <a:cs typeface="Times New Roman" pitchFamily="18" charset="0"/>
                        </a:rPr>
                        <a:t>“Blafrende flagg”: </a:t>
                      </a:r>
                      <a:r>
                        <a:rPr kumimoji="0" lang="nb-NO" sz="1800" b="0" i="0" u="none" strike="noStrike" cap="none" normalizeH="0" baseline="0" dirty="0">
                          <a:ln>
                            <a:noFill/>
                          </a:ln>
                          <a:solidFill>
                            <a:srgbClr val="333333"/>
                          </a:solidFill>
                          <a:effectLst/>
                          <a:latin typeface="Calibri Light"/>
                          <a:cs typeface="Times New Roman" pitchFamily="18" charset="0"/>
                        </a:rPr>
                        <a:t>umulig fordi det ikke er noen atmosfære/vær på månen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nb-NO" sz="1800" b="0" i="0" u="none" strike="noStrike" cap="none" normalizeH="0" baseline="0" dirty="0">
                          <a:ln>
                            <a:noFill/>
                          </a:ln>
                          <a:solidFill>
                            <a:srgbClr val="333333"/>
                          </a:solidFill>
                          <a:effectLst/>
                          <a:latin typeface="Calibri Light"/>
                          <a:cs typeface="Times New Roman" pitchFamily="18" charset="0"/>
                        </a:rPr>
                        <a:t>Bilder av en himmel uten stjerner og ujevne skygger tyder på produksjon i et filmstudio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nb-NO" sz="1800" b="0" i="0" u="none" strike="noStrike" cap="none" normalizeH="0" baseline="0" dirty="0">
                          <a:ln>
                            <a:noFill/>
                          </a:ln>
                          <a:solidFill>
                            <a:srgbClr val="333333"/>
                          </a:solidFill>
                          <a:effectLst/>
                          <a:latin typeface="Calibri Light"/>
                          <a:cs typeface="Times New Roman" pitchFamily="18" charset="0"/>
                        </a:rPr>
                        <a:t>Astronaut Armstrongs beskjed på radioen: Han svarte for raskt på president Nixons siste setning. Radiosignaler bruker lengre tid til jorden enn tiden det tok Armstrong å svare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79</a:t>
            </a:fld>
            <a:endParaRPr lang="de-DE" altLang="de-DE"/>
          </a:p>
        </p:txBody>
      </p:sp>
    </p:spTree>
    <p:extLst>
      <p:ext uri="{BB962C8B-B14F-4D97-AF65-F5344CB8AC3E}">
        <p14:creationId xmlns:p14="http://schemas.microsoft.com/office/powerpoint/2010/main" val="14528463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9583130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Mot:</a:t>
                      </a:r>
                      <a:r>
                        <a:rPr kumimoji="0" lang="de-DE" sz="1800" b="0"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endParaRPr kumimoji="0" lang="de-DE" sz="18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80</a:t>
            </a:fld>
            <a:endParaRPr lang="de-DE" altLang="de-DE"/>
          </a:p>
        </p:txBody>
      </p:sp>
    </p:spTree>
    <p:extLst>
      <p:ext uri="{BB962C8B-B14F-4D97-AF65-F5344CB8AC3E}">
        <p14:creationId xmlns:p14="http://schemas.microsoft.com/office/powerpoint/2010/main" val="39836514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52584317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Vandrehistorie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For &amp; Mot</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“Bevis”</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1800" b="0" i="0" u="none" strike="noStrike" cap="none" normalizeH="0" baseline="0">
                          <a:ln>
                            <a:noFill/>
                          </a:ln>
                          <a:solidFill>
                            <a:srgbClr val="333333"/>
                          </a:solidFill>
                          <a:effectLst/>
                          <a:latin typeface="Calibri Light"/>
                        </a:rPr>
                        <a:t>Månelandingen i 1969 fant angivelig aldri sted. Den var en bløff.</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nb-NO" sz="1800" b="1" i="0" u="none" dirty="0">
                          <a:solidFill>
                            <a:srgbClr val="333333"/>
                          </a:solidFill>
                          <a:latin typeface="Calibri Light"/>
                        </a:rPr>
                        <a:t>Mot:</a:t>
                      </a:r>
                    </a:p>
                    <a:p>
                      <a:pPr marL="342900" indent="-342900">
                        <a:lnSpc>
                          <a:spcPct val="100000"/>
                        </a:lnSpc>
                        <a:spcBef>
                          <a:spcPts val="1200"/>
                        </a:spcBef>
                        <a:buFont typeface="+mj-lt"/>
                        <a:buAutoNum type="arabicPeriod"/>
                      </a:pPr>
                      <a:r>
                        <a:rPr lang="nb-NO" sz="1800" b="0" i="0" u="none" dirty="0">
                          <a:solidFill>
                            <a:srgbClr val="333333"/>
                          </a:solidFill>
                          <a:latin typeface="Calibri Light"/>
                        </a:rPr>
                        <a:t>Flaggets blafring skyldtes at stangen ble boret ned i månens overflate og en støttepinne som holdt flagget oppe i vannrett posisjon </a:t>
                      </a:r>
                    </a:p>
                    <a:p>
                      <a:pPr marL="342900" indent="-342900">
                        <a:lnSpc>
                          <a:spcPct val="100000"/>
                        </a:lnSpc>
                        <a:spcBef>
                          <a:spcPts val="1200"/>
                        </a:spcBef>
                        <a:buFont typeface="+mj-lt"/>
                        <a:buAutoNum type="arabicPeriod"/>
                      </a:pPr>
                      <a:r>
                        <a:rPr lang="nb-NO" sz="1800" b="0" i="0" u="none" dirty="0">
                          <a:solidFill>
                            <a:srgbClr val="333333"/>
                          </a:solidFill>
                          <a:latin typeface="Calibri Light"/>
                        </a:rPr>
                        <a:t>Fotografier tatt om natten registrerer ikke svake lyskilder på grunn av </a:t>
                      </a:r>
                      <a:r>
                        <a:rPr lang="nb-NO" sz="1800" b="0" i="0" u="none">
                          <a:solidFill>
                            <a:srgbClr val="333333"/>
                          </a:solidFill>
                          <a:latin typeface="Calibri Light"/>
                        </a:rPr>
                        <a:t>eksponeringstiden </a:t>
                      </a:r>
                      <a:r>
                        <a:rPr lang="nb-NO" sz="1800" b="0" i="0" u="none">
                          <a:solidFill>
                            <a:srgbClr val="333333"/>
                          </a:solidFill>
                          <a:latin typeface="Times New Roman"/>
                        </a:rPr>
                        <a:t>→</a:t>
                      </a:r>
                      <a:r>
                        <a:rPr lang="nb-NO" sz="1800" b="0" i="0" u="none">
                          <a:solidFill>
                            <a:srgbClr val="333333"/>
                          </a:solidFill>
                          <a:latin typeface="Calibri Light"/>
                        </a:rPr>
                        <a:t> </a:t>
                      </a:r>
                      <a:r>
                        <a:rPr lang="nb-NO" sz="1800" b="0" i="0" u="none" dirty="0">
                          <a:solidFill>
                            <a:srgbClr val="333333"/>
                          </a:solidFill>
                          <a:latin typeface="Calibri Light"/>
                        </a:rPr>
                        <a:t>ingen stjerner</a:t>
                      </a:r>
                    </a:p>
                    <a:p>
                      <a:pPr marL="342900" indent="-342900">
                        <a:lnSpc>
                          <a:spcPct val="100000"/>
                        </a:lnSpc>
                        <a:spcBef>
                          <a:spcPts val="1200"/>
                        </a:spcBef>
                        <a:buFont typeface="+mj-lt"/>
                        <a:buAutoNum type="arabicPeriod"/>
                      </a:pPr>
                      <a:r>
                        <a:rPr lang="nb-NO" sz="1800" b="0" i="0" u="none" dirty="0">
                          <a:solidFill>
                            <a:srgbClr val="333333"/>
                          </a:solidFill>
                          <a:latin typeface="Calibri Light"/>
                        </a:rPr>
                        <a:t>Ujevne skygger ble forårsaket av månens ujevne overflate</a:t>
                      </a:r>
                    </a:p>
                    <a:p>
                      <a:pPr marL="342900" indent="-342900">
                        <a:lnSpc>
                          <a:spcPct val="100000"/>
                        </a:lnSpc>
                        <a:spcBef>
                          <a:spcPts val="1200"/>
                        </a:spcBef>
                        <a:buFont typeface="+mj-lt"/>
                        <a:buAutoNum type="arabicPeriod"/>
                      </a:pPr>
                      <a:r>
                        <a:rPr lang="nb-NO" sz="1800" b="0" i="0" u="none" dirty="0">
                          <a:solidFill>
                            <a:srgbClr val="333333"/>
                          </a:solidFill>
                          <a:latin typeface="Calibri Light"/>
                        </a:rPr>
                        <a:t>Intervjuet hadde blitt redigert slik at de opprinnelige pausene i dialogen mellom Nixon og Armstrong ble kuttet</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81</a:t>
            </a:fld>
            <a:endParaRPr lang="de-DE" altLang="de-DE"/>
          </a:p>
        </p:txBody>
      </p:sp>
    </p:spTree>
    <p:extLst>
      <p:ext uri="{BB962C8B-B14F-4D97-AF65-F5344CB8AC3E}">
        <p14:creationId xmlns:p14="http://schemas.microsoft.com/office/powerpoint/2010/main" val="24044956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Å trekke forhastede slutninger: i praksis</a:t>
            </a:r>
            <a:br>
              <a:rPr lang="nb-NO" sz="3600">
                <a:solidFill>
                  <a:srgbClr val="004992"/>
                </a:solidFill>
                <a:latin typeface="+mn-lt"/>
                <a:ea typeface="+mn-ea"/>
                <a:cs typeface="+mn-cs"/>
              </a:rPr>
            </a:br>
            <a:r>
              <a:rPr lang="nb-NO">
                <a:solidFill>
                  <a:srgbClr val="004992"/>
                </a:solidFill>
                <a:latin typeface="+mn-lt"/>
                <a:ea typeface="+mn-ea"/>
                <a:cs typeface="+mn-cs"/>
              </a:rPr>
              <a:t>- Vandrehistorier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Nei!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nb-NO" sz="2200" b="0" dirty="0">
                <a:solidFill>
                  <a:srgbClr val="000000"/>
                </a:solidFill>
                <a:latin typeface="Calibri Light"/>
                <a:ea typeface="ＭＳ Ｐゴシック" panose="020B0600070205080204" pitchFamily="34" charset="-128"/>
              </a:rPr>
              <a:t>Bløffet den amerikanske regjeringen om månelandingen?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j-lt"/>
              </a:rPr>
              <a:t>Kilde: den tyske tv-stasjonen ZDF: “Vorsicht Verschwörung” (“Se opp for konspirasjoner”) </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nb-NO" altLang="de-DE" sz="2400" b="0">
                <a:latin typeface="Calibri Light"/>
              </a:rPr>
              <a:t>Filmregissør Roland Emmerich (Independence Day):</a:t>
            </a:r>
            <a:br>
              <a:rPr lang="nb-NO" altLang="de-DE" sz="2400" b="0">
                <a:latin typeface="Calibri Light"/>
              </a:rPr>
            </a:br>
            <a:r>
              <a:rPr lang="nb-NO" altLang="de-DE" sz="2400" b="0">
                <a:latin typeface="Calibri Light"/>
              </a:rPr>
              <a:t>“Månelandingen (…) var rett og slett for god. Slike ting var umulig å fremstille på film i 1960-årene. Selv med dagens utstyr ville dette by på problemer.”</a:t>
            </a:r>
            <a:endParaRPr lang="de-DE" altLang="de-DE" sz="2400" b="0" i="1" dirty="0">
              <a:latin typeface="Calibri Light"/>
            </a:endParaRPr>
          </a:p>
        </p:txBody>
      </p:sp>
      <p:sp>
        <p:nvSpPr>
          <p:cNvPr id="5" name="Footer Placeholder 4"/>
          <p:cNvSpPr>
            <a:spLocks noGrp="1"/>
          </p:cNvSpPr>
          <p:nvPr>
            <p:ph type="ftr" sz="quarter" idx="11"/>
          </p:nvPr>
        </p:nvSpPr>
        <p:spPr/>
        <p:txBody>
          <a:bodyPr/>
          <a:lstStyle/>
          <a:p>
            <a:pPr>
              <a:defRPr/>
            </a:pPr>
            <a:r>
              <a:rPr lang="nb-NO"/>
              <a:t>Metakognitív Tréning 7 – Å trekke forhastede slutninger II</a:t>
            </a:r>
            <a:endParaRPr lang="de-DE"/>
          </a:p>
        </p:txBody>
      </p:sp>
      <p:sp>
        <p:nvSpPr>
          <p:cNvPr id="6" name="Slide Number Placeholder 5"/>
          <p:cNvSpPr>
            <a:spLocks noGrp="1"/>
          </p:cNvSpPr>
          <p:nvPr>
            <p:ph type="sldNum" sz="quarter" idx="12"/>
          </p:nvPr>
        </p:nvSpPr>
        <p:spPr/>
        <p:txBody>
          <a:bodyPr/>
          <a:lstStyle/>
          <a:p>
            <a:fld id="{02416B7E-134B-42E0-AF97-6270DCA32EA6}" type="slidenum">
              <a:rPr lang="de-DE" altLang="de-DE" smtClean="0"/>
              <a:pPr/>
              <a:t>82</a:t>
            </a:fld>
            <a:endParaRPr lang="de-DE" altLang="de-DE"/>
          </a:p>
        </p:txBody>
      </p:sp>
    </p:spTree>
    <p:extLst>
      <p:ext uri="{BB962C8B-B14F-4D97-AF65-F5344CB8AC3E}">
        <p14:creationId xmlns:p14="http://schemas.microsoft.com/office/powerpoint/2010/main" val="20475384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83</a:t>
            </a:fld>
            <a:endParaRPr lang="de-DE" altLang="de-DE"/>
          </a:p>
        </p:txBody>
      </p:sp>
    </p:spTree>
    <p:extLst>
      <p:ext uri="{BB962C8B-B14F-4D97-AF65-F5344CB8AC3E}">
        <p14:creationId xmlns:p14="http://schemas.microsoft.com/office/powerpoint/2010/main" val="1287201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oppsto denne vandrehistorien og andre konspirasjonsteorier?</a:t>
            </a:r>
            <a:endParaRPr lang="en-US"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Ofte</a:t>
            </a:r>
            <a:r>
              <a:rPr lang="en-US" sz="2400" dirty="0">
                <a:solidFill>
                  <a:srgbClr val="333333"/>
                </a:solidFill>
              </a:rPr>
              <a:t> </a:t>
            </a:r>
            <a:r>
              <a:rPr lang="en-US" sz="2400" dirty="0" err="1">
                <a:solidFill>
                  <a:srgbClr val="333333"/>
                </a:solidFill>
              </a:rPr>
              <a:t>er</a:t>
            </a:r>
            <a:r>
              <a:rPr lang="en-US" sz="2400" dirty="0">
                <a:solidFill>
                  <a:srgbClr val="333333"/>
                </a:solidFill>
              </a:rPr>
              <a:t> de </a:t>
            </a:r>
            <a:r>
              <a:rPr lang="en-US" sz="2400" dirty="0" err="1">
                <a:solidFill>
                  <a:srgbClr val="333333"/>
                </a:solidFill>
              </a:rPr>
              <a:t>mye</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spennende</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virkeligheten</a:t>
            </a:r>
            <a:endParaRPr lang="en-US" sz="2400" dirty="0">
              <a:solidFill>
                <a:srgbClr val="333333"/>
              </a:solidFill>
            </a:endParaRP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er</a:t>
            </a:r>
            <a:r>
              <a:rPr lang="en-US" sz="2400" dirty="0">
                <a:solidFill>
                  <a:srgbClr val="333333"/>
                </a:solidFill>
              </a:rPr>
              <a:t> </a:t>
            </a:r>
            <a:r>
              <a:rPr lang="en-US" sz="2400" dirty="0" err="1">
                <a:solidFill>
                  <a:srgbClr val="333333"/>
                </a:solidFill>
              </a:rPr>
              <a:t>basert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påstander</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er</a:t>
            </a:r>
            <a:r>
              <a:rPr lang="en-US" sz="2400" dirty="0">
                <a:solidFill>
                  <a:srgbClr val="333333"/>
                </a:solidFill>
              </a:rPr>
              <a:t> </a:t>
            </a:r>
            <a:r>
              <a:rPr lang="en-US" sz="2400" dirty="0" err="1">
                <a:solidFill>
                  <a:srgbClr val="333333"/>
                </a:solidFill>
              </a:rPr>
              <a:t>vanskelig</a:t>
            </a:r>
            <a:r>
              <a:rPr lang="en-US" sz="2400" dirty="0">
                <a:solidFill>
                  <a:srgbClr val="333333"/>
                </a:solidFill>
              </a:rPr>
              <a:t> å </a:t>
            </a:r>
            <a:r>
              <a:rPr lang="en-US" sz="2400" dirty="0" err="1">
                <a:solidFill>
                  <a:srgbClr val="333333"/>
                </a:solidFill>
              </a:rPr>
              <a:t>sjekke</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bevise</a:t>
            </a:r>
            <a:r>
              <a:rPr lang="en-US" sz="2400" dirty="0">
                <a:solidFill>
                  <a:srgbClr val="333333"/>
                </a:solidFill>
              </a:rPr>
              <a:t> </a:t>
            </a:r>
            <a:r>
              <a:rPr lang="en-US" sz="2400" dirty="0" err="1">
                <a:solidFill>
                  <a:srgbClr val="333333"/>
                </a:solidFill>
              </a:rPr>
              <a:t>og</a:t>
            </a:r>
            <a:r>
              <a:rPr lang="en-US" sz="2400" dirty="0">
                <a:solidFill>
                  <a:srgbClr val="333333"/>
                </a:solidFill>
              </a:rPr>
              <a:t> folk </a:t>
            </a:r>
            <a:r>
              <a:rPr lang="en-US" sz="2400" dirty="0" err="1">
                <a:solidFill>
                  <a:srgbClr val="333333"/>
                </a:solidFill>
              </a:rPr>
              <a:t>tror</a:t>
            </a:r>
            <a:r>
              <a:rPr lang="en-US" sz="2400" dirty="0">
                <a:solidFill>
                  <a:srgbClr val="333333"/>
                </a:solidFill>
              </a:rPr>
              <a:t> </a:t>
            </a:r>
            <a:r>
              <a:rPr lang="en-US" sz="2400" dirty="0" err="1">
                <a:solidFill>
                  <a:srgbClr val="333333"/>
                </a:solidFill>
              </a:rPr>
              <a:t>lett</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dem</a:t>
            </a:r>
            <a:r>
              <a:rPr lang="en-US" sz="2400" dirty="0">
                <a:solidFill>
                  <a:srgbClr val="333333"/>
                </a:solidFill>
              </a:rPr>
              <a:t> (</a:t>
            </a:r>
            <a:r>
              <a:rPr lang="en-US" sz="2400" dirty="0" err="1">
                <a:solidFill>
                  <a:srgbClr val="333333"/>
                </a:solidFill>
              </a:rPr>
              <a:t>eksempelvis</a:t>
            </a:r>
            <a:r>
              <a:rPr lang="en-US" sz="2400" dirty="0">
                <a:solidFill>
                  <a:srgbClr val="333333"/>
                </a:solidFill>
              </a:rPr>
              <a:t> </a:t>
            </a:r>
            <a:r>
              <a:rPr lang="en-US" sz="2400" dirty="0" err="1">
                <a:solidFill>
                  <a:srgbClr val="333333"/>
                </a:solidFill>
              </a:rPr>
              <a:t>antyder</a:t>
            </a:r>
            <a:r>
              <a:rPr lang="en-US" sz="2400" dirty="0">
                <a:solidFill>
                  <a:srgbClr val="333333"/>
                </a:solidFill>
              </a:rPr>
              <a:t> et </a:t>
            </a:r>
            <a:r>
              <a:rPr lang="en-US" sz="2400" dirty="0" err="1">
                <a:solidFill>
                  <a:srgbClr val="333333"/>
                </a:solidFill>
              </a:rPr>
              <a:t>blafrende</a:t>
            </a:r>
            <a:r>
              <a:rPr lang="en-US" sz="2400" dirty="0">
                <a:solidFill>
                  <a:srgbClr val="333333"/>
                </a:solidFill>
              </a:rPr>
              <a:t> </a:t>
            </a:r>
            <a:r>
              <a:rPr lang="en-US" sz="2400" dirty="0" err="1">
                <a:solidFill>
                  <a:srgbClr val="333333"/>
                </a:solidFill>
              </a:rPr>
              <a:t>flagg</a:t>
            </a:r>
            <a:r>
              <a:rPr lang="en-US" sz="2400" dirty="0">
                <a:solidFill>
                  <a:srgbClr val="333333"/>
                </a:solidFill>
              </a:rPr>
              <a:t> at </a:t>
            </a:r>
            <a:r>
              <a:rPr lang="en-US" sz="2400" dirty="0" err="1">
                <a:solidFill>
                  <a:srgbClr val="333333"/>
                </a:solidFill>
              </a:rPr>
              <a:t>bilder</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blitt</a:t>
            </a:r>
            <a:r>
              <a:rPr lang="en-US" sz="2400" dirty="0">
                <a:solidFill>
                  <a:srgbClr val="333333"/>
                </a:solidFill>
              </a:rPr>
              <a:t> tatt </a:t>
            </a:r>
            <a:r>
              <a:rPr lang="en-US" sz="2400" dirty="0" err="1">
                <a:solidFill>
                  <a:srgbClr val="333333"/>
                </a:solidFill>
              </a:rPr>
              <a:t>på</a:t>
            </a:r>
            <a:r>
              <a:rPr lang="en-US" sz="2400" dirty="0">
                <a:solidFill>
                  <a:srgbClr val="333333"/>
                </a:solidFill>
              </a:rPr>
              <a:t> </a:t>
            </a:r>
            <a:r>
              <a:rPr lang="en-US" sz="2400" dirty="0" err="1">
                <a:solidFill>
                  <a:srgbClr val="333333"/>
                </a:solidFill>
              </a:rPr>
              <a:t>jorden</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De </a:t>
            </a:r>
            <a:r>
              <a:rPr lang="en-US" sz="2400" dirty="0" err="1">
                <a:solidFill>
                  <a:srgbClr val="333333"/>
                </a:solidFill>
              </a:rPr>
              <a:t>skjuler</a:t>
            </a:r>
            <a:r>
              <a:rPr lang="en-US" sz="2400" dirty="0">
                <a:solidFill>
                  <a:srgbClr val="333333"/>
                </a:solidFill>
              </a:rPr>
              <a:t> alternative </a:t>
            </a:r>
            <a:r>
              <a:rPr lang="en-US" sz="2400" dirty="0" err="1">
                <a:solidFill>
                  <a:srgbClr val="333333"/>
                </a:solidFill>
              </a:rPr>
              <a:t>forklaringer</a:t>
            </a:r>
            <a:r>
              <a:rPr lang="en-US" sz="2400" dirty="0">
                <a:solidFill>
                  <a:srgbClr val="333333"/>
                </a:solidFill>
              </a:rPr>
              <a:t>(</a:t>
            </a:r>
            <a:r>
              <a:rPr lang="en-US" sz="2400" dirty="0" err="1">
                <a:solidFill>
                  <a:srgbClr val="333333"/>
                </a:solidFill>
              </a:rPr>
              <a:t>f.eks</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himmel</a:t>
            </a:r>
            <a:r>
              <a:rPr lang="en-US" sz="2400" dirty="0">
                <a:solidFill>
                  <a:srgbClr val="333333"/>
                </a:solidFill>
              </a:rPr>
              <a:t> </a:t>
            </a:r>
            <a:r>
              <a:rPr lang="en-US" sz="2400" dirty="0" err="1">
                <a:solidFill>
                  <a:srgbClr val="333333"/>
                </a:solidFill>
              </a:rPr>
              <a:t>uten</a:t>
            </a:r>
            <a:r>
              <a:rPr lang="en-US" sz="2400" dirty="0">
                <a:solidFill>
                  <a:srgbClr val="333333"/>
                </a:solidFill>
              </a:rPr>
              <a:t> </a:t>
            </a:r>
            <a:r>
              <a:rPr lang="en-US" sz="2400" dirty="0" err="1">
                <a:solidFill>
                  <a:srgbClr val="333333"/>
                </a:solidFill>
              </a:rPr>
              <a:t>stjerner</a:t>
            </a:r>
            <a:r>
              <a:rPr lang="en-US" sz="2400" dirty="0">
                <a:solidFill>
                  <a:srgbClr val="333333"/>
                </a:solidFill>
              </a:rPr>
              <a:t> </a:t>
            </a:r>
            <a:r>
              <a:rPr lang="en-US" sz="2400" dirty="0" err="1">
                <a:solidFill>
                  <a:srgbClr val="333333"/>
                </a:solidFill>
              </a:rPr>
              <a:t>forklares</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tekniske</a:t>
            </a:r>
            <a:r>
              <a:rPr lang="en-US" sz="2400" dirty="0">
                <a:solidFill>
                  <a:srgbClr val="333333"/>
                </a:solidFill>
              </a:rPr>
              <a:t> </a:t>
            </a:r>
            <a:r>
              <a:rPr lang="en-US" sz="2400" dirty="0" err="1">
                <a:solidFill>
                  <a:srgbClr val="333333"/>
                </a:solidFill>
              </a:rPr>
              <a:t>begrensninger</a:t>
            </a:r>
            <a:r>
              <a:rPr lang="en-US" sz="2400" dirty="0">
                <a:solidFill>
                  <a:srgbClr val="333333"/>
                </a:solidFill>
              </a:rPr>
              <a:t> </a:t>
            </a:r>
            <a:r>
              <a:rPr lang="en-US" sz="2400" dirty="0" err="1">
                <a:solidFill>
                  <a:srgbClr val="333333"/>
                </a:solidFill>
              </a:rPr>
              <a:t>ved</a:t>
            </a:r>
            <a:r>
              <a:rPr lang="en-US" sz="2400" dirty="0">
                <a:solidFill>
                  <a:srgbClr val="333333"/>
                </a:solidFill>
              </a:rPr>
              <a:t> </a:t>
            </a:r>
            <a:r>
              <a:rPr lang="en-US" sz="2400" dirty="0" err="1">
                <a:solidFill>
                  <a:srgbClr val="333333"/>
                </a:solidFill>
              </a:rPr>
              <a:t>nattfotografering</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Vandrehistorier</a:t>
            </a:r>
            <a:r>
              <a:rPr lang="en-US" sz="2400" dirty="0">
                <a:solidFill>
                  <a:srgbClr val="333333"/>
                </a:solidFill>
              </a:rPr>
              <a:t> tar </a:t>
            </a:r>
            <a:r>
              <a:rPr lang="en-US" sz="2400" dirty="0" err="1">
                <a:solidFill>
                  <a:srgbClr val="333333"/>
                </a:solidFill>
              </a:rPr>
              <a:t>fakta</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av</a:t>
            </a:r>
            <a:r>
              <a:rPr lang="en-US" sz="2400" dirty="0">
                <a:solidFill>
                  <a:srgbClr val="333333"/>
                </a:solidFill>
              </a:rPr>
              <a:t> sin </a:t>
            </a:r>
            <a:r>
              <a:rPr lang="en-US" sz="2400" dirty="0" err="1">
                <a:solidFill>
                  <a:srgbClr val="333333"/>
                </a:solidFill>
              </a:rPr>
              <a:t>sammenheng</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utnytter</a:t>
            </a:r>
            <a:r>
              <a:rPr lang="en-US" sz="2400" dirty="0">
                <a:solidFill>
                  <a:srgbClr val="333333"/>
                </a:solidFill>
              </a:rPr>
              <a:t> </a:t>
            </a:r>
            <a:r>
              <a:rPr lang="en-US" sz="2400" dirty="0" err="1">
                <a:solidFill>
                  <a:srgbClr val="333333"/>
                </a:solidFill>
              </a:rPr>
              <a:t>dem</a:t>
            </a:r>
            <a:r>
              <a:rPr lang="en-US" sz="2400" dirty="0">
                <a:solidFill>
                  <a:srgbClr val="333333"/>
                </a:solidFill>
              </a:rPr>
              <a:t> </a:t>
            </a:r>
            <a:r>
              <a:rPr lang="en-US" sz="2400" dirty="0" err="1">
                <a:solidFill>
                  <a:srgbClr val="333333"/>
                </a:solidFill>
              </a:rPr>
              <a:t>maksimalt</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7 – Å trekke forhastede slutninger II</a:t>
            </a:r>
            <a:endParaRPr lang="de-DE"/>
          </a:p>
        </p:txBody>
      </p:sp>
      <p:sp>
        <p:nvSpPr>
          <p:cNvPr id="7" name="Slide Number Placeholder 6"/>
          <p:cNvSpPr>
            <a:spLocks noGrp="1"/>
          </p:cNvSpPr>
          <p:nvPr>
            <p:ph type="sldNum" sz="quarter" idx="12"/>
          </p:nvPr>
        </p:nvSpPr>
        <p:spPr/>
        <p:txBody>
          <a:bodyPr/>
          <a:lstStyle/>
          <a:p>
            <a:fld id="{66A744E4-FC54-4805-998D-D07251ABB264}" type="slidenum">
              <a:rPr lang="de-DE" altLang="de-DE" smtClean="0"/>
              <a:pPr/>
              <a:t>84</a:t>
            </a:fld>
            <a:endParaRPr lang="de-DE" altLang="de-DE"/>
          </a:p>
        </p:txBody>
      </p:sp>
    </p:spTree>
    <p:extLst>
      <p:ext uri="{BB962C8B-B14F-4D97-AF65-F5344CB8AC3E}">
        <p14:creationId xmlns:p14="http://schemas.microsoft.com/office/powerpoint/2010/main" val="143113471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5160</Words>
  <Application>Microsoft Office PowerPoint</Application>
  <PresentationFormat>Benutzerdefiniert</PresentationFormat>
  <Paragraphs>710</Paragraphs>
  <Slides>84</Slides>
  <Notes>84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84</vt:i4>
      </vt:variant>
    </vt:vector>
  </HeadingPairs>
  <TitlesOfParts>
    <vt:vector size="91" baseType="lpstr">
      <vt:lpstr>WingDings</vt:lpstr>
      <vt:lpstr>Arial</vt:lpstr>
      <vt:lpstr>Calibri</vt:lpstr>
      <vt:lpstr>Symbol</vt:lpstr>
      <vt:lpstr>Times New Roman</vt:lpstr>
      <vt:lpstr>Calibri Light</vt:lpstr>
      <vt:lpstr>UKE_PPT-Vorlage_16zu9</vt:lpstr>
      <vt:lpstr>MCT 7 A – Å trekke forhastede slutninger II</vt:lpstr>
      <vt:lpstr>Forhastede slutninger</vt:lpstr>
      <vt:lpstr>Forhastede slutninger</vt:lpstr>
      <vt:lpstr>Forhastede slutninger</vt:lpstr>
      <vt:lpstr>Å trekke forhastede slutninger I hvilke situasjoner trekker vi slutninger uten å kjenne den hele og fulle sannhet?</vt:lpstr>
      <vt:lpstr>Å trekke forhastede slutninger I hvilke situasjoner trekker vi slutninger uten å kjenne den hele og fulle sannhet?</vt:lpstr>
      <vt:lpstr>Å trekke forhastede slutninger I hvilke situasjoner trekker vi slutninger uten å kjenne den hele og fulle sannhet?</vt:lpstr>
      <vt:lpstr>Å trekke forhastede slutninger I hvilke situasjoner trekker vi slutninger uten å kjenne den hele og fulle sannhet?</vt:lpstr>
      <vt:lpstr>Forhastede slutninger i det virkelige liv</vt:lpstr>
      <vt:lpstr>Å trekke forhastede slutninger: eksempler - Vandrehistorier - (se slutten av presentasjonen for en alternativ oppgave)</vt:lpstr>
      <vt:lpstr>Å trekke forhastede slutninger: eksempler - Vandrehistorier -</vt:lpstr>
      <vt:lpstr>Å trekke forhastede slutninger: eksempler - Vandrehistorier -</vt:lpstr>
      <vt:lpstr>Å trekke forhastede slutninger: eksempler - Vandrehistorier -</vt:lpstr>
      <vt:lpstr>Hvordan oppstår slike konspirasjonsteorier?</vt:lpstr>
      <vt:lpstr>Hvordan oppstår slike konspirasjonsteorier?</vt:lpstr>
      <vt:lpstr>Hvordan oppstår slike konspirasjonsteorier?</vt:lpstr>
      <vt:lpstr>Hvorfor gjør vi dette?</vt:lpstr>
      <vt:lpstr>Hvorfor gjør vi dette?</vt:lpstr>
      <vt:lpstr>Hvordan å trekke forhastede slutninger bidrar til feiltokninger under psykose – eksempler</vt:lpstr>
      <vt:lpstr>Oppgave</vt:lpstr>
      <vt:lpstr>Oppgave</vt:lpstr>
      <vt:lpstr>Oppgave</vt:lpstr>
      <vt:lpstr>Oppgave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Valgfritt: Videoklipp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Overføring til det virkelige liv</vt:lpstr>
      <vt:lpstr>Overføring til det virkelige liv</vt:lpstr>
      <vt:lpstr>Overføring til det virkelige liv</vt:lpstr>
      <vt:lpstr>Overføring til det virkelige liv</vt:lpstr>
      <vt:lpstr>Overføring til det virkelige liv</vt:lpstr>
      <vt:lpstr>Overføring til det virkelige liv</vt:lpstr>
      <vt:lpstr>Overføring til det virkelige liv</vt:lpstr>
      <vt:lpstr>Hva har dette med psykose å gjøre?</vt:lpstr>
      <vt:lpstr>Hva har dette med psykose å gjøre?</vt:lpstr>
      <vt:lpstr>Hva har dette med psykose å gjøre?</vt:lpstr>
      <vt:lpstr>Takk for oppmerksomheten!</vt:lpstr>
      <vt:lpstr>PowerPoint-Präsentation</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Å trekke forhastede slutninger: i praksis - Vandrehistorier -</vt:lpstr>
      <vt:lpstr>Hvordan oppsto denne vandrehistorien og andre konspirasjonsteorier?</vt:lpstr>
      <vt:lpstr>Hvordan oppsto denne vandrehistorien og andre konspirasjonsteorier?</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312</cp:revision>
  <dcterms:created xsi:type="dcterms:W3CDTF">2004-06-30T16:15:23Z</dcterms:created>
  <dcterms:modified xsi:type="dcterms:W3CDTF">2022-01-28T15:16:33Z</dcterms:modified>
</cp:coreProperties>
</file>