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34" r:id="rId1"/>
  </p:sldMasterIdLst>
  <p:notesMasterIdLst>
    <p:notesMasterId r:id="rId91"/>
  </p:notesMasterIdLst>
  <p:handoutMasterIdLst>
    <p:handoutMasterId r:id="rId92"/>
  </p:handoutMasterIdLst>
  <p:sldIdLst>
    <p:sldId id="892" r:id="rId2"/>
    <p:sldId id="836" r:id="rId3"/>
    <p:sldId id="868" r:id="rId4"/>
    <p:sldId id="867" r:id="rId5"/>
    <p:sldId id="866" r:id="rId6"/>
    <p:sldId id="865" r:id="rId7"/>
    <p:sldId id="444" r:id="rId8"/>
    <p:sldId id="840" r:id="rId9"/>
    <p:sldId id="874" r:id="rId10"/>
    <p:sldId id="873" r:id="rId11"/>
    <p:sldId id="872" r:id="rId12"/>
    <p:sldId id="871" r:id="rId13"/>
    <p:sldId id="870" r:id="rId14"/>
    <p:sldId id="869" r:id="rId15"/>
    <p:sldId id="446" r:id="rId16"/>
    <p:sldId id="823" r:id="rId17"/>
    <p:sldId id="824" r:id="rId18"/>
    <p:sldId id="825" r:id="rId19"/>
    <p:sldId id="557" r:id="rId20"/>
    <p:sldId id="875" r:id="rId21"/>
    <p:sldId id="458" r:id="rId22"/>
    <p:sldId id="459" r:id="rId23"/>
    <p:sldId id="460" r:id="rId24"/>
    <p:sldId id="728" r:id="rId25"/>
    <p:sldId id="729" r:id="rId26"/>
    <p:sldId id="730" r:id="rId27"/>
    <p:sldId id="734" r:id="rId28"/>
    <p:sldId id="877" r:id="rId29"/>
    <p:sldId id="876" r:id="rId30"/>
    <p:sldId id="811" r:id="rId31"/>
    <p:sldId id="878" r:id="rId32"/>
    <p:sldId id="894" r:id="rId33"/>
    <p:sldId id="893" r:id="rId34"/>
    <p:sldId id="738" r:id="rId35"/>
    <p:sldId id="882" r:id="rId36"/>
    <p:sldId id="881" r:id="rId37"/>
    <p:sldId id="880" r:id="rId38"/>
    <p:sldId id="848" r:id="rId39"/>
    <p:sldId id="884" r:id="rId40"/>
    <p:sldId id="883" r:id="rId41"/>
    <p:sldId id="819" r:id="rId42"/>
    <p:sldId id="813" r:id="rId43"/>
    <p:sldId id="885" r:id="rId44"/>
    <p:sldId id="804" r:id="rId45"/>
    <p:sldId id="805" r:id="rId46"/>
    <p:sldId id="806" r:id="rId47"/>
    <p:sldId id="801" r:id="rId48"/>
    <p:sldId id="802" r:id="rId49"/>
    <p:sldId id="803" r:id="rId50"/>
    <p:sldId id="862" r:id="rId51"/>
    <p:sldId id="749" r:id="rId52"/>
    <p:sldId id="752" r:id="rId53"/>
    <p:sldId id="750" r:id="rId54"/>
    <p:sldId id="751" r:id="rId55"/>
    <p:sldId id="760" r:id="rId56"/>
    <p:sldId id="761" r:id="rId57"/>
    <p:sldId id="762" r:id="rId58"/>
    <p:sldId id="753" r:id="rId59"/>
    <p:sldId id="756" r:id="rId60"/>
    <p:sldId id="754" r:id="rId61"/>
    <p:sldId id="755" r:id="rId62"/>
    <p:sldId id="785" r:id="rId63"/>
    <p:sldId id="788" r:id="rId64"/>
    <p:sldId id="786" r:id="rId65"/>
    <p:sldId id="787" r:id="rId66"/>
    <p:sldId id="778" r:id="rId67"/>
    <p:sldId id="779" r:id="rId68"/>
    <p:sldId id="780" r:id="rId69"/>
    <p:sldId id="769" r:id="rId70"/>
    <p:sldId id="770" r:id="rId71"/>
    <p:sldId id="771" r:id="rId72"/>
    <p:sldId id="772" r:id="rId73"/>
    <p:sldId id="831" r:id="rId74"/>
    <p:sldId id="774" r:id="rId75"/>
    <p:sldId id="852" r:id="rId76"/>
    <p:sldId id="853" r:id="rId77"/>
    <p:sldId id="854" r:id="rId78"/>
    <p:sldId id="855" r:id="rId79"/>
    <p:sldId id="856" r:id="rId80"/>
    <p:sldId id="857" r:id="rId81"/>
    <p:sldId id="858" r:id="rId82"/>
    <p:sldId id="886" r:id="rId83"/>
    <p:sldId id="889" r:id="rId84"/>
    <p:sldId id="888" r:id="rId85"/>
    <p:sldId id="792" r:id="rId86"/>
    <p:sldId id="891" r:id="rId87"/>
    <p:sldId id="890" r:id="rId88"/>
    <p:sldId id="863" r:id="rId89"/>
    <p:sldId id="859" r:id="rId90"/>
  </p:sldIdLst>
  <p:sldSz cx="12195175" cy="6858000"/>
  <p:notesSz cx="7099300" cy="10234613"/>
  <p:embeddedFontLst>
    <p:embeddedFont>
      <p:font typeface="Calibri" panose="020F0502020204030204" pitchFamily="34" charset="0"/>
      <p:regular r:id="rId93"/>
      <p:bold r:id="rId94"/>
      <p:italic r:id="rId95"/>
      <p:boldItalic r:id="rId96"/>
    </p:embeddedFont>
    <p:embeddedFont>
      <p:font typeface="Calibri Light" panose="020F0302020204030204" pitchFamily="34" charset="0"/>
      <p:regular r:id="rId97"/>
      <p:italic r:id="rId98"/>
    </p:embeddedFont>
  </p:embeddedFontLst>
  <p:defaultTextStyle>
    <a:defPPr>
      <a:defRPr lang="de-DE"/>
    </a:defPPr>
    <a:lvl1pPr algn="l" rtl="0" eaLnBrk="0" fontAlgn="base" hangingPunct="0">
      <a:spcBef>
        <a:spcPct val="0"/>
      </a:spcBef>
      <a:spcAft>
        <a:spcPct val="0"/>
      </a:spcAft>
      <a:defRPr lang="en-US" sz="2800" kern="1200">
        <a:solidFill>
          <a:schemeClr val="tx1"/>
        </a:solidFill>
        <a:latin typeface="+mn-lt"/>
        <a:ea typeface="+mn-ea"/>
        <a:cs typeface="Arial" panose="020B0604020202020204" pitchFamily="34" charset="0"/>
      </a:defRPr>
    </a:lvl1pPr>
    <a:lvl2pPr marL="457200" algn="l" rtl="0" eaLnBrk="0" fontAlgn="base" hangingPunct="0">
      <a:spcBef>
        <a:spcPct val="0"/>
      </a:spcBef>
      <a:spcAft>
        <a:spcPct val="0"/>
      </a:spcAft>
      <a:defRPr lang="en-US" sz="2800" kern="1200">
        <a:solidFill>
          <a:schemeClr val="tx1"/>
        </a:solidFill>
        <a:latin typeface="+mn-lt"/>
        <a:ea typeface="+mn-ea"/>
        <a:cs typeface="Arial" panose="020B0604020202020204" pitchFamily="34" charset="0"/>
      </a:defRPr>
    </a:lvl2pPr>
    <a:lvl3pPr marL="914400" algn="l" rtl="0" eaLnBrk="0" fontAlgn="base" hangingPunct="0">
      <a:spcBef>
        <a:spcPct val="0"/>
      </a:spcBef>
      <a:spcAft>
        <a:spcPct val="0"/>
      </a:spcAft>
      <a:defRPr lang="en-US" sz="2800" kern="1200">
        <a:solidFill>
          <a:schemeClr val="tx1"/>
        </a:solidFill>
        <a:latin typeface="+mn-lt"/>
        <a:ea typeface="+mn-ea"/>
        <a:cs typeface="Arial" panose="020B0604020202020204" pitchFamily="34" charset="0"/>
      </a:defRPr>
    </a:lvl3pPr>
    <a:lvl4pPr marL="1371600" algn="l" rtl="0" eaLnBrk="0" fontAlgn="base" hangingPunct="0">
      <a:spcBef>
        <a:spcPct val="0"/>
      </a:spcBef>
      <a:spcAft>
        <a:spcPct val="0"/>
      </a:spcAft>
      <a:defRPr lang="en-US" sz="2800" kern="1200">
        <a:solidFill>
          <a:schemeClr val="tx1"/>
        </a:solidFill>
        <a:latin typeface="+mn-lt"/>
        <a:ea typeface="+mn-ea"/>
        <a:cs typeface="Arial" panose="020B0604020202020204" pitchFamily="34" charset="0"/>
      </a:defRPr>
    </a:lvl4pPr>
    <a:lvl5pPr marL="1828800" algn="l" rtl="0" eaLnBrk="0" fontAlgn="base" hangingPunct="0">
      <a:spcBef>
        <a:spcPct val="0"/>
      </a:spcBef>
      <a:spcAft>
        <a:spcPct val="0"/>
      </a:spcAft>
      <a:defRPr lang="en-US" sz="2800" kern="1200">
        <a:solidFill>
          <a:schemeClr val="tx1"/>
        </a:solidFill>
        <a:latin typeface="+mn-lt"/>
        <a:ea typeface="+mn-ea"/>
        <a:cs typeface="Arial" panose="020B0604020202020204" pitchFamily="34" charset="0"/>
      </a:defRPr>
    </a:lvl5pPr>
    <a:lvl6pPr marL="22860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166" autoAdjust="0"/>
    <p:restoredTop sz="97932" autoAdjust="0"/>
  </p:normalViewPr>
  <p:slideViewPr>
    <p:cSldViewPr>
      <p:cViewPr varScale="1">
        <p:scale>
          <a:sx n="67" d="100"/>
          <a:sy n="67" d="100"/>
        </p:scale>
        <p:origin x="712" y="52"/>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28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font" Target="fonts/font5.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font" Target="fonts/font3.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font" Target="fonts/font1.fntdata"/><Relationship Id="rId98" Type="http://schemas.openxmlformats.org/officeDocument/2006/relationships/font" Target="fonts/font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2.fntdata"/><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_rels/viewProps.xml.rels><?xml version="1.0" encoding="UTF-8" standalone="yes"?>
<Relationships xmlns="http://schemas.openxmlformats.org/package/2006/relationships"><Relationship Id="rId8" Type="http://schemas.openxmlformats.org/officeDocument/2006/relationships/slide" Target="slides/slide64.xml"/><Relationship Id="rId3" Type="http://schemas.openxmlformats.org/officeDocument/2006/relationships/slide" Target="slides/slide52.xml"/><Relationship Id="rId7" Type="http://schemas.openxmlformats.org/officeDocument/2006/relationships/slide" Target="slides/slide63.xml"/><Relationship Id="rId12" Type="http://schemas.openxmlformats.org/officeDocument/2006/relationships/slide" Target="slides/slide80.xml"/><Relationship Id="rId2" Type="http://schemas.openxmlformats.org/officeDocument/2006/relationships/slide" Target="slides/slide48.xml"/><Relationship Id="rId1" Type="http://schemas.openxmlformats.org/officeDocument/2006/relationships/slide" Target="slides/slide25.xml"/><Relationship Id="rId6" Type="http://schemas.openxmlformats.org/officeDocument/2006/relationships/slide" Target="slides/slide60.xml"/><Relationship Id="rId11" Type="http://schemas.openxmlformats.org/officeDocument/2006/relationships/slide" Target="slides/slide79.xml"/><Relationship Id="rId5" Type="http://schemas.openxmlformats.org/officeDocument/2006/relationships/slide" Target="slides/slide59.xml"/><Relationship Id="rId10" Type="http://schemas.openxmlformats.org/officeDocument/2006/relationships/slide" Target="slides/slide76.xml"/><Relationship Id="rId4" Type="http://schemas.openxmlformats.org/officeDocument/2006/relationships/slide" Target="slides/slide53.xml"/><Relationship Id="rId9" Type="http://schemas.openxmlformats.org/officeDocument/2006/relationships/slide" Target="slides/slide7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cs typeface="+mn-cs"/>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cs typeface="+mn-cs"/>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cs typeface="+mn-cs"/>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4B978FB9-B64B-42A6-BED2-2A37D9EC82D0}" type="slidenum">
              <a:rPr lang="en-GB" altLang="de-DE"/>
              <a:pPr>
                <a:defRPr/>
              </a:pPr>
              <a:t>‹Nr.›</a:t>
            </a:fld>
            <a:endParaRPr lang="en-GB" altLang="de-DE"/>
          </a:p>
        </p:txBody>
      </p:sp>
    </p:spTree>
    <p:extLst>
      <p:ext uri="{BB962C8B-B14F-4D97-AF65-F5344CB8AC3E}">
        <p14:creationId xmlns:p14="http://schemas.microsoft.com/office/powerpoint/2010/main" val="29165143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cs typeface="+mn-cs"/>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cs typeface="+mn-cs"/>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4BE5910F-CEDC-497B-B47C-B2AF26264B27}" type="slidenum">
              <a:rPr lang="en-US" altLang="de-DE"/>
              <a:pPr>
                <a:defRPr/>
              </a:pPr>
              <a:t>‹Nr.›</a:t>
            </a:fld>
            <a:endParaRPr lang="en-US" altLang="de-DE"/>
          </a:p>
        </p:txBody>
      </p:sp>
    </p:spTree>
    <p:extLst>
      <p:ext uri="{BB962C8B-B14F-4D97-AF65-F5344CB8AC3E}">
        <p14:creationId xmlns:p14="http://schemas.microsoft.com/office/powerpoint/2010/main" val="40367558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23F965-1BF3-4991-8A9F-0028DAE4D174}" type="slidenum">
              <a:rPr lang="en-US" altLang="de-DE" sz="1300" smtClean="0"/>
              <a:pPr>
                <a:spcBef>
                  <a:spcPct val="0"/>
                </a:spcBef>
              </a:pPr>
              <a:t>2</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5588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23F965-1BF3-4991-8A9F-0028DAE4D174}" type="slidenum">
              <a:rPr lang="en-US" altLang="de-DE" sz="1300" smtClean="0"/>
              <a:pPr>
                <a:spcBef>
                  <a:spcPct val="0"/>
                </a:spcBef>
              </a:pPr>
              <a:t>3</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55881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23F965-1BF3-4991-8A9F-0028DAE4D174}" type="slidenum">
              <a:rPr lang="en-US" altLang="de-DE" sz="1300" smtClean="0"/>
              <a:pPr>
                <a:spcBef>
                  <a:spcPct val="0"/>
                </a:spcBef>
              </a:pPr>
              <a:t>4</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55881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23F965-1BF3-4991-8A9F-0028DAE4D174}" type="slidenum">
              <a:rPr lang="en-US" altLang="de-DE" sz="1300" smtClean="0"/>
              <a:pPr>
                <a:spcBef>
                  <a:spcPct val="0"/>
                </a:spcBef>
              </a:pPr>
              <a:t>5</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55881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23F965-1BF3-4991-8A9F-0028DAE4D174}" type="slidenum">
              <a:rPr lang="en-US" altLang="de-DE" sz="1300" smtClean="0"/>
              <a:pPr>
                <a:spcBef>
                  <a:spcPct val="0"/>
                </a:spcBef>
              </a:pPr>
              <a:t>6</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55881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DCD0B9-4753-4C37-A881-BE4E92B1BD4F}" type="slidenum">
              <a:rPr lang="en-US" altLang="de-DE" sz="1300" smtClean="0"/>
              <a:pPr>
                <a:spcBef>
                  <a:spcPct val="0"/>
                </a:spcBef>
              </a:pPr>
              <a:t>7</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93206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B000BF-4548-4308-89EF-5E6A2A9FF813}" type="slidenum">
              <a:rPr lang="en-US" altLang="de-DE" sz="1300" smtClean="0"/>
              <a:pPr>
                <a:spcBef>
                  <a:spcPct val="0"/>
                </a:spcBef>
              </a:pPr>
              <a:t>8</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082964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B000BF-4548-4308-89EF-5E6A2A9FF813}" type="slidenum">
              <a:rPr lang="en-US" altLang="de-DE" sz="1300" smtClean="0"/>
              <a:pPr>
                <a:spcBef>
                  <a:spcPct val="0"/>
                </a:spcBef>
              </a:pPr>
              <a:t>9</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082964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B000BF-4548-4308-89EF-5E6A2A9FF813}" type="slidenum">
              <a:rPr lang="en-US" altLang="de-DE" sz="1300" smtClean="0"/>
              <a:pPr>
                <a:spcBef>
                  <a:spcPct val="0"/>
                </a:spcBef>
              </a:pPr>
              <a:t>10</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082964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B000BF-4548-4308-89EF-5E6A2A9FF813}" type="slidenum">
              <a:rPr lang="en-US" altLang="de-DE" sz="1300" smtClean="0"/>
              <a:pPr>
                <a:spcBef>
                  <a:spcPct val="0"/>
                </a:spcBef>
              </a:pPr>
              <a:t>11</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082964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B000BF-4548-4308-89EF-5E6A2A9FF813}" type="slidenum">
              <a:rPr lang="en-US" altLang="de-DE" sz="1300" smtClean="0"/>
              <a:pPr>
                <a:spcBef>
                  <a:spcPct val="0"/>
                </a:spcBef>
              </a:pPr>
              <a:t>12</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082964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B000BF-4548-4308-89EF-5E6A2A9FF813}" type="slidenum">
              <a:rPr lang="en-US" altLang="de-DE" sz="1300" smtClean="0"/>
              <a:pPr>
                <a:spcBef>
                  <a:spcPct val="0"/>
                </a:spcBef>
              </a:pPr>
              <a:t>13</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082964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B000BF-4548-4308-89EF-5E6A2A9FF813}" type="slidenum">
              <a:rPr lang="en-US" altLang="de-DE" sz="1300" smtClean="0"/>
              <a:pPr>
                <a:spcBef>
                  <a:spcPct val="0"/>
                </a:spcBef>
              </a:pPr>
              <a:t>14</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082964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C356B4-81C7-45C0-84AA-DD22CA4D81D0}" type="slidenum">
              <a:rPr lang="en-US" altLang="de-DE" sz="1300" smtClean="0"/>
              <a:pPr>
                <a:spcBef>
                  <a:spcPct val="0"/>
                </a:spcBef>
              </a:pPr>
              <a:t>15</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1385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CE24F3-2246-47FC-BC23-AD4D14A4029F}" type="slidenum">
              <a:rPr lang="en-US" altLang="de-DE" sz="1300" smtClean="0"/>
              <a:pPr>
                <a:spcBef>
                  <a:spcPct val="0"/>
                </a:spcBef>
              </a:pPr>
              <a:t>16</a:t>
            </a:fld>
            <a:endParaRPr lang="en-US" altLang="de-DE" sz="1300"/>
          </a:p>
        </p:txBody>
      </p:sp>
      <p:sp>
        <p:nvSpPr>
          <p:cNvPr id="49155" name="Rectangle 2"/>
          <p:cNvSpPr>
            <a:spLocks noGrp="1" noRot="1" noChangeAspect="1" noChangeArrowheads="1" noTextEdit="1"/>
          </p:cNvSpPr>
          <p:nvPr>
            <p:ph type="sldImg"/>
          </p:nvPr>
        </p:nvSpPr>
        <p:spPr>
          <a:xfrm>
            <a:off x="139700" y="768350"/>
            <a:ext cx="6821488"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de-DE">
              <a:latin typeface="Arial" panose="020B0604020202020204" pitchFamily="34" charset="0"/>
            </a:endParaRPr>
          </a:p>
        </p:txBody>
      </p:sp>
    </p:spTree>
    <p:extLst>
      <p:ext uri="{BB962C8B-B14F-4D97-AF65-F5344CB8AC3E}">
        <p14:creationId xmlns:p14="http://schemas.microsoft.com/office/powerpoint/2010/main" val="3675220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CB0A36-230B-4EA9-B339-BE9F4154A772}" type="slidenum">
              <a:rPr lang="en-US" altLang="de-DE" sz="1300" smtClean="0"/>
              <a:pPr>
                <a:spcBef>
                  <a:spcPct val="0"/>
                </a:spcBef>
              </a:pPr>
              <a:t>17</a:t>
            </a:fld>
            <a:endParaRPr lang="en-US" altLang="de-DE" sz="1300"/>
          </a:p>
        </p:txBody>
      </p:sp>
      <p:sp>
        <p:nvSpPr>
          <p:cNvPr id="51203" name="Rectangle 2"/>
          <p:cNvSpPr>
            <a:spLocks noGrp="1" noRot="1" noChangeAspect="1" noChangeArrowheads="1" noTextEdit="1"/>
          </p:cNvSpPr>
          <p:nvPr>
            <p:ph type="sldImg"/>
          </p:nvPr>
        </p:nvSpPr>
        <p:spPr>
          <a:xfrm>
            <a:off x="139700" y="768350"/>
            <a:ext cx="6821488"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de-DE">
              <a:latin typeface="Arial" panose="020B0604020202020204" pitchFamily="34" charset="0"/>
            </a:endParaRPr>
          </a:p>
        </p:txBody>
      </p:sp>
    </p:spTree>
    <p:extLst>
      <p:ext uri="{BB962C8B-B14F-4D97-AF65-F5344CB8AC3E}">
        <p14:creationId xmlns:p14="http://schemas.microsoft.com/office/powerpoint/2010/main" val="21844986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D2EBF5-496C-49B5-9A20-223BE258ADEC}" type="slidenum">
              <a:rPr lang="en-US" altLang="de-DE" sz="1300" smtClean="0"/>
              <a:pPr>
                <a:spcBef>
                  <a:spcPct val="0"/>
                </a:spcBef>
              </a:pPr>
              <a:t>18</a:t>
            </a:fld>
            <a:endParaRPr lang="en-US" altLang="de-DE" sz="1300"/>
          </a:p>
        </p:txBody>
      </p:sp>
      <p:sp>
        <p:nvSpPr>
          <p:cNvPr id="53251" name="Rectangle 2"/>
          <p:cNvSpPr>
            <a:spLocks noGrp="1" noRot="1" noChangeAspect="1" noChangeArrowheads="1" noTextEdit="1"/>
          </p:cNvSpPr>
          <p:nvPr>
            <p:ph type="sldImg"/>
          </p:nvPr>
        </p:nvSpPr>
        <p:spPr>
          <a:xfrm>
            <a:off x="139700" y="768350"/>
            <a:ext cx="6821488"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de-DE">
              <a:latin typeface="Arial" panose="020B0604020202020204" pitchFamily="34" charset="0"/>
            </a:endParaRPr>
          </a:p>
        </p:txBody>
      </p:sp>
    </p:spTree>
    <p:extLst>
      <p:ext uri="{BB962C8B-B14F-4D97-AF65-F5344CB8AC3E}">
        <p14:creationId xmlns:p14="http://schemas.microsoft.com/office/powerpoint/2010/main" val="12521708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4BF3B6-CB1C-45B5-B9D8-E5DB033647EC}" type="slidenum">
              <a:rPr lang="en-US" altLang="de-DE" sz="1300" smtClean="0"/>
              <a:pPr>
                <a:spcBef>
                  <a:spcPct val="0"/>
                </a:spcBef>
              </a:pPr>
              <a:t>19</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14679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4BF3B6-CB1C-45B5-B9D8-E5DB033647EC}" type="slidenum">
              <a:rPr lang="en-US" altLang="de-DE" sz="1300" smtClean="0"/>
              <a:pPr>
                <a:spcBef>
                  <a:spcPct val="0"/>
                </a:spcBef>
              </a:pPr>
              <a:t>20</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14679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7176C8-5774-4A53-B39B-D616E38738C9}" type="slidenum">
              <a:rPr lang="en-US" altLang="de-DE" sz="1300" smtClean="0"/>
              <a:pPr>
                <a:spcBef>
                  <a:spcPct val="0"/>
                </a:spcBef>
              </a:pPr>
              <a:t>21</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71105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F34C84-1549-4983-9923-86CBD956E9F3}" type="slidenum">
              <a:rPr lang="en-US" altLang="de-DE" sz="1300" smtClean="0"/>
              <a:pPr>
                <a:spcBef>
                  <a:spcPct val="0"/>
                </a:spcBef>
              </a:pPr>
              <a:t>22</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311291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D5EA940-9AF9-4CDD-BF55-849364827434}" type="slidenum">
              <a:rPr lang="en-US" altLang="de-DE" sz="1300" smtClean="0"/>
              <a:pPr>
                <a:spcBef>
                  <a:spcPct val="0"/>
                </a:spcBef>
              </a:pPr>
              <a:t>23</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394193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B3F8AD-96CB-43CB-8EF0-441D855D7351}" type="slidenum">
              <a:rPr lang="en-US" altLang="de-DE" sz="1300" smtClean="0"/>
              <a:pPr>
                <a:spcBef>
                  <a:spcPct val="0"/>
                </a:spcBef>
              </a:pPr>
              <a:t>24</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55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98322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24F0B23-14EC-4715-B93E-8871BB5327A1}" type="slidenum">
              <a:rPr lang="en-US" altLang="de-DE" sz="1300" smtClean="0"/>
              <a:pPr>
                <a:spcBef>
                  <a:spcPct val="0"/>
                </a:spcBef>
              </a:pPr>
              <a:t>25</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92824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F48A5BF-21F0-4B51-8B84-49BBA0266840}" type="slidenum">
              <a:rPr lang="en-US" altLang="de-DE" sz="1300" smtClean="0"/>
              <a:pPr>
                <a:spcBef>
                  <a:spcPct val="0"/>
                </a:spcBef>
              </a:pPr>
              <a:t>26</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96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13551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FD5898-4081-4DCE-A5EC-5FDF104AD21E}" type="slidenum">
              <a:rPr lang="en-US" altLang="de-DE" sz="1300" smtClean="0"/>
              <a:pPr>
                <a:spcBef>
                  <a:spcPct val="0"/>
                </a:spcBef>
              </a:pPr>
              <a:t>27</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57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1880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FD5898-4081-4DCE-A5EC-5FDF104AD21E}" type="slidenum">
              <a:rPr lang="en-US" altLang="de-DE" sz="1300" smtClean="0"/>
              <a:pPr>
                <a:spcBef>
                  <a:spcPct val="0"/>
                </a:spcBef>
              </a:pPr>
              <a:t>28</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57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1880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FD5898-4081-4DCE-A5EC-5FDF104AD21E}" type="slidenum">
              <a:rPr lang="en-US" altLang="de-DE" sz="1300" smtClean="0"/>
              <a:pPr>
                <a:spcBef>
                  <a:spcPct val="0"/>
                </a:spcBef>
              </a:pPr>
              <a:t>29</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57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1880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1B167F-739E-4D8B-B0D1-BEB290585BE5}" type="slidenum">
              <a:rPr lang="en-US" altLang="de-DE" sz="1300" smtClean="0"/>
              <a:pPr>
                <a:spcBef>
                  <a:spcPct val="0"/>
                </a:spcBef>
              </a:pPr>
              <a:t>30</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92374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BCFC4D-F2A4-4DA5-AC7C-CA6C7F79CB4F}" type="slidenum">
              <a:rPr lang="en-US" altLang="de-DE" sz="1300" smtClean="0"/>
              <a:pPr>
                <a:spcBef>
                  <a:spcPct val="0"/>
                </a:spcBef>
              </a:pPr>
              <a:t>31</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05941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BCFC4D-F2A4-4DA5-AC7C-CA6C7F79CB4F}" type="slidenum">
              <a:rPr lang="en-US" altLang="de-DE" sz="1300" smtClean="0"/>
              <a:pPr>
                <a:spcBef>
                  <a:spcPct val="0"/>
                </a:spcBef>
              </a:pPr>
              <a:t>32</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05941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BCFC4D-F2A4-4DA5-AC7C-CA6C7F79CB4F}" type="slidenum">
              <a:rPr lang="en-US" altLang="de-DE" sz="1300" smtClean="0"/>
              <a:pPr>
                <a:spcBef>
                  <a:spcPct val="0"/>
                </a:spcBef>
              </a:pPr>
              <a:t>33</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05941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6758B8-F666-4BC5-BF7C-E9A1AEDDA912}" type="slidenum">
              <a:rPr lang="en-US" altLang="de-DE" sz="1300" smtClean="0"/>
              <a:pPr>
                <a:spcBef>
                  <a:spcPct val="0"/>
                </a:spcBef>
              </a:pPr>
              <a:t>34</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21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56818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6758B8-F666-4BC5-BF7C-E9A1AEDDA912}" type="slidenum">
              <a:rPr lang="en-US" altLang="de-DE" sz="1300" smtClean="0"/>
              <a:pPr>
                <a:spcBef>
                  <a:spcPct val="0"/>
                </a:spcBef>
              </a:pPr>
              <a:t>35</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21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56818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6758B8-F666-4BC5-BF7C-E9A1AEDDA912}" type="slidenum">
              <a:rPr lang="en-US" altLang="de-DE" sz="1300" smtClean="0"/>
              <a:pPr>
                <a:spcBef>
                  <a:spcPct val="0"/>
                </a:spcBef>
              </a:pPr>
              <a:t>36</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21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56818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6758B8-F666-4BC5-BF7C-E9A1AEDDA912}" type="slidenum">
              <a:rPr lang="en-US" altLang="de-DE" sz="1300" smtClean="0"/>
              <a:pPr>
                <a:spcBef>
                  <a:spcPct val="0"/>
                </a:spcBef>
              </a:pPr>
              <a:t>37</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21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56818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5910D6-CDC4-4FB8-BB0D-5C7DE490BB1C}" type="slidenum">
              <a:rPr lang="en-US" altLang="de-DE" sz="1300" smtClean="0"/>
              <a:pPr>
                <a:spcBef>
                  <a:spcPct val="0"/>
                </a:spcBef>
              </a:pPr>
              <a:t>38</a:t>
            </a:fld>
            <a:endParaRPr lang="en-US" altLang="de-DE" sz="1300"/>
          </a:p>
        </p:txBody>
      </p:sp>
      <p:sp>
        <p:nvSpPr>
          <p:cNvPr id="98307" name="Rectangle 2"/>
          <p:cNvSpPr>
            <a:spLocks noGrp="1" noRot="1" noChangeAspect="1" noChangeArrowheads="1" noTextEdit="1"/>
          </p:cNvSpPr>
          <p:nvPr>
            <p:ph type="sldImg"/>
          </p:nvPr>
        </p:nvSpPr>
        <p:spPr>
          <a:xfrm>
            <a:off x="139700" y="768350"/>
            <a:ext cx="6821488"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56938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5910D6-CDC4-4FB8-BB0D-5C7DE490BB1C}" type="slidenum">
              <a:rPr lang="en-US" altLang="de-DE" sz="1300" smtClean="0"/>
              <a:pPr>
                <a:spcBef>
                  <a:spcPct val="0"/>
                </a:spcBef>
              </a:pPr>
              <a:t>39</a:t>
            </a:fld>
            <a:endParaRPr lang="en-US" altLang="de-DE" sz="1300"/>
          </a:p>
        </p:txBody>
      </p:sp>
      <p:sp>
        <p:nvSpPr>
          <p:cNvPr id="98307" name="Rectangle 2"/>
          <p:cNvSpPr>
            <a:spLocks noGrp="1" noRot="1" noChangeAspect="1" noChangeArrowheads="1" noTextEdit="1"/>
          </p:cNvSpPr>
          <p:nvPr>
            <p:ph type="sldImg"/>
          </p:nvPr>
        </p:nvSpPr>
        <p:spPr>
          <a:xfrm>
            <a:off x="139700" y="768350"/>
            <a:ext cx="6821488"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56938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5910D6-CDC4-4FB8-BB0D-5C7DE490BB1C}" type="slidenum">
              <a:rPr lang="en-US" altLang="de-DE" sz="1300" smtClean="0"/>
              <a:pPr>
                <a:spcBef>
                  <a:spcPct val="0"/>
                </a:spcBef>
              </a:pPr>
              <a:t>40</a:t>
            </a:fld>
            <a:endParaRPr lang="en-US" altLang="de-DE" sz="1300"/>
          </a:p>
        </p:txBody>
      </p:sp>
      <p:sp>
        <p:nvSpPr>
          <p:cNvPr id="98307" name="Rectangle 2"/>
          <p:cNvSpPr>
            <a:spLocks noGrp="1" noRot="1" noChangeAspect="1" noChangeArrowheads="1" noTextEdit="1"/>
          </p:cNvSpPr>
          <p:nvPr>
            <p:ph type="sldImg"/>
          </p:nvPr>
        </p:nvSpPr>
        <p:spPr>
          <a:xfrm>
            <a:off x="139700" y="768350"/>
            <a:ext cx="6821488"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56938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85EB3A-B0B9-4DAE-AA82-4452773CF01F}" type="slidenum">
              <a:rPr lang="en-US" altLang="de-DE" sz="1300" smtClean="0"/>
              <a:pPr>
                <a:spcBef>
                  <a:spcPct val="0"/>
                </a:spcBef>
              </a:pPr>
              <a:t>41</a:t>
            </a:fld>
            <a:endParaRPr lang="en-US" altLang="de-DE" sz="1300"/>
          </a:p>
        </p:txBody>
      </p:sp>
      <p:sp>
        <p:nvSpPr>
          <p:cNvPr id="100355" name="Rectangle 2"/>
          <p:cNvSpPr>
            <a:spLocks noGrp="1" noRot="1" noChangeAspect="1" noChangeArrowheads="1" noTextEdit="1"/>
          </p:cNvSpPr>
          <p:nvPr>
            <p:ph type="sldImg"/>
          </p:nvPr>
        </p:nvSpPr>
        <p:spPr>
          <a:xfrm>
            <a:off x="139700" y="768350"/>
            <a:ext cx="6821488"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18512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C7F07D-C83B-4172-91ED-5D4539B7E596}" type="slidenum">
              <a:rPr lang="en-US" altLang="de-DE" sz="1300" smtClean="0"/>
              <a:pPr>
                <a:spcBef>
                  <a:spcPct val="0"/>
                </a:spcBef>
              </a:pPr>
              <a:t>42</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455796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C7F07D-C83B-4172-91ED-5D4539B7E596}" type="slidenum">
              <a:rPr lang="en-US" altLang="de-DE" sz="1300" smtClean="0"/>
              <a:pPr>
                <a:spcBef>
                  <a:spcPct val="0"/>
                </a:spcBef>
              </a:pPr>
              <a:t>43</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455796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B798B1-FD34-435F-A2C4-012B9630A425}" type="slidenum">
              <a:rPr lang="en-US" altLang="de-DE" sz="1300" smtClean="0"/>
              <a:pPr>
                <a:spcBef>
                  <a:spcPct val="0"/>
                </a:spcBef>
              </a:pPr>
              <a:t>44</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543437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510FD7F-CA09-4E6E-8801-9E0D34A51445}" type="slidenum">
              <a:rPr lang="en-US" altLang="de-DE" sz="1300" smtClean="0"/>
              <a:pPr>
                <a:spcBef>
                  <a:spcPct val="0"/>
                </a:spcBef>
              </a:pPr>
              <a:t>45</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476306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2241E3-F76B-425C-8741-0C38A9315B91}" type="slidenum">
              <a:rPr lang="en-US" altLang="de-DE" sz="1300" smtClean="0"/>
              <a:pPr>
                <a:spcBef>
                  <a:spcPct val="0"/>
                </a:spcBef>
              </a:pPr>
              <a:t>46</a:t>
            </a:fld>
            <a:endParaRPr lang="en-US" altLang="de-DE" sz="1300"/>
          </a:p>
        </p:txBody>
      </p:sp>
      <p:sp>
        <p:nvSpPr>
          <p:cNvPr id="110595" name="Rectangle 2050"/>
          <p:cNvSpPr>
            <a:spLocks noGrp="1" noRot="1" noChangeAspect="1" noChangeArrowheads="1" noTextEdit="1"/>
          </p:cNvSpPr>
          <p:nvPr>
            <p:ph type="sldImg"/>
          </p:nvPr>
        </p:nvSpPr>
        <p:spPr>
          <a:xfrm>
            <a:off x="138113" y="768350"/>
            <a:ext cx="6823075" cy="3836988"/>
          </a:xfrm>
          <a:ln/>
        </p:spPr>
      </p:sp>
      <p:sp>
        <p:nvSpPr>
          <p:cNvPr id="110596"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722787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F9E763-E301-4CE3-BA87-2A1E576D5728}" type="slidenum">
              <a:rPr lang="en-US" altLang="de-DE" sz="1300" smtClean="0"/>
              <a:pPr>
                <a:spcBef>
                  <a:spcPct val="0"/>
                </a:spcBef>
              </a:pPr>
              <a:t>47</a:t>
            </a:fld>
            <a:endParaRPr lang="en-US" altLang="de-DE" sz="1300"/>
          </a:p>
        </p:txBody>
      </p:sp>
      <p:sp>
        <p:nvSpPr>
          <p:cNvPr id="112643" name="Rectangle 1026"/>
          <p:cNvSpPr>
            <a:spLocks noGrp="1" noRot="1" noChangeAspect="1" noChangeArrowheads="1" noTextEdit="1"/>
          </p:cNvSpPr>
          <p:nvPr>
            <p:ph type="sldImg"/>
          </p:nvPr>
        </p:nvSpPr>
        <p:spPr>
          <a:xfrm>
            <a:off x="138113" y="768350"/>
            <a:ext cx="6823075" cy="3836988"/>
          </a:xfrm>
          <a:ln/>
        </p:spPr>
      </p:sp>
      <p:sp>
        <p:nvSpPr>
          <p:cNvPr id="1126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86089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5773460-1227-43A2-813A-4F9439EACDB9}" type="slidenum">
              <a:rPr lang="en-US" altLang="de-DE" sz="1300" smtClean="0"/>
              <a:pPr>
                <a:spcBef>
                  <a:spcPct val="0"/>
                </a:spcBef>
              </a:pPr>
              <a:t>48</a:t>
            </a:fld>
            <a:endParaRPr lang="en-US" altLang="de-DE" sz="1300"/>
          </a:p>
        </p:txBody>
      </p:sp>
      <p:sp>
        <p:nvSpPr>
          <p:cNvPr id="114691" name="Rectangle 1026"/>
          <p:cNvSpPr>
            <a:spLocks noGrp="1" noRot="1" noChangeAspect="1" noChangeArrowheads="1" noTextEdit="1"/>
          </p:cNvSpPr>
          <p:nvPr>
            <p:ph type="sldImg"/>
          </p:nvPr>
        </p:nvSpPr>
        <p:spPr>
          <a:xfrm>
            <a:off x="138113" y="768350"/>
            <a:ext cx="6823075" cy="3836988"/>
          </a:xfrm>
          <a:ln/>
        </p:spPr>
      </p:sp>
      <p:sp>
        <p:nvSpPr>
          <p:cNvPr id="1146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94713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6FDE3E-23FB-41DC-A032-BE747FC0EFAF}" type="slidenum">
              <a:rPr lang="en-US" altLang="de-DE" sz="1300" smtClean="0"/>
              <a:pPr>
                <a:spcBef>
                  <a:spcPct val="0"/>
                </a:spcBef>
              </a:pPr>
              <a:t>49</a:t>
            </a:fld>
            <a:endParaRPr lang="en-US"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954676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598F44-78E7-45CC-98B7-9776A9466F2D}" type="slidenum">
              <a:rPr lang="en-US" altLang="de-DE" sz="1300" smtClean="0"/>
              <a:pPr>
                <a:spcBef>
                  <a:spcPct val="0"/>
                </a:spcBef>
              </a:pPr>
              <a:t>51</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745957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0B5C122-4FEC-4F0B-94CE-6CEA5ACE00C4}" type="slidenum">
              <a:rPr lang="en-US" altLang="de-DE" sz="1300" smtClean="0"/>
              <a:pPr>
                <a:spcBef>
                  <a:spcPct val="0"/>
                </a:spcBef>
              </a:pPr>
              <a:t>52</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370341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DCA485-5FF4-44D5-8D7B-125671BFF265}" type="slidenum">
              <a:rPr lang="en-US" altLang="de-DE" sz="1300" smtClean="0"/>
              <a:pPr>
                <a:spcBef>
                  <a:spcPct val="0"/>
                </a:spcBef>
              </a:pPr>
              <a:t>53</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39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53982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86C1CC-90B8-4AE4-9E2E-D161502F23E4}" type="slidenum">
              <a:rPr lang="en-US" altLang="de-DE" sz="1300" smtClean="0"/>
              <a:pPr>
                <a:spcBef>
                  <a:spcPct val="0"/>
                </a:spcBef>
              </a:pPr>
              <a:t>54</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59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229514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568361-6F91-4CB6-969C-72BDF928D588}" type="slidenum">
              <a:rPr lang="en-US" altLang="de-DE" sz="1300" smtClean="0"/>
              <a:pPr>
                <a:spcBef>
                  <a:spcPct val="0"/>
                </a:spcBef>
              </a:pPr>
              <a:t>55</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80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583111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B86BBA-4598-432E-AC2B-3149B21E0644}" type="slidenum">
              <a:rPr lang="en-US" altLang="de-DE" sz="1300" smtClean="0"/>
              <a:pPr>
                <a:spcBef>
                  <a:spcPct val="0"/>
                </a:spcBef>
              </a:pPr>
              <a:t>56</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402877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518770-0CB2-4991-B3AA-43D653DB483D}" type="slidenum">
              <a:rPr lang="en-US" altLang="de-DE" sz="1300" smtClean="0"/>
              <a:pPr>
                <a:spcBef>
                  <a:spcPct val="0"/>
                </a:spcBef>
              </a:pPr>
              <a:t>57</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21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285408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FC2191-1FE1-4447-8EE5-9A039AB5C4E9}" type="slidenum">
              <a:rPr lang="en-US" altLang="de-DE" sz="1300" smtClean="0"/>
              <a:pPr>
                <a:spcBef>
                  <a:spcPct val="0"/>
                </a:spcBef>
              </a:pPr>
              <a:t>58</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590297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690026-6BE7-4269-ABC4-63788A8F0C18}" type="slidenum">
              <a:rPr lang="en-US" altLang="de-DE" sz="1300" smtClean="0"/>
              <a:pPr>
                <a:spcBef>
                  <a:spcPct val="0"/>
                </a:spcBef>
              </a:pPr>
              <a:t>59</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53852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830483-E389-454F-AC48-C2B91B378B72}" type="slidenum">
              <a:rPr lang="en-US" altLang="de-DE" sz="1300" smtClean="0"/>
              <a:pPr>
                <a:spcBef>
                  <a:spcPct val="0"/>
                </a:spcBef>
              </a:pPr>
              <a:t>60</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470143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C960338-1D7B-4010-B8A6-B4EDD3F0F4B2}" type="slidenum">
              <a:rPr lang="en-US" altLang="de-DE" sz="1300" smtClean="0"/>
              <a:pPr>
                <a:spcBef>
                  <a:spcPct val="0"/>
                </a:spcBef>
              </a:pPr>
              <a:t>61</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192273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BBE70B-6903-49C7-99D3-3EA4DFBB2DE6}" type="slidenum">
              <a:rPr lang="en-US" altLang="de-DE" sz="1300" smtClean="0"/>
              <a:pPr>
                <a:spcBef>
                  <a:spcPct val="0"/>
                </a:spcBef>
              </a:pPr>
              <a:t>62</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748880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FFC5B2-4E40-49CE-8CCE-C0066AF8E618}" type="slidenum">
              <a:rPr lang="en-US" altLang="de-DE" sz="1300" smtClean="0"/>
              <a:pPr>
                <a:spcBef>
                  <a:spcPct val="0"/>
                </a:spcBef>
              </a:pPr>
              <a:t>63</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338791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EDF047-3ECA-48CF-BE58-144DF5747D07}" type="slidenum">
              <a:rPr lang="en-US" altLang="de-DE" sz="1300" smtClean="0"/>
              <a:pPr>
                <a:spcBef>
                  <a:spcPct val="0"/>
                </a:spcBef>
              </a:pPr>
              <a:t>64</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14050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058014-18B6-48A6-8D9D-6E97BCD23855}" type="slidenum">
              <a:rPr lang="en-US" altLang="de-DE" sz="1300" smtClean="0"/>
              <a:pPr>
                <a:spcBef>
                  <a:spcPct val="0"/>
                </a:spcBef>
              </a:pPr>
              <a:t>65</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300146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5A01874-A9F8-46CF-927D-DD7981DC8173}" type="slidenum">
              <a:rPr lang="en-US" altLang="de-DE" sz="1300" smtClean="0"/>
              <a:pPr>
                <a:spcBef>
                  <a:spcPct val="0"/>
                </a:spcBef>
              </a:pPr>
              <a:t>66</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4617849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19DE02-EB72-4962-8061-DE23EE508AE5}" type="slidenum">
              <a:rPr lang="en-US" altLang="de-DE" sz="1300" smtClean="0"/>
              <a:pPr>
                <a:spcBef>
                  <a:spcPct val="0"/>
                </a:spcBef>
              </a:pPr>
              <a:t>67</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754510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CAF9B2-C02A-411B-95D5-BCECFF834F6D}" type="slidenum">
              <a:rPr lang="en-US" altLang="de-DE" sz="1300" smtClean="0"/>
              <a:pPr>
                <a:spcBef>
                  <a:spcPct val="0"/>
                </a:spcBef>
              </a:pPr>
              <a:t>68</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46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047983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C3CD22-1674-447D-A1C6-F7FF343A19E6}" type="slidenum">
              <a:rPr lang="en-US" altLang="de-DE" sz="1300" smtClean="0"/>
              <a:pPr>
                <a:spcBef>
                  <a:spcPct val="0"/>
                </a:spcBef>
              </a:pPr>
              <a:t>69</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6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251676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239B5C-5C3B-4349-89E2-139A7EAD7D13}" type="slidenum">
              <a:rPr lang="en-US" altLang="de-DE" sz="1300" smtClean="0"/>
              <a:pPr>
                <a:spcBef>
                  <a:spcPct val="0"/>
                </a:spcBef>
              </a:pPr>
              <a:t>70</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939875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3816DF-173C-4495-9223-41497E1D554A}" type="slidenum">
              <a:rPr lang="en-US" altLang="de-DE" sz="1300" smtClean="0"/>
              <a:pPr>
                <a:spcBef>
                  <a:spcPct val="0"/>
                </a:spcBef>
              </a:pPr>
              <a:t>71</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640931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EAA45C-DA46-4FD0-825A-130E041323FC}" type="slidenum">
              <a:rPr lang="en-US" altLang="de-DE" sz="1300" smtClean="0"/>
              <a:pPr>
                <a:spcBef>
                  <a:spcPct val="0"/>
                </a:spcBef>
              </a:pPr>
              <a:t>72</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975289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CABF06-3001-4B65-9E67-3333B4930A7C}" type="slidenum">
              <a:rPr lang="en-US" altLang="de-DE" sz="1300" smtClean="0"/>
              <a:pPr>
                <a:spcBef>
                  <a:spcPct val="0"/>
                </a:spcBef>
              </a:pPr>
              <a:t>73</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968647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CC0E335-3461-4854-BF9D-DFD5630065F0}" type="slidenum">
              <a:rPr lang="en-US" altLang="de-DE" sz="1300" smtClean="0"/>
              <a:pPr>
                <a:spcBef>
                  <a:spcPct val="0"/>
                </a:spcBef>
              </a:pPr>
              <a:t>74</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339424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8F96A2-07C2-44BD-B095-072241548DE0}" type="slidenum">
              <a:rPr lang="en-US" altLang="de-DE" sz="1300" smtClean="0"/>
              <a:pPr>
                <a:spcBef>
                  <a:spcPct val="0"/>
                </a:spcBef>
              </a:pPr>
              <a:t>75</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90104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F422D1-149D-447E-AF93-CD6EA0B597F5}" type="slidenum">
              <a:rPr lang="en-US" altLang="de-DE" sz="1300" smtClean="0"/>
              <a:pPr>
                <a:spcBef>
                  <a:spcPct val="0"/>
                </a:spcBef>
              </a:pPr>
              <a:t>76</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2660716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2F8516-9FF3-4912-A25C-C8F2FE9ACAA5}" type="slidenum">
              <a:rPr lang="en-US" altLang="de-DE" sz="1300" smtClean="0"/>
              <a:pPr>
                <a:spcBef>
                  <a:spcPct val="0"/>
                </a:spcBef>
              </a:pPr>
              <a:t>77</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92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900268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43073F-C320-493C-ADA8-193D306DC6F8}" type="slidenum">
              <a:rPr lang="en-US" altLang="de-DE" sz="1300" smtClean="0"/>
              <a:pPr>
                <a:spcBef>
                  <a:spcPct val="0"/>
                </a:spcBef>
              </a:pPr>
              <a:t>78</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6815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A5968E-2C1F-4BDF-8800-D7E8ECA2178B}" type="slidenum">
              <a:rPr lang="en-US" altLang="de-DE" sz="1300" smtClean="0"/>
              <a:pPr>
                <a:spcBef>
                  <a:spcPct val="0"/>
                </a:spcBef>
              </a:pPr>
              <a:t>79</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794450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297DD2-7014-46B0-83B7-0383E8E9038F}" type="slidenum">
              <a:rPr lang="en-US" altLang="de-DE" sz="1300" smtClean="0"/>
              <a:pPr>
                <a:spcBef>
                  <a:spcPct val="0"/>
                </a:spcBef>
              </a:pPr>
              <a:t>80</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53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826655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1F613B-AB04-44D2-B152-726BB2F153B4}" type="slidenum">
              <a:rPr lang="en-US" altLang="de-DE" sz="1300" smtClean="0"/>
              <a:pPr>
                <a:spcBef>
                  <a:spcPct val="0"/>
                </a:spcBef>
              </a:pPr>
              <a:t>81</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7776842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243D52-A907-489D-A13E-721AAC977808}" type="slidenum">
              <a:rPr lang="en-US" altLang="de-DE" sz="1300" smtClean="0"/>
              <a:pPr>
                <a:spcBef>
                  <a:spcPct val="0"/>
                </a:spcBef>
              </a:pPr>
              <a:t>82</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35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69492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243D52-A907-489D-A13E-721AAC977808}" type="slidenum">
              <a:rPr lang="en-US" altLang="de-DE" sz="1300" smtClean="0"/>
              <a:pPr>
                <a:spcBef>
                  <a:spcPct val="0"/>
                </a:spcBef>
              </a:pPr>
              <a:t>83</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35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69492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243D52-A907-489D-A13E-721AAC977808}" type="slidenum">
              <a:rPr lang="en-US" altLang="de-DE" sz="1300" smtClean="0"/>
              <a:pPr>
                <a:spcBef>
                  <a:spcPct val="0"/>
                </a:spcBef>
              </a:pPr>
              <a:t>84</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35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69492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9B1D7C-8AF6-490A-AEDB-7CD9CB99B2C2}" type="slidenum">
              <a:rPr lang="en-US" altLang="de-DE" sz="1300" smtClean="0"/>
              <a:pPr>
                <a:spcBef>
                  <a:spcPct val="0"/>
                </a:spcBef>
              </a:pPr>
              <a:t>85</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073263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9B1D7C-8AF6-490A-AEDB-7CD9CB99B2C2}" type="slidenum">
              <a:rPr lang="en-US" altLang="de-DE" sz="1300" smtClean="0"/>
              <a:pPr>
                <a:spcBef>
                  <a:spcPct val="0"/>
                </a:spcBef>
              </a:pPr>
              <a:t>86</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073263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9B1D7C-8AF6-490A-AEDB-7CD9CB99B2C2}" type="slidenum">
              <a:rPr lang="en-US" altLang="de-DE" sz="1300" smtClean="0"/>
              <a:pPr>
                <a:spcBef>
                  <a:spcPct val="0"/>
                </a:spcBef>
              </a:pPr>
              <a:t>87</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073263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05D13AD-009C-4F04-BD7A-FB8845D5C549}" type="slidenum">
              <a:rPr lang="en-US" altLang="de-DE" sz="1300" smtClean="0"/>
              <a:pPr>
                <a:spcBef>
                  <a:spcPct val="0"/>
                </a:spcBef>
              </a:pPr>
              <a:t>89</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4656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Bruken</a:t>
            </a:r>
            <a:r>
              <a:rPr lang="en-US" altLang="ko-KR" sz="1000" dirty="0">
                <a:latin typeface="+mj-lt"/>
              </a:rPr>
              <a:t> </a:t>
            </a:r>
            <a:r>
              <a:rPr lang="en-US" altLang="ko-KR" sz="1000" dirty="0" err="1">
                <a:latin typeface="+mj-lt"/>
              </a:rPr>
              <a:t>av</a:t>
            </a:r>
            <a:r>
              <a:rPr lang="en-US" altLang="ko-KR" sz="1000" dirty="0">
                <a:latin typeface="+mj-lt"/>
              </a:rPr>
              <a:t> </a:t>
            </a:r>
            <a:r>
              <a:rPr lang="en-US" altLang="ko-KR" sz="1000" dirty="0" err="1">
                <a:latin typeface="+mj-lt"/>
              </a:rPr>
              <a:t>bilder</a:t>
            </a:r>
            <a:r>
              <a:rPr lang="en-US" altLang="ko-KR" sz="1000" dirty="0">
                <a:latin typeface="+mj-lt"/>
              </a:rPr>
              <a:t> </a:t>
            </a:r>
            <a:r>
              <a:rPr lang="en-US" altLang="ko-KR" sz="1000" dirty="0" err="1">
                <a:latin typeface="+mj-lt"/>
              </a:rPr>
              <a:t>i</a:t>
            </a:r>
            <a:r>
              <a:rPr lang="en-US" altLang="ko-KR" sz="1000" dirty="0">
                <a:latin typeface="+mj-lt"/>
              </a:rPr>
              <a:t> </a:t>
            </a:r>
            <a:r>
              <a:rPr lang="en-US" altLang="ko-KR" sz="1000" dirty="0" err="1">
                <a:latin typeface="+mj-lt"/>
              </a:rPr>
              <a:t>denne</a:t>
            </a:r>
            <a:r>
              <a:rPr lang="en-US" altLang="ko-KR" sz="1000" dirty="0">
                <a:latin typeface="+mj-lt"/>
              </a:rPr>
              <a:t> </a:t>
            </a:r>
            <a:r>
              <a:rPr lang="en-US" altLang="ko-KR" sz="1000" dirty="0" err="1">
                <a:latin typeface="+mj-lt"/>
              </a:rPr>
              <a:t>modulen</a:t>
            </a:r>
            <a:r>
              <a:rPr lang="en-US" altLang="ko-KR" sz="1000" dirty="0">
                <a:latin typeface="+mj-lt"/>
              </a:rPr>
              <a:t> </a:t>
            </a:r>
            <a:r>
              <a:rPr lang="en-US" altLang="ko-KR" sz="1000" dirty="0" err="1">
                <a:latin typeface="+mj-lt"/>
              </a:rPr>
              <a:t>skjer</a:t>
            </a:r>
            <a:r>
              <a:rPr lang="en-US" altLang="ko-KR" sz="1000" dirty="0">
                <a:latin typeface="+mj-lt"/>
              </a:rPr>
              <a:t> </a:t>
            </a:r>
            <a:r>
              <a:rPr lang="en-US" altLang="ko-KR" sz="1000" dirty="0" err="1">
                <a:latin typeface="+mj-lt"/>
              </a:rPr>
              <a:t>etter</a:t>
            </a:r>
            <a:r>
              <a:rPr lang="en-US" altLang="ko-KR" sz="1000" dirty="0">
                <a:latin typeface="+mj-lt"/>
              </a:rPr>
              <a:t> </a:t>
            </a:r>
            <a:r>
              <a:rPr lang="en-US" altLang="ko-KR" sz="1000" dirty="0" err="1">
                <a:latin typeface="+mj-lt"/>
              </a:rPr>
              <a:t>samtykke</a:t>
            </a:r>
            <a:r>
              <a:rPr lang="en-US" altLang="ko-KR" sz="1000" dirty="0">
                <a:latin typeface="+mj-lt"/>
              </a:rPr>
              <a:t> </a:t>
            </a:r>
            <a:r>
              <a:rPr lang="en-US" altLang="ko-KR" sz="1000" dirty="0" err="1">
                <a:latin typeface="+mj-lt"/>
              </a:rPr>
              <a:t>fra</a:t>
            </a:r>
            <a:r>
              <a:rPr lang="en-US" altLang="ko-KR" sz="1000" dirty="0">
                <a:latin typeface="+mj-lt"/>
              </a:rPr>
              <a:t> artist/</a:t>
            </a:r>
            <a:r>
              <a:rPr lang="en-US" altLang="ko-KR" sz="1000" dirty="0" err="1">
                <a:latin typeface="+mj-lt"/>
              </a:rPr>
              <a:t>opphavsrettshaver</a:t>
            </a:r>
            <a:r>
              <a:rPr lang="en-US" altLang="ko-KR" sz="1000" dirty="0">
                <a:latin typeface="+mj-lt"/>
              </a:rPr>
              <a:t>. Se </a:t>
            </a:r>
            <a:r>
              <a:rPr lang="en-US" altLang="ko-KR" sz="1000" dirty="0" err="1">
                <a:latin typeface="+mj-lt"/>
              </a:rPr>
              <a:t>slutten</a:t>
            </a:r>
            <a:r>
              <a:rPr lang="en-US" altLang="ko-KR" sz="1000" dirty="0">
                <a:latin typeface="+mj-lt"/>
              </a:rPr>
              <a:t> </a:t>
            </a:r>
            <a:r>
              <a:rPr lang="en-US" altLang="ko-KR" sz="1000" dirty="0" err="1">
                <a:latin typeface="+mj-lt"/>
              </a:rPr>
              <a:t>av</a:t>
            </a:r>
            <a:r>
              <a:rPr lang="en-US" altLang="ko-KR" sz="1000" dirty="0">
                <a:latin typeface="+mj-lt"/>
              </a:rPr>
              <a:t> </a:t>
            </a:r>
            <a:r>
              <a:rPr lang="en-US" altLang="ko-KR" sz="1000" dirty="0" err="1">
                <a:latin typeface="+mj-lt"/>
              </a:rPr>
              <a:t>presentasjonen</a:t>
            </a:r>
            <a:r>
              <a:rPr lang="en-US" altLang="ko-KR" sz="1000" dirty="0">
                <a:latin typeface="+mj-lt"/>
              </a:rPr>
              <a:t> for </a:t>
            </a:r>
            <a:r>
              <a:rPr lang="en-US" altLang="ko-KR" sz="1000" dirty="0" err="1">
                <a:latin typeface="+mj-lt"/>
              </a:rPr>
              <a:t>detaljer</a:t>
            </a:r>
            <a:r>
              <a:rPr lang="en-US" altLang="ko-KR" sz="1000" dirty="0">
                <a:latin typeface="+mj-lt"/>
              </a:rPr>
              <a:t> (artist, </a:t>
            </a:r>
            <a:r>
              <a:rPr lang="en-US" altLang="ko-KR" sz="1000" dirty="0" err="1">
                <a:latin typeface="+mj-lt"/>
              </a:rPr>
              <a:t>tittel</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 Tréning 5 – Hukommelse</a:t>
            </a:r>
          </a:p>
        </p:txBody>
      </p:sp>
      <p:sp>
        <p:nvSpPr>
          <p:cNvPr id="4" name="Slide Number Placeholder 3"/>
          <p:cNvSpPr>
            <a:spLocks noGrp="1"/>
          </p:cNvSpPr>
          <p:nvPr>
            <p:ph type="sldNum" sz="quarter" idx="12"/>
          </p:nvPr>
        </p:nvSpPr>
        <p:spPr bwMode="gray"/>
        <p:txBody>
          <a:bodyPr/>
          <a:lstStyle>
            <a:lvl1pPr>
              <a:defRPr b="0"/>
            </a:lvl1pPr>
          </a:lstStyle>
          <a:p>
            <a:pPr>
              <a:defRPr/>
            </a:pPr>
            <a:fld id="{2E88C017-469D-4A41-8889-B1B9355DD0DF}"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Metakognitív Tréning 5 – Hukommelse</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1059B6D2-AF8F-4E67-ACD5-651ADF4D7D96}"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 Tréning 5 – Hukommelse</a:t>
            </a:r>
          </a:p>
        </p:txBody>
      </p:sp>
      <p:sp>
        <p:nvSpPr>
          <p:cNvPr id="7" name="Slide Number Placeholder 6"/>
          <p:cNvSpPr>
            <a:spLocks noGrp="1"/>
          </p:cNvSpPr>
          <p:nvPr>
            <p:ph type="sldNum" sz="quarter" idx="12"/>
          </p:nvPr>
        </p:nvSpPr>
        <p:spPr bwMode="gray"/>
        <p:txBody>
          <a:bodyPr/>
          <a:lstStyle>
            <a:lvl1pPr>
              <a:defRPr b="0"/>
            </a:lvl1pPr>
          </a:lstStyle>
          <a:p>
            <a:pPr>
              <a:defRPr/>
            </a:pPr>
            <a:fld id="{13E672DE-E618-4372-9169-68E79E12D1FF}"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 Tréning 5 – Hukommelse</a:t>
            </a:r>
          </a:p>
        </p:txBody>
      </p:sp>
      <p:sp>
        <p:nvSpPr>
          <p:cNvPr id="7" name="Slide Number Placeholder 6"/>
          <p:cNvSpPr>
            <a:spLocks noGrp="1"/>
          </p:cNvSpPr>
          <p:nvPr>
            <p:ph type="sldNum" sz="quarter" idx="12"/>
          </p:nvPr>
        </p:nvSpPr>
        <p:spPr bwMode="gray"/>
        <p:txBody>
          <a:bodyPr/>
          <a:lstStyle>
            <a:lvl1pPr>
              <a:defRPr b="0"/>
            </a:lvl1pPr>
          </a:lstStyle>
          <a:p>
            <a:pPr>
              <a:defRPr/>
            </a:pPr>
            <a:fld id="{2E88C017-469D-4A41-8889-B1B9355DD0D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Metakognitív Tréning 5 – Hukommelse</a:t>
            </a:r>
          </a:p>
        </p:txBody>
      </p:sp>
      <p:sp>
        <p:nvSpPr>
          <p:cNvPr id="7" name="Slide Number Placeholder 6"/>
          <p:cNvSpPr>
            <a:spLocks noGrp="1"/>
          </p:cNvSpPr>
          <p:nvPr>
            <p:ph type="sldNum" sz="quarter" idx="12"/>
          </p:nvPr>
        </p:nvSpPr>
        <p:spPr bwMode="gray"/>
        <p:txBody>
          <a:bodyPr/>
          <a:lstStyle>
            <a:lvl1pPr>
              <a:defRPr b="0"/>
            </a:lvl1pPr>
          </a:lstStyle>
          <a:p>
            <a:pPr>
              <a:defRPr/>
            </a:pPr>
            <a:fld id="{2E88C017-469D-4A41-8889-B1B9355DD0D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Metakognitív Tréning 5 – Hukommelse</a:t>
            </a:r>
          </a:p>
        </p:txBody>
      </p:sp>
      <p:sp>
        <p:nvSpPr>
          <p:cNvPr id="5" name="Slide Number Placeholder 4"/>
          <p:cNvSpPr>
            <a:spLocks noGrp="1"/>
          </p:cNvSpPr>
          <p:nvPr>
            <p:ph type="sldNum" sz="quarter" idx="12"/>
          </p:nvPr>
        </p:nvSpPr>
        <p:spPr bwMode="gray"/>
        <p:txBody>
          <a:bodyPr/>
          <a:lstStyle>
            <a:lvl1pPr>
              <a:defRPr b="0"/>
            </a:lvl1pPr>
          </a:lstStyle>
          <a:p>
            <a:pPr>
              <a:defRPr/>
            </a:pPr>
            <a:fld id="{F9F36F14-17F7-4570-BA94-1F9158E5FDB0}"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 Tréning 5 – Hukommelse</a:t>
            </a:r>
          </a:p>
        </p:txBody>
      </p:sp>
      <p:sp>
        <p:nvSpPr>
          <p:cNvPr id="4" name="Slide Number Placeholder 3"/>
          <p:cNvSpPr>
            <a:spLocks noGrp="1"/>
          </p:cNvSpPr>
          <p:nvPr>
            <p:ph type="sldNum" sz="quarter" idx="12"/>
          </p:nvPr>
        </p:nvSpPr>
        <p:spPr bwMode="gray"/>
        <p:txBody>
          <a:bodyPr/>
          <a:lstStyle>
            <a:lvl1pPr>
              <a:defRPr b="0"/>
            </a:lvl1pPr>
          </a:lstStyle>
          <a:p>
            <a:pPr>
              <a:defRPr/>
            </a:pPr>
            <a:fld id="{99365C59-F6FD-46D2-96E9-0B016BE10B15}"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Metakognitív Tréning 5 – Hukommelse</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2E88C017-469D-4A41-8889-B1B9355DD0DF}"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 id="214748384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20.jpeg"/><Relationship Id="rId4" Type="http://schemas.openxmlformats.org/officeDocument/2006/relationships/image" Target="../media/image19.jpeg"/></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6.xml"/><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8.xml"/><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8.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5 A – </a:t>
            </a:r>
            <a:r>
              <a:rPr lang="nb-NO" altLang="ko-KR" dirty="0">
                <a:latin typeface="+mn-lt"/>
                <a:ea typeface="+mn-ea"/>
                <a:cs typeface="+mn-cs"/>
              </a:rPr>
              <a:t>Hukommelse</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Vaskinn </a:t>
            </a:r>
            <a:r>
              <a:rPr lang="nl-NL" sz="1600" dirty="0">
                <a:solidFill>
                  <a:srgbClr val="004992"/>
                </a:solidFill>
              </a:rPr>
              <a:t>(1|22)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6441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Hukommelse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Vår</a:t>
            </a:r>
            <a:r>
              <a:rPr lang="en-US" altLang="de-DE" sz="2400" dirty="0">
                <a:solidFill>
                  <a:srgbClr val="333333"/>
                </a:solidFill>
              </a:rPr>
              <a:t> </a:t>
            </a:r>
            <a:r>
              <a:rPr lang="en-US" altLang="de-DE" sz="2400" dirty="0" err="1">
                <a:solidFill>
                  <a:srgbClr val="333333"/>
                </a:solidFill>
              </a:rPr>
              <a:t>evne</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å </a:t>
            </a:r>
            <a:r>
              <a:rPr lang="en-US" altLang="de-DE" sz="2400" dirty="0" err="1">
                <a:solidFill>
                  <a:srgbClr val="333333"/>
                </a:solidFill>
              </a:rPr>
              <a:t>huske</a:t>
            </a:r>
            <a:r>
              <a:rPr lang="en-US" altLang="de-DE" sz="2400" dirty="0">
                <a:solidFill>
                  <a:srgbClr val="333333"/>
                </a:solidFill>
              </a:rPr>
              <a:t> </a:t>
            </a:r>
            <a:r>
              <a:rPr lang="en-US" altLang="de-DE" sz="2400" dirty="0" err="1">
                <a:solidFill>
                  <a:srgbClr val="333333"/>
                </a:solidFill>
              </a:rPr>
              <a:t>informasjon</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begrenset</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2</a:t>
            </a:fld>
            <a:endParaRPr lang="de-DE" altLang="de-DE">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Hukommelse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Vår</a:t>
            </a:r>
            <a:r>
              <a:rPr lang="en-US" altLang="de-DE" sz="2400" dirty="0">
                <a:solidFill>
                  <a:srgbClr val="333333"/>
                </a:solidFill>
              </a:rPr>
              <a:t> </a:t>
            </a:r>
            <a:r>
              <a:rPr lang="en-US" altLang="de-DE" sz="2400" dirty="0" err="1">
                <a:solidFill>
                  <a:srgbClr val="333333"/>
                </a:solidFill>
              </a:rPr>
              <a:t>evne</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å </a:t>
            </a:r>
            <a:r>
              <a:rPr lang="en-US" altLang="de-DE" sz="2400" dirty="0" err="1">
                <a:solidFill>
                  <a:srgbClr val="333333"/>
                </a:solidFill>
              </a:rPr>
              <a:t>huske</a:t>
            </a:r>
            <a:r>
              <a:rPr lang="en-US" altLang="de-DE" sz="2400" dirty="0">
                <a:solidFill>
                  <a:srgbClr val="333333"/>
                </a:solidFill>
              </a:rPr>
              <a:t> </a:t>
            </a:r>
            <a:r>
              <a:rPr lang="en-US" altLang="de-DE" sz="2400" dirty="0" err="1">
                <a:solidFill>
                  <a:srgbClr val="333333"/>
                </a:solidFill>
              </a:rPr>
              <a:t>informasjon</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begrenset</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Eksempel</a:t>
            </a:r>
            <a:r>
              <a:rPr lang="en-US" altLang="de-DE" sz="2400" dirty="0">
                <a:solidFill>
                  <a:srgbClr val="333333"/>
                </a:solidFill>
              </a:rPr>
              <a:t>: </a:t>
            </a:r>
            <a:r>
              <a:rPr lang="en-US" altLang="de-DE" sz="2400" dirty="0" err="1">
                <a:solidFill>
                  <a:srgbClr val="333333"/>
                </a:solidFill>
              </a:rPr>
              <a:t>omtrent</a:t>
            </a:r>
            <a:r>
              <a:rPr lang="en-US" altLang="de-DE" sz="2400" dirty="0">
                <a:solidFill>
                  <a:srgbClr val="333333"/>
                </a:solidFill>
              </a:rPr>
              <a:t> 40% </a:t>
            </a:r>
            <a:r>
              <a:rPr lang="en-US" altLang="de-DE" sz="2400" dirty="0" err="1">
                <a:solidFill>
                  <a:srgbClr val="333333"/>
                </a:solidFill>
              </a:rPr>
              <a:t>av</a:t>
            </a:r>
            <a:r>
              <a:rPr lang="en-US" altLang="de-DE" sz="2400" dirty="0">
                <a:solidFill>
                  <a:srgbClr val="333333"/>
                </a:solidFill>
              </a:rPr>
              <a:t> </a:t>
            </a:r>
            <a:r>
              <a:rPr lang="en-US" altLang="de-DE" sz="2400" dirty="0" err="1">
                <a:solidFill>
                  <a:srgbClr val="333333"/>
                </a:solidFill>
              </a:rPr>
              <a:t>detaljene</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historie</a:t>
            </a:r>
            <a:r>
              <a:rPr lang="en-US" altLang="de-DE" sz="2400" dirty="0">
                <a:solidFill>
                  <a:srgbClr val="333333"/>
                </a:solidFill>
              </a:rPr>
              <a:t> vi </a:t>
            </a:r>
            <a:r>
              <a:rPr lang="en-US" altLang="de-DE" sz="2400" dirty="0" err="1">
                <a:solidFill>
                  <a:srgbClr val="333333"/>
                </a:solidFill>
              </a:rPr>
              <a:t>hørte</a:t>
            </a:r>
            <a:r>
              <a:rPr lang="en-US" altLang="de-DE" sz="2400" dirty="0">
                <a:solidFill>
                  <a:srgbClr val="333333"/>
                </a:solidFill>
              </a:rPr>
              <a:t> for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halvtime</a:t>
            </a:r>
            <a:r>
              <a:rPr lang="en-US" altLang="de-DE" sz="2400" dirty="0">
                <a:solidFill>
                  <a:srgbClr val="333333"/>
                </a:solidFill>
              </a:rPr>
              <a:t> </a:t>
            </a:r>
            <a:r>
              <a:rPr lang="en-US" altLang="de-DE" sz="2400" dirty="0" err="1">
                <a:solidFill>
                  <a:srgbClr val="333333"/>
                </a:solidFill>
              </a:rPr>
              <a:t>siden</a:t>
            </a:r>
            <a:r>
              <a:rPr lang="en-US" altLang="de-DE" sz="2400" dirty="0">
                <a:solidFill>
                  <a:srgbClr val="333333"/>
                </a:solidFill>
              </a:rPr>
              <a:t> </a:t>
            </a:r>
            <a:r>
              <a:rPr lang="en-US" altLang="de-DE" sz="2400" dirty="0" err="1">
                <a:solidFill>
                  <a:srgbClr val="333333"/>
                </a:solidFill>
              </a:rPr>
              <a:t>klarer</a:t>
            </a:r>
            <a:r>
              <a:rPr lang="en-US" altLang="de-DE" sz="2400" dirty="0">
                <a:solidFill>
                  <a:srgbClr val="333333"/>
                </a:solidFill>
              </a:rPr>
              <a:t> vi </a:t>
            </a:r>
            <a:r>
              <a:rPr lang="en-US" altLang="de-DE" sz="2400" dirty="0" err="1">
                <a:solidFill>
                  <a:srgbClr val="333333"/>
                </a:solidFill>
              </a:rPr>
              <a:t>ikke</a:t>
            </a:r>
            <a:r>
              <a:rPr lang="en-US" altLang="de-DE" sz="2400" dirty="0">
                <a:solidFill>
                  <a:srgbClr val="333333"/>
                </a:solidFill>
              </a:rPr>
              <a:t> å </a:t>
            </a:r>
            <a:r>
              <a:rPr lang="en-US" altLang="de-DE" sz="2400" dirty="0" err="1">
                <a:solidFill>
                  <a:srgbClr val="333333"/>
                </a:solidFill>
              </a:rPr>
              <a:t>gjenkalle</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3</a:t>
            </a:fld>
            <a:endParaRPr lang="de-DE" altLang="de-DE">
              <a:latin typeface="+mn-lt"/>
              <a:cs typeface="+mn-cs"/>
            </a:endParaRPr>
          </a:p>
        </p:txBody>
      </p:sp>
    </p:spTree>
    <p:extLst>
      <p:ext uri="{BB962C8B-B14F-4D97-AF65-F5344CB8AC3E}">
        <p14:creationId xmlns:p14="http://schemas.microsoft.com/office/powerpoint/2010/main" val="810622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Hukommelse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Vår</a:t>
            </a:r>
            <a:r>
              <a:rPr lang="en-US" altLang="de-DE" sz="2400" dirty="0">
                <a:solidFill>
                  <a:srgbClr val="333333"/>
                </a:solidFill>
              </a:rPr>
              <a:t> </a:t>
            </a:r>
            <a:r>
              <a:rPr lang="en-US" altLang="de-DE" sz="2400" dirty="0" err="1">
                <a:solidFill>
                  <a:srgbClr val="333333"/>
                </a:solidFill>
              </a:rPr>
              <a:t>evne</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å </a:t>
            </a:r>
            <a:r>
              <a:rPr lang="en-US" altLang="de-DE" sz="2400" dirty="0" err="1">
                <a:solidFill>
                  <a:srgbClr val="333333"/>
                </a:solidFill>
              </a:rPr>
              <a:t>huske</a:t>
            </a:r>
            <a:r>
              <a:rPr lang="en-US" altLang="de-DE" sz="2400" dirty="0">
                <a:solidFill>
                  <a:srgbClr val="333333"/>
                </a:solidFill>
              </a:rPr>
              <a:t> </a:t>
            </a:r>
            <a:r>
              <a:rPr lang="en-US" altLang="de-DE" sz="2400" dirty="0" err="1">
                <a:solidFill>
                  <a:srgbClr val="333333"/>
                </a:solidFill>
              </a:rPr>
              <a:t>informasjon</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begrenset</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Eksempel</a:t>
            </a:r>
            <a:r>
              <a:rPr lang="en-US" altLang="de-DE" sz="2400" dirty="0">
                <a:solidFill>
                  <a:srgbClr val="333333"/>
                </a:solidFill>
              </a:rPr>
              <a:t>: </a:t>
            </a:r>
            <a:r>
              <a:rPr lang="en-US" altLang="de-DE" sz="2400" dirty="0" err="1">
                <a:solidFill>
                  <a:srgbClr val="333333"/>
                </a:solidFill>
              </a:rPr>
              <a:t>omtrent</a:t>
            </a:r>
            <a:r>
              <a:rPr lang="en-US" altLang="de-DE" sz="2400" dirty="0">
                <a:solidFill>
                  <a:srgbClr val="333333"/>
                </a:solidFill>
              </a:rPr>
              <a:t> 40% </a:t>
            </a:r>
            <a:r>
              <a:rPr lang="en-US" altLang="de-DE" sz="2400" dirty="0" err="1">
                <a:solidFill>
                  <a:srgbClr val="333333"/>
                </a:solidFill>
              </a:rPr>
              <a:t>av</a:t>
            </a:r>
            <a:r>
              <a:rPr lang="en-US" altLang="de-DE" sz="2400" dirty="0">
                <a:solidFill>
                  <a:srgbClr val="333333"/>
                </a:solidFill>
              </a:rPr>
              <a:t> </a:t>
            </a:r>
            <a:r>
              <a:rPr lang="en-US" altLang="de-DE" sz="2400" dirty="0" err="1">
                <a:solidFill>
                  <a:srgbClr val="333333"/>
                </a:solidFill>
              </a:rPr>
              <a:t>detaljene</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historie</a:t>
            </a:r>
            <a:r>
              <a:rPr lang="en-US" altLang="de-DE" sz="2400" dirty="0">
                <a:solidFill>
                  <a:srgbClr val="333333"/>
                </a:solidFill>
              </a:rPr>
              <a:t> vi </a:t>
            </a:r>
            <a:r>
              <a:rPr lang="en-US" altLang="de-DE" sz="2400" dirty="0" err="1">
                <a:solidFill>
                  <a:srgbClr val="333333"/>
                </a:solidFill>
              </a:rPr>
              <a:t>hørte</a:t>
            </a:r>
            <a:r>
              <a:rPr lang="en-US" altLang="de-DE" sz="2400" dirty="0">
                <a:solidFill>
                  <a:srgbClr val="333333"/>
                </a:solidFill>
              </a:rPr>
              <a:t> for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halvtime</a:t>
            </a:r>
            <a:r>
              <a:rPr lang="en-US" altLang="de-DE" sz="2400" dirty="0">
                <a:solidFill>
                  <a:srgbClr val="333333"/>
                </a:solidFill>
              </a:rPr>
              <a:t> </a:t>
            </a:r>
            <a:r>
              <a:rPr lang="en-US" altLang="de-DE" sz="2400" dirty="0" err="1">
                <a:solidFill>
                  <a:srgbClr val="333333"/>
                </a:solidFill>
              </a:rPr>
              <a:t>siden</a:t>
            </a:r>
            <a:r>
              <a:rPr lang="en-US" altLang="de-DE" sz="2400" dirty="0">
                <a:solidFill>
                  <a:srgbClr val="333333"/>
                </a:solidFill>
              </a:rPr>
              <a:t> </a:t>
            </a:r>
            <a:r>
              <a:rPr lang="en-US" altLang="de-DE" sz="2400" dirty="0" err="1">
                <a:solidFill>
                  <a:srgbClr val="333333"/>
                </a:solidFill>
              </a:rPr>
              <a:t>klarer</a:t>
            </a:r>
            <a:r>
              <a:rPr lang="en-US" altLang="de-DE" sz="2400" dirty="0">
                <a:solidFill>
                  <a:srgbClr val="333333"/>
                </a:solidFill>
              </a:rPr>
              <a:t> vi </a:t>
            </a:r>
            <a:r>
              <a:rPr lang="en-US" altLang="de-DE" sz="2400" dirty="0" err="1">
                <a:solidFill>
                  <a:srgbClr val="333333"/>
                </a:solidFill>
              </a:rPr>
              <a:t>ikke</a:t>
            </a:r>
            <a:r>
              <a:rPr lang="en-US" altLang="de-DE" sz="2400" dirty="0">
                <a:solidFill>
                  <a:srgbClr val="333333"/>
                </a:solidFill>
              </a:rPr>
              <a:t> å </a:t>
            </a:r>
            <a:r>
              <a:rPr lang="en-US" altLang="de-DE" sz="2400" dirty="0" err="1">
                <a:solidFill>
                  <a:srgbClr val="333333"/>
                </a:solidFill>
              </a:rPr>
              <a:t>gjenkalle</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004992"/>
                </a:solidFill>
              </a:rPr>
              <a:t>Fordel</a:t>
            </a:r>
            <a:r>
              <a:rPr lang="en-US" altLang="de-DE" sz="2400" dirty="0">
                <a:solidFill>
                  <a:srgbClr val="004992"/>
                </a:solidFill>
              </a:rPr>
              <a:t>: </a:t>
            </a:r>
            <a:r>
              <a:rPr lang="en-US" altLang="de-DE" sz="2400" dirty="0">
                <a:solidFill>
                  <a:srgbClr val="333333"/>
                </a:solidFill>
              </a:rPr>
              <a:t>??? </a:t>
            </a:r>
            <a:r>
              <a:rPr lang="en-US" altLang="de-DE" sz="2400" dirty="0" err="1">
                <a:solidFill>
                  <a:srgbClr val="FFFFFF"/>
                </a:solidFill>
              </a:rPr>
              <a:t>Hjernen</a:t>
            </a:r>
            <a:r>
              <a:rPr lang="en-US" altLang="de-DE" sz="2400" dirty="0">
                <a:solidFill>
                  <a:srgbClr val="FFFFFF"/>
                </a:solidFill>
              </a:rPr>
              <a:t> </a:t>
            </a:r>
            <a:r>
              <a:rPr lang="en-US" altLang="de-DE" sz="2400" dirty="0" err="1">
                <a:solidFill>
                  <a:srgbClr val="FFFFFF"/>
                </a:solidFill>
              </a:rPr>
              <a:t>vår</a:t>
            </a:r>
            <a:r>
              <a:rPr lang="en-US" altLang="de-DE" sz="2400" dirty="0">
                <a:solidFill>
                  <a:srgbClr val="FFFFFF"/>
                </a:solidFill>
              </a:rPr>
              <a:t> </a:t>
            </a:r>
            <a:r>
              <a:rPr lang="en-US" altLang="de-DE" sz="2400" dirty="0" err="1">
                <a:solidFill>
                  <a:srgbClr val="FFFFFF"/>
                </a:solidFill>
              </a:rPr>
              <a:t>overbelastes</a:t>
            </a:r>
            <a:r>
              <a:rPr lang="en-US" altLang="de-DE" sz="2400" dirty="0">
                <a:solidFill>
                  <a:srgbClr val="FFFFFF"/>
                </a:solidFill>
              </a:rPr>
              <a:t> </a:t>
            </a:r>
            <a:r>
              <a:rPr lang="en-US" altLang="de-DE" sz="2400" dirty="0" err="1">
                <a:solidFill>
                  <a:srgbClr val="FFFFFF"/>
                </a:solidFill>
              </a:rPr>
              <a:t>ikke</a:t>
            </a:r>
            <a:r>
              <a:rPr lang="en-US" altLang="de-DE" sz="2400" dirty="0">
                <a:solidFill>
                  <a:srgbClr val="FFFFFF"/>
                </a:solidFill>
              </a:rPr>
              <a:t> med </a:t>
            </a:r>
            <a:r>
              <a:rPr lang="en-US" altLang="de-DE" sz="2400" dirty="0" err="1">
                <a:solidFill>
                  <a:srgbClr val="FFFFFF"/>
                </a:solidFill>
              </a:rPr>
              <a:t>unyttig</a:t>
            </a:r>
            <a:r>
              <a:rPr lang="en-US" altLang="de-DE" sz="2400" dirty="0">
                <a:solidFill>
                  <a:srgbClr val="FFFFFF"/>
                </a:solidFill>
              </a:rPr>
              <a:t> </a:t>
            </a:r>
            <a:r>
              <a:rPr lang="en-US" altLang="de-DE" sz="2400" dirty="0" err="1">
                <a:solidFill>
                  <a:srgbClr val="FFFFFF"/>
                </a:solidFill>
              </a:rPr>
              <a:t>informasjon</a:t>
            </a:r>
            <a:r>
              <a:rPr lang="en-US" altLang="de-DE" sz="2400" dirty="0">
                <a:solidFill>
                  <a:srgbClr val="FFFFFF"/>
                </a:solidFill>
              </a:rPr>
              <a:t>. For </a:t>
            </a:r>
            <a:r>
              <a:rPr lang="en-US" altLang="de-DE" sz="2400" dirty="0" err="1">
                <a:solidFill>
                  <a:srgbClr val="FFFFFF"/>
                </a:solidFill>
              </a:rPr>
              <a:t>det</a:t>
            </a:r>
            <a:r>
              <a:rPr lang="en-US" altLang="de-DE" sz="2400" dirty="0">
                <a:solidFill>
                  <a:srgbClr val="FFFFFF"/>
                </a:solidFill>
              </a:rPr>
              <a:t> </a:t>
            </a:r>
            <a:r>
              <a:rPr lang="en-US" altLang="de-DE" sz="2400" dirty="0" err="1">
                <a:solidFill>
                  <a:srgbClr val="FFFFFF"/>
                </a:solidFill>
              </a:rPr>
              <a:t>meste</a:t>
            </a:r>
            <a:r>
              <a:rPr lang="en-US" altLang="de-DE" sz="2400" dirty="0">
                <a:solidFill>
                  <a:srgbClr val="FFFFFF"/>
                </a:solidFill>
              </a:rPr>
              <a:t> </a:t>
            </a:r>
            <a:r>
              <a:rPr lang="en-US" altLang="de-DE" sz="2400" dirty="0" err="1">
                <a:solidFill>
                  <a:srgbClr val="FFFFFF"/>
                </a:solidFill>
              </a:rPr>
              <a:t>er</a:t>
            </a:r>
            <a:r>
              <a:rPr lang="en-US" altLang="de-DE" sz="2400" dirty="0">
                <a:solidFill>
                  <a:srgbClr val="FFFFFF"/>
                </a:solidFill>
              </a:rPr>
              <a:t> </a:t>
            </a:r>
            <a:r>
              <a:rPr lang="en-US" altLang="de-DE" sz="2400" dirty="0" err="1">
                <a:solidFill>
                  <a:srgbClr val="FFFFFF"/>
                </a:solidFill>
              </a:rPr>
              <a:t>det</a:t>
            </a:r>
            <a:r>
              <a:rPr lang="en-US" altLang="de-DE" sz="2400" dirty="0">
                <a:solidFill>
                  <a:srgbClr val="FFFFFF"/>
                </a:solidFill>
              </a:rPr>
              <a:t> </a:t>
            </a:r>
            <a:r>
              <a:rPr lang="en-US" altLang="de-DE" sz="2400" dirty="0" err="1">
                <a:solidFill>
                  <a:srgbClr val="FFFFFF"/>
                </a:solidFill>
              </a:rPr>
              <a:t>uvesentlig</a:t>
            </a:r>
            <a:r>
              <a:rPr lang="en-US" altLang="de-DE" sz="2400" dirty="0">
                <a:solidFill>
                  <a:srgbClr val="FFFFFF"/>
                </a:solidFill>
              </a:rPr>
              <a:t> </a:t>
            </a:r>
            <a:r>
              <a:rPr lang="en-US" altLang="de-DE" sz="2400" dirty="0" err="1">
                <a:solidFill>
                  <a:srgbClr val="FFFFFF"/>
                </a:solidFill>
              </a:rPr>
              <a:t>informasjon</a:t>
            </a:r>
            <a:r>
              <a:rPr lang="en-US" altLang="de-DE" sz="2400" dirty="0">
                <a:solidFill>
                  <a:srgbClr val="FFFFFF"/>
                </a:solidFill>
              </a:rPr>
              <a:t> </a:t>
            </a:r>
            <a:r>
              <a:rPr lang="en-US" altLang="de-DE" sz="2400" dirty="0" err="1">
                <a:solidFill>
                  <a:srgbClr val="FFFFFF"/>
                </a:solidFill>
              </a:rPr>
              <a:t>som</a:t>
            </a:r>
            <a:r>
              <a:rPr lang="en-US" altLang="de-DE" sz="2400" dirty="0">
                <a:solidFill>
                  <a:srgbClr val="FFFFFF"/>
                </a:solidFill>
              </a:rPr>
              <a:t> </a:t>
            </a:r>
            <a:r>
              <a:rPr lang="en-US" altLang="de-DE" sz="2400" dirty="0" err="1">
                <a:solidFill>
                  <a:srgbClr val="FFFFFF"/>
                </a:solidFill>
              </a:rPr>
              <a:t>blir</a:t>
            </a:r>
            <a:r>
              <a:rPr lang="en-US" altLang="de-DE" sz="2400" dirty="0">
                <a:solidFill>
                  <a:srgbClr val="FFFFFF"/>
                </a:solidFill>
              </a:rPr>
              <a:t> </a:t>
            </a:r>
            <a:r>
              <a:rPr lang="en-US" altLang="de-DE" sz="2400" dirty="0" err="1">
                <a:solidFill>
                  <a:srgbClr val="FFFFFF"/>
                </a:solidFill>
              </a:rPr>
              <a:t>borte</a:t>
            </a:r>
            <a:r>
              <a:rPr lang="en-US" altLang="de-DE" sz="2400" dirty="0">
                <a:solidFill>
                  <a:srgbClr val="FFFFFF"/>
                </a:solidFill>
              </a:rPr>
              <a:t>...</a:t>
            </a:r>
            <a:r>
              <a:rPr lang="en-US" altLang="de-DE" sz="2400" i="1" dirty="0">
                <a:solidFill>
                  <a:srgbClr val="FFFFFF"/>
                </a:solidFill>
              </a:rPr>
              <a:t>men</a:t>
            </a:r>
          </a:p>
          <a:p>
            <a:pPr marL="342900" lvl="0" indent="-342900" defTabSz="914400" fontAlgn="base">
              <a:buClr>
                <a:srgbClr val="333333"/>
              </a:buClr>
              <a:buFont typeface="WingDings"/>
              <a:buChar char=""/>
            </a:pPr>
            <a:r>
              <a:rPr lang="en-US" altLang="de-DE" sz="2400" dirty="0" err="1">
                <a:solidFill>
                  <a:srgbClr val="004992"/>
                </a:solidFill>
              </a:rPr>
              <a:t>Ulempe</a:t>
            </a:r>
            <a:r>
              <a:rPr lang="en-US" altLang="de-DE" sz="2400" dirty="0">
                <a:solidFill>
                  <a:srgbClr val="004992"/>
                </a:solidFill>
              </a:rPr>
              <a:t>: </a:t>
            </a:r>
            <a:r>
              <a:rPr lang="en-US" altLang="de-DE" sz="2400" dirty="0">
                <a:solidFill>
                  <a:srgbClr val="333333"/>
                </a:solidFill>
              </a:rPr>
              <a:t>??? </a:t>
            </a:r>
            <a:r>
              <a:rPr lang="en-US" altLang="de-DE" sz="2400" dirty="0">
                <a:solidFill>
                  <a:srgbClr val="FFFFFF"/>
                </a:solidFill>
              </a:rPr>
              <a:t>…</a:t>
            </a:r>
            <a:r>
              <a:rPr lang="en-US" altLang="de-DE" sz="2400" dirty="0" err="1">
                <a:solidFill>
                  <a:srgbClr val="FFFFFF"/>
                </a:solidFill>
              </a:rPr>
              <a:t>viktig</a:t>
            </a:r>
            <a:r>
              <a:rPr lang="en-US" altLang="de-DE" sz="2400" dirty="0">
                <a:solidFill>
                  <a:srgbClr val="FFFFFF"/>
                </a:solidFill>
              </a:rPr>
              <a:t> </a:t>
            </a:r>
            <a:r>
              <a:rPr lang="en-US" altLang="de-DE" sz="2400" dirty="0" err="1">
                <a:solidFill>
                  <a:srgbClr val="FFFFFF"/>
                </a:solidFill>
              </a:rPr>
              <a:t>informasjon</a:t>
            </a:r>
            <a:r>
              <a:rPr lang="en-US" altLang="de-DE" sz="2400" dirty="0">
                <a:solidFill>
                  <a:srgbClr val="FFFFFF"/>
                </a:solidFill>
              </a:rPr>
              <a:t> </a:t>
            </a:r>
            <a:r>
              <a:rPr lang="en-US" altLang="de-DE" sz="2400" dirty="0" err="1">
                <a:solidFill>
                  <a:srgbClr val="FFFFFF"/>
                </a:solidFill>
              </a:rPr>
              <a:t>forsvinner</a:t>
            </a:r>
            <a:r>
              <a:rPr lang="en-US" altLang="de-DE" sz="2400" dirty="0">
                <a:solidFill>
                  <a:srgbClr val="FFFFFF"/>
                </a:solidFill>
              </a:rPr>
              <a:t> </a:t>
            </a:r>
            <a:r>
              <a:rPr lang="en-US" altLang="de-DE" sz="2400" dirty="0" err="1">
                <a:solidFill>
                  <a:srgbClr val="FFFFFF"/>
                </a:solidFill>
              </a:rPr>
              <a:t>også</a:t>
            </a:r>
            <a:r>
              <a:rPr lang="en-US" altLang="de-DE" sz="2400" dirty="0">
                <a:solidFill>
                  <a:srgbClr val="FFFFFF"/>
                </a:solidFill>
              </a:rPr>
              <a:t> (</a:t>
            </a:r>
            <a:r>
              <a:rPr lang="en-US" altLang="de-DE" sz="2400" dirty="0" err="1">
                <a:solidFill>
                  <a:srgbClr val="FFFFFF"/>
                </a:solidFill>
              </a:rPr>
              <a:t>avtaler</a:t>
            </a:r>
            <a:r>
              <a:rPr lang="en-US" altLang="de-DE" sz="2400" dirty="0">
                <a:solidFill>
                  <a:srgbClr val="FFFFFF"/>
                </a:solidFill>
              </a:rPr>
              <a:t>, </a:t>
            </a:r>
            <a:r>
              <a:rPr lang="en-US" altLang="de-DE" sz="2400" dirty="0" err="1">
                <a:solidFill>
                  <a:srgbClr val="FFFFFF"/>
                </a:solidFill>
              </a:rPr>
              <a:t>ferieminner</a:t>
            </a:r>
            <a:r>
              <a:rPr lang="en-US" altLang="de-DE" sz="2400" dirty="0">
                <a:solidFill>
                  <a:srgbClr val="FFFFFF"/>
                </a:solidFill>
              </a:rPr>
              <a:t>, </a:t>
            </a:r>
            <a:r>
              <a:rPr lang="en-US" altLang="de-DE" sz="2400" dirty="0" err="1">
                <a:solidFill>
                  <a:srgbClr val="FFFFFF"/>
                </a:solidFill>
              </a:rPr>
              <a:t>kunnskap</a:t>
            </a:r>
            <a:r>
              <a:rPr lang="en-US" altLang="de-DE" sz="2400" dirty="0">
                <a:solidFill>
                  <a:srgbClr val="FFFFFF"/>
                </a:solidFill>
              </a:rPr>
              <a:t> man </a:t>
            </a:r>
            <a:r>
              <a:rPr lang="en-US" altLang="de-DE" sz="2400" dirty="0" err="1">
                <a:solidFill>
                  <a:srgbClr val="FFFFFF"/>
                </a:solidFill>
              </a:rPr>
              <a:t>lærte</a:t>
            </a:r>
            <a:r>
              <a:rPr lang="en-US" altLang="de-DE" sz="2400" dirty="0">
                <a:solidFill>
                  <a:srgbClr val="FFFFFF"/>
                </a:solidFill>
              </a:rPr>
              <a:t> </a:t>
            </a:r>
            <a:r>
              <a:rPr lang="en-US" altLang="de-DE" sz="2400" dirty="0" err="1">
                <a:solidFill>
                  <a:srgbClr val="FFFFFF"/>
                </a:solidFill>
              </a:rPr>
              <a:t>på</a:t>
            </a:r>
            <a:r>
              <a:rPr lang="en-US" altLang="de-DE" sz="2400" dirty="0">
                <a:solidFill>
                  <a:srgbClr val="FFFFFF"/>
                </a:solidFill>
              </a:rPr>
              <a:t> </a:t>
            </a:r>
            <a:r>
              <a:rPr lang="en-US" altLang="de-DE" sz="2400" dirty="0" err="1">
                <a:solidFill>
                  <a:srgbClr val="FFFFFF"/>
                </a:solidFill>
              </a:rPr>
              <a:t>skolen</a:t>
            </a:r>
            <a:r>
              <a:rPr lang="en-US" altLang="de-DE" sz="2400" dirty="0">
                <a:solidFill>
                  <a:srgbClr val="FFFFFF"/>
                </a:solidFill>
              </a:rPr>
              <a:t>...)</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4</a:t>
            </a:fld>
            <a:endParaRPr lang="de-DE" altLang="de-DE">
              <a:latin typeface="+mn-lt"/>
              <a:cs typeface="+mn-cs"/>
            </a:endParaRPr>
          </a:p>
        </p:txBody>
      </p:sp>
    </p:spTree>
    <p:extLst>
      <p:ext uri="{BB962C8B-B14F-4D97-AF65-F5344CB8AC3E}">
        <p14:creationId xmlns:p14="http://schemas.microsoft.com/office/powerpoint/2010/main" val="999119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Hukommelse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Vår</a:t>
            </a:r>
            <a:r>
              <a:rPr lang="en-US" altLang="de-DE" sz="2400" dirty="0">
                <a:solidFill>
                  <a:srgbClr val="333333"/>
                </a:solidFill>
              </a:rPr>
              <a:t> </a:t>
            </a:r>
            <a:r>
              <a:rPr lang="en-US" altLang="de-DE" sz="2400" dirty="0" err="1">
                <a:solidFill>
                  <a:srgbClr val="333333"/>
                </a:solidFill>
              </a:rPr>
              <a:t>evne</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å </a:t>
            </a:r>
            <a:r>
              <a:rPr lang="en-US" altLang="de-DE" sz="2400" dirty="0" err="1">
                <a:solidFill>
                  <a:srgbClr val="333333"/>
                </a:solidFill>
              </a:rPr>
              <a:t>huske</a:t>
            </a:r>
            <a:r>
              <a:rPr lang="en-US" altLang="de-DE" sz="2400" dirty="0">
                <a:solidFill>
                  <a:srgbClr val="333333"/>
                </a:solidFill>
              </a:rPr>
              <a:t> </a:t>
            </a:r>
            <a:r>
              <a:rPr lang="en-US" altLang="de-DE" sz="2400" dirty="0" err="1">
                <a:solidFill>
                  <a:srgbClr val="333333"/>
                </a:solidFill>
              </a:rPr>
              <a:t>informasjon</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begrenset</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Eksempel</a:t>
            </a:r>
            <a:r>
              <a:rPr lang="en-US" altLang="de-DE" sz="2400" dirty="0">
                <a:solidFill>
                  <a:srgbClr val="333333"/>
                </a:solidFill>
              </a:rPr>
              <a:t>: </a:t>
            </a:r>
            <a:r>
              <a:rPr lang="en-US" altLang="de-DE" sz="2400" dirty="0" err="1">
                <a:solidFill>
                  <a:srgbClr val="333333"/>
                </a:solidFill>
              </a:rPr>
              <a:t>omtrent</a:t>
            </a:r>
            <a:r>
              <a:rPr lang="en-US" altLang="de-DE" sz="2400" dirty="0">
                <a:solidFill>
                  <a:srgbClr val="333333"/>
                </a:solidFill>
              </a:rPr>
              <a:t> 40% </a:t>
            </a:r>
            <a:r>
              <a:rPr lang="en-US" altLang="de-DE" sz="2400" dirty="0" err="1">
                <a:solidFill>
                  <a:srgbClr val="333333"/>
                </a:solidFill>
              </a:rPr>
              <a:t>av</a:t>
            </a:r>
            <a:r>
              <a:rPr lang="en-US" altLang="de-DE" sz="2400" dirty="0">
                <a:solidFill>
                  <a:srgbClr val="333333"/>
                </a:solidFill>
              </a:rPr>
              <a:t> </a:t>
            </a:r>
            <a:r>
              <a:rPr lang="en-US" altLang="de-DE" sz="2400" dirty="0" err="1">
                <a:solidFill>
                  <a:srgbClr val="333333"/>
                </a:solidFill>
              </a:rPr>
              <a:t>detaljene</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historie</a:t>
            </a:r>
            <a:r>
              <a:rPr lang="en-US" altLang="de-DE" sz="2400" dirty="0">
                <a:solidFill>
                  <a:srgbClr val="333333"/>
                </a:solidFill>
              </a:rPr>
              <a:t> vi </a:t>
            </a:r>
            <a:r>
              <a:rPr lang="en-US" altLang="de-DE" sz="2400" dirty="0" err="1">
                <a:solidFill>
                  <a:srgbClr val="333333"/>
                </a:solidFill>
              </a:rPr>
              <a:t>hørte</a:t>
            </a:r>
            <a:r>
              <a:rPr lang="en-US" altLang="de-DE" sz="2400" dirty="0">
                <a:solidFill>
                  <a:srgbClr val="333333"/>
                </a:solidFill>
              </a:rPr>
              <a:t> for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halvtime</a:t>
            </a:r>
            <a:r>
              <a:rPr lang="en-US" altLang="de-DE" sz="2400" dirty="0">
                <a:solidFill>
                  <a:srgbClr val="333333"/>
                </a:solidFill>
              </a:rPr>
              <a:t> </a:t>
            </a:r>
            <a:r>
              <a:rPr lang="en-US" altLang="de-DE" sz="2400" dirty="0" err="1">
                <a:solidFill>
                  <a:srgbClr val="333333"/>
                </a:solidFill>
              </a:rPr>
              <a:t>siden</a:t>
            </a:r>
            <a:r>
              <a:rPr lang="en-US" altLang="de-DE" sz="2400" dirty="0">
                <a:solidFill>
                  <a:srgbClr val="333333"/>
                </a:solidFill>
              </a:rPr>
              <a:t> </a:t>
            </a:r>
            <a:r>
              <a:rPr lang="en-US" altLang="de-DE" sz="2400" dirty="0" err="1">
                <a:solidFill>
                  <a:srgbClr val="333333"/>
                </a:solidFill>
              </a:rPr>
              <a:t>klarer</a:t>
            </a:r>
            <a:r>
              <a:rPr lang="en-US" altLang="de-DE" sz="2400" dirty="0">
                <a:solidFill>
                  <a:srgbClr val="333333"/>
                </a:solidFill>
              </a:rPr>
              <a:t> vi </a:t>
            </a:r>
            <a:r>
              <a:rPr lang="en-US" altLang="de-DE" sz="2400" dirty="0" err="1">
                <a:solidFill>
                  <a:srgbClr val="333333"/>
                </a:solidFill>
              </a:rPr>
              <a:t>ikke</a:t>
            </a:r>
            <a:r>
              <a:rPr lang="en-US" altLang="de-DE" sz="2400" dirty="0">
                <a:solidFill>
                  <a:srgbClr val="333333"/>
                </a:solidFill>
              </a:rPr>
              <a:t> å </a:t>
            </a:r>
            <a:r>
              <a:rPr lang="en-US" altLang="de-DE" sz="2400" dirty="0" err="1">
                <a:solidFill>
                  <a:srgbClr val="333333"/>
                </a:solidFill>
              </a:rPr>
              <a:t>gjenkalle</a:t>
            </a:r>
            <a:r>
              <a:rPr lang="en-US" altLang="de-DE" sz="2400" dirty="0">
                <a:solidFill>
                  <a:srgbClr val="333333"/>
                </a:solidFill>
              </a:rPr>
              <a:t>.</a:t>
            </a:r>
          </a:p>
          <a:p>
            <a:pPr marL="342900" lvl="0" indent="-342900" defTabSz="914400" fontAlgn="base">
              <a:buClr>
                <a:srgbClr val="000000"/>
              </a:buClr>
              <a:buFont typeface="WingDings"/>
              <a:buChar char=""/>
            </a:pPr>
            <a:r>
              <a:rPr lang="en-US" altLang="de-DE" sz="2400" dirty="0" err="1">
                <a:solidFill>
                  <a:srgbClr val="004992"/>
                </a:solidFill>
              </a:rPr>
              <a:t>Fordel</a:t>
            </a:r>
            <a:r>
              <a:rPr lang="en-US" altLang="de-DE" sz="2400" dirty="0">
                <a:solidFill>
                  <a:srgbClr val="004992"/>
                </a:solidFill>
              </a:rPr>
              <a:t>:</a:t>
            </a:r>
            <a:r>
              <a:rPr lang="en-US" altLang="de-DE" sz="2400" dirty="0">
                <a:solidFill>
                  <a:srgbClr val="333333"/>
                </a:solidFill>
              </a:rPr>
              <a:t> </a:t>
            </a:r>
            <a:r>
              <a:rPr lang="en-US" altLang="de-DE" sz="2400" dirty="0" err="1">
                <a:solidFill>
                  <a:srgbClr val="333333"/>
                </a:solidFill>
              </a:rPr>
              <a:t>Hjernen</a:t>
            </a:r>
            <a:r>
              <a:rPr lang="en-US" altLang="de-DE" sz="2400" dirty="0">
                <a:solidFill>
                  <a:srgbClr val="333333"/>
                </a:solidFill>
              </a:rPr>
              <a:t> </a:t>
            </a:r>
            <a:r>
              <a:rPr lang="en-US" altLang="de-DE" sz="2400" dirty="0" err="1">
                <a:solidFill>
                  <a:srgbClr val="333333"/>
                </a:solidFill>
              </a:rPr>
              <a:t>vår</a:t>
            </a:r>
            <a:r>
              <a:rPr lang="en-US" altLang="de-DE" sz="2400" dirty="0">
                <a:solidFill>
                  <a:srgbClr val="333333"/>
                </a:solidFill>
              </a:rPr>
              <a:t> </a:t>
            </a:r>
            <a:r>
              <a:rPr lang="en-US" altLang="de-DE" sz="2400" dirty="0" err="1">
                <a:solidFill>
                  <a:srgbClr val="333333"/>
                </a:solidFill>
              </a:rPr>
              <a:t>overbelastes</a:t>
            </a:r>
            <a:r>
              <a:rPr lang="en-US" altLang="de-DE" sz="2400" dirty="0">
                <a:solidFill>
                  <a:srgbClr val="333333"/>
                </a:solidFill>
              </a:rPr>
              <a:t> </a:t>
            </a:r>
            <a:r>
              <a:rPr lang="en-US" altLang="de-DE" sz="2400" dirty="0" err="1">
                <a:solidFill>
                  <a:srgbClr val="333333"/>
                </a:solidFill>
              </a:rPr>
              <a:t>ikke</a:t>
            </a:r>
            <a:r>
              <a:rPr lang="en-US" altLang="de-DE" sz="2400" dirty="0">
                <a:solidFill>
                  <a:srgbClr val="333333"/>
                </a:solidFill>
              </a:rPr>
              <a:t> med </a:t>
            </a:r>
            <a:r>
              <a:rPr lang="en-US" altLang="de-DE" sz="2400" dirty="0" err="1">
                <a:solidFill>
                  <a:srgbClr val="333333"/>
                </a:solidFill>
              </a:rPr>
              <a:t>unyttig</a:t>
            </a:r>
            <a:r>
              <a:rPr lang="en-US" altLang="de-DE" sz="2400" dirty="0">
                <a:solidFill>
                  <a:srgbClr val="333333"/>
                </a:solidFill>
              </a:rPr>
              <a:t> </a:t>
            </a:r>
            <a:r>
              <a:rPr lang="en-US" altLang="de-DE" sz="2400" dirty="0" err="1">
                <a:solidFill>
                  <a:srgbClr val="333333"/>
                </a:solidFill>
              </a:rPr>
              <a:t>informasjon</a:t>
            </a:r>
            <a:r>
              <a:rPr lang="en-US" altLang="de-DE" sz="2400" dirty="0">
                <a:solidFill>
                  <a:srgbClr val="333333"/>
                </a:solidFill>
              </a:rPr>
              <a:t>. For </a:t>
            </a: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meste</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uvesentlig</a:t>
            </a:r>
            <a:r>
              <a:rPr lang="en-US" altLang="de-DE" sz="2400" dirty="0">
                <a:solidFill>
                  <a:srgbClr val="333333"/>
                </a:solidFill>
              </a:rPr>
              <a:t> </a:t>
            </a:r>
            <a:r>
              <a:rPr lang="en-US" altLang="de-DE" sz="2400" dirty="0" err="1">
                <a:solidFill>
                  <a:srgbClr val="333333"/>
                </a:solidFill>
              </a:rPr>
              <a:t>informasjon</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blir</a:t>
            </a:r>
            <a:r>
              <a:rPr lang="en-US" altLang="de-DE" sz="2400" dirty="0">
                <a:solidFill>
                  <a:srgbClr val="333333"/>
                </a:solidFill>
              </a:rPr>
              <a:t> </a:t>
            </a:r>
            <a:r>
              <a:rPr lang="en-US" altLang="de-DE" sz="2400" dirty="0" err="1">
                <a:solidFill>
                  <a:srgbClr val="333333"/>
                </a:solidFill>
              </a:rPr>
              <a:t>borte</a:t>
            </a:r>
            <a:r>
              <a:rPr lang="en-US" altLang="de-DE" sz="2400" dirty="0">
                <a:solidFill>
                  <a:srgbClr val="333333"/>
                </a:solidFill>
              </a:rPr>
              <a:t>...</a:t>
            </a:r>
            <a:r>
              <a:rPr lang="en-US" altLang="de-DE" sz="2400" i="1" dirty="0">
                <a:solidFill>
                  <a:srgbClr val="004992"/>
                </a:solidFill>
              </a:rPr>
              <a:t>men</a:t>
            </a:r>
          </a:p>
          <a:p>
            <a:pPr marL="342900" lvl="0" indent="-342900" defTabSz="914400" fontAlgn="base">
              <a:buClr>
                <a:srgbClr val="333333"/>
              </a:buClr>
              <a:buFont typeface="WingDings"/>
              <a:buChar char=""/>
            </a:pPr>
            <a:r>
              <a:rPr lang="en-US" altLang="de-DE" sz="2400" dirty="0" err="1">
                <a:solidFill>
                  <a:srgbClr val="004992"/>
                </a:solidFill>
              </a:rPr>
              <a:t>Ulempe</a:t>
            </a:r>
            <a:r>
              <a:rPr lang="en-US" altLang="de-DE" sz="2400" dirty="0">
                <a:solidFill>
                  <a:srgbClr val="004992"/>
                </a:solidFill>
              </a:rPr>
              <a:t>: </a:t>
            </a:r>
            <a:r>
              <a:rPr lang="en-US" altLang="de-DE" sz="2400" dirty="0">
                <a:solidFill>
                  <a:srgbClr val="333333"/>
                </a:solidFill>
              </a:rPr>
              <a:t>??? </a:t>
            </a:r>
            <a:r>
              <a:rPr lang="en-US" altLang="de-DE" sz="2400" dirty="0">
                <a:solidFill>
                  <a:srgbClr val="FFFFFF"/>
                </a:solidFill>
              </a:rPr>
              <a:t>…</a:t>
            </a:r>
            <a:r>
              <a:rPr lang="en-US" altLang="de-DE" sz="2400" dirty="0" err="1">
                <a:solidFill>
                  <a:srgbClr val="FFFFFF"/>
                </a:solidFill>
              </a:rPr>
              <a:t>viktig</a:t>
            </a:r>
            <a:r>
              <a:rPr lang="en-US" altLang="de-DE" sz="2400" dirty="0">
                <a:solidFill>
                  <a:srgbClr val="FFFFFF"/>
                </a:solidFill>
              </a:rPr>
              <a:t> </a:t>
            </a:r>
            <a:r>
              <a:rPr lang="en-US" altLang="de-DE" sz="2400" dirty="0" err="1">
                <a:solidFill>
                  <a:srgbClr val="FFFFFF"/>
                </a:solidFill>
              </a:rPr>
              <a:t>informasjon</a:t>
            </a:r>
            <a:r>
              <a:rPr lang="en-US" altLang="de-DE" sz="2400" dirty="0">
                <a:solidFill>
                  <a:srgbClr val="FFFFFF"/>
                </a:solidFill>
              </a:rPr>
              <a:t> </a:t>
            </a:r>
            <a:r>
              <a:rPr lang="en-US" altLang="de-DE" sz="2400" dirty="0" err="1">
                <a:solidFill>
                  <a:srgbClr val="FFFFFF"/>
                </a:solidFill>
              </a:rPr>
              <a:t>forsvinner</a:t>
            </a:r>
            <a:r>
              <a:rPr lang="en-US" altLang="de-DE" sz="2400" dirty="0">
                <a:solidFill>
                  <a:srgbClr val="FFFFFF"/>
                </a:solidFill>
              </a:rPr>
              <a:t> </a:t>
            </a:r>
            <a:r>
              <a:rPr lang="en-US" altLang="de-DE" sz="2400" dirty="0" err="1">
                <a:solidFill>
                  <a:srgbClr val="FFFFFF"/>
                </a:solidFill>
              </a:rPr>
              <a:t>også</a:t>
            </a:r>
            <a:r>
              <a:rPr lang="en-US" altLang="de-DE" sz="2400" dirty="0">
                <a:solidFill>
                  <a:srgbClr val="FFFFFF"/>
                </a:solidFill>
              </a:rPr>
              <a:t> (</a:t>
            </a:r>
            <a:r>
              <a:rPr lang="en-US" altLang="de-DE" sz="2400" dirty="0" err="1">
                <a:solidFill>
                  <a:srgbClr val="FFFFFF"/>
                </a:solidFill>
              </a:rPr>
              <a:t>avtaler</a:t>
            </a:r>
            <a:r>
              <a:rPr lang="en-US" altLang="de-DE" sz="2400" dirty="0">
                <a:solidFill>
                  <a:srgbClr val="FFFFFF"/>
                </a:solidFill>
              </a:rPr>
              <a:t>, </a:t>
            </a:r>
            <a:r>
              <a:rPr lang="en-US" altLang="de-DE" sz="2400" dirty="0" err="1">
                <a:solidFill>
                  <a:srgbClr val="FFFFFF"/>
                </a:solidFill>
              </a:rPr>
              <a:t>ferieminner</a:t>
            </a:r>
            <a:r>
              <a:rPr lang="en-US" altLang="de-DE" sz="2400" dirty="0">
                <a:solidFill>
                  <a:srgbClr val="FFFFFF"/>
                </a:solidFill>
              </a:rPr>
              <a:t>, </a:t>
            </a:r>
            <a:r>
              <a:rPr lang="en-US" altLang="de-DE" sz="2400" dirty="0" err="1">
                <a:solidFill>
                  <a:srgbClr val="FFFFFF"/>
                </a:solidFill>
              </a:rPr>
              <a:t>kunnskap</a:t>
            </a:r>
            <a:r>
              <a:rPr lang="en-US" altLang="de-DE" sz="2400" dirty="0">
                <a:solidFill>
                  <a:srgbClr val="FFFFFF"/>
                </a:solidFill>
              </a:rPr>
              <a:t> man </a:t>
            </a:r>
            <a:r>
              <a:rPr lang="en-US" altLang="de-DE" sz="2400" dirty="0" err="1">
                <a:solidFill>
                  <a:srgbClr val="FFFFFF"/>
                </a:solidFill>
              </a:rPr>
              <a:t>lærte</a:t>
            </a:r>
            <a:r>
              <a:rPr lang="en-US" altLang="de-DE" sz="2400" dirty="0">
                <a:solidFill>
                  <a:srgbClr val="FFFFFF"/>
                </a:solidFill>
              </a:rPr>
              <a:t> </a:t>
            </a:r>
            <a:r>
              <a:rPr lang="en-US" altLang="de-DE" sz="2400" dirty="0" err="1">
                <a:solidFill>
                  <a:srgbClr val="FFFFFF"/>
                </a:solidFill>
              </a:rPr>
              <a:t>på</a:t>
            </a:r>
            <a:r>
              <a:rPr lang="en-US" altLang="de-DE" sz="2400" dirty="0">
                <a:solidFill>
                  <a:srgbClr val="FFFFFF"/>
                </a:solidFill>
              </a:rPr>
              <a:t> </a:t>
            </a:r>
            <a:r>
              <a:rPr lang="en-US" altLang="de-DE" sz="2400" dirty="0" err="1">
                <a:solidFill>
                  <a:srgbClr val="FFFFFF"/>
                </a:solidFill>
              </a:rPr>
              <a:t>skolen</a:t>
            </a:r>
            <a:r>
              <a:rPr lang="en-US" altLang="de-DE" sz="2400" dirty="0">
                <a:solidFill>
                  <a:srgbClr val="FFFFFF"/>
                </a:solidFill>
              </a:rPr>
              <a:t>...)</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5</a:t>
            </a:fld>
            <a:endParaRPr lang="de-DE" altLang="de-DE">
              <a:latin typeface="+mn-lt"/>
              <a:cs typeface="+mn-cs"/>
            </a:endParaRPr>
          </a:p>
        </p:txBody>
      </p:sp>
    </p:spTree>
    <p:extLst>
      <p:ext uri="{BB962C8B-B14F-4D97-AF65-F5344CB8AC3E}">
        <p14:creationId xmlns:p14="http://schemas.microsoft.com/office/powerpoint/2010/main" val="533595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Hukommelse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Vår</a:t>
            </a:r>
            <a:r>
              <a:rPr lang="en-US" altLang="de-DE" sz="2400" dirty="0">
                <a:solidFill>
                  <a:srgbClr val="333333"/>
                </a:solidFill>
              </a:rPr>
              <a:t> </a:t>
            </a:r>
            <a:r>
              <a:rPr lang="en-US" altLang="de-DE" sz="2400" dirty="0" err="1">
                <a:solidFill>
                  <a:srgbClr val="333333"/>
                </a:solidFill>
              </a:rPr>
              <a:t>evne</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å </a:t>
            </a:r>
            <a:r>
              <a:rPr lang="en-US" altLang="de-DE" sz="2400" dirty="0" err="1">
                <a:solidFill>
                  <a:srgbClr val="333333"/>
                </a:solidFill>
              </a:rPr>
              <a:t>huske</a:t>
            </a:r>
            <a:r>
              <a:rPr lang="en-US" altLang="de-DE" sz="2400" dirty="0">
                <a:solidFill>
                  <a:srgbClr val="333333"/>
                </a:solidFill>
              </a:rPr>
              <a:t> </a:t>
            </a:r>
            <a:r>
              <a:rPr lang="en-US" altLang="de-DE" sz="2400" dirty="0" err="1">
                <a:solidFill>
                  <a:srgbClr val="333333"/>
                </a:solidFill>
              </a:rPr>
              <a:t>informasjon</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begrenset</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Eksempel</a:t>
            </a:r>
            <a:r>
              <a:rPr lang="en-US" altLang="de-DE" sz="2400" dirty="0">
                <a:solidFill>
                  <a:srgbClr val="333333"/>
                </a:solidFill>
              </a:rPr>
              <a:t>: </a:t>
            </a:r>
            <a:r>
              <a:rPr lang="en-US" altLang="de-DE" sz="2400" dirty="0" err="1">
                <a:solidFill>
                  <a:srgbClr val="333333"/>
                </a:solidFill>
              </a:rPr>
              <a:t>omtrent</a:t>
            </a:r>
            <a:r>
              <a:rPr lang="en-US" altLang="de-DE" sz="2400" dirty="0">
                <a:solidFill>
                  <a:srgbClr val="333333"/>
                </a:solidFill>
              </a:rPr>
              <a:t> 40% </a:t>
            </a:r>
            <a:r>
              <a:rPr lang="en-US" altLang="de-DE" sz="2400" dirty="0" err="1">
                <a:solidFill>
                  <a:srgbClr val="333333"/>
                </a:solidFill>
              </a:rPr>
              <a:t>av</a:t>
            </a:r>
            <a:r>
              <a:rPr lang="en-US" altLang="de-DE" sz="2400" dirty="0">
                <a:solidFill>
                  <a:srgbClr val="333333"/>
                </a:solidFill>
              </a:rPr>
              <a:t> </a:t>
            </a:r>
            <a:r>
              <a:rPr lang="en-US" altLang="de-DE" sz="2400" dirty="0" err="1">
                <a:solidFill>
                  <a:srgbClr val="333333"/>
                </a:solidFill>
              </a:rPr>
              <a:t>detaljene</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historie</a:t>
            </a:r>
            <a:r>
              <a:rPr lang="en-US" altLang="de-DE" sz="2400" dirty="0">
                <a:solidFill>
                  <a:srgbClr val="333333"/>
                </a:solidFill>
              </a:rPr>
              <a:t> vi </a:t>
            </a:r>
            <a:r>
              <a:rPr lang="en-US" altLang="de-DE" sz="2400" dirty="0" err="1">
                <a:solidFill>
                  <a:srgbClr val="333333"/>
                </a:solidFill>
              </a:rPr>
              <a:t>hørte</a:t>
            </a:r>
            <a:r>
              <a:rPr lang="en-US" altLang="de-DE" sz="2400" dirty="0">
                <a:solidFill>
                  <a:srgbClr val="333333"/>
                </a:solidFill>
              </a:rPr>
              <a:t> for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halvtime</a:t>
            </a:r>
            <a:r>
              <a:rPr lang="en-US" altLang="de-DE" sz="2400" dirty="0">
                <a:solidFill>
                  <a:srgbClr val="333333"/>
                </a:solidFill>
              </a:rPr>
              <a:t> </a:t>
            </a:r>
            <a:r>
              <a:rPr lang="en-US" altLang="de-DE" sz="2400" dirty="0" err="1">
                <a:solidFill>
                  <a:srgbClr val="333333"/>
                </a:solidFill>
              </a:rPr>
              <a:t>siden</a:t>
            </a:r>
            <a:r>
              <a:rPr lang="en-US" altLang="de-DE" sz="2400" dirty="0">
                <a:solidFill>
                  <a:srgbClr val="333333"/>
                </a:solidFill>
              </a:rPr>
              <a:t> </a:t>
            </a:r>
            <a:r>
              <a:rPr lang="en-US" altLang="de-DE" sz="2400" dirty="0" err="1">
                <a:solidFill>
                  <a:srgbClr val="333333"/>
                </a:solidFill>
              </a:rPr>
              <a:t>klarer</a:t>
            </a:r>
            <a:r>
              <a:rPr lang="en-US" altLang="de-DE" sz="2400" dirty="0">
                <a:solidFill>
                  <a:srgbClr val="333333"/>
                </a:solidFill>
              </a:rPr>
              <a:t> vi </a:t>
            </a:r>
            <a:r>
              <a:rPr lang="en-US" altLang="de-DE" sz="2400" dirty="0" err="1">
                <a:solidFill>
                  <a:srgbClr val="333333"/>
                </a:solidFill>
              </a:rPr>
              <a:t>ikke</a:t>
            </a:r>
            <a:r>
              <a:rPr lang="en-US" altLang="de-DE" sz="2400" dirty="0">
                <a:solidFill>
                  <a:srgbClr val="333333"/>
                </a:solidFill>
              </a:rPr>
              <a:t> å </a:t>
            </a:r>
            <a:r>
              <a:rPr lang="en-US" altLang="de-DE" sz="2400" dirty="0" err="1">
                <a:solidFill>
                  <a:srgbClr val="333333"/>
                </a:solidFill>
              </a:rPr>
              <a:t>gjenkalle</a:t>
            </a:r>
            <a:r>
              <a:rPr lang="en-US" altLang="de-DE" sz="2400" dirty="0">
                <a:solidFill>
                  <a:srgbClr val="333333"/>
                </a:solidFill>
              </a:rPr>
              <a:t>.</a:t>
            </a:r>
          </a:p>
          <a:p>
            <a:pPr marL="342900" lvl="0" indent="-342900" defTabSz="914400" fontAlgn="base">
              <a:buClr>
                <a:srgbClr val="000000"/>
              </a:buClr>
              <a:buFont typeface="WingDings"/>
              <a:buChar char=""/>
            </a:pPr>
            <a:r>
              <a:rPr lang="en-US" altLang="de-DE" sz="2400" dirty="0" err="1">
                <a:solidFill>
                  <a:srgbClr val="004992"/>
                </a:solidFill>
              </a:rPr>
              <a:t>Fordel</a:t>
            </a:r>
            <a:r>
              <a:rPr lang="en-US" altLang="de-DE" sz="2400" dirty="0">
                <a:solidFill>
                  <a:srgbClr val="004992"/>
                </a:solidFill>
              </a:rPr>
              <a:t>:</a:t>
            </a:r>
            <a:r>
              <a:rPr lang="en-US" altLang="de-DE" sz="2400" dirty="0">
                <a:solidFill>
                  <a:srgbClr val="333333"/>
                </a:solidFill>
              </a:rPr>
              <a:t> </a:t>
            </a:r>
            <a:r>
              <a:rPr lang="en-US" altLang="de-DE" sz="2400" dirty="0" err="1">
                <a:solidFill>
                  <a:srgbClr val="333333"/>
                </a:solidFill>
              </a:rPr>
              <a:t>Hjernen</a:t>
            </a:r>
            <a:r>
              <a:rPr lang="en-US" altLang="de-DE" sz="2400" dirty="0">
                <a:solidFill>
                  <a:srgbClr val="333333"/>
                </a:solidFill>
              </a:rPr>
              <a:t> </a:t>
            </a:r>
            <a:r>
              <a:rPr lang="en-US" altLang="de-DE" sz="2400" dirty="0" err="1">
                <a:solidFill>
                  <a:srgbClr val="333333"/>
                </a:solidFill>
              </a:rPr>
              <a:t>vår</a:t>
            </a:r>
            <a:r>
              <a:rPr lang="en-US" altLang="de-DE" sz="2400" dirty="0">
                <a:solidFill>
                  <a:srgbClr val="333333"/>
                </a:solidFill>
              </a:rPr>
              <a:t> </a:t>
            </a:r>
            <a:r>
              <a:rPr lang="en-US" altLang="de-DE" sz="2400" dirty="0" err="1">
                <a:solidFill>
                  <a:srgbClr val="333333"/>
                </a:solidFill>
              </a:rPr>
              <a:t>overbelastes</a:t>
            </a:r>
            <a:r>
              <a:rPr lang="en-US" altLang="de-DE" sz="2400" dirty="0">
                <a:solidFill>
                  <a:srgbClr val="333333"/>
                </a:solidFill>
              </a:rPr>
              <a:t> </a:t>
            </a:r>
            <a:r>
              <a:rPr lang="en-US" altLang="de-DE" sz="2400" dirty="0" err="1">
                <a:solidFill>
                  <a:srgbClr val="333333"/>
                </a:solidFill>
              </a:rPr>
              <a:t>ikke</a:t>
            </a:r>
            <a:r>
              <a:rPr lang="en-US" altLang="de-DE" sz="2400" dirty="0">
                <a:solidFill>
                  <a:srgbClr val="333333"/>
                </a:solidFill>
              </a:rPr>
              <a:t> med </a:t>
            </a:r>
            <a:r>
              <a:rPr lang="en-US" altLang="de-DE" sz="2400" dirty="0" err="1">
                <a:solidFill>
                  <a:srgbClr val="333333"/>
                </a:solidFill>
              </a:rPr>
              <a:t>unyttig</a:t>
            </a:r>
            <a:r>
              <a:rPr lang="en-US" altLang="de-DE" sz="2400" dirty="0">
                <a:solidFill>
                  <a:srgbClr val="333333"/>
                </a:solidFill>
              </a:rPr>
              <a:t> </a:t>
            </a:r>
            <a:r>
              <a:rPr lang="en-US" altLang="de-DE" sz="2400" dirty="0" err="1">
                <a:solidFill>
                  <a:srgbClr val="333333"/>
                </a:solidFill>
              </a:rPr>
              <a:t>informasjon</a:t>
            </a:r>
            <a:r>
              <a:rPr lang="en-US" altLang="de-DE" sz="2400" dirty="0">
                <a:solidFill>
                  <a:srgbClr val="333333"/>
                </a:solidFill>
              </a:rPr>
              <a:t>. For </a:t>
            </a: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meste</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uvesentlig</a:t>
            </a:r>
            <a:r>
              <a:rPr lang="en-US" altLang="de-DE" sz="2400" dirty="0">
                <a:solidFill>
                  <a:srgbClr val="333333"/>
                </a:solidFill>
              </a:rPr>
              <a:t> </a:t>
            </a:r>
            <a:r>
              <a:rPr lang="en-US" altLang="de-DE" sz="2400" dirty="0" err="1">
                <a:solidFill>
                  <a:srgbClr val="333333"/>
                </a:solidFill>
              </a:rPr>
              <a:t>informasjon</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blir</a:t>
            </a:r>
            <a:r>
              <a:rPr lang="en-US" altLang="de-DE" sz="2400" dirty="0">
                <a:solidFill>
                  <a:srgbClr val="333333"/>
                </a:solidFill>
              </a:rPr>
              <a:t> </a:t>
            </a:r>
            <a:r>
              <a:rPr lang="en-US" altLang="de-DE" sz="2400" dirty="0" err="1">
                <a:solidFill>
                  <a:srgbClr val="333333"/>
                </a:solidFill>
              </a:rPr>
              <a:t>borte</a:t>
            </a:r>
            <a:r>
              <a:rPr lang="en-US" altLang="de-DE" sz="2400" dirty="0">
                <a:solidFill>
                  <a:srgbClr val="333333"/>
                </a:solidFill>
              </a:rPr>
              <a:t>...</a:t>
            </a:r>
            <a:r>
              <a:rPr lang="en-US" altLang="de-DE" sz="2400" i="1" dirty="0">
                <a:solidFill>
                  <a:srgbClr val="004992"/>
                </a:solidFill>
              </a:rPr>
              <a:t>men</a:t>
            </a:r>
          </a:p>
          <a:p>
            <a:pPr marL="342900" lvl="0" indent="-342900" defTabSz="914400" fontAlgn="base">
              <a:buClr>
                <a:srgbClr val="000000"/>
              </a:buClr>
              <a:buFont typeface="WingDings"/>
              <a:buChar char=""/>
            </a:pPr>
            <a:r>
              <a:rPr lang="en-US" altLang="de-DE" sz="2400" dirty="0" err="1">
                <a:solidFill>
                  <a:srgbClr val="004992"/>
                </a:solidFill>
              </a:rPr>
              <a:t>Ulempe</a:t>
            </a:r>
            <a:r>
              <a:rPr lang="en-US" altLang="de-DE" sz="2400" dirty="0">
                <a:solidFill>
                  <a:srgbClr val="004992"/>
                </a:solidFill>
              </a:rPr>
              <a:t>: </a:t>
            </a:r>
            <a:r>
              <a:rPr lang="en-US" altLang="de-DE" sz="2400" dirty="0">
                <a:solidFill>
                  <a:srgbClr val="333333"/>
                </a:solidFill>
              </a:rPr>
              <a:t>…</a:t>
            </a:r>
            <a:r>
              <a:rPr lang="en-US" altLang="de-DE" sz="2400" dirty="0" err="1">
                <a:solidFill>
                  <a:srgbClr val="333333"/>
                </a:solidFill>
              </a:rPr>
              <a:t>viktig</a:t>
            </a:r>
            <a:r>
              <a:rPr lang="en-US" altLang="de-DE" sz="2400" dirty="0">
                <a:solidFill>
                  <a:srgbClr val="333333"/>
                </a:solidFill>
              </a:rPr>
              <a:t> </a:t>
            </a:r>
            <a:r>
              <a:rPr lang="en-US" altLang="de-DE" sz="2400" dirty="0" err="1">
                <a:solidFill>
                  <a:srgbClr val="333333"/>
                </a:solidFill>
              </a:rPr>
              <a:t>informasjon</a:t>
            </a:r>
            <a:r>
              <a:rPr lang="en-US" altLang="de-DE" sz="2400" dirty="0">
                <a:solidFill>
                  <a:srgbClr val="333333"/>
                </a:solidFill>
              </a:rPr>
              <a:t> </a:t>
            </a:r>
            <a:r>
              <a:rPr lang="en-US" altLang="de-DE" sz="2400" dirty="0" err="1">
                <a:solidFill>
                  <a:srgbClr val="333333"/>
                </a:solidFill>
              </a:rPr>
              <a:t>forsvinner</a:t>
            </a:r>
            <a:r>
              <a:rPr lang="en-US" altLang="de-DE" sz="2400" dirty="0">
                <a:solidFill>
                  <a:srgbClr val="333333"/>
                </a:solidFill>
              </a:rPr>
              <a:t> </a:t>
            </a:r>
            <a:r>
              <a:rPr lang="en-US" altLang="de-DE" sz="2400" dirty="0" err="1">
                <a:solidFill>
                  <a:srgbClr val="333333"/>
                </a:solidFill>
              </a:rPr>
              <a:t>også</a:t>
            </a:r>
            <a:r>
              <a:rPr lang="en-US" altLang="de-DE" sz="2400" dirty="0">
                <a:solidFill>
                  <a:srgbClr val="333333"/>
                </a:solidFill>
              </a:rPr>
              <a:t> (</a:t>
            </a:r>
            <a:r>
              <a:rPr lang="en-US" altLang="de-DE" sz="2400" dirty="0" err="1">
                <a:solidFill>
                  <a:srgbClr val="333333"/>
                </a:solidFill>
              </a:rPr>
              <a:t>avtaler</a:t>
            </a:r>
            <a:r>
              <a:rPr lang="en-US" altLang="de-DE" sz="2400" dirty="0">
                <a:solidFill>
                  <a:srgbClr val="333333"/>
                </a:solidFill>
              </a:rPr>
              <a:t>, </a:t>
            </a:r>
            <a:r>
              <a:rPr lang="en-US" altLang="de-DE" sz="2400" dirty="0" err="1">
                <a:solidFill>
                  <a:srgbClr val="333333"/>
                </a:solidFill>
              </a:rPr>
              <a:t>ferieminner</a:t>
            </a:r>
            <a:r>
              <a:rPr lang="en-US" altLang="de-DE" sz="2400" dirty="0">
                <a:solidFill>
                  <a:srgbClr val="333333"/>
                </a:solidFill>
              </a:rPr>
              <a:t>, </a:t>
            </a:r>
            <a:r>
              <a:rPr lang="en-US" altLang="de-DE" sz="2400" dirty="0" err="1">
                <a:solidFill>
                  <a:srgbClr val="333333"/>
                </a:solidFill>
              </a:rPr>
              <a:t>kunnskap</a:t>
            </a:r>
            <a:r>
              <a:rPr lang="en-US" altLang="de-DE" sz="2400" dirty="0">
                <a:solidFill>
                  <a:srgbClr val="333333"/>
                </a:solidFill>
              </a:rPr>
              <a:t> man </a:t>
            </a:r>
            <a:r>
              <a:rPr lang="en-US" altLang="de-DE" sz="2400" dirty="0" err="1">
                <a:solidFill>
                  <a:srgbClr val="333333"/>
                </a:solidFill>
              </a:rPr>
              <a:t>lærte</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skolen</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6</a:t>
            </a:fld>
            <a:endParaRPr lang="de-DE" altLang="de-DE">
              <a:latin typeface="+mn-lt"/>
              <a:cs typeface="+mn-cs"/>
            </a:endParaRPr>
          </a:p>
        </p:txBody>
      </p:sp>
    </p:spTree>
    <p:extLst>
      <p:ext uri="{BB962C8B-B14F-4D97-AF65-F5344CB8AC3E}">
        <p14:creationId xmlns:p14="http://schemas.microsoft.com/office/powerpoint/2010/main" val="3590716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a:latin typeface="+mn-lt"/>
                <a:ea typeface="+mn-ea"/>
                <a:cs typeface="+mn-cs"/>
              </a:rPr>
              <a:t>Hvordan kan jeg bli bedre til å huske ting?</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dirty="0">
                <a:solidFill>
                  <a:schemeClr val="tx1"/>
                </a:solidFill>
              </a:rPr>
              <a:t>???</a:t>
            </a:r>
            <a:endParaRPr lang="en-US" sz="2400" dirty="0">
              <a:solidFill>
                <a:schemeClr val="tx1"/>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7</a:t>
            </a:fld>
            <a:endParaRPr lang="de-DE" altLang="de-DE">
              <a:latin typeface="+mn-lt"/>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a:latin typeface="+mn-lt"/>
                <a:ea typeface="+mn-ea"/>
                <a:cs typeface="+mn-cs"/>
              </a:rPr>
              <a:t>Hvordan kan jeg bli bedre til å huske ting?</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a:solidFill>
                  <a:srgbClr val="333333"/>
                </a:solidFill>
              </a:rPr>
              <a:t>gjenta</a:t>
            </a:r>
            <a:r>
              <a:rPr lang="en-US" altLang="de-DE" sz="2400" dirty="0">
                <a:solidFill>
                  <a:srgbClr val="333333"/>
                </a:solidFill>
              </a:rPr>
              <a:t> &amp; </a:t>
            </a:r>
            <a:r>
              <a:rPr lang="en-US" altLang="de-DE" sz="2400" dirty="0" err="1">
                <a:solidFill>
                  <a:srgbClr val="333333"/>
                </a:solidFill>
              </a:rPr>
              <a:t>jobbe</a:t>
            </a:r>
            <a:r>
              <a:rPr lang="en-US" altLang="de-DE" sz="2400" dirty="0">
                <a:solidFill>
                  <a:srgbClr val="333333"/>
                </a:solidFill>
              </a:rPr>
              <a:t> </a:t>
            </a:r>
            <a:r>
              <a:rPr lang="en-US" altLang="de-DE" sz="2400" dirty="0" err="1">
                <a:solidFill>
                  <a:srgbClr val="333333"/>
                </a:solidFill>
              </a:rPr>
              <a:t>gjennom</a:t>
            </a:r>
            <a:r>
              <a:rPr lang="en-US" altLang="de-DE" sz="2400">
                <a:solidFill>
                  <a:srgbClr val="333333"/>
                </a:solidFill>
              </a:rPr>
              <a:t>; </a:t>
            </a:r>
            <a:r>
              <a:rPr lang="en-US" altLang="de-DE" sz="2400">
                <a:solidFill>
                  <a:srgbClr val="004992"/>
                </a:solidFill>
              </a:rPr>
              <a:t>FORSTÅ</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8</a:t>
            </a:fld>
            <a:endParaRPr lang="de-DE" altLang="de-DE">
              <a:latin typeface="+mn-lt"/>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a:latin typeface="+mn-lt"/>
                <a:ea typeface="+mn-ea"/>
                <a:cs typeface="+mn-cs"/>
              </a:rPr>
              <a:t>Hvordan kan jeg bli bedre til å huske ting?</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a:solidFill>
                  <a:srgbClr val="333333"/>
                </a:solidFill>
              </a:rPr>
              <a:t>gjenta</a:t>
            </a:r>
            <a:r>
              <a:rPr lang="en-US" altLang="de-DE" sz="2400" dirty="0">
                <a:solidFill>
                  <a:srgbClr val="333333"/>
                </a:solidFill>
              </a:rPr>
              <a:t> &amp; </a:t>
            </a:r>
            <a:r>
              <a:rPr lang="en-US" altLang="de-DE" sz="2400" dirty="0" err="1">
                <a:solidFill>
                  <a:srgbClr val="333333"/>
                </a:solidFill>
              </a:rPr>
              <a:t>jobbe</a:t>
            </a:r>
            <a:r>
              <a:rPr lang="en-US" altLang="de-DE" sz="2400" dirty="0">
                <a:solidFill>
                  <a:srgbClr val="333333"/>
                </a:solidFill>
              </a:rPr>
              <a:t> </a:t>
            </a:r>
            <a:r>
              <a:rPr lang="en-US" altLang="de-DE" sz="2400" dirty="0" err="1">
                <a:solidFill>
                  <a:srgbClr val="333333"/>
                </a:solidFill>
              </a:rPr>
              <a:t>gjennom</a:t>
            </a:r>
            <a:r>
              <a:rPr lang="en-US" altLang="de-DE" sz="2400" dirty="0">
                <a:solidFill>
                  <a:srgbClr val="333333"/>
                </a:solidFill>
              </a:rPr>
              <a:t>; </a:t>
            </a:r>
            <a:r>
              <a:rPr lang="en-US" altLang="de-DE" sz="2400" dirty="0">
                <a:solidFill>
                  <a:srgbClr val="004992"/>
                </a:solidFill>
              </a:rPr>
              <a:t>FORSTÅ</a:t>
            </a:r>
          </a:p>
          <a:p>
            <a:pPr marL="342900" lvl="0" indent="-342900" defTabSz="914400" fontAlgn="base">
              <a:buClr>
                <a:srgbClr val="333333"/>
              </a:buClr>
              <a:buFont typeface="WingDings"/>
              <a:buChar char=""/>
            </a:pPr>
            <a:r>
              <a:rPr lang="en-US" altLang="de-DE" sz="2400" dirty="0" err="1">
                <a:solidFill>
                  <a:srgbClr val="333333"/>
                </a:solidFill>
              </a:rPr>
              <a:t>abstrakte</a:t>
            </a:r>
            <a:r>
              <a:rPr lang="en-US" altLang="de-DE" sz="2400" dirty="0">
                <a:solidFill>
                  <a:srgbClr val="333333"/>
                </a:solidFill>
              </a:rPr>
              <a:t> ting: </a:t>
            </a:r>
            <a:r>
              <a:rPr lang="en-US" altLang="de-DE" sz="2400" dirty="0" err="1">
                <a:solidFill>
                  <a:srgbClr val="333333"/>
                </a:solidFill>
              </a:rPr>
              <a:t>prøv</a:t>
            </a:r>
            <a:r>
              <a:rPr lang="en-US" altLang="de-DE" sz="2400" dirty="0">
                <a:solidFill>
                  <a:srgbClr val="333333"/>
                </a:solidFill>
              </a:rPr>
              <a:t> å </a:t>
            </a:r>
            <a:r>
              <a:rPr lang="en-US" altLang="de-DE" sz="2400" dirty="0" err="1">
                <a:solidFill>
                  <a:srgbClr val="333333"/>
                </a:solidFill>
              </a:rPr>
              <a:t>komme</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eksempler</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bruk</a:t>
            </a:r>
            <a:r>
              <a:rPr lang="en-US" altLang="de-DE" sz="2400" dirty="0">
                <a:solidFill>
                  <a:srgbClr val="333333"/>
                </a:solidFill>
              </a:rPr>
              <a:t> </a:t>
            </a:r>
            <a:r>
              <a:rPr lang="en-US" altLang="de-DE" sz="2400" err="1">
                <a:solidFill>
                  <a:srgbClr val="333333"/>
                </a:solidFill>
              </a:rPr>
              <a:t>enkle</a:t>
            </a:r>
            <a:r>
              <a:rPr lang="en-US" altLang="de-DE" sz="2400">
                <a:solidFill>
                  <a:srgbClr val="333333"/>
                </a:solidFill>
              </a:rPr>
              <a:t> hukommelsesteknikker</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9</a:t>
            </a:fld>
            <a:endParaRPr lang="de-DE" altLang="de-DE">
              <a:latin typeface="+mn-lt"/>
              <a:cs typeface="+mn-cs"/>
            </a:endParaRPr>
          </a:p>
        </p:txBody>
      </p:sp>
    </p:spTree>
    <p:extLst>
      <p:ext uri="{BB962C8B-B14F-4D97-AF65-F5344CB8AC3E}">
        <p14:creationId xmlns:p14="http://schemas.microsoft.com/office/powerpoint/2010/main" val="3176270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a:latin typeface="+mn-lt"/>
                <a:ea typeface="+mn-ea"/>
                <a:cs typeface="+mn-cs"/>
              </a:rPr>
              <a:t>Hvordan kan jeg bli bedre til å huske ting?</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a:solidFill>
                  <a:srgbClr val="333333"/>
                </a:solidFill>
              </a:rPr>
              <a:t>gjenta</a:t>
            </a:r>
            <a:r>
              <a:rPr lang="en-US" altLang="de-DE" sz="2400" dirty="0">
                <a:solidFill>
                  <a:srgbClr val="333333"/>
                </a:solidFill>
              </a:rPr>
              <a:t> &amp; </a:t>
            </a:r>
            <a:r>
              <a:rPr lang="en-US" altLang="de-DE" sz="2400" dirty="0" err="1">
                <a:solidFill>
                  <a:srgbClr val="333333"/>
                </a:solidFill>
              </a:rPr>
              <a:t>jobbe</a:t>
            </a:r>
            <a:r>
              <a:rPr lang="en-US" altLang="de-DE" sz="2400" dirty="0">
                <a:solidFill>
                  <a:srgbClr val="333333"/>
                </a:solidFill>
              </a:rPr>
              <a:t> </a:t>
            </a:r>
            <a:r>
              <a:rPr lang="en-US" altLang="de-DE" sz="2400" dirty="0" err="1">
                <a:solidFill>
                  <a:srgbClr val="333333"/>
                </a:solidFill>
              </a:rPr>
              <a:t>gjennom</a:t>
            </a:r>
            <a:r>
              <a:rPr lang="en-US" altLang="de-DE" sz="2400" dirty="0">
                <a:solidFill>
                  <a:srgbClr val="333333"/>
                </a:solidFill>
              </a:rPr>
              <a:t>; </a:t>
            </a:r>
            <a:r>
              <a:rPr lang="en-US" altLang="de-DE" sz="2400" dirty="0">
                <a:solidFill>
                  <a:srgbClr val="004992"/>
                </a:solidFill>
              </a:rPr>
              <a:t>FORSTÅ</a:t>
            </a:r>
          </a:p>
          <a:p>
            <a:pPr marL="342900" lvl="0" indent="-342900" defTabSz="914400" fontAlgn="base">
              <a:buClr>
                <a:srgbClr val="333333"/>
              </a:buClr>
              <a:buFont typeface="WingDings"/>
              <a:buChar char=""/>
            </a:pPr>
            <a:r>
              <a:rPr lang="en-US" altLang="de-DE" sz="2400" dirty="0" err="1">
                <a:solidFill>
                  <a:srgbClr val="333333"/>
                </a:solidFill>
              </a:rPr>
              <a:t>abstrakte</a:t>
            </a:r>
            <a:r>
              <a:rPr lang="en-US" altLang="de-DE" sz="2400" dirty="0">
                <a:solidFill>
                  <a:srgbClr val="333333"/>
                </a:solidFill>
              </a:rPr>
              <a:t> ting: </a:t>
            </a:r>
            <a:r>
              <a:rPr lang="en-US" altLang="de-DE" sz="2400" dirty="0" err="1">
                <a:solidFill>
                  <a:srgbClr val="333333"/>
                </a:solidFill>
              </a:rPr>
              <a:t>prøv</a:t>
            </a:r>
            <a:r>
              <a:rPr lang="en-US" altLang="de-DE" sz="2400" dirty="0">
                <a:solidFill>
                  <a:srgbClr val="333333"/>
                </a:solidFill>
              </a:rPr>
              <a:t> å </a:t>
            </a:r>
            <a:r>
              <a:rPr lang="en-US" altLang="de-DE" sz="2400" dirty="0" err="1">
                <a:solidFill>
                  <a:srgbClr val="333333"/>
                </a:solidFill>
              </a:rPr>
              <a:t>komme</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eksempler</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bruk</a:t>
            </a:r>
            <a:r>
              <a:rPr lang="en-US" altLang="de-DE" sz="2400" dirty="0">
                <a:solidFill>
                  <a:srgbClr val="333333"/>
                </a:solidFill>
              </a:rPr>
              <a:t> </a:t>
            </a:r>
            <a:r>
              <a:rPr lang="en-US" altLang="de-DE" sz="2400" dirty="0" err="1">
                <a:solidFill>
                  <a:srgbClr val="333333"/>
                </a:solidFill>
              </a:rPr>
              <a:t>enkle</a:t>
            </a:r>
            <a:r>
              <a:rPr lang="en-US" altLang="de-DE" sz="2400" dirty="0">
                <a:solidFill>
                  <a:srgbClr val="333333"/>
                </a:solidFill>
              </a:rPr>
              <a:t> </a:t>
            </a:r>
            <a:r>
              <a:rPr lang="en-US" altLang="de-DE" sz="2400" dirty="0" err="1">
                <a:solidFill>
                  <a:srgbClr val="333333"/>
                </a:solidFill>
              </a:rPr>
              <a:t>hukommelsesteknikker</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kombiner</a:t>
            </a:r>
            <a:r>
              <a:rPr lang="en-US" altLang="de-DE" sz="2400" dirty="0">
                <a:solidFill>
                  <a:srgbClr val="333333"/>
                </a:solidFill>
              </a:rPr>
              <a:t> </a:t>
            </a:r>
            <a:r>
              <a:rPr lang="en-US" altLang="de-DE" sz="2400" dirty="0" err="1">
                <a:solidFill>
                  <a:srgbClr val="333333"/>
                </a:solidFill>
              </a:rPr>
              <a:t>informasjonen</a:t>
            </a:r>
            <a:r>
              <a:rPr lang="en-US" altLang="de-DE" sz="2400" dirty="0">
                <a:solidFill>
                  <a:srgbClr val="333333"/>
                </a:solidFill>
              </a:rPr>
              <a:t> med </a:t>
            </a:r>
            <a:r>
              <a:rPr lang="en-US" altLang="de-DE" sz="2400" err="1">
                <a:solidFill>
                  <a:srgbClr val="333333"/>
                </a:solidFill>
              </a:rPr>
              <a:t>eksisterende</a:t>
            </a:r>
            <a:r>
              <a:rPr lang="en-US" altLang="de-DE" sz="2400">
                <a:solidFill>
                  <a:srgbClr val="333333"/>
                </a:solidFill>
              </a:rPr>
              <a:t> kunnskap</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10</a:t>
            </a:fld>
            <a:endParaRPr lang="de-DE" altLang="de-DE">
              <a:latin typeface="+mn-lt"/>
              <a:cs typeface="+mn-cs"/>
            </a:endParaRPr>
          </a:p>
        </p:txBody>
      </p:sp>
    </p:spTree>
    <p:extLst>
      <p:ext uri="{BB962C8B-B14F-4D97-AF65-F5344CB8AC3E}">
        <p14:creationId xmlns:p14="http://schemas.microsoft.com/office/powerpoint/2010/main" val="4224546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a:latin typeface="+mn-lt"/>
                <a:ea typeface="+mn-ea"/>
                <a:cs typeface="+mn-cs"/>
              </a:rPr>
              <a:t>Hvordan kan jeg bli bedre til å huske ting?</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a:solidFill>
                  <a:srgbClr val="333333"/>
                </a:solidFill>
              </a:rPr>
              <a:t>gjenta</a:t>
            </a:r>
            <a:r>
              <a:rPr lang="en-US" altLang="de-DE" sz="2400" dirty="0">
                <a:solidFill>
                  <a:srgbClr val="333333"/>
                </a:solidFill>
              </a:rPr>
              <a:t> &amp; </a:t>
            </a:r>
            <a:r>
              <a:rPr lang="en-US" altLang="de-DE" sz="2400" dirty="0" err="1">
                <a:solidFill>
                  <a:srgbClr val="333333"/>
                </a:solidFill>
              </a:rPr>
              <a:t>jobbe</a:t>
            </a:r>
            <a:r>
              <a:rPr lang="en-US" altLang="de-DE" sz="2400" dirty="0">
                <a:solidFill>
                  <a:srgbClr val="333333"/>
                </a:solidFill>
              </a:rPr>
              <a:t> </a:t>
            </a:r>
            <a:r>
              <a:rPr lang="en-US" altLang="de-DE" sz="2400" dirty="0" err="1">
                <a:solidFill>
                  <a:srgbClr val="333333"/>
                </a:solidFill>
              </a:rPr>
              <a:t>gjennom</a:t>
            </a:r>
            <a:r>
              <a:rPr lang="en-US" altLang="de-DE" sz="2400" dirty="0">
                <a:solidFill>
                  <a:srgbClr val="333333"/>
                </a:solidFill>
              </a:rPr>
              <a:t>; </a:t>
            </a:r>
            <a:r>
              <a:rPr lang="en-US" altLang="de-DE" sz="2400" dirty="0">
                <a:solidFill>
                  <a:srgbClr val="004992"/>
                </a:solidFill>
              </a:rPr>
              <a:t>FORSTÅ</a:t>
            </a:r>
          </a:p>
          <a:p>
            <a:pPr marL="342900" lvl="0" indent="-342900" defTabSz="914400" fontAlgn="base">
              <a:buClr>
                <a:srgbClr val="333333"/>
              </a:buClr>
              <a:buFont typeface="WingDings"/>
              <a:buChar char=""/>
            </a:pPr>
            <a:r>
              <a:rPr lang="en-US" altLang="de-DE" sz="2400" dirty="0" err="1">
                <a:solidFill>
                  <a:srgbClr val="333333"/>
                </a:solidFill>
              </a:rPr>
              <a:t>abstrakte</a:t>
            </a:r>
            <a:r>
              <a:rPr lang="en-US" altLang="de-DE" sz="2400" dirty="0">
                <a:solidFill>
                  <a:srgbClr val="333333"/>
                </a:solidFill>
              </a:rPr>
              <a:t> ting: </a:t>
            </a:r>
            <a:r>
              <a:rPr lang="en-US" altLang="de-DE" sz="2400" dirty="0" err="1">
                <a:solidFill>
                  <a:srgbClr val="333333"/>
                </a:solidFill>
              </a:rPr>
              <a:t>prøv</a:t>
            </a:r>
            <a:r>
              <a:rPr lang="en-US" altLang="de-DE" sz="2400" dirty="0">
                <a:solidFill>
                  <a:srgbClr val="333333"/>
                </a:solidFill>
              </a:rPr>
              <a:t> å </a:t>
            </a:r>
            <a:r>
              <a:rPr lang="en-US" altLang="de-DE" sz="2400" dirty="0" err="1">
                <a:solidFill>
                  <a:srgbClr val="333333"/>
                </a:solidFill>
              </a:rPr>
              <a:t>komme</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eksempler</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bruk</a:t>
            </a:r>
            <a:r>
              <a:rPr lang="en-US" altLang="de-DE" sz="2400" dirty="0">
                <a:solidFill>
                  <a:srgbClr val="333333"/>
                </a:solidFill>
              </a:rPr>
              <a:t> </a:t>
            </a:r>
            <a:r>
              <a:rPr lang="en-US" altLang="de-DE" sz="2400" dirty="0" err="1">
                <a:solidFill>
                  <a:srgbClr val="333333"/>
                </a:solidFill>
              </a:rPr>
              <a:t>enkle</a:t>
            </a:r>
            <a:r>
              <a:rPr lang="en-US" altLang="de-DE" sz="2400" dirty="0">
                <a:solidFill>
                  <a:srgbClr val="333333"/>
                </a:solidFill>
              </a:rPr>
              <a:t> </a:t>
            </a:r>
            <a:r>
              <a:rPr lang="en-US" altLang="de-DE" sz="2400" dirty="0" err="1">
                <a:solidFill>
                  <a:srgbClr val="333333"/>
                </a:solidFill>
              </a:rPr>
              <a:t>hukommelsesteknikker</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kombiner</a:t>
            </a:r>
            <a:r>
              <a:rPr lang="en-US" altLang="de-DE" sz="2400" dirty="0">
                <a:solidFill>
                  <a:srgbClr val="333333"/>
                </a:solidFill>
              </a:rPr>
              <a:t> </a:t>
            </a:r>
            <a:r>
              <a:rPr lang="en-US" altLang="de-DE" sz="2400" dirty="0" err="1">
                <a:solidFill>
                  <a:srgbClr val="333333"/>
                </a:solidFill>
              </a:rPr>
              <a:t>informasjonen</a:t>
            </a:r>
            <a:r>
              <a:rPr lang="en-US" altLang="de-DE" sz="2400" dirty="0">
                <a:solidFill>
                  <a:srgbClr val="333333"/>
                </a:solidFill>
              </a:rPr>
              <a:t> med </a:t>
            </a:r>
            <a:r>
              <a:rPr lang="en-US" altLang="de-DE" sz="2400" dirty="0" err="1">
                <a:solidFill>
                  <a:srgbClr val="333333"/>
                </a:solidFill>
              </a:rPr>
              <a:t>eksisterende</a:t>
            </a:r>
            <a:r>
              <a:rPr lang="en-US" altLang="de-DE" sz="2400" dirty="0">
                <a:solidFill>
                  <a:srgbClr val="333333"/>
                </a:solidFill>
              </a:rPr>
              <a:t> </a:t>
            </a:r>
            <a:r>
              <a:rPr lang="en-US" altLang="de-DE" sz="2400" dirty="0" err="1">
                <a:solidFill>
                  <a:srgbClr val="333333"/>
                </a:solidFill>
              </a:rPr>
              <a:t>kunnskap</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unngå</a:t>
            </a:r>
            <a:r>
              <a:rPr lang="en-US" altLang="de-DE" sz="2400" dirty="0">
                <a:solidFill>
                  <a:srgbClr val="333333"/>
                </a:solidFill>
              </a:rPr>
              <a:t> å </a:t>
            </a:r>
            <a:r>
              <a:rPr lang="en-US" altLang="de-DE" sz="2400" dirty="0" err="1">
                <a:solidFill>
                  <a:srgbClr val="333333"/>
                </a:solidFill>
              </a:rPr>
              <a:t>studere</a:t>
            </a:r>
            <a:r>
              <a:rPr lang="en-US" altLang="de-DE" sz="2400" dirty="0">
                <a:solidFill>
                  <a:srgbClr val="333333"/>
                </a:solidFill>
              </a:rPr>
              <a:t>/</a:t>
            </a:r>
            <a:r>
              <a:rPr lang="en-US" altLang="de-DE" sz="2400" dirty="0" err="1">
                <a:solidFill>
                  <a:srgbClr val="333333"/>
                </a:solidFill>
              </a:rPr>
              <a:t>pugge</a:t>
            </a:r>
            <a:r>
              <a:rPr lang="en-US" altLang="de-DE" sz="2400" dirty="0">
                <a:solidFill>
                  <a:srgbClr val="333333"/>
                </a:solidFill>
              </a:rPr>
              <a:t> for </a:t>
            </a:r>
            <a:r>
              <a:rPr lang="en-US" altLang="de-DE" sz="2400" dirty="0" err="1">
                <a:solidFill>
                  <a:srgbClr val="333333"/>
                </a:solidFill>
              </a:rPr>
              <a:t>lenge</a:t>
            </a:r>
            <a:r>
              <a:rPr lang="en-US" altLang="de-DE" sz="2400" dirty="0">
                <a:solidFill>
                  <a:srgbClr val="333333"/>
                </a:solidFill>
              </a:rPr>
              <a:t> </a:t>
            </a:r>
            <a:r>
              <a:rPr lang="en-US" altLang="de-DE" sz="2400" err="1">
                <a:solidFill>
                  <a:srgbClr val="333333"/>
                </a:solidFill>
              </a:rPr>
              <a:t>av</a:t>
            </a:r>
            <a:r>
              <a:rPr lang="en-US" altLang="de-DE" sz="2400">
                <a:solidFill>
                  <a:srgbClr val="333333"/>
                </a:solidFill>
              </a:rPr>
              <a:t> gangen</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11</a:t>
            </a:fld>
            <a:endParaRPr lang="de-DE" altLang="de-DE">
              <a:latin typeface="+mn-lt"/>
              <a:cs typeface="+mn-cs"/>
            </a:endParaRPr>
          </a:p>
        </p:txBody>
      </p:sp>
    </p:spTree>
    <p:extLst>
      <p:ext uri="{BB962C8B-B14F-4D97-AF65-F5344CB8AC3E}">
        <p14:creationId xmlns:p14="http://schemas.microsoft.com/office/powerpoint/2010/main" val="24627123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a:latin typeface="+mn-lt"/>
                <a:ea typeface="+mn-ea"/>
                <a:cs typeface="+mn-cs"/>
              </a:rPr>
              <a:t>Hvordan kan jeg bli bedre til å huske ting?</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a:solidFill>
                  <a:srgbClr val="333333"/>
                </a:solidFill>
              </a:rPr>
              <a:t>gjenta</a:t>
            </a:r>
            <a:r>
              <a:rPr lang="en-US" altLang="de-DE" sz="2400" dirty="0">
                <a:solidFill>
                  <a:srgbClr val="333333"/>
                </a:solidFill>
              </a:rPr>
              <a:t> &amp; </a:t>
            </a:r>
            <a:r>
              <a:rPr lang="en-US" altLang="de-DE" sz="2400" dirty="0" err="1">
                <a:solidFill>
                  <a:srgbClr val="333333"/>
                </a:solidFill>
              </a:rPr>
              <a:t>jobbe</a:t>
            </a:r>
            <a:r>
              <a:rPr lang="en-US" altLang="de-DE" sz="2400" dirty="0">
                <a:solidFill>
                  <a:srgbClr val="333333"/>
                </a:solidFill>
              </a:rPr>
              <a:t> </a:t>
            </a:r>
            <a:r>
              <a:rPr lang="en-US" altLang="de-DE" sz="2400" dirty="0" err="1">
                <a:solidFill>
                  <a:srgbClr val="333333"/>
                </a:solidFill>
              </a:rPr>
              <a:t>gjennom</a:t>
            </a:r>
            <a:r>
              <a:rPr lang="en-US" altLang="de-DE" sz="2400" dirty="0">
                <a:solidFill>
                  <a:srgbClr val="333333"/>
                </a:solidFill>
              </a:rPr>
              <a:t>; </a:t>
            </a:r>
            <a:r>
              <a:rPr lang="en-US" altLang="de-DE" sz="2400" dirty="0">
                <a:solidFill>
                  <a:srgbClr val="004992"/>
                </a:solidFill>
              </a:rPr>
              <a:t>FORSTÅ</a:t>
            </a:r>
          </a:p>
          <a:p>
            <a:pPr marL="342900" lvl="0" indent="-342900" defTabSz="914400" fontAlgn="base">
              <a:buClr>
                <a:srgbClr val="333333"/>
              </a:buClr>
              <a:buFont typeface="WingDings"/>
              <a:buChar char=""/>
            </a:pPr>
            <a:r>
              <a:rPr lang="en-US" altLang="de-DE" sz="2400" dirty="0" err="1">
                <a:solidFill>
                  <a:srgbClr val="333333"/>
                </a:solidFill>
              </a:rPr>
              <a:t>abstrakte</a:t>
            </a:r>
            <a:r>
              <a:rPr lang="en-US" altLang="de-DE" sz="2400" dirty="0">
                <a:solidFill>
                  <a:srgbClr val="333333"/>
                </a:solidFill>
              </a:rPr>
              <a:t> ting: </a:t>
            </a:r>
            <a:r>
              <a:rPr lang="en-US" altLang="de-DE" sz="2400" dirty="0" err="1">
                <a:solidFill>
                  <a:srgbClr val="333333"/>
                </a:solidFill>
              </a:rPr>
              <a:t>prøv</a:t>
            </a:r>
            <a:r>
              <a:rPr lang="en-US" altLang="de-DE" sz="2400" dirty="0">
                <a:solidFill>
                  <a:srgbClr val="333333"/>
                </a:solidFill>
              </a:rPr>
              <a:t> å </a:t>
            </a:r>
            <a:r>
              <a:rPr lang="en-US" altLang="de-DE" sz="2400" dirty="0" err="1">
                <a:solidFill>
                  <a:srgbClr val="333333"/>
                </a:solidFill>
              </a:rPr>
              <a:t>komme</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eksempler</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bruk</a:t>
            </a:r>
            <a:r>
              <a:rPr lang="en-US" altLang="de-DE" sz="2400" dirty="0">
                <a:solidFill>
                  <a:srgbClr val="333333"/>
                </a:solidFill>
              </a:rPr>
              <a:t> </a:t>
            </a:r>
            <a:r>
              <a:rPr lang="en-US" altLang="de-DE" sz="2400" dirty="0" err="1">
                <a:solidFill>
                  <a:srgbClr val="333333"/>
                </a:solidFill>
              </a:rPr>
              <a:t>enkle</a:t>
            </a:r>
            <a:r>
              <a:rPr lang="en-US" altLang="de-DE" sz="2400" dirty="0">
                <a:solidFill>
                  <a:srgbClr val="333333"/>
                </a:solidFill>
              </a:rPr>
              <a:t> </a:t>
            </a:r>
            <a:r>
              <a:rPr lang="en-US" altLang="de-DE" sz="2400" dirty="0" err="1">
                <a:solidFill>
                  <a:srgbClr val="333333"/>
                </a:solidFill>
              </a:rPr>
              <a:t>hukommelsesteknikker</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kombiner</a:t>
            </a:r>
            <a:r>
              <a:rPr lang="en-US" altLang="de-DE" sz="2400" dirty="0">
                <a:solidFill>
                  <a:srgbClr val="333333"/>
                </a:solidFill>
              </a:rPr>
              <a:t> </a:t>
            </a:r>
            <a:r>
              <a:rPr lang="en-US" altLang="de-DE" sz="2400" dirty="0" err="1">
                <a:solidFill>
                  <a:srgbClr val="333333"/>
                </a:solidFill>
              </a:rPr>
              <a:t>informasjonen</a:t>
            </a:r>
            <a:r>
              <a:rPr lang="en-US" altLang="de-DE" sz="2400" dirty="0">
                <a:solidFill>
                  <a:srgbClr val="333333"/>
                </a:solidFill>
              </a:rPr>
              <a:t> med </a:t>
            </a:r>
            <a:r>
              <a:rPr lang="en-US" altLang="de-DE" sz="2400" dirty="0" err="1">
                <a:solidFill>
                  <a:srgbClr val="333333"/>
                </a:solidFill>
              </a:rPr>
              <a:t>eksisterende</a:t>
            </a:r>
            <a:r>
              <a:rPr lang="en-US" altLang="de-DE" sz="2400" dirty="0">
                <a:solidFill>
                  <a:srgbClr val="333333"/>
                </a:solidFill>
              </a:rPr>
              <a:t> </a:t>
            </a:r>
            <a:r>
              <a:rPr lang="en-US" altLang="de-DE" sz="2400" dirty="0" err="1">
                <a:solidFill>
                  <a:srgbClr val="333333"/>
                </a:solidFill>
              </a:rPr>
              <a:t>kunnskap</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unngå</a:t>
            </a:r>
            <a:r>
              <a:rPr lang="en-US" altLang="de-DE" sz="2400" dirty="0">
                <a:solidFill>
                  <a:srgbClr val="333333"/>
                </a:solidFill>
              </a:rPr>
              <a:t> å </a:t>
            </a:r>
            <a:r>
              <a:rPr lang="en-US" altLang="de-DE" sz="2400" dirty="0" err="1">
                <a:solidFill>
                  <a:srgbClr val="333333"/>
                </a:solidFill>
              </a:rPr>
              <a:t>studere</a:t>
            </a:r>
            <a:r>
              <a:rPr lang="en-US" altLang="de-DE" sz="2400" dirty="0">
                <a:solidFill>
                  <a:srgbClr val="333333"/>
                </a:solidFill>
              </a:rPr>
              <a:t>/</a:t>
            </a:r>
            <a:r>
              <a:rPr lang="en-US" altLang="de-DE" sz="2400" dirty="0" err="1">
                <a:solidFill>
                  <a:srgbClr val="333333"/>
                </a:solidFill>
              </a:rPr>
              <a:t>pugge</a:t>
            </a:r>
            <a:r>
              <a:rPr lang="en-US" altLang="de-DE" sz="2400" dirty="0">
                <a:solidFill>
                  <a:srgbClr val="333333"/>
                </a:solidFill>
              </a:rPr>
              <a:t> for </a:t>
            </a:r>
            <a:r>
              <a:rPr lang="en-US" altLang="de-DE" sz="2400" dirty="0" err="1">
                <a:solidFill>
                  <a:srgbClr val="333333"/>
                </a:solidFill>
              </a:rPr>
              <a:t>lenge</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a:t>
            </a:r>
            <a:r>
              <a:rPr lang="en-US" altLang="de-DE" sz="2400" dirty="0" err="1">
                <a:solidFill>
                  <a:srgbClr val="333333"/>
                </a:solidFill>
              </a:rPr>
              <a:t>gangen</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drikk</a:t>
            </a:r>
            <a:r>
              <a:rPr lang="en-US" altLang="de-DE" sz="2400" dirty="0">
                <a:solidFill>
                  <a:srgbClr val="333333"/>
                </a:solidFill>
              </a:rPr>
              <a:t> lite </a:t>
            </a:r>
            <a:r>
              <a:rPr lang="en-US" altLang="de-DE" sz="2400" dirty="0" err="1">
                <a:solidFill>
                  <a:srgbClr val="333333"/>
                </a:solidFill>
              </a:rPr>
              <a:t>eller</a:t>
            </a:r>
            <a:r>
              <a:rPr lang="en-US" altLang="de-DE" sz="2400" dirty="0">
                <a:solidFill>
                  <a:srgbClr val="333333"/>
                </a:solidFill>
              </a:rPr>
              <a:t> </a:t>
            </a:r>
            <a:r>
              <a:rPr lang="en-US" altLang="de-DE" sz="2400" err="1">
                <a:solidFill>
                  <a:srgbClr val="333333"/>
                </a:solidFill>
              </a:rPr>
              <a:t>ingen</a:t>
            </a:r>
            <a:r>
              <a:rPr lang="en-US" altLang="de-DE" sz="2400">
                <a:solidFill>
                  <a:srgbClr val="333333"/>
                </a:solidFill>
              </a:rPr>
              <a:t> alkohol</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12</a:t>
            </a:fld>
            <a:endParaRPr lang="de-DE" altLang="de-DE">
              <a:latin typeface="+mn-lt"/>
              <a:cs typeface="+mn-cs"/>
            </a:endParaRPr>
          </a:p>
        </p:txBody>
      </p:sp>
    </p:spTree>
    <p:extLst>
      <p:ext uri="{BB962C8B-B14F-4D97-AF65-F5344CB8AC3E}">
        <p14:creationId xmlns:p14="http://schemas.microsoft.com/office/powerpoint/2010/main" val="3592668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a:latin typeface="+mn-lt"/>
                <a:ea typeface="+mn-ea"/>
                <a:cs typeface="+mn-cs"/>
              </a:rPr>
              <a:t>Hvordan kan jeg bli bedre til å huske ting?</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a:solidFill>
                  <a:srgbClr val="333333"/>
                </a:solidFill>
              </a:rPr>
              <a:t>gjenta</a:t>
            </a:r>
            <a:r>
              <a:rPr lang="en-US" altLang="de-DE" sz="2400" dirty="0">
                <a:solidFill>
                  <a:srgbClr val="333333"/>
                </a:solidFill>
              </a:rPr>
              <a:t> &amp; </a:t>
            </a:r>
            <a:r>
              <a:rPr lang="en-US" altLang="de-DE" sz="2400" dirty="0" err="1">
                <a:solidFill>
                  <a:srgbClr val="333333"/>
                </a:solidFill>
              </a:rPr>
              <a:t>jobbe</a:t>
            </a:r>
            <a:r>
              <a:rPr lang="en-US" altLang="de-DE" sz="2400" dirty="0">
                <a:solidFill>
                  <a:srgbClr val="333333"/>
                </a:solidFill>
              </a:rPr>
              <a:t> </a:t>
            </a:r>
            <a:r>
              <a:rPr lang="en-US" altLang="de-DE" sz="2400" dirty="0" err="1">
                <a:solidFill>
                  <a:srgbClr val="333333"/>
                </a:solidFill>
              </a:rPr>
              <a:t>gjennom</a:t>
            </a:r>
            <a:r>
              <a:rPr lang="en-US" altLang="de-DE" sz="2400" dirty="0">
                <a:solidFill>
                  <a:srgbClr val="333333"/>
                </a:solidFill>
              </a:rPr>
              <a:t>; </a:t>
            </a:r>
            <a:r>
              <a:rPr lang="en-US" altLang="de-DE" sz="2400" dirty="0">
                <a:solidFill>
                  <a:srgbClr val="004992"/>
                </a:solidFill>
              </a:rPr>
              <a:t>FORSTÅ</a:t>
            </a:r>
          </a:p>
          <a:p>
            <a:pPr marL="342900" lvl="0" indent="-342900" defTabSz="914400" fontAlgn="base">
              <a:buClr>
                <a:srgbClr val="333333"/>
              </a:buClr>
              <a:buFont typeface="WingDings"/>
              <a:buChar char=""/>
            </a:pPr>
            <a:r>
              <a:rPr lang="en-US" altLang="de-DE" sz="2400" dirty="0" err="1">
                <a:solidFill>
                  <a:srgbClr val="333333"/>
                </a:solidFill>
              </a:rPr>
              <a:t>abstrakte</a:t>
            </a:r>
            <a:r>
              <a:rPr lang="en-US" altLang="de-DE" sz="2400" dirty="0">
                <a:solidFill>
                  <a:srgbClr val="333333"/>
                </a:solidFill>
              </a:rPr>
              <a:t> ting: </a:t>
            </a:r>
            <a:r>
              <a:rPr lang="en-US" altLang="de-DE" sz="2400" dirty="0" err="1">
                <a:solidFill>
                  <a:srgbClr val="333333"/>
                </a:solidFill>
              </a:rPr>
              <a:t>prøv</a:t>
            </a:r>
            <a:r>
              <a:rPr lang="en-US" altLang="de-DE" sz="2400" dirty="0">
                <a:solidFill>
                  <a:srgbClr val="333333"/>
                </a:solidFill>
              </a:rPr>
              <a:t> å </a:t>
            </a:r>
            <a:r>
              <a:rPr lang="en-US" altLang="de-DE" sz="2400" dirty="0" err="1">
                <a:solidFill>
                  <a:srgbClr val="333333"/>
                </a:solidFill>
              </a:rPr>
              <a:t>komme</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eksempler</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bruk</a:t>
            </a:r>
            <a:r>
              <a:rPr lang="en-US" altLang="de-DE" sz="2400" dirty="0">
                <a:solidFill>
                  <a:srgbClr val="333333"/>
                </a:solidFill>
              </a:rPr>
              <a:t> </a:t>
            </a:r>
            <a:r>
              <a:rPr lang="en-US" altLang="de-DE" sz="2400" dirty="0" err="1">
                <a:solidFill>
                  <a:srgbClr val="333333"/>
                </a:solidFill>
              </a:rPr>
              <a:t>enkle</a:t>
            </a:r>
            <a:r>
              <a:rPr lang="en-US" altLang="de-DE" sz="2400" dirty="0">
                <a:solidFill>
                  <a:srgbClr val="333333"/>
                </a:solidFill>
              </a:rPr>
              <a:t> </a:t>
            </a:r>
            <a:r>
              <a:rPr lang="en-US" altLang="de-DE" sz="2400" dirty="0" err="1">
                <a:solidFill>
                  <a:srgbClr val="333333"/>
                </a:solidFill>
              </a:rPr>
              <a:t>hukommelsesteknikker</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kombiner</a:t>
            </a:r>
            <a:r>
              <a:rPr lang="en-US" altLang="de-DE" sz="2400" dirty="0">
                <a:solidFill>
                  <a:srgbClr val="333333"/>
                </a:solidFill>
              </a:rPr>
              <a:t> </a:t>
            </a:r>
            <a:r>
              <a:rPr lang="en-US" altLang="de-DE" sz="2400" dirty="0" err="1">
                <a:solidFill>
                  <a:srgbClr val="333333"/>
                </a:solidFill>
              </a:rPr>
              <a:t>informasjonen</a:t>
            </a:r>
            <a:r>
              <a:rPr lang="en-US" altLang="de-DE" sz="2400" dirty="0">
                <a:solidFill>
                  <a:srgbClr val="333333"/>
                </a:solidFill>
              </a:rPr>
              <a:t> med </a:t>
            </a:r>
            <a:r>
              <a:rPr lang="en-US" altLang="de-DE" sz="2400" dirty="0" err="1">
                <a:solidFill>
                  <a:srgbClr val="333333"/>
                </a:solidFill>
              </a:rPr>
              <a:t>eksisterende</a:t>
            </a:r>
            <a:r>
              <a:rPr lang="en-US" altLang="de-DE" sz="2400" dirty="0">
                <a:solidFill>
                  <a:srgbClr val="333333"/>
                </a:solidFill>
              </a:rPr>
              <a:t> </a:t>
            </a:r>
            <a:r>
              <a:rPr lang="en-US" altLang="de-DE" sz="2400" dirty="0" err="1">
                <a:solidFill>
                  <a:srgbClr val="333333"/>
                </a:solidFill>
              </a:rPr>
              <a:t>kunnskap</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unngå</a:t>
            </a:r>
            <a:r>
              <a:rPr lang="en-US" altLang="de-DE" sz="2400" dirty="0">
                <a:solidFill>
                  <a:srgbClr val="333333"/>
                </a:solidFill>
              </a:rPr>
              <a:t> å </a:t>
            </a:r>
            <a:r>
              <a:rPr lang="en-US" altLang="de-DE" sz="2400" dirty="0" err="1">
                <a:solidFill>
                  <a:srgbClr val="333333"/>
                </a:solidFill>
              </a:rPr>
              <a:t>studere</a:t>
            </a:r>
            <a:r>
              <a:rPr lang="en-US" altLang="de-DE" sz="2400" dirty="0">
                <a:solidFill>
                  <a:srgbClr val="333333"/>
                </a:solidFill>
              </a:rPr>
              <a:t>/</a:t>
            </a:r>
            <a:r>
              <a:rPr lang="en-US" altLang="de-DE" sz="2400" dirty="0" err="1">
                <a:solidFill>
                  <a:srgbClr val="333333"/>
                </a:solidFill>
              </a:rPr>
              <a:t>pugge</a:t>
            </a:r>
            <a:r>
              <a:rPr lang="en-US" altLang="de-DE" sz="2400" dirty="0">
                <a:solidFill>
                  <a:srgbClr val="333333"/>
                </a:solidFill>
              </a:rPr>
              <a:t> for </a:t>
            </a:r>
            <a:r>
              <a:rPr lang="en-US" altLang="de-DE" sz="2400" dirty="0" err="1">
                <a:solidFill>
                  <a:srgbClr val="333333"/>
                </a:solidFill>
              </a:rPr>
              <a:t>lenge</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a:t>
            </a:r>
            <a:r>
              <a:rPr lang="en-US" altLang="de-DE" sz="2400" dirty="0" err="1">
                <a:solidFill>
                  <a:srgbClr val="333333"/>
                </a:solidFill>
              </a:rPr>
              <a:t>gangen</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drikk</a:t>
            </a:r>
            <a:r>
              <a:rPr lang="en-US" altLang="de-DE" sz="2400" dirty="0">
                <a:solidFill>
                  <a:srgbClr val="333333"/>
                </a:solidFill>
              </a:rPr>
              <a:t> lite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ingen</a:t>
            </a:r>
            <a:r>
              <a:rPr lang="en-US" altLang="de-DE" sz="2400" dirty="0">
                <a:solidFill>
                  <a:srgbClr val="333333"/>
                </a:solidFill>
              </a:rPr>
              <a:t> </a:t>
            </a:r>
            <a:r>
              <a:rPr lang="en-US" altLang="de-DE" sz="2400" dirty="0" err="1">
                <a:solidFill>
                  <a:srgbClr val="333333"/>
                </a:solidFill>
              </a:rPr>
              <a:t>alkohol</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gå</a:t>
            </a:r>
            <a:r>
              <a:rPr lang="en-US" altLang="de-DE" sz="2400" dirty="0">
                <a:solidFill>
                  <a:srgbClr val="333333"/>
                </a:solidFill>
              </a:rPr>
              <a:t> </a:t>
            </a:r>
            <a:r>
              <a:rPr lang="en-US" altLang="de-DE" sz="2400" dirty="0" err="1">
                <a:solidFill>
                  <a:srgbClr val="333333"/>
                </a:solidFill>
              </a:rPr>
              <a:t>og</a:t>
            </a:r>
            <a:r>
              <a:rPr lang="en-US" altLang="de-DE" sz="2400" dirty="0">
                <a:solidFill>
                  <a:srgbClr val="333333"/>
                </a:solidFill>
              </a:rPr>
              <a:t> </a:t>
            </a:r>
            <a:r>
              <a:rPr lang="en-US" altLang="de-DE" sz="2400" dirty="0" err="1">
                <a:solidFill>
                  <a:srgbClr val="333333"/>
                </a:solidFill>
              </a:rPr>
              <a:t>legg</a:t>
            </a:r>
            <a:r>
              <a:rPr lang="en-US" altLang="de-DE" sz="2400" dirty="0">
                <a:solidFill>
                  <a:srgbClr val="333333"/>
                </a:solidFill>
              </a:rPr>
              <a:t> </a:t>
            </a:r>
            <a:r>
              <a:rPr lang="en-US" altLang="de-DE" sz="2400" dirty="0" err="1">
                <a:solidFill>
                  <a:srgbClr val="333333"/>
                </a:solidFill>
              </a:rPr>
              <a:t>deg</a:t>
            </a:r>
            <a:r>
              <a:rPr lang="en-US" altLang="de-DE" sz="2400" dirty="0">
                <a:solidFill>
                  <a:srgbClr val="333333"/>
                </a:solidFill>
              </a:rPr>
              <a:t> </a:t>
            </a:r>
            <a:r>
              <a:rPr lang="en-US" altLang="de-DE" sz="2400" dirty="0" err="1">
                <a:solidFill>
                  <a:srgbClr val="333333"/>
                </a:solidFill>
              </a:rPr>
              <a:t>rett</a:t>
            </a:r>
            <a:r>
              <a:rPr lang="en-US" altLang="de-DE" sz="2400" dirty="0">
                <a:solidFill>
                  <a:srgbClr val="333333"/>
                </a:solidFill>
              </a:rPr>
              <a:t> </a:t>
            </a:r>
            <a:r>
              <a:rPr lang="en-US" altLang="de-DE" sz="2400" dirty="0" err="1">
                <a:solidFill>
                  <a:srgbClr val="333333"/>
                </a:solidFill>
              </a:rPr>
              <a:t>etter</a:t>
            </a:r>
            <a:r>
              <a:rPr lang="en-US" altLang="de-DE" sz="2400" dirty="0">
                <a:solidFill>
                  <a:srgbClr val="333333"/>
                </a:solidFill>
              </a:rPr>
              <a:t> </a:t>
            </a:r>
            <a:r>
              <a:rPr lang="en-US" altLang="de-DE" sz="2400" dirty="0" err="1">
                <a:solidFill>
                  <a:srgbClr val="333333"/>
                </a:solidFill>
              </a:rPr>
              <a:t>innlæring</a:t>
            </a:r>
            <a:r>
              <a:rPr lang="en-US" altLang="de-DE" sz="2400" dirty="0">
                <a:solidFill>
                  <a:srgbClr val="333333"/>
                </a:solidFill>
              </a:rPr>
              <a:t> (</a:t>
            </a:r>
            <a:r>
              <a:rPr lang="en-US" altLang="de-DE" sz="2400" dirty="0" err="1">
                <a:solidFill>
                  <a:srgbClr val="333333"/>
                </a:solidFill>
              </a:rPr>
              <a:t>ingen</a:t>
            </a:r>
            <a:r>
              <a:rPr lang="en-US" altLang="de-DE" sz="2400" dirty="0">
                <a:solidFill>
                  <a:srgbClr val="333333"/>
                </a:solidFill>
              </a:rPr>
              <a:t> </a:t>
            </a:r>
            <a:r>
              <a:rPr lang="en-US" altLang="de-DE" sz="2400" dirty="0" err="1">
                <a:solidFill>
                  <a:srgbClr val="333333"/>
                </a:solidFill>
              </a:rPr>
              <a:t>ytterligere</a:t>
            </a:r>
            <a:r>
              <a:rPr lang="en-US" altLang="de-DE" sz="2400" dirty="0">
                <a:solidFill>
                  <a:srgbClr val="333333"/>
                </a:solidFill>
              </a:rPr>
              <a:t> </a:t>
            </a:r>
            <a:r>
              <a:rPr lang="en-US" altLang="de-DE" sz="2400" err="1">
                <a:solidFill>
                  <a:srgbClr val="333333"/>
                </a:solidFill>
              </a:rPr>
              <a:t>forstyrrelser</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13</a:t>
            </a:fld>
            <a:endParaRPr lang="de-DE" altLang="de-DE">
              <a:latin typeface="+mn-lt"/>
              <a:cs typeface="+mn-cs"/>
            </a:endParaRPr>
          </a:p>
        </p:txBody>
      </p:sp>
    </p:spTree>
    <p:extLst>
      <p:ext uri="{BB962C8B-B14F-4D97-AF65-F5344CB8AC3E}">
        <p14:creationId xmlns:p14="http://schemas.microsoft.com/office/powerpoint/2010/main" val="3869192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a:latin typeface="+mn-lt"/>
                <a:ea typeface="+mn-ea"/>
                <a:cs typeface="+mn-cs"/>
              </a:rPr>
              <a:t>Hvordan kan jeg bli bedre til å huske ting?</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a:solidFill>
                  <a:srgbClr val="333333"/>
                </a:solidFill>
              </a:rPr>
              <a:t>gjenta</a:t>
            </a:r>
            <a:r>
              <a:rPr lang="en-US" altLang="de-DE" sz="2400" dirty="0">
                <a:solidFill>
                  <a:srgbClr val="333333"/>
                </a:solidFill>
              </a:rPr>
              <a:t> &amp; </a:t>
            </a:r>
            <a:r>
              <a:rPr lang="en-US" altLang="de-DE" sz="2400" dirty="0" err="1">
                <a:solidFill>
                  <a:srgbClr val="333333"/>
                </a:solidFill>
              </a:rPr>
              <a:t>jobbe</a:t>
            </a:r>
            <a:r>
              <a:rPr lang="en-US" altLang="de-DE" sz="2400" dirty="0">
                <a:solidFill>
                  <a:srgbClr val="333333"/>
                </a:solidFill>
              </a:rPr>
              <a:t> </a:t>
            </a:r>
            <a:r>
              <a:rPr lang="en-US" altLang="de-DE" sz="2400" dirty="0" err="1">
                <a:solidFill>
                  <a:srgbClr val="333333"/>
                </a:solidFill>
              </a:rPr>
              <a:t>gjennom</a:t>
            </a:r>
            <a:r>
              <a:rPr lang="en-US" altLang="de-DE" sz="2400" dirty="0">
                <a:solidFill>
                  <a:srgbClr val="333333"/>
                </a:solidFill>
              </a:rPr>
              <a:t>; </a:t>
            </a:r>
            <a:r>
              <a:rPr lang="en-US" altLang="de-DE" sz="2400" dirty="0">
                <a:solidFill>
                  <a:srgbClr val="004992"/>
                </a:solidFill>
              </a:rPr>
              <a:t>FORSTÅ</a:t>
            </a:r>
          </a:p>
          <a:p>
            <a:pPr marL="342900" lvl="0" indent="-342900" defTabSz="914400" fontAlgn="base">
              <a:buClr>
                <a:srgbClr val="333333"/>
              </a:buClr>
              <a:buFont typeface="WingDings"/>
              <a:buChar char=""/>
            </a:pPr>
            <a:r>
              <a:rPr lang="en-US" altLang="de-DE" sz="2400" dirty="0" err="1">
                <a:solidFill>
                  <a:srgbClr val="333333"/>
                </a:solidFill>
              </a:rPr>
              <a:t>abstrakte</a:t>
            </a:r>
            <a:r>
              <a:rPr lang="en-US" altLang="de-DE" sz="2400" dirty="0">
                <a:solidFill>
                  <a:srgbClr val="333333"/>
                </a:solidFill>
              </a:rPr>
              <a:t> ting: </a:t>
            </a:r>
            <a:r>
              <a:rPr lang="en-US" altLang="de-DE" sz="2400" dirty="0" err="1">
                <a:solidFill>
                  <a:srgbClr val="333333"/>
                </a:solidFill>
              </a:rPr>
              <a:t>prøv</a:t>
            </a:r>
            <a:r>
              <a:rPr lang="en-US" altLang="de-DE" sz="2400" dirty="0">
                <a:solidFill>
                  <a:srgbClr val="333333"/>
                </a:solidFill>
              </a:rPr>
              <a:t> å </a:t>
            </a:r>
            <a:r>
              <a:rPr lang="en-US" altLang="de-DE" sz="2400" dirty="0" err="1">
                <a:solidFill>
                  <a:srgbClr val="333333"/>
                </a:solidFill>
              </a:rPr>
              <a:t>komme</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eksempler</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bruk</a:t>
            </a:r>
            <a:r>
              <a:rPr lang="en-US" altLang="de-DE" sz="2400" dirty="0">
                <a:solidFill>
                  <a:srgbClr val="333333"/>
                </a:solidFill>
              </a:rPr>
              <a:t> </a:t>
            </a:r>
            <a:r>
              <a:rPr lang="en-US" altLang="de-DE" sz="2400" dirty="0" err="1">
                <a:solidFill>
                  <a:srgbClr val="333333"/>
                </a:solidFill>
              </a:rPr>
              <a:t>enkle</a:t>
            </a:r>
            <a:r>
              <a:rPr lang="en-US" altLang="de-DE" sz="2400" dirty="0">
                <a:solidFill>
                  <a:srgbClr val="333333"/>
                </a:solidFill>
              </a:rPr>
              <a:t> </a:t>
            </a:r>
            <a:r>
              <a:rPr lang="en-US" altLang="de-DE" sz="2400" dirty="0" err="1">
                <a:solidFill>
                  <a:srgbClr val="333333"/>
                </a:solidFill>
              </a:rPr>
              <a:t>hukommelsesteknikker</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kombiner</a:t>
            </a:r>
            <a:r>
              <a:rPr lang="en-US" altLang="de-DE" sz="2400" dirty="0">
                <a:solidFill>
                  <a:srgbClr val="333333"/>
                </a:solidFill>
              </a:rPr>
              <a:t> </a:t>
            </a:r>
            <a:r>
              <a:rPr lang="en-US" altLang="de-DE" sz="2400" dirty="0" err="1">
                <a:solidFill>
                  <a:srgbClr val="333333"/>
                </a:solidFill>
              </a:rPr>
              <a:t>informasjonen</a:t>
            </a:r>
            <a:r>
              <a:rPr lang="en-US" altLang="de-DE" sz="2400" dirty="0">
                <a:solidFill>
                  <a:srgbClr val="333333"/>
                </a:solidFill>
              </a:rPr>
              <a:t> med </a:t>
            </a:r>
            <a:r>
              <a:rPr lang="en-US" altLang="de-DE" sz="2400" dirty="0" err="1">
                <a:solidFill>
                  <a:srgbClr val="333333"/>
                </a:solidFill>
              </a:rPr>
              <a:t>eksisterende</a:t>
            </a:r>
            <a:r>
              <a:rPr lang="en-US" altLang="de-DE" sz="2400" dirty="0">
                <a:solidFill>
                  <a:srgbClr val="333333"/>
                </a:solidFill>
              </a:rPr>
              <a:t> </a:t>
            </a:r>
            <a:r>
              <a:rPr lang="en-US" altLang="de-DE" sz="2400" dirty="0" err="1">
                <a:solidFill>
                  <a:srgbClr val="333333"/>
                </a:solidFill>
              </a:rPr>
              <a:t>kunnskap</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unngå</a:t>
            </a:r>
            <a:r>
              <a:rPr lang="en-US" altLang="de-DE" sz="2400" dirty="0">
                <a:solidFill>
                  <a:srgbClr val="333333"/>
                </a:solidFill>
              </a:rPr>
              <a:t> å </a:t>
            </a:r>
            <a:r>
              <a:rPr lang="en-US" altLang="de-DE" sz="2400" dirty="0" err="1">
                <a:solidFill>
                  <a:srgbClr val="333333"/>
                </a:solidFill>
              </a:rPr>
              <a:t>studere</a:t>
            </a:r>
            <a:r>
              <a:rPr lang="en-US" altLang="de-DE" sz="2400" dirty="0">
                <a:solidFill>
                  <a:srgbClr val="333333"/>
                </a:solidFill>
              </a:rPr>
              <a:t>/</a:t>
            </a:r>
            <a:r>
              <a:rPr lang="en-US" altLang="de-DE" sz="2400" dirty="0" err="1">
                <a:solidFill>
                  <a:srgbClr val="333333"/>
                </a:solidFill>
              </a:rPr>
              <a:t>pugge</a:t>
            </a:r>
            <a:r>
              <a:rPr lang="en-US" altLang="de-DE" sz="2400" dirty="0">
                <a:solidFill>
                  <a:srgbClr val="333333"/>
                </a:solidFill>
              </a:rPr>
              <a:t> for </a:t>
            </a:r>
            <a:r>
              <a:rPr lang="en-US" altLang="de-DE" sz="2400" dirty="0" err="1">
                <a:solidFill>
                  <a:srgbClr val="333333"/>
                </a:solidFill>
              </a:rPr>
              <a:t>lenge</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a:t>
            </a:r>
            <a:r>
              <a:rPr lang="en-US" altLang="de-DE" sz="2400" dirty="0" err="1">
                <a:solidFill>
                  <a:srgbClr val="333333"/>
                </a:solidFill>
              </a:rPr>
              <a:t>gangen</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drikk</a:t>
            </a:r>
            <a:r>
              <a:rPr lang="en-US" altLang="de-DE" sz="2400" dirty="0">
                <a:solidFill>
                  <a:srgbClr val="333333"/>
                </a:solidFill>
              </a:rPr>
              <a:t> lite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ingen</a:t>
            </a:r>
            <a:r>
              <a:rPr lang="en-US" altLang="de-DE" sz="2400" dirty="0">
                <a:solidFill>
                  <a:srgbClr val="333333"/>
                </a:solidFill>
              </a:rPr>
              <a:t> </a:t>
            </a:r>
            <a:r>
              <a:rPr lang="en-US" altLang="de-DE" sz="2400" dirty="0" err="1">
                <a:solidFill>
                  <a:srgbClr val="333333"/>
                </a:solidFill>
              </a:rPr>
              <a:t>alkohol</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gå</a:t>
            </a:r>
            <a:r>
              <a:rPr lang="en-US" altLang="de-DE" sz="2400" dirty="0">
                <a:solidFill>
                  <a:srgbClr val="333333"/>
                </a:solidFill>
              </a:rPr>
              <a:t> </a:t>
            </a:r>
            <a:r>
              <a:rPr lang="en-US" altLang="de-DE" sz="2400" dirty="0" err="1">
                <a:solidFill>
                  <a:srgbClr val="333333"/>
                </a:solidFill>
              </a:rPr>
              <a:t>og</a:t>
            </a:r>
            <a:r>
              <a:rPr lang="en-US" altLang="de-DE" sz="2400" dirty="0">
                <a:solidFill>
                  <a:srgbClr val="333333"/>
                </a:solidFill>
              </a:rPr>
              <a:t> </a:t>
            </a:r>
            <a:r>
              <a:rPr lang="en-US" altLang="de-DE" sz="2400" dirty="0" err="1">
                <a:solidFill>
                  <a:srgbClr val="333333"/>
                </a:solidFill>
              </a:rPr>
              <a:t>legg</a:t>
            </a:r>
            <a:r>
              <a:rPr lang="en-US" altLang="de-DE" sz="2400" dirty="0">
                <a:solidFill>
                  <a:srgbClr val="333333"/>
                </a:solidFill>
              </a:rPr>
              <a:t> </a:t>
            </a:r>
            <a:r>
              <a:rPr lang="en-US" altLang="de-DE" sz="2400" dirty="0" err="1">
                <a:solidFill>
                  <a:srgbClr val="333333"/>
                </a:solidFill>
              </a:rPr>
              <a:t>deg</a:t>
            </a:r>
            <a:r>
              <a:rPr lang="en-US" altLang="de-DE" sz="2400" dirty="0">
                <a:solidFill>
                  <a:srgbClr val="333333"/>
                </a:solidFill>
              </a:rPr>
              <a:t> </a:t>
            </a:r>
            <a:r>
              <a:rPr lang="en-US" altLang="de-DE" sz="2400" dirty="0" err="1">
                <a:solidFill>
                  <a:srgbClr val="333333"/>
                </a:solidFill>
              </a:rPr>
              <a:t>rett</a:t>
            </a:r>
            <a:r>
              <a:rPr lang="en-US" altLang="de-DE" sz="2400" dirty="0">
                <a:solidFill>
                  <a:srgbClr val="333333"/>
                </a:solidFill>
              </a:rPr>
              <a:t> </a:t>
            </a:r>
            <a:r>
              <a:rPr lang="en-US" altLang="de-DE" sz="2400" dirty="0" err="1">
                <a:solidFill>
                  <a:srgbClr val="333333"/>
                </a:solidFill>
              </a:rPr>
              <a:t>etter</a:t>
            </a:r>
            <a:r>
              <a:rPr lang="en-US" altLang="de-DE" sz="2400" dirty="0">
                <a:solidFill>
                  <a:srgbClr val="333333"/>
                </a:solidFill>
              </a:rPr>
              <a:t> </a:t>
            </a:r>
            <a:r>
              <a:rPr lang="en-US" altLang="de-DE" sz="2400" dirty="0" err="1">
                <a:solidFill>
                  <a:srgbClr val="333333"/>
                </a:solidFill>
              </a:rPr>
              <a:t>innlæring</a:t>
            </a:r>
            <a:r>
              <a:rPr lang="en-US" altLang="de-DE" sz="2400" dirty="0">
                <a:solidFill>
                  <a:srgbClr val="333333"/>
                </a:solidFill>
              </a:rPr>
              <a:t> (</a:t>
            </a:r>
            <a:r>
              <a:rPr lang="en-US" altLang="de-DE" sz="2400" dirty="0" err="1">
                <a:solidFill>
                  <a:srgbClr val="333333"/>
                </a:solidFill>
              </a:rPr>
              <a:t>ingen</a:t>
            </a:r>
            <a:r>
              <a:rPr lang="en-US" altLang="de-DE" sz="2400" dirty="0">
                <a:solidFill>
                  <a:srgbClr val="333333"/>
                </a:solidFill>
              </a:rPr>
              <a:t> </a:t>
            </a:r>
            <a:r>
              <a:rPr lang="en-US" altLang="de-DE" sz="2400" dirty="0" err="1">
                <a:solidFill>
                  <a:srgbClr val="333333"/>
                </a:solidFill>
              </a:rPr>
              <a:t>ytterligere</a:t>
            </a:r>
            <a:r>
              <a:rPr lang="en-US" altLang="de-DE" sz="2400" dirty="0">
                <a:solidFill>
                  <a:srgbClr val="333333"/>
                </a:solidFill>
              </a:rPr>
              <a:t> </a:t>
            </a:r>
            <a:r>
              <a:rPr lang="en-US" altLang="de-DE" sz="2400" dirty="0" err="1">
                <a:solidFill>
                  <a:srgbClr val="333333"/>
                </a:solidFill>
              </a:rPr>
              <a:t>forstyrrelser</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bruk</a:t>
            </a:r>
            <a:r>
              <a:rPr lang="en-US" altLang="de-DE" sz="2400" dirty="0">
                <a:solidFill>
                  <a:srgbClr val="333333"/>
                </a:solidFill>
              </a:rPr>
              <a:t> mange </a:t>
            </a:r>
            <a:r>
              <a:rPr lang="en-US" altLang="de-DE" sz="2400" dirty="0" err="1">
                <a:solidFill>
                  <a:srgbClr val="333333"/>
                </a:solidFill>
              </a:rPr>
              <a:t>sanser</a:t>
            </a:r>
            <a:r>
              <a:rPr lang="en-US" altLang="de-DE" sz="2400" dirty="0">
                <a:solidFill>
                  <a:srgbClr val="333333"/>
                </a:solidFill>
              </a:rPr>
              <a:t> under </a:t>
            </a:r>
            <a:r>
              <a:rPr lang="en-US" altLang="de-DE" sz="2400" dirty="0" err="1">
                <a:solidFill>
                  <a:srgbClr val="333333"/>
                </a:solidFill>
              </a:rPr>
              <a:t>innlæring</a:t>
            </a:r>
            <a:r>
              <a:rPr lang="en-US" altLang="de-DE" sz="2400" dirty="0">
                <a:solidFill>
                  <a:srgbClr val="333333"/>
                </a:solidFill>
              </a:rPr>
              <a:t> (</a:t>
            </a:r>
            <a:r>
              <a:rPr lang="en-US" altLang="de-DE" sz="2400" dirty="0" err="1">
                <a:solidFill>
                  <a:srgbClr val="333333"/>
                </a:solidFill>
              </a:rPr>
              <a:t>f.eks</a:t>
            </a:r>
            <a:r>
              <a:rPr lang="en-US" altLang="de-DE" sz="2400" dirty="0">
                <a:solidFill>
                  <a:srgbClr val="333333"/>
                </a:solidFill>
              </a:rPr>
              <a:t>.</a:t>
            </a:r>
            <a:r>
              <a:rPr lang="de-DE" altLang="de-DE" sz="2400" dirty="0">
                <a:solidFill>
                  <a:srgbClr val="333333"/>
                </a:solidFill>
              </a:rPr>
              <a:t> lytte, se, skrive ned ting)</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14</a:t>
            </a:fld>
            <a:endParaRPr lang="de-DE" altLang="de-DE">
              <a:latin typeface="+mn-lt"/>
              <a:cs typeface="+mn-cs"/>
            </a:endParaRPr>
          </a:p>
        </p:txBody>
      </p:sp>
    </p:spTree>
    <p:extLst>
      <p:ext uri="{BB962C8B-B14F-4D97-AF65-F5344CB8AC3E}">
        <p14:creationId xmlns:p14="http://schemas.microsoft.com/office/powerpoint/2010/main" val="4000668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486400" cy="4248000"/>
          </a:xfrm>
        </p:spPr>
        <p:txBody>
          <a:bodyPr/>
          <a:lstStyle/>
          <a:p>
            <a:pPr lvl="0" defTabSz="914400" fontAlgn="base"/>
            <a:r>
              <a:rPr lang="de-DE" altLang="de-DE" sz="2400">
                <a:solidFill>
                  <a:srgbClr val="004992"/>
                </a:solidFill>
              </a:rPr>
              <a:t>Jo flere sanser som brukes ved innlæring, desto bedre er hukommelsen!</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a:latin typeface="+mn-lt"/>
                <a:ea typeface="+mn-ea"/>
                <a:cs typeface="+mn-cs"/>
              </a:rPr>
              <a:t>Hvordan kan jeg bli bedre til å huske ting?</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15</a:t>
            </a:fld>
            <a:endParaRPr lang="de-DE" altLang="de-DE">
              <a:latin typeface="+mn-lt"/>
              <a:cs typeface="+mn-cs"/>
            </a:endParaRPr>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anvende</a:t>
            </a:r>
            <a:endParaRPr lang="en-GB" altLang="de-DE" sz="1200" b="1" dirty="0">
              <a:latin typeface="+mn-lt"/>
              <a:cs typeface="+mn-cs"/>
            </a:endParaRPr>
          </a:p>
        </p:txBody>
      </p:sp>
      <p:sp>
        <p:nvSpPr>
          <p:cNvPr id="22"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diskutere</a:t>
            </a:r>
            <a:endParaRPr lang="en-GB" altLang="de-DE" sz="1200" b="1" dirty="0">
              <a:latin typeface="+mn-lt"/>
              <a:cs typeface="+mn-cs"/>
            </a:endParaRPr>
          </a:p>
        </p:txBody>
      </p:sp>
      <p:sp>
        <p:nvSpPr>
          <p:cNvPr id="23"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diskutere</a:t>
            </a:r>
            <a:endParaRPr lang="en-GB" altLang="de-DE" sz="1200" b="1" dirty="0">
              <a:latin typeface="+mn-lt"/>
              <a:cs typeface="+mn-cs"/>
            </a:endParaRPr>
          </a:p>
        </p:txBody>
      </p:sp>
      <p:sp>
        <p:nvSpPr>
          <p:cNvPr id="24"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se</a:t>
            </a:r>
            <a:endParaRPr lang="en-GB" altLang="de-DE" sz="1200" b="1" dirty="0">
              <a:latin typeface="+mn-lt"/>
              <a:cs typeface="+mn-cs"/>
            </a:endParaRPr>
          </a:p>
        </p:txBody>
      </p:sp>
      <p:sp>
        <p:nvSpPr>
          <p:cNvPr id="25"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se</a:t>
            </a:r>
            <a:endParaRPr lang="en-GB" altLang="de-DE" sz="1200" b="1" dirty="0">
              <a:latin typeface="+mn-lt"/>
              <a:cs typeface="+mn-cs"/>
            </a:endParaRPr>
          </a:p>
        </p:txBody>
      </p:sp>
      <p:sp>
        <p:nvSpPr>
          <p:cNvPr id="26"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se</a:t>
            </a:r>
            <a:endParaRPr lang="en-GB" altLang="de-DE" sz="1200" b="1" dirty="0">
              <a:latin typeface="+mn-lt"/>
              <a:cs typeface="+mn-cs"/>
            </a:endParaRPr>
          </a:p>
        </p:txBody>
      </p:sp>
      <p:sp>
        <p:nvSpPr>
          <p:cNvPr id="27"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se</a:t>
            </a:r>
            <a:endParaRPr lang="en-GB" altLang="de-DE" sz="1200" b="1" dirty="0">
              <a:latin typeface="+mn-lt"/>
              <a:cs typeface="+mn-cs"/>
            </a:endParaRPr>
          </a:p>
        </p:txBody>
      </p:sp>
      <p:sp>
        <p:nvSpPr>
          <p:cNvPr id="28"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lytte</a:t>
            </a:r>
            <a:endParaRPr lang="en-GB" altLang="de-DE" sz="1200" b="1" dirty="0">
              <a:latin typeface="+mn-lt"/>
              <a:cs typeface="+mn-cs"/>
            </a:endParaRPr>
          </a:p>
        </p:txBody>
      </p:sp>
      <p:sp>
        <p:nvSpPr>
          <p:cNvPr id="29"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lytte</a:t>
            </a:r>
            <a:endParaRPr lang="en-GB" altLang="de-DE" sz="1200" b="1" dirty="0">
              <a:latin typeface="+mn-lt"/>
              <a:cs typeface="+mn-cs"/>
            </a:endParaRPr>
          </a:p>
        </p:txBody>
      </p:sp>
      <p:sp>
        <p:nvSpPr>
          <p:cNvPr id="30"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lytte</a:t>
            </a:r>
            <a:endParaRPr lang="en-GB" altLang="de-DE" sz="1200" b="1" dirty="0">
              <a:latin typeface="+mn-lt"/>
              <a:cs typeface="+mn-cs"/>
            </a:endParaRPr>
          </a:p>
        </p:txBody>
      </p:sp>
      <p:sp>
        <p:nvSpPr>
          <p:cNvPr id="31"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lytte</a:t>
            </a:r>
            <a:endParaRPr lang="en-GB" altLang="de-DE" sz="1200" b="1" dirty="0">
              <a:latin typeface="+mn-lt"/>
              <a:cs typeface="+mn-cs"/>
            </a:endParaRPr>
          </a:p>
        </p:txBody>
      </p:sp>
      <p:sp>
        <p:nvSpPr>
          <p:cNvPr id="3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mn-lt"/>
                <a:cs typeface="+mn-cs"/>
              </a:rPr>
              <a:t>Hukommelse i %</a:t>
            </a:r>
            <a:endParaRPr lang="en-GB" altLang="de-DE" sz="1400" b="1" dirty="0">
              <a:latin typeface="+mn-lt"/>
              <a:cs typeface="+mn-cs"/>
            </a:endParaRPr>
          </a:p>
        </p:txBody>
      </p:sp>
      <p:sp>
        <p:nvSpPr>
          <p:cNvPr id="33"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Oppfatter og husker alle det samme?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16</a:t>
            </a:fld>
            <a:endParaRPr lang="de-DE" altLang="de-DE">
              <a:latin typeface="+mn-lt"/>
              <a:cs typeface="+mn-cs"/>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nb-NO" sz="2400" dirty="0">
                <a:solidFill>
                  <a:srgbClr val="333333"/>
                </a:solidFill>
              </a:rPr>
              <a:t>Eksempel: Tre forskjellige kunstnere maler det samme spanske landskapet…</a:t>
            </a:r>
            <a:endParaRPr lang="en-US" sz="2400" dirty="0">
              <a:solidFill>
                <a:srgbClr val="333333"/>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solidFill>
                  <a:srgbClr val="004992"/>
                </a:solidFill>
                <a:latin typeface="+mn-lt"/>
                <a:ea typeface="+mn-ea"/>
                <a:cs typeface="+mn-cs"/>
              </a:rPr>
              <a:t>Legg </a:t>
            </a:r>
            <a:r>
              <a:rPr lang="en-US" sz="3600" dirty="0" err="1">
                <a:solidFill>
                  <a:srgbClr val="004992"/>
                </a:solidFill>
                <a:latin typeface="+mn-lt"/>
                <a:ea typeface="+mn-ea"/>
                <a:cs typeface="+mn-cs"/>
              </a:rPr>
              <a:t>merke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til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forskjeller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farge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størrelse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maleriene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det</a:t>
            </a:r>
            <a:r>
              <a:rPr lang="en-US" sz="3600" dirty="0">
                <a:solidFill>
                  <a:srgbClr val="004992"/>
                </a:solidFill>
                <a:latin typeface="+mn-lt"/>
                <a:ea typeface="+mn-ea"/>
                <a:cs typeface="+mn-cs"/>
              </a:rPr>
              <a:t> ting </a:t>
            </a:r>
            <a:r>
              <a:rPr lang="en-US" sz="3600" dirty="0" err="1">
                <a:solidFill>
                  <a:srgbClr val="004992"/>
                </a:solidFill>
                <a:latin typeface="+mn-lt"/>
                <a:ea typeface="+mn-ea"/>
                <a:cs typeface="+mn-cs"/>
              </a:rPr>
              <a:t>som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kunstnerne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har</a:t>
            </a:r>
            <a:r>
              <a:rPr lang="en-US" sz="3600" dirty="0">
                <a:solidFill>
                  <a:srgbClr val="004992"/>
                </a:solidFill>
                <a:latin typeface="+mn-lt"/>
                <a:ea typeface="+mn-ea"/>
                <a:cs typeface="+mn-cs"/>
              </a:rPr>
              <a:t> malt </a:t>
            </a:r>
            <a:r>
              <a:rPr lang="en-US" sz="3600" dirty="0" err="1">
                <a:solidFill>
                  <a:srgbClr val="004992"/>
                </a:solidFill>
                <a:latin typeface="+mn-lt"/>
                <a:ea typeface="+mn-ea"/>
                <a:cs typeface="+mn-cs"/>
              </a:rPr>
              <a:t>forskjellig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eller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kanskje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til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og</a:t>
            </a:r>
            <a:r>
              <a:rPr lang="en-US" sz="3600" dirty="0">
                <a:solidFill>
                  <a:srgbClr val="004992"/>
                </a:solidFill>
                <a:latin typeface="+mn-lt"/>
                <a:ea typeface="+mn-ea"/>
                <a:cs typeface="+mn-cs"/>
              </a:rPr>
              <a:t> med </a:t>
            </a:r>
            <a:r>
              <a:rPr lang="en-US" sz="3600" dirty="0" err="1">
                <a:solidFill>
                  <a:srgbClr val="004992"/>
                </a:solidFill>
                <a:latin typeface="+mn-lt"/>
                <a:ea typeface="+mn-ea"/>
                <a:cs typeface="+mn-cs"/>
              </a:rPr>
              <a:t>har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utelatt</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17</a:t>
            </a:fld>
            <a:endParaRPr lang="de-DE" altLang="de-DE">
              <a:latin typeface="+mn-lt"/>
              <a:cs typeface="+mn-cs"/>
            </a:endParaRP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Bernd Hampel</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Helmut Schack</a:t>
            </a:r>
          </a:p>
        </p:txBody>
      </p:sp>
      <p:sp>
        <p:nvSpPr>
          <p:cNvPr id="1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Andreas Weißgerber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nb-NO" sz="3600" dirty="0">
                <a:solidFill>
                  <a:srgbClr val="004992"/>
                </a:solidFill>
                <a:latin typeface="+mn-lt"/>
                <a:ea typeface="+mn-ea"/>
                <a:cs typeface="+mn-cs"/>
              </a:rPr>
              <a:t>Alle oppfatter ting forskjellig og på sin måte!</a:t>
            </a:r>
            <a:br>
              <a:rPr lang="nb-NO" sz="3600" dirty="0">
                <a:solidFill>
                  <a:srgbClr val="004992"/>
                </a:solidFill>
                <a:latin typeface="+mn-lt"/>
                <a:ea typeface="+mn-ea"/>
                <a:cs typeface="+mn-cs"/>
              </a:rPr>
            </a:br>
            <a:r>
              <a:rPr lang="nb-NO" sz="3600" dirty="0">
                <a:solidFill>
                  <a:srgbClr val="004992"/>
                </a:solidFill>
                <a:latin typeface="+mn-lt"/>
                <a:ea typeface="+mn-ea"/>
                <a:cs typeface="+mn-cs"/>
              </a:rPr>
              <a:t>Som i disse tre maleriene: Det samme landskapet er gjengitt, men maleriene har vektlagt forskjellige ting!</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18</a:t>
            </a:fld>
            <a:endParaRPr lang="de-DE" altLang="de-DE">
              <a:latin typeface="+mn-lt"/>
              <a:cs typeface="+mn-cs"/>
            </a:endParaRPr>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1"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18"/>
          <p:cNvSpPr txBox="1">
            <a:spLocks noChangeArrowheads="1"/>
          </p:cNvSpPr>
          <p:nvPr/>
        </p:nvSpPr>
        <p:spPr bwMode="auto">
          <a:xfrm>
            <a:off x="4563283" y="5685055"/>
            <a:ext cx="34300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nb-NO" altLang="de-DE" sz="1200" b="0">
                <a:latin typeface="+mn-lt"/>
                <a:cs typeface="+mn-cs"/>
              </a:rPr>
              <a:t>Bernd Hampel: Bruker i mye større grad jordfarger. Treet til høyre for stien mangler. (rød sirkel).</a:t>
            </a:r>
            <a:endParaRPr lang="en-US" altLang="de-DE" sz="1200" b="0" dirty="0">
              <a:latin typeface="+mn-lt"/>
              <a:cs typeface="+mn-cs"/>
            </a:endParaRPr>
          </a:p>
        </p:txBody>
      </p:sp>
      <p:sp>
        <p:nvSpPr>
          <p:cNvPr id="24" name="Caption_17"/>
          <p:cNvSpPr txBox="1">
            <a:spLocks noChangeArrowheads="1"/>
          </p:cNvSpPr>
          <p:nvPr/>
        </p:nvSpPr>
        <p:spPr bwMode="auto">
          <a:xfrm>
            <a:off x="8552788" y="5685055"/>
            <a:ext cx="319616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nb-NO" altLang="de-DE" sz="1200" b="0">
                <a:latin typeface="+mn-lt"/>
                <a:cs typeface="+mn-cs"/>
              </a:rPr>
              <a:t>Helmut Schack: Her ser vi at ulike typer landskap brer seg utover mot horisonten. Landskapet er mye mer fargerikt. I motsetning til på de to andre maleriene, er det en treklynge rett foran horisonten (uten åser bak). </a:t>
            </a:r>
            <a:endParaRPr lang="en-US" altLang="de-DE" sz="1200" b="0" dirty="0">
              <a:latin typeface="+mn-lt"/>
              <a:cs typeface="+mn-cs"/>
            </a:endParaRPr>
          </a:p>
        </p:txBody>
      </p:sp>
      <p:sp>
        <p:nvSpPr>
          <p:cNvPr id="25"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cs typeface="+mn-cs"/>
              </a:rPr>
              <a:t>Andreas Weißgerber: Åsene på dette maleriet er mindre enn på de to andre maleriene. </a:t>
            </a:r>
            <a:endParaRPr lang="en-US" altLang="de-DE" sz="1200" b="0" dirty="0">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Øvelse</a:t>
            </a:r>
          </a:p>
        </p:txBody>
      </p:sp>
      <p:sp>
        <p:nvSpPr>
          <p:cNvPr id="56323"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de-DE" altLang="de-DE" sz="2400" dirty="0">
                <a:solidFill>
                  <a:srgbClr val="333333"/>
                </a:solidFill>
              </a:rPr>
              <a:t>Du skal få se komplekse scener (f.eks. strand, togstasjon).</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19</a:t>
            </a:fld>
            <a:endParaRPr lang="de-DE" altLang="de-DE">
              <a:latin typeface="+mn-lt"/>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Øvelse</a:t>
            </a:r>
          </a:p>
        </p:txBody>
      </p:sp>
      <p:sp>
        <p:nvSpPr>
          <p:cNvPr id="56323"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de-DE" altLang="de-DE" sz="2400" dirty="0">
                <a:solidFill>
                  <a:srgbClr val="333333"/>
                </a:solidFill>
              </a:rPr>
              <a:t>Du skal få se komplekse scener (f.eks. strand, togstasjon).</a:t>
            </a:r>
          </a:p>
          <a:p>
            <a:pPr marL="342900" indent="-342900" eaLnBrk="1" hangingPunct="1">
              <a:buClr>
                <a:srgbClr val="333333"/>
              </a:buClr>
              <a:buFont typeface="WingDings"/>
              <a:buChar char=""/>
              <a:tabLst>
                <a:tab pos="361950" algn="l"/>
              </a:tabLst>
            </a:pPr>
            <a:r>
              <a:rPr lang="en-GB" altLang="ko-KR" sz="2400" dirty="0" err="1">
                <a:solidFill>
                  <a:srgbClr val="333333"/>
                </a:solidFill>
              </a:rPr>
              <a:t>Etterpå</a:t>
            </a:r>
            <a:r>
              <a:rPr lang="en-GB" altLang="ko-KR" sz="2400" dirty="0">
                <a:solidFill>
                  <a:srgbClr val="333333"/>
                </a:solidFill>
              </a:rPr>
              <a:t> </a:t>
            </a:r>
            <a:r>
              <a:rPr lang="en-GB" altLang="ko-KR" sz="2400" dirty="0" err="1">
                <a:solidFill>
                  <a:srgbClr val="333333"/>
                </a:solidFill>
              </a:rPr>
              <a:t>blir</a:t>
            </a:r>
            <a:r>
              <a:rPr lang="en-GB" altLang="ko-KR" sz="2400" dirty="0">
                <a:solidFill>
                  <a:srgbClr val="333333"/>
                </a:solidFill>
              </a:rPr>
              <a:t> du </a:t>
            </a:r>
            <a:r>
              <a:rPr lang="en-GB" altLang="ko-KR" sz="2400" dirty="0" err="1">
                <a:solidFill>
                  <a:srgbClr val="333333"/>
                </a:solidFill>
              </a:rPr>
              <a:t>bedt</a:t>
            </a:r>
            <a:r>
              <a:rPr lang="en-GB" altLang="ko-KR" sz="2400" dirty="0">
                <a:solidFill>
                  <a:srgbClr val="333333"/>
                </a:solidFill>
              </a:rPr>
              <a:t> om å </a:t>
            </a:r>
            <a:r>
              <a:rPr lang="en-GB" altLang="ko-KR" sz="2400" dirty="0" err="1">
                <a:solidFill>
                  <a:srgbClr val="333333"/>
                </a:solidFill>
              </a:rPr>
              <a:t>huske</a:t>
            </a:r>
            <a:r>
              <a:rPr lang="en-GB" altLang="ko-KR" sz="2400" dirty="0">
                <a:solidFill>
                  <a:srgbClr val="333333"/>
                </a:solidFill>
              </a:rPr>
              <a:t> </a:t>
            </a:r>
            <a:r>
              <a:rPr lang="en-GB" altLang="ko-KR" sz="2400" dirty="0" err="1">
                <a:solidFill>
                  <a:srgbClr val="333333"/>
                </a:solidFill>
              </a:rPr>
              <a:t>hva</a:t>
            </a:r>
            <a:r>
              <a:rPr lang="en-GB" altLang="ko-KR" sz="2400" dirty="0">
                <a:solidFill>
                  <a:srgbClr val="333333"/>
                </a:solidFill>
              </a:rPr>
              <a:t> du </a:t>
            </a:r>
            <a:r>
              <a:rPr lang="en-GB" altLang="ko-KR" sz="2400" dirty="0" err="1">
                <a:solidFill>
                  <a:srgbClr val="333333"/>
                </a:solidFill>
              </a:rPr>
              <a:t>så</a:t>
            </a:r>
            <a:r>
              <a:rPr lang="en-GB" altLang="ko-KR" sz="2400" dirty="0">
                <a:solidFill>
                  <a:srgbClr val="333333"/>
                </a:solidFill>
              </a:rPr>
              <a:t> </a:t>
            </a:r>
            <a:r>
              <a:rPr lang="en-GB" altLang="ko-KR" sz="2400" dirty="0" err="1">
                <a:solidFill>
                  <a:srgbClr val="333333"/>
                </a:solidFill>
              </a:rPr>
              <a:t>på</a:t>
            </a:r>
            <a:r>
              <a:rPr lang="en-GB" altLang="ko-KR" sz="2400" dirty="0">
                <a:solidFill>
                  <a:srgbClr val="333333"/>
                </a:solidFill>
              </a:rPr>
              <a:t> </a:t>
            </a:r>
            <a:r>
              <a:rPr lang="en-GB" altLang="ko-KR" sz="2400" dirty="0" err="1">
                <a:solidFill>
                  <a:srgbClr val="333333"/>
                </a:solidFill>
              </a:rPr>
              <a:t>bildet</a:t>
            </a:r>
            <a:r>
              <a:rPr lang="en-GB" altLang="ko-KR" sz="2400" dirty="0">
                <a:solidFill>
                  <a:srgbClr val="333333"/>
                </a:solidFill>
              </a:rPr>
              <a:t> </a:t>
            </a:r>
            <a:r>
              <a:rPr lang="en-GB" altLang="ko-KR" sz="2400" dirty="0" err="1">
                <a:solidFill>
                  <a:srgbClr val="333333"/>
                </a:solidFill>
              </a:rPr>
              <a:t>og</a:t>
            </a:r>
            <a:r>
              <a:rPr lang="en-GB" altLang="ko-KR" sz="2400" dirty="0">
                <a:solidFill>
                  <a:srgbClr val="333333"/>
                </a:solidFill>
              </a:rPr>
              <a:t> </a:t>
            </a:r>
            <a:r>
              <a:rPr lang="en-GB" altLang="ko-KR" sz="2400" dirty="0" err="1">
                <a:solidFill>
                  <a:srgbClr val="333333"/>
                </a:solidFill>
              </a:rPr>
              <a:t>hvor</a:t>
            </a:r>
            <a:r>
              <a:rPr lang="en-GB" altLang="ko-KR" sz="2400" dirty="0">
                <a:solidFill>
                  <a:srgbClr val="333333"/>
                </a:solidFill>
              </a:rPr>
              <a:t> </a:t>
            </a:r>
            <a:r>
              <a:rPr lang="en-GB" altLang="ko-KR" sz="2400" dirty="0" err="1">
                <a:solidFill>
                  <a:srgbClr val="333333"/>
                </a:solidFill>
              </a:rPr>
              <a:t>sikker</a:t>
            </a:r>
            <a:r>
              <a:rPr lang="en-GB" altLang="ko-KR" sz="2400" dirty="0">
                <a:solidFill>
                  <a:srgbClr val="333333"/>
                </a:solidFill>
              </a:rPr>
              <a:t> du </a:t>
            </a:r>
            <a:r>
              <a:rPr lang="en-GB" altLang="ko-KR" sz="2400" dirty="0" err="1">
                <a:solidFill>
                  <a:srgbClr val="333333"/>
                </a:solidFill>
              </a:rPr>
              <a:t>er</a:t>
            </a:r>
            <a:r>
              <a:rPr lang="en-GB" altLang="ko-KR" sz="2400" dirty="0">
                <a:solidFill>
                  <a:srgbClr val="333333"/>
                </a:solidFill>
              </a:rPr>
              <a:t> </a:t>
            </a:r>
            <a:r>
              <a:rPr lang="en-GB" altLang="ko-KR" sz="2400" dirty="0" err="1">
                <a:solidFill>
                  <a:srgbClr val="333333"/>
                </a:solidFill>
              </a:rPr>
              <a:t>på</a:t>
            </a:r>
            <a:r>
              <a:rPr lang="en-GB" altLang="ko-KR" sz="2400" dirty="0">
                <a:solidFill>
                  <a:srgbClr val="333333"/>
                </a:solidFill>
              </a:rPr>
              <a:t> dine </a:t>
            </a:r>
            <a:r>
              <a:rPr lang="en-GB" altLang="ko-KR" sz="2400" dirty="0" err="1">
                <a:solidFill>
                  <a:srgbClr val="333333"/>
                </a:solidFill>
              </a:rPr>
              <a:t>vurderinger</a:t>
            </a:r>
            <a:r>
              <a:rPr lang="en-GB" altLang="ko-KR" sz="2400" dirty="0">
                <a:solidFill>
                  <a:srgbClr val="333333"/>
                </a:solidFill>
              </a:rPr>
              <a:t>.</a:t>
            </a:r>
            <a:endParaRPr lang="de-DE" altLang="ko-KR" sz="2400" dirty="0">
              <a:solidFill>
                <a:srgbClr val="333333"/>
              </a:solidFill>
            </a:endParaRPr>
          </a:p>
          <a:p>
            <a:pPr algn="ctr" eaLnBrk="1" hangingPunct="1">
              <a:tabLst>
                <a:tab pos="361950" algn="l"/>
              </a:tabLst>
            </a:pPr>
            <a:r>
              <a:rPr lang="de-DE" altLang="de-DE" sz="2400" dirty="0">
                <a:solidFill>
                  <a:srgbClr val="004992"/>
                </a:solidFill>
              </a:rPr>
              <a:t>Prøv å huske så mange detaljer som mulig!</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20</a:t>
            </a:fld>
            <a:endParaRPr lang="de-DE" altLang="de-DE">
              <a:latin typeface="+mn-lt"/>
              <a:cs typeface="+mn-cs"/>
            </a:endParaRPr>
          </a:p>
        </p:txBody>
      </p:sp>
    </p:spTree>
    <p:extLst>
      <p:ext uri="{BB962C8B-B14F-4D97-AF65-F5344CB8AC3E}">
        <p14:creationId xmlns:p14="http://schemas.microsoft.com/office/powerpoint/2010/main" val="6788474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21</a:t>
            </a:fld>
            <a:endParaRPr lang="de-DE" altLang="de-DE">
              <a:latin typeface="+mn-lt"/>
              <a:cs typeface="+mn-cs"/>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altLang="de-DE" sz="3600" dirty="0">
                <a:solidFill>
                  <a:srgbClr val="004992"/>
                </a:solidFill>
                <a:latin typeface="+mn-lt"/>
                <a:ea typeface="+mn-ea"/>
                <a:cs typeface="+mn-cs"/>
              </a:rPr>
              <a:t>På stranda</a:t>
            </a:r>
            <a:br>
              <a:rPr lang="nb-NO" altLang="de-DE" sz="3600" dirty="0">
                <a:solidFill>
                  <a:srgbClr val="004992"/>
                </a:solidFill>
                <a:latin typeface="+mn-lt"/>
                <a:ea typeface="+mn-ea"/>
                <a:cs typeface="+mn-cs"/>
              </a:rPr>
            </a:br>
            <a:r>
              <a:rPr lang="nb-NO" altLang="de-DE" dirty="0">
                <a:solidFill>
                  <a:srgbClr val="004992"/>
                </a:solidFill>
                <a:latin typeface="+mn-lt"/>
                <a:ea typeface="+mn-ea"/>
                <a:cs typeface="+mn-cs"/>
              </a:rPr>
              <a:t>Hva så du? Hvor sikker er du?</a:t>
            </a:r>
            <a:endParaRPr lang="de-DE" altLang="de-DE" dirty="0">
              <a:solidFill>
                <a:srgbClr val="004992"/>
              </a:solidFill>
              <a:latin typeface="+mn-lt"/>
              <a:ea typeface="+mn-ea"/>
              <a:cs typeface="+mn-cs"/>
            </a:endParaRPr>
          </a:p>
        </p:txBody>
      </p:sp>
      <p:sp>
        <p:nvSpPr>
          <p:cNvPr id="6041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parasoll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livvakt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hund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livbøye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hatt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håndkle</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22</a:t>
            </a:fld>
            <a:endParaRPr lang="de-DE" altLang="de-DE">
              <a:latin typeface="+mn-lt"/>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På stranda</a:t>
            </a:r>
          </a:p>
        </p:txBody>
      </p:sp>
      <p:sp>
        <p:nvSpPr>
          <p:cNvPr id="6246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parasoll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livvakt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hund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ball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livbøye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hatt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håndkle</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23</a:t>
            </a:fld>
            <a:endParaRPr lang="de-DE" altLang="de-DE">
              <a:latin typeface="+mn-lt"/>
              <a:cs typeface="+mn-cs"/>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ikke vist</a:t>
            </a:r>
            <a:endParaRPr lang="de-DE" altLang="de-DE" sz="1800" b="1" dirty="0">
              <a:latin typeface="+mn-lt"/>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Rectangle 4"/>
          <p:cNvSpPr>
            <a:spLocks noChangeArrowheads="1"/>
          </p:cNvSpPr>
          <p:nvPr/>
        </p:nvSpPr>
        <p:spPr bwMode="auto">
          <a:xfrm>
            <a:off x="8601562" y="6455047"/>
            <a:ext cx="2032529"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a:solidFill>
                  <a:srgbClr val="333333"/>
                </a:solidFill>
                <a:latin typeface="+mn-lt"/>
                <a:cs typeface="+mn-cs"/>
              </a:rPr>
              <a:t>© geobra Brandstätter </a:t>
            </a: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24</a:t>
            </a:fld>
            <a:endParaRPr lang="de-DE" altLang="de-DE">
              <a:latin typeface="+mn-lt"/>
              <a:cs typeface="+mn-cs"/>
            </a:endParaRPr>
          </a:p>
        </p:txBody>
      </p:sp>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altLang="de-DE" sz="3600">
                <a:solidFill>
                  <a:srgbClr val="004992"/>
                </a:solidFill>
                <a:latin typeface="+mn-lt"/>
                <a:ea typeface="+mn-ea"/>
                <a:cs typeface="+mn-cs"/>
              </a:rPr>
              <a:t>Togstasjon</a:t>
            </a:r>
            <a:br>
              <a:rPr lang="nb-NO" altLang="de-DE" sz="3600">
                <a:solidFill>
                  <a:srgbClr val="004992"/>
                </a:solidFill>
                <a:latin typeface="+mn-lt"/>
                <a:ea typeface="+mn-ea"/>
                <a:cs typeface="+mn-cs"/>
              </a:rPr>
            </a:br>
            <a:r>
              <a:rPr lang="nb-NO" altLang="de-DE">
                <a:solidFill>
                  <a:srgbClr val="004992"/>
                </a:solidFill>
                <a:latin typeface="+mn-lt"/>
                <a:ea typeface="+mn-ea"/>
                <a:cs typeface="+mn-cs"/>
              </a:rPr>
              <a:t>Hva så du? Hvor sikker er du?</a:t>
            </a:r>
            <a:endParaRPr lang="de-DE" altLang="de-DE">
              <a:solidFill>
                <a:srgbClr val="004992"/>
              </a:solidFill>
              <a:latin typeface="+mn-lt"/>
              <a:ea typeface="+mn-ea"/>
              <a:cs typeface="+mn-cs"/>
            </a:endParaRPr>
          </a:p>
        </p:txBody>
      </p:sp>
      <p:sp>
        <p:nvSpPr>
          <p:cNvPr id="6656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skinner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vogn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togmotor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stasjon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rutetider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lyssignal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benk</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25</a:t>
            </a:fld>
            <a:endParaRPr lang="de-DE" altLang="de-DE">
              <a:latin typeface="+mn-lt"/>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Togstasjon</a:t>
            </a:r>
          </a:p>
        </p:txBody>
      </p:sp>
      <p:sp>
        <p:nvSpPr>
          <p:cNvPr id="6861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skinner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vogn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togmotor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stasjon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rutetider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lyssignal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benk</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26</a:t>
            </a:fld>
            <a:endParaRPr lang="de-DE" altLang="de-DE">
              <a:latin typeface="+mn-lt"/>
              <a:cs typeface="+mn-cs"/>
            </a:endParaRPr>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ikke vist</a:t>
            </a:r>
            <a:endParaRPr lang="de-DE" altLang="de-DE" sz="1800" b="1" dirty="0">
              <a:latin typeface="+mn-lt"/>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Falske minner i hverdagslivet</a:t>
            </a:r>
          </a:p>
        </p:txBody>
      </p:sp>
      <p:sp>
        <p:nvSpPr>
          <p:cNvPr id="74754"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err="1">
                <a:solidFill>
                  <a:srgbClr val="333333"/>
                </a:solidFill>
              </a:rPr>
              <a:t>Det</a:t>
            </a:r>
            <a:r>
              <a:rPr lang="de-DE" altLang="de-DE" sz="2400" dirty="0">
                <a:solidFill>
                  <a:srgbClr val="333333"/>
                </a:solidFill>
              </a:rPr>
              <a:t> er </a:t>
            </a:r>
            <a:r>
              <a:rPr lang="de-DE" altLang="de-DE" sz="2400" dirty="0" err="1">
                <a:solidFill>
                  <a:srgbClr val="333333"/>
                </a:solidFill>
              </a:rPr>
              <a:t>ikke</a:t>
            </a:r>
            <a:r>
              <a:rPr lang="de-DE" altLang="de-DE" sz="2400" dirty="0">
                <a:solidFill>
                  <a:srgbClr val="333333"/>
                </a:solidFill>
              </a:rPr>
              <a:t> alt vi </a:t>
            </a:r>
            <a:r>
              <a:rPr lang="de-DE" altLang="de-DE" sz="2400" dirty="0" err="1">
                <a:solidFill>
                  <a:srgbClr val="333333"/>
                </a:solidFill>
              </a:rPr>
              <a:t>husker</a:t>
            </a:r>
            <a:r>
              <a:rPr lang="de-DE" altLang="de-DE" sz="2400" dirty="0">
                <a:solidFill>
                  <a:srgbClr val="333333"/>
                </a:solidFill>
              </a:rPr>
              <a:t> </a:t>
            </a:r>
            <a:r>
              <a:rPr lang="de-DE" altLang="de-DE" sz="2400" dirty="0" err="1">
                <a:solidFill>
                  <a:srgbClr val="333333"/>
                </a:solidFill>
              </a:rPr>
              <a:t>som</a:t>
            </a:r>
            <a:r>
              <a:rPr lang="de-DE" altLang="de-DE" sz="2400" dirty="0">
                <a:solidFill>
                  <a:srgbClr val="333333"/>
                </a:solidFill>
              </a:rPr>
              <a:t> </a:t>
            </a:r>
            <a:r>
              <a:rPr lang="de-DE" altLang="de-DE" sz="2400" dirty="0" err="1">
                <a:solidFill>
                  <a:srgbClr val="333333"/>
                </a:solidFill>
              </a:rPr>
              <a:t>faktisk</a:t>
            </a:r>
            <a:r>
              <a:rPr lang="de-DE" altLang="de-DE" sz="2400" dirty="0">
                <a:solidFill>
                  <a:srgbClr val="333333"/>
                </a:solidFill>
              </a:rPr>
              <a:t> har </a:t>
            </a:r>
            <a:r>
              <a:rPr lang="de-DE" altLang="de-DE" sz="2400" err="1">
                <a:solidFill>
                  <a:srgbClr val="333333"/>
                </a:solidFill>
              </a:rPr>
              <a:t>skjedd</a:t>
            </a:r>
            <a:r>
              <a:rPr lang="de-DE" altLang="de-DE" sz="2400">
                <a:solidFill>
                  <a:srgbClr val="333333"/>
                </a:solidFill>
              </a:rPr>
              <a:t>!</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27</a:t>
            </a:fld>
            <a:endParaRPr lang="de-DE" altLang="de-DE">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Falske minner i hverdagslivet</a:t>
            </a:r>
          </a:p>
        </p:txBody>
      </p:sp>
      <p:sp>
        <p:nvSpPr>
          <p:cNvPr id="74754"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err="1">
                <a:solidFill>
                  <a:srgbClr val="333333"/>
                </a:solidFill>
              </a:rPr>
              <a:t>Det</a:t>
            </a:r>
            <a:r>
              <a:rPr lang="de-DE" altLang="de-DE" sz="2400" dirty="0">
                <a:solidFill>
                  <a:srgbClr val="333333"/>
                </a:solidFill>
              </a:rPr>
              <a:t> er </a:t>
            </a:r>
            <a:r>
              <a:rPr lang="de-DE" altLang="de-DE" sz="2400" dirty="0" err="1">
                <a:solidFill>
                  <a:srgbClr val="333333"/>
                </a:solidFill>
              </a:rPr>
              <a:t>ikke</a:t>
            </a:r>
            <a:r>
              <a:rPr lang="de-DE" altLang="de-DE" sz="2400" dirty="0">
                <a:solidFill>
                  <a:srgbClr val="333333"/>
                </a:solidFill>
              </a:rPr>
              <a:t> alt vi </a:t>
            </a:r>
            <a:r>
              <a:rPr lang="de-DE" altLang="de-DE" sz="2400" dirty="0" err="1">
                <a:solidFill>
                  <a:srgbClr val="333333"/>
                </a:solidFill>
              </a:rPr>
              <a:t>husker</a:t>
            </a:r>
            <a:r>
              <a:rPr lang="de-DE" altLang="de-DE" sz="2400" dirty="0">
                <a:solidFill>
                  <a:srgbClr val="333333"/>
                </a:solidFill>
              </a:rPr>
              <a:t> </a:t>
            </a:r>
            <a:r>
              <a:rPr lang="de-DE" altLang="de-DE" sz="2400" dirty="0" err="1">
                <a:solidFill>
                  <a:srgbClr val="333333"/>
                </a:solidFill>
              </a:rPr>
              <a:t>som</a:t>
            </a:r>
            <a:r>
              <a:rPr lang="de-DE" altLang="de-DE" sz="2400" dirty="0">
                <a:solidFill>
                  <a:srgbClr val="333333"/>
                </a:solidFill>
              </a:rPr>
              <a:t> </a:t>
            </a:r>
            <a:r>
              <a:rPr lang="de-DE" altLang="de-DE" sz="2400" dirty="0" err="1">
                <a:solidFill>
                  <a:srgbClr val="333333"/>
                </a:solidFill>
              </a:rPr>
              <a:t>faktisk</a:t>
            </a:r>
            <a:r>
              <a:rPr lang="de-DE" altLang="de-DE" sz="2400" dirty="0">
                <a:solidFill>
                  <a:srgbClr val="333333"/>
                </a:solidFill>
              </a:rPr>
              <a:t> har </a:t>
            </a:r>
            <a:r>
              <a:rPr lang="de-DE" altLang="de-DE" sz="2400" err="1">
                <a:solidFill>
                  <a:srgbClr val="333333"/>
                </a:solidFill>
              </a:rPr>
              <a:t>skjedd</a:t>
            </a:r>
            <a:r>
              <a:rPr lang="de-DE" altLang="de-DE" sz="2400">
                <a:solidFill>
                  <a:srgbClr val="333333"/>
                </a:solidFill>
              </a:rPr>
              <a:t>!</a:t>
            </a:r>
          </a:p>
          <a:p>
            <a:pPr marL="342900" indent="-342900" eaLnBrk="1" hangingPunct="1">
              <a:buClr>
                <a:srgbClr val="333333"/>
              </a:buClr>
              <a:buFont typeface="WingDings"/>
              <a:buChar char=""/>
            </a:pPr>
            <a:r>
              <a:rPr lang="de-DE" altLang="de-DE" sz="2400">
                <a:solidFill>
                  <a:srgbClr val="333333"/>
                </a:solidFill>
              </a:rPr>
              <a:t>Hjernen </a:t>
            </a:r>
            <a:r>
              <a:rPr lang="de-DE" altLang="de-DE" sz="2400" dirty="0">
                <a:solidFill>
                  <a:srgbClr val="333333"/>
                </a:solidFill>
              </a:rPr>
              <a:t>vår bytter ut og legger til manglende informasjon fra tidligere og lignende hendelser (f.eks. en </a:t>
            </a:r>
            <a:r>
              <a:rPr lang="de-DE" altLang="de-DE" sz="2400" dirty="0" err="1">
                <a:solidFill>
                  <a:srgbClr val="333333"/>
                </a:solidFill>
              </a:rPr>
              <a:t>typisk</a:t>
            </a:r>
            <a:r>
              <a:rPr lang="de-DE" altLang="de-DE" sz="2400" dirty="0">
                <a:solidFill>
                  <a:srgbClr val="333333"/>
                </a:solidFill>
              </a:rPr>
              <a:t> </a:t>
            </a:r>
            <a:r>
              <a:rPr lang="de-DE" altLang="de-DE" sz="2400" dirty="0" err="1">
                <a:solidFill>
                  <a:srgbClr val="333333"/>
                </a:solidFill>
              </a:rPr>
              <a:t>strandscene</a:t>
            </a:r>
            <a:r>
              <a:rPr lang="de-DE" altLang="de-DE" sz="2400" dirty="0">
                <a:solidFill>
                  <a:srgbClr val="333333"/>
                </a:solidFill>
              </a:rPr>
              <a:t> </a:t>
            </a:r>
            <a:r>
              <a:rPr lang="de-DE" altLang="de-DE" sz="2400" dirty="0" err="1">
                <a:solidFill>
                  <a:srgbClr val="333333"/>
                </a:solidFill>
              </a:rPr>
              <a:t>fra</a:t>
            </a:r>
            <a:r>
              <a:rPr lang="de-DE" altLang="de-DE" sz="2400" dirty="0">
                <a:solidFill>
                  <a:srgbClr val="333333"/>
                </a:solidFill>
              </a:rPr>
              <a:t> </a:t>
            </a:r>
            <a:r>
              <a:rPr lang="de-DE" altLang="de-DE" sz="2400" dirty="0" err="1">
                <a:solidFill>
                  <a:srgbClr val="333333"/>
                </a:solidFill>
              </a:rPr>
              <a:t>ferien</a:t>
            </a:r>
            <a:r>
              <a:rPr lang="de-DE" altLang="de-DE" sz="2400" dirty="0">
                <a:solidFill>
                  <a:srgbClr val="333333"/>
                </a:solidFill>
              </a:rPr>
              <a:t>). </a:t>
            </a:r>
            <a:br>
              <a:rPr lang="de-DE" altLang="de-DE" sz="2400" dirty="0">
                <a:solidFill>
                  <a:srgbClr val="333333"/>
                </a:solidFill>
              </a:rPr>
            </a:br>
            <a:r>
              <a:rPr lang="de-DE" altLang="de-DE" sz="2400" dirty="0" err="1">
                <a:solidFill>
                  <a:srgbClr val="333333"/>
                </a:solidFill>
              </a:rPr>
              <a:t>Noen</a:t>
            </a:r>
            <a:r>
              <a:rPr lang="de-DE" altLang="de-DE" sz="2400" dirty="0">
                <a:solidFill>
                  <a:srgbClr val="333333"/>
                </a:solidFill>
              </a:rPr>
              <a:t> </a:t>
            </a:r>
            <a:r>
              <a:rPr lang="de-DE" altLang="de-DE" sz="2400" dirty="0" err="1">
                <a:solidFill>
                  <a:srgbClr val="333333"/>
                </a:solidFill>
              </a:rPr>
              <a:t>objekter</a:t>
            </a:r>
            <a:r>
              <a:rPr lang="de-DE" altLang="de-DE" sz="2400" dirty="0">
                <a:solidFill>
                  <a:srgbClr val="333333"/>
                </a:solidFill>
              </a:rPr>
              <a:t> </a:t>
            </a:r>
            <a:r>
              <a:rPr lang="de-DE" altLang="de-DE" sz="2400" dirty="0" err="1">
                <a:solidFill>
                  <a:srgbClr val="333333"/>
                </a:solidFill>
              </a:rPr>
              <a:t>legges</a:t>
            </a:r>
            <a:r>
              <a:rPr lang="de-DE" altLang="de-DE" sz="2400" dirty="0">
                <a:solidFill>
                  <a:srgbClr val="333333"/>
                </a:solidFill>
              </a:rPr>
              <a:t> </a:t>
            </a:r>
            <a:r>
              <a:rPr lang="de-DE" altLang="de-DE" sz="2400" dirty="0" err="1">
                <a:solidFill>
                  <a:srgbClr val="333333"/>
                </a:solidFill>
              </a:rPr>
              <a:t>til</a:t>
            </a:r>
            <a:r>
              <a:rPr lang="de-DE" altLang="de-DE" sz="2400" dirty="0">
                <a:solidFill>
                  <a:srgbClr val="333333"/>
                </a:solidFill>
              </a:rPr>
              <a:t> </a:t>
            </a:r>
            <a:r>
              <a:rPr lang="de-DE" altLang="de-DE" sz="2400" dirty="0" err="1">
                <a:solidFill>
                  <a:srgbClr val="333333"/>
                </a:solidFill>
              </a:rPr>
              <a:t>fordi</a:t>
            </a:r>
            <a:r>
              <a:rPr lang="de-DE" altLang="de-DE" sz="2400" dirty="0">
                <a:solidFill>
                  <a:srgbClr val="333333"/>
                </a:solidFill>
              </a:rPr>
              <a:t> </a:t>
            </a:r>
            <a:r>
              <a:rPr lang="de-DE" altLang="de-DE" sz="2400" dirty="0" err="1">
                <a:solidFill>
                  <a:srgbClr val="333333"/>
                </a:solidFill>
              </a:rPr>
              <a:t>det</a:t>
            </a:r>
            <a:r>
              <a:rPr lang="de-DE" altLang="de-DE" sz="2400" dirty="0">
                <a:solidFill>
                  <a:srgbClr val="333333"/>
                </a:solidFill>
              </a:rPr>
              <a:t> </a:t>
            </a:r>
            <a:r>
              <a:rPr lang="de-DE" altLang="de-DE" sz="2400">
                <a:solidFill>
                  <a:srgbClr val="333333"/>
                </a:solidFill>
              </a:rPr>
              <a:t>er </a:t>
            </a:r>
            <a:r>
              <a:rPr lang="en-CA" altLang="de-DE" sz="2400">
                <a:solidFill>
                  <a:srgbClr val="333333"/>
                </a:solidFill>
              </a:rPr>
              <a:t>“logisk”</a:t>
            </a:r>
            <a:r>
              <a:rPr lang="de-DE" altLang="de-DE" sz="2400">
                <a:solidFill>
                  <a:srgbClr val="333333"/>
                </a:solidFill>
              </a:rPr>
              <a:t> </a:t>
            </a:r>
            <a:r>
              <a:rPr lang="de-DE" altLang="de-DE" sz="2400" dirty="0">
                <a:solidFill>
                  <a:srgbClr val="333333"/>
                </a:solidFill>
              </a:rPr>
              <a:t>(i </a:t>
            </a:r>
            <a:r>
              <a:rPr lang="de-DE" altLang="de-DE" sz="2400" dirty="0" err="1">
                <a:solidFill>
                  <a:srgbClr val="333333"/>
                </a:solidFill>
              </a:rPr>
              <a:t>eksempelet</a:t>
            </a:r>
            <a:r>
              <a:rPr lang="de-DE" altLang="de-DE" sz="2400" dirty="0">
                <a:solidFill>
                  <a:srgbClr val="333333"/>
                </a:solidFill>
              </a:rPr>
              <a:t>: ball, </a:t>
            </a:r>
            <a:r>
              <a:rPr lang="de-DE" altLang="de-DE" sz="2400" err="1">
                <a:solidFill>
                  <a:srgbClr val="333333"/>
                </a:solidFill>
              </a:rPr>
              <a:t>håndkle</a:t>
            </a:r>
            <a:r>
              <a:rPr lang="de-DE" altLang="de-DE" sz="2400">
                <a:solidFill>
                  <a:srgbClr val="333333"/>
                </a:solidFill>
              </a:rPr>
              <a:t>)!</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28</a:t>
            </a:fld>
            <a:endParaRPr lang="de-DE" altLang="de-DE">
              <a:latin typeface="+mn-lt"/>
              <a:cs typeface="+mn-cs"/>
            </a:endParaRPr>
          </a:p>
        </p:txBody>
      </p:sp>
    </p:spTree>
    <p:extLst>
      <p:ext uri="{BB962C8B-B14F-4D97-AF65-F5344CB8AC3E}">
        <p14:creationId xmlns:p14="http://schemas.microsoft.com/office/powerpoint/2010/main" val="4399848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Falske minner i hverdagslivet</a:t>
            </a:r>
          </a:p>
        </p:txBody>
      </p:sp>
      <p:sp>
        <p:nvSpPr>
          <p:cNvPr id="74754"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err="1">
                <a:solidFill>
                  <a:srgbClr val="333333"/>
                </a:solidFill>
              </a:rPr>
              <a:t>Det</a:t>
            </a:r>
            <a:r>
              <a:rPr lang="de-DE" altLang="de-DE" sz="2400" dirty="0">
                <a:solidFill>
                  <a:srgbClr val="333333"/>
                </a:solidFill>
              </a:rPr>
              <a:t> er </a:t>
            </a:r>
            <a:r>
              <a:rPr lang="de-DE" altLang="de-DE" sz="2400" dirty="0" err="1">
                <a:solidFill>
                  <a:srgbClr val="333333"/>
                </a:solidFill>
              </a:rPr>
              <a:t>ikke</a:t>
            </a:r>
            <a:r>
              <a:rPr lang="de-DE" altLang="de-DE" sz="2400" dirty="0">
                <a:solidFill>
                  <a:srgbClr val="333333"/>
                </a:solidFill>
              </a:rPr>
              <a:t> alt vi </a:t>
            </a:r>
            <a:r>
              <a:rPr lang="de-DE" altLang="de-DE" sz="2400" dirty="0" err="1">
                <a:solidFill>
                  <a:srgbClr val="333333"/>
                </a:solidFill>
              </a:rPr>
              <a:t>husker</a:t>
            </a:r>
            <a:r>
              <a:rPr lang="de-DE" altLang="de-DE" sz="2400" dirty="0">
                <a:solidFill>
                  <a:srgbClr val="333333"/>
                </a:solidFill>
              </a:rPr>
              <a:t> </a:t>
            </a:r>
            <a:r>
              <a:rPr lang="de-DE" altLang="de-DE" sz="2400" dirty="0" err="1">
                <a:solidFill>
                  <a:srgbClr val="333333"/>
                </a:solidFill>
              </a:rPr>
              <a:t>som</a:t>
            </a:r>
            <a:r>
              <a:rPr lang="de-DE" altLang="de-DE" sz="2400" dirty="0">
                <a:solidFill>
                  <a:srgbClr val="333333"/>
                </a:solidFill>
              </a:rPr>
              <a:t> </a:t>
            </a:r>
            <a:r>
              <a:rPr lang="de-DE" altLang="de-DE" sz="2400" dirty="0" err="1">
                <a:solidFill>
                  <a:srgbClr val="333333"/>
                </a:solidFill>
              </a:rPr>
              <a:t>faktisk</a:t>
            </a:r>
            <a:r>
              <a:rPr lang="de-DE" altLang="de-DE" sz="2400" dirty="0">
                <a:solidFill>
                  <a:srgbClr val="333333"/>
                </a:solidFill>
              </a:rPr>
              <a:t> har </a:t>
            </a:r>
            <a:r>
              <a:rPr lang="de-DE" altLang="de-DE" sz="2400" err="1">
                <a:solidFill>
                  <a:srgbClr val="333333"/>
                </a:solidFill>
              </a:rPr>
              <a:t>skjedd</a:t>
            </a:r>
            <a:r>
              <a:rPr lang="de-DE" altLang="de-DE" sz="2400">
                <a:solidFill>
                  <a:srgbClr val="333333"/>
                </a:solidFill>
              </a:rPr>
              <a:t>!</a:t>
            </a:r>
          </a:p>
          <a:p>
            <a:pPr marL="342900" indent="-342900" eaLnBrk="1" hangingPunct="1">
              <a:buClr>
                <a:srgbClr val="333333"/>
              </a:buClr>
              <a:buFont typeface="WingDings"/>
              <a:buChar char=""/>
            </a:pPr>
            <a:r>
              <a:rPr lang="de-DE" altLang="de-DE" sz="2400">
                <a:solidFill>
                  <a:srgbClr val="333333"/>
                </a:solidFill>
              </a:rPr>
              <a:t>Hjernen </a:t>
            </a:r>
            <a:r>
              <a:rPr lang="de-DE" altLang="de-DE" sz="2400" dirty="0">
                <a:solidFill>
                  <a:srgbClr val="333333"/>
                </a:solidFill>
              </a:rPr>
              <a:t>vår bytter ut og legger til manglende informasjon fra tidligere og lignende hendelser (f.eks. en </a:t>
            </a:r>
            <a:r>
              <a:rPr lang="de-DE" altLang="de-DE" sz="2400" dirty="0" err="1">
                <a:solidFill>
                  <a:srgbClr val="333333"/>
                </a:solidFill>
              </a:rPr>
              <a:t>typisk</a:t>
            </a:r>
            <a:r>
              <a:rPr lang="de-DE" altLang="de-DE" sz="2400" dirty="0">
                <a:solidFill>
                  <a:srgbClr val="333333"/>
                </a:solidFill>
              </a:rPr>
              <a:t> </a:t>
            </a:r>
            <a:r>
              <a:rPr lang="de-DE" altLang="de-DE" sz="2400" dirty="0" err="1">
                <a:solidFill>
                  <a:srgbClr val="333333"/>
                </a:solidFill>
              </a:rPr>
              <a:t>strandscene</a:t>
            </a:r>
            <a:r>
              <a:rPr lang="de-DE" altLang="de-DE" sz="2400" dirty="0">
                <a:solidFill>
                  <a:srgbClr val="333333"/>
                </a:solidFill>
              </a:rPr>
              <a:t> </a:t>
            </a:r>
            <a:r>
              <a:rPr lang="de-DE" altLang="de-DE" sz="2400" dirty="0" err="1">
                <a:solidFill>
                  <a:srgbClr val="333333"/>
                </a:solidFill>
              </a:rPr>
              <a:t>fra</a:t>
            </a:r>
            <a:r>
              <a:rPr lang="de-DE" altLang="de-DE" sz="2400" dirty="0">
                <a:solidFill>
                  <a:srgbClr val="333333"/>
                </a:solidFill>
              </a:rPr>
              <a:t> </a:t>
            </a:r>
            <a:r>
              <a:rPr lang="de-DE" altLang="de-DE" sz="2400" dirty="0" err="1">
                <a:solidFill>
                  <a:srgbClr val="333333"/>
                </a:solidFill>
              </a:rPr>
              <a:t>ferien</a:t>
            </a:r>
            <a:r>
              <a:rPr lang="de-DE" altLang="de-DE" sz="2400" dirty="0">
                <a:solidFill>
                  <a:srgbClr val="333333"/>
                </a:solidFill>
              </a:rPr>
              <a:t>). </a:t>
            </a:r>
            <a:br>
              <a:rPr lang="de-DE" altLang="de-DE" sz="2400" dirty="0">
                <a:solidFill>
                  <a:srgbClr val="333333"/>
                </a:solidFill>
              </a:rPr>
            </a:br>
            <a:r>
              <a:rPr lang="de-DE" altLang="de-DE" sz="2400" dirty="0" err="1">
                <a:solidFill>
                  <a:srgbClr val="333333"/>
                </a:solidFill>
              </a:rPr>
              <a:t>Noen</a:t>
            </a:r>
            <a:r>
              <a:rPr lang="de-DE" altLang="de-DE" sz="2400" dirty="0">
                <a:solidFill>
                  <a:srgbClr val="333333"/>
                </a:solidFill>
              </a:rPr>
              <a:t> </a:t>
            </a:r>
            <a:r>
              <a:rPr lang="de-DE" altLang="de-DE" sz="2400" dirty="0" err="1">
                <a:solidFill>
                  <a:srgbClr val="333333"/>
                </a:solidFill>
              </a:rPr>
              <a:t>objekter</a:t>
            </a:r>
            <a:r>
              <a:rPr lang="de-DE" altLang="de-DE" sz="2400" dirty="0">
                <a:solidFill>
                  <a:srgbClr val="333333"/>
                </a:solidFill>
              </a:rPr>
              <a:t> </a:t>
            </a:r>
            <a:r>
              <a:rPr lang="de-DE" altLang="de-DE" sz="2400" dirty="0" err="1">
                <a:solidFill>
                  <a:srgbClr val="333333"/>
                </a:solidFill>
              </a:rPr>
              <a:t>legges</a:t>
            </a:r>
            <a:r>
              <a:rPr lang="de-DE" altLang="de-DE" sz="2400" dirty="0">
                <a:solidFill>
                  <a:srgbClr val="333333"/>
                </a:solidFill>
              </a:rPr>
              <a:t> </a:t>
            </a:r>
            <a:r>
              <a:rPr lang="de-DE" altLang="de-DE" sz="2400" dirty="0" err="1">
                <a:solidFill>
                  <a:srgbClr val="333333"/>
                </a:solidFill>
              </a:rPr>
              <a:t>til</a:t>
            </a:r>
            <a:r>
              <a:rPr lang="de-DE" altLang="de-DE" sz="2400" dirty="0">
                <a:solidFill>
                  <a:srgbClr val="333333"/>
                </a:solidFill>
              </a:rPr>
              <a:t> </a:t>
            </a:r>
            <a:r>
              <a:rPr lang="de-DE" altLang="de-DE" sz="2400" dirty="0" err="1">
                <a:solidFill>
                  <a:srgbClr val="333333"/>
                </a:solidFill>
              </a:rPr>
              <a:t>fordi</a:t>
            </a:r>
            <a:r>
              <a:rPr lang="de-DE" altLang="de-DE" sz="2400" dirty="0">
                <a:solidFill>
                  <a:srgbClr val="333333"/>
                </a:solidFill>
              </a:rPr>
              <a:t> </a:t>
            </a:r>
            <a:r>
              <a:rPr lang="de-DE" altLang="de-DE" sz="2400" dirty="0" err="1">
                <a:solidFill>
                  <a:srgbClr val="333333"/>
                </a:solidFill>
              </a:rPr>
              <a:t>det</a:t>
            </a:r>
            <a:r>
              <a:rPr lang="de-DE" altLang="de-DE" sz="2400" dirty="0">
                <a:solidFill>
                  <a:srgbClr val="333333"/>
                </a:solidFill>
              </a:rPr>
              <a:t> </a:t>
            </a:r>
            <a:r>
              <a:rPr lang="de-DE" altLang="de-DE" sz="2400">
                <a:solidFill>
                  <a:srgbClr val="333333"/>
                </a:solidFill>
              </a:rPr>
              <a:t>er </a:t>
            </a:r>
            <a:r>
              <a:rPr lang="en-CA" altLang="de-DE" sz="2400">
                <a:solidFill>
                  <a:srgbClr val="333333"/>
                </a:solidFill>
              </a:rPr>
              <a:t>“logisk”</a:t>
            </a:r>
            <a:r>
              <a:rPr lang="de-DE" altLang="de-DE" sz="2400">
                <a:solidFill>
                  <a:srgbClr val="333333"/>
                </a:solidFill>
              </a:rPr>
              <a:t> </a:t>
            </a:r>
            <a:r>
              <a:rPr lang="de-DE" altLang="de-DE" sz="2400" dirty="0">
                <a:solidFill>
                  <a:srgbClr val="333333"/>
                </a:solidFill>
              </a:rPr>
              <a:t>(i </a:t>
            </a:r>
            <a:r>
              <a:rPr lang="de-DE" altLang="de-DE" sz="2400" dirty="0" err="1">
                <a:solidFill>
                  <a:srgbClr val="333333"/>
                </a:solidFill>
              </a:rPr>
              <a:t>eksempelet</a:t>
            </a:r>
            <a:r>
              <a:rPr lang="de-DE" altLang="de-DE" sz="2400" dirty="0">
                <a:solidFill>
                  <a:srgbClr val="333333"/>
                </a:solidFill>
              </a:rPr>
              <a:t>: ball, </a:t>
            </a:r>
            <a:r>
              <a:rPr lang="de-DE" altLang="de-DE" sz="2400" dirty="0" err="1">
                <a:solidFill>
                  <a:srgbClr val="333333"/>
                </a:solidFill>
              </a:rPr>
              <a:t>håndkle</a:t>
            </a:r>
            <a:r>
              <a:rPr lang="de-DE" altLang="de-DE" sz="2400" dirty="0">
                <a:solidFill>
                  <a:srgbClr val="333333"/>
                </a:solidFill>
              </a:rPr>
              <a:t>)!</a:t>
            </a:r>
          </a:p>
          <a:p>
            <a:pPr marL="342900" indent="-342900" eaLnBrk="1" hangingPunct="1">
              <a:buClr>
                <a:srgbClr val="333333"/>
              </a:buClr>
              <a:buFont typeface="WingDings"/>
              <a:buChar char=""/>
            </a:pPr>
            <a:r>
              <a:rPr lang="de-DE" altLang="de-DE" sz="2400" dirty="0">
                <a:solidFill>
                  <a:srgbClr val="333333"/>
                </a:solidFill>
              </a:rPr>
              <a:t>Ekte minner kan ofte skilles fra falske minner ved at de er mye mer livaktige: falske minner er </a:t>
            </a:r>
            <a:r>
              <a:rPr lang="de-DE" altLang="de-DE" sz="2400">
                <a:solidFill>
                  <a:srgbClr val="333333"/>
                </a:solidFill>
              </a:rPr>
              <a:t>ganske </a:t>
            </a:r>
            <a:r>
              <a:rPr lang="en-CA" altLang="de-DE" sz="2400">
                <a:solidFill>
                  <a:srgbClr val="333333"/>
                </a:solidFill>
              </a:rPr>
              <a:t>“bleke”</a:t>
            </a:r>
            <a:r>
              <a:rPr lang="de-DE" altLang="de-DE" sz="2400">
                <a:solidFill>
                  <a:srgbClr val="333333"/>
                </a:solidFill>
              </a:rPr>
              <a:t> </a:t>
            </a:r>
            <a:r>
              <a:rPr lang="de-DE" altLang="de-DE" sz="2400" dirty="0" err="1">
                <a:solidFill>
                  <a:srgbClr val="333333"/>
                </a:solidFill>
              </a:rPr>
              <a:t>og</a:t>
            </a:r>
            <a:r>
              <a:rPr lang="de-DE" altLang="de-DE" sz="2400" dirty="0">
                <a:solidFill>
                  <a:srgbClr val="333333"/>
                </a:solidFill>
              </a:rPr>
              <a:t> mindre </a:t>
            </a:r>
            <a:r>
              <a:rPr lang="de-DE" altLang="de-DE" sz="2400" dirty="0" err="1">
                <a:solidFill>
                  <a:srgbClr val="333333"/>
                </a:solidFill>
              </a:rPr>
              <a:t>detaljerte</a:t>
            </a:r>
            <a:r>
              <a:rPr lang="de-DE"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29</a:t>
            </a:fld>
            <a:endParaRPr lang="de-DE" altLang="de-DE">
              <a:latin typeface="+mn-lt"/>
              <a:cs typeface="+mn-cs"/>
            </a:endParaRPr>
          </a:p>
        </p:txBody>
      </p:sp>
    </p:spTree>
    <p:extLst>
      <p:ext uri="{BB962C8B-B14F-4D97-AF65-F5344CB8AC3E}">
        <p14:creationId xmlns:p14="http://schemas.microsoft.com/office/powerpoint/2010/main" val="2636239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Typer hukommelsesfeil</a:t>
            </a:r>
          </a:p>
        </p:txBody>
      </p:sp>
      <p:sp>
        <p:nvSpPr>
          <p:cNvPr id="5" name="Content Placeholder 4"/>
          <p:cNvSpPr>
            <a:spLocks noGrp="1"/>
          </p:cNvSpPr>
          <p:nvPr>
            <p:ph idx="1"/>
          </p:nvPr>
        </p:nvSpPr>
        <p:spPr/>
        <p:txBody>
          <a:bodyPr/>
          <a:lstStyle/>
          <a:p>
            <a:pPr lvl="0" defTabSz="914400" fontAlgn="base"/>
            <a:r>
              <a:rPr lang="de-DE" altLang="de-DE" sz="240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30</a:t>
            </a:fld>
            <a:endParaRPr lang="de-DE" altLang="de-DE">
              <a:latin typeface="+mn-lt"/>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Typer hukommelsesfeil</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rPr>
              <a:t>Glemsel</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31</a:t>
            </a:fld>
            <a:endParaRPr lang="de-DE" altLang="de-DE">
              <a:latin typeface="+mn-lt"/>
              <a:cs typeface="+mn-cs"/>
            </a:endParaRPr>
          </a:p>
        </p:txBody>
      </p:sp>
    </p:spTree>
    <p:extLst>
      <p:ext uri="{BB962C8B-B14F-4D97-AF65-F5344CB8AC3E}">
        <p14:creationId xmlns:p14="http://schemas.microsoft.com/office/powerpoint/2010/main" val="37733749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Typer hukommelsesfeil</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rPr>
              <a:t>Glemsel</a:t>
            </a:r>
            <a:endParaRPr lang="en-US" altLang="de-DE" sz="2400" dirty="0">
              <a:solidFill>
                <a:srgbClr val="004992"/>
              </a:solidFill>
            </a:endParaRPr>
          </a:p>
          <a:p>
            <a:pPr marL="342900" lvl="0" indent="-342900" defTabSz="914400" fontAlgn="base">
              <a:buClr>
                <a:srgbClr val="000000"/>
              </a:buClr>
              <a:buFont typeface="WingDings"/>
              <a:buChar char=""/>
            </a:pPr>
            <a:r>
              <a:rPr lang="en-US" altLang="de-DE" sz="2400" dirty="0" err="1">
                <a:solidFill>
                  <a:srgbClr val="004992"/>
                </a:solidFill>
              </a:rPr>
              <a:t>Skjevhet</a:t>
            </a:r>
            <a:r>
              <a:rPr lang="en-US" altLang="de-DE" sz="2400" dirty="0">
                <a:solidFill>
                  <a:srgbClr val="004992"/>
                </a:solidFill>
              </a:rPr>
              <a:t> (bias) </a:t>
            </a:r>
            <a:r>
              <a:rPr lang="en-US" altLang="de-DE" sz="2400" dirty="0" err="1">
                <a:solidFill>
                  <a:srgbClr val="004992"/>
                </a:solidFill>
              </a:rPr>
              <a:t>i</a:t>
            </a:r>
            <a:r>
              <a:rPr lang="en-US" altLang="de-DE" sz="2400" dirty="0">
                <a:solidFill>
                  <a:srgbClr val="004992"/>
                </a:solidFill>
              </a:rPr>
              <a:t> </a:t>
            </a:r>
            <a:r>
              <a:rPr lang="en-US" altLang="de-DE" sz="2400" dirty="0" err="1">
                <a:solidFill>
                  <a:srgbClr val="004992"/>
                </a:solidFill>
              </a:rPr>
              <a:t>hukommelse</a:t>
            </a:r>
            <a:r>
              <a:rPr lang="en-US" altLang="de-DE" sz="2400" dirty="0">
                <a:solidFill>
                  <a:srgbClr val="004992"/>
                </a:solidFill>
              </a:rPr>
              <a:t>:</a:t>
            </a:r>
            <a:br>
              <a:rPr lang="en-US" altLang="de-DE" sz="2400" dirty="0">
                <a:solidFill>
                  <a:srgbClr val="004992"/>
                </a:solidFill>
              </a:rPr>
            </a:b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rPr>
              <a:t> normal </a:t>
            </a:r>
            <a:r>
              <a:rPr lang="en-US" altLang="de-DE" sz="2400" dirty="0" err="1">
                <a:solidFill>
                  <a:srgbClr val="333333"/>
                </a:solidFill>
              </a:rPr>
              <a:t>skjevhet</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hukommelse</a:t>
            </a:r>
            <a:r>
              <a:rPr lang="en-US" altLang="de-DE" sz="2400" dirty="0">
                <a:solidFill>
                  <a:srgbClr val="333333"/>
                </a:solidFill>
              </a:rPr>
              <a:t>: positive </a:t>
            </a:r>
            <a:r>
              <a:rPr lang="en-US" altLang="de-DE" sz="2400" dirty="0" err="1">
                <a:solidFill>
                  <a:srgbClr val="333333"/>
                </a:solidFill>
              </a:rPr>
              <a:t>hendelser</a:t>
            </a:r>
            <a:r>
              <a:rPr lang="en-US" altLang="de-DE" sz="2400" dirty="0">
                <a:solidFill>
                  <a:srgbClr val="333333"/>
                </a:solidFill>
              </a:rPr>
              <a:t> </a:t>
            </a:r>
            <a:r>
              <a:rPr lang="en-US" altLang="de-DE" sz="2400" dirty="0" err="1">
                <a:solidFill>
                  <a:srgbClr val="333333"/>
                </a:solidFill>
              </a:rPr>
              <a:t>huskes</a:t>
            </a:r>
            <a:r>
              <a:rPr lang="en-US" altLang="de-DE" sz="2400" dirty="0">
                <a:solidFill>
                  <a:srgbClr val="333333"/>
                </a:solidFill>
              </a:rPr>
              <a:t> </a:t>
            </a:r>
            <a:r>
              <a:rPr lang="en-US" altLang="de-DE" sz="2400" dirty="0" err="1">
                <a:solidFill>
                  <a:srgbClr val="333333"/>
                </a:solidFill>
              </a:rPr>
              <a:t>bedre</a:t>
            </a:r>
            <a:r>
              <a:rPr lang="en-US" altLang="de-DE" sz="2400" dirty="0">
                <a:solidFill>
                  <a:srgbClr val="333333"/>
                </a:solidFill>
              </a:rPr>
              <a:t> </a:t>
            </a:r>
            <a:r>
              <a:rPr lang="en-US" altLang="de-DE" sz="2400" dirty="0" err="1">
                <a:solidFill>
                  <a:srgbClr val="333333"/>
                </a:solidFill>
              </a:rPr>
              <a:t>enn</a:t>
            </a:r>
            <a:r>
              <a:rPr lang="en-US" altLang="de-DE" sz="2400" dirty="0">
                <a:solidFill>
                  <a:srgbClr val="333333"/>
                </a:solidFill>
              </a:rPr>
              <a:t> negative </a:t>
            </a:r>
            <a:r>
              <a:rPr lang="en-US" altLang="de-DE" sz="2400" dirty="0" err="1">
                <a:solidFill>
                  <a:srgbClr val="333333"/>
                </a:solidFill>
              </a:rPr>
              <a:t>hendelser</a:t>
            </a:r>
            <a:br>
              <a:rPr lang="en-US" altLang="de-DE" sz="2400" dirty="0">
                <a:solidFill>
                  <a:srgbClr val="333333"/>
                </a:solidFill>
              </a:rPr>
            </a:b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sym typeface="Wingdings" panose="05000000000000000000" pitchFamily="2" charset="2"/>
              </a:rPr>
              <a:t> </a:t>
            </a:r>
            <a:r>
              <a:rPr lang="en-US" altLang="de-DE" sz="2400" dirty="0" err="1">
                <a:solidFill>
                  <a:srgbClr val="333333"/>
                </a:solidFill>
              </a:rPr>
              <a:t>depressiv</a:t>
            </a:r>
            <a:r>
              <a:rPr lang="en-US" altLang="de-DE" sz="2400" dirty="0">
                <a:solidFill>
                  <a:srgbClr val="333333"/>
                </a:solidFill>
              </a:rPr>
              <a:t> </a:t>
            </a:r>
            <a:r>
              <a:rPr lang="en-US" altLang="de-DE" sz="2400" dirty="0" err="1">
                <a:solidFill>
                  <a:srgbClr val="333333"/>
                </a:solidFill>
              </a:rPr>
              <a:t>skjevhet</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hukommelse</a:t>
            </a:r>
            <a:r>
              <a:rPr lang="en-US" altLang="de-DE" sz="2400" dirty="0">
                <a:solidFill>
                  <a:srgbClr val="333333"/>
                </a:solidFill>
              </a:rPr>
              <a:t>: negative </a:t>
            </a:r>
            <a:r>
              <a:rPr lang="en-US" altLang="de-DE" sz="2400" dirty="0" err="1">
                <a:solidFill>
                  <a:srgbClr val="333333"/>
                </a:solidFill>
              </a:rPr>
              <a:t>hendelser</a:t>
            </a:r>
            <a:r>
              <a:rPr lang="en-US" altLang="de-DE" sz="2400" dirty="0">
                <a:solidFill>
                  <a:srgbClr val="333333"/>
                </a:solidFill>
              </a:rPr>
              <a:t> </a:t>
            </a:r>
            <a:r>
              <a:rPr lang="en-US" altLang="de-DE" sz="2400" dirty="0" err="1">
                <a:solidFill>
                  <a:srgbClr val="333333"/>
                </a:solidFill>
              </a:rPr>
              <a:t>huskes</a:t>
            </a:r>
            <a:r>
              <a:rPr lang="en-US" altLang="de-DE" sz="2400" dirty="0">
                <a:solidFill>
                  <a:srgbClr val="333333"/>
                </a:solidFill>
              </a:rPr>
              <a:t> </a:t>
            </a:r>
            <a:r>
              <a:rPr lang="en-US" altLang="de-DE" sz="2400" dirty="0" err="1">
                <a:solidFill>
                  <a:srgbClr val="333333"/>
                </a:solidFill>
              </a:rPr>
              <a:t>bedre</a:t>
            </a:r>
            <a:r>
              <a:rPr lang="en-US" altLang="de-DE" sz="2400" dirty="0">
                <a:solidFill>
                  <a:srgbClr val="333333"/>
                </a:solidFill>
              </a:rPr>
              <a:t> </a:t>
            </a:r>
            <a:r>
              <a:rPr lang="en-US" altLang="de-DE" sz="2400" dirty="0" err="1">
                <a:solidFill>
                  <a:srgbClr val="333333"/>
                </a:solidFill>
              </a:rPr>
              <a:t>enn</a:t>
            </a:r>
            <a:r>
              <a:rPr lang="en-US" altLang="de-DE" sz="2400" dirty="0">
                <a:solidFill>
                  <a:srgbClr val="333333"/>
                </a:solidFill>
              </a:rPr>
              <a:t> </a:t>
            </a:r>
            <a:r>
              <a:rPr lang="en-US" altLang="de-DE" sz="2400">
                <a:solidFill>
                  <a:srgbClr val="333333"/>
                </a:solidFill>
              </a:rPr>
              <a:t>positive hendelser</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32</a:t>
            </a:fld>
            <a:endParaRPr lang="de-DE" altLang="de-DE">
              <a:latin typeface="+mn-lt"/>
              <a:cs typeface="+mn-cs"/>
            </a:endParaRPr>
          </a:p>
        </p:txBody>
      </p:sp>
    </p:spTree>
    <p:extLst>
      <p:ext uri="{BB962C8B-B14F-4D97-AF65-F5344CB8AC3E}">
        <p14:creationId xmlns:p14="http://schemas.microsoft.com/office/powerpoint/2010/main" val="32780045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Typer hukommelsesfeil</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rPr>
              <a:t>Glemsel</a:t>
            </a:r>
            <a:endParaRPr lang="en-US" altLang="de-DE" sz="2400" dirty="0">
              <a:solidFill>
                <a:srgbClr val="004992"/>
              </a:solidFill>
            </a:endParaRPr>
          </a:p>
          <a:p>
            <a:pPr marL="342900" lvl="0" indent="-342900" defTabSz="914400" fontAlgn="base">
              <a:buClr>
                <a:srgbClr val="000000"/>
              </a:buClr>
              <a:buFont typeface="WingDings"/>
              <a:buChar char=""/>
            </a:pPr>
            <a:r>
              <a:rPr lang="en-US" altLang="de-DE" sz="2400" dirty="0" err="1">
                <a:solidFill>
                  <a:srgbClr val="004992"/>
                </a:solidFill>
              </a:rPr>
              <a:t>Skjevhet</a:t>
            </a:r>
            <a:r>
              <a:rPr lang="en-US" altLang="de-DE" sz="2400" dirty="0">
                <a:solidFill>
                  <a:srgbClr val="004992"/>
                </a:solidFill>
              </a:rPr>
              <a:t> (bias) </a:t>
            </a:r>
            <a:r>
              <a:rPr lang="en-US" altLang="de-DE" sz="2400" dirty="0" err="1">
                <a:solidFill>
                  <a:srgbClr val="004992"/>
                </a:solidFill>
              </a:rPr>
              <a:t>i</a:t>
            </a:r>
            <a:r>
              <a:rPr lang="en-US" altLang="de-DE" sz="2400" dirty="0">
                <a:solidFill>
                  <a:srgbClr val="004992"/>
                </a:solidFill>
              </a:rPr>
              <a:t> </a:t>
            </a:r>
            <a:r>
              <a:rPr lang="en-US" altLang="de-DE" sz="2400" dirty="0" err="1">
                <a:solidFill>
                  <a:srgbClr val="004992"/>
                </a:solidFill>
              </a:rPr>
              <a:t>hukommelse</a:t>
            </a:r>
            <a:r>
              <a:rPr lang="en-US" altLang="de-DE" sz="2400" dirty="0">
                <a:solidFill>
                  <a:srgbClr val="004992"/>
                </a:solidFill>
              </a:rPr>
              <a:t>:</a:t>
            </a:r>
            <a:br>
              <a:rPr lang="en-US" altLang="de-DE" sz="2400" dirty="0">
                <a:solidFill>
                  <a:srgbClr val="004992"/>
                </a:solidFill>
              </a:rPr>
            </a:b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rPr>
              <a:t> normal </a:t>
            </a:r>
            <a:r>
              <a:rPr lang="en-US" altLang="de-DE" sz="2400" dirty="0" err="1">
                <a:solidFill>
                  <a:srgbClr val="333333"/>
                </a:solidFill>
              </a:rPr>
              <a:t>skjevhet</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hukommelse</a:t>
            </a:r>
            <a:r>
              <a:rPr lang="en-US" altLang="de-DE" sz="2400" dirty="0">
                <a:solidFill>
                  <a:srgbClr val="333333"/>
                </a:solidFill>
              </a:rPr>
              <a:t>: positive </a:t>
            </a:r>
            <a:r>
              <a:rPr lang="en-US" altLang="de-DE" sz="2400" dirty="0" err="1">
                <a:solidFill>
                  <a:srgbClr val="333333"/>
                </a:solidFill>
              </a:rPr>
              <a:t>hendelser</a:t>
            </a:r>
            <a:r>
              <a:rPr lang="en-US" altLang="de-DE" sz="2400" dirty="0">
                <a:solidFill>
                  <a:srgbClr val="333333"/>
                </a:solidFill>
              </a:rPr>
              <a:t> </a:t>
            </a:r>
            <a:r>
              <a:rPr lang="en-US" altLang="de-DE" sz="2400" dirty="0" err="1">
                <a:solidFill>
                  <a:srgbClr val="333333"/>
                </a:solidFill>
              </a:rPr>
              <a:t>huskes</a:t>
            </a:r>
            <a:r>
              <a:rPr lang="en-US" altLang="de-DE" sz="2400" dirty="0">
                <a:solidFill>
                  <a:srgbClr val="333333"/>
                </a:solidFill>
              </a:rPr>
              <a:t> </a:t>
            </a:r>
            <a:r>
              <a:rPr lang="en-US" altLang="de-DE" sz="2400" dirty="0" err="1">
                <a:solidFill>
                  <a:srgbClr val="333333"/>
                </a:solidFill>
              </a:rPr>
              <a:t>bedre</a:t>
            </a:r>
            <a:r>
              <a:rPr lang="en-US" altLang="de-DE" sz="2400" dirty="0">
                <a:solidFill>
                  <a:srgbClr val="333333"/>
                </a:solidFill>
              </a:rPr>
              <a:t> </a:t>
            </a:r>
            <a:r>
              <a:rPr lang="en-US" altLang="de-DE" sz="2400" dirty="0" err="1">
                <a:solidFill>
                  <a:srgbClr val="333333"/>
                </a:solidFill>
              </a:rPr>
              <a:t>enn</a:t>
            </a:r>
            <a:r>
              <a:rPr lang="en-US" altLang="de-DE" sz="2400" dirty="0">
                <a:solidFill>
                  <a:srgbClr val="333333"/>
                </a:solidFill>
              </a:rPr>
              <a:t> negative </a:t>
            </a:r>
            <a:r>
              <a:rPr lang="en-US" altLang="de-DE" sz="2400" dirty="0" err="1">
                <a:solidFill>
                  <a:srgbClr val="333333"/>
                </a:solidFill>
              </a:rPr>
              <a:t>hendelser</a:t>
            </a:r>
            <a:br>
              <a:rPr lang="en-US" altLang="de-DE" sz="2400" dirty="0">
                <a:solidFill>
                  <a:srgbClr val="333333"/>
                </a:solidFill>
              </a:rPr>
            </a:b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sym typeface="Wingdings" panose="05000000000000000000" pitchFamily="2" charset="2"/>
              </a:rPr>
              <a:t> </a:t>
            </a:r>
            <a:r>
              <a:rPr lang="en-US" altLang="de-DE" sz="2400" dirty="0" err="1">
                <a:solidFill>
                  <a:srgbClr val="333333"/>
                </a:solidFill>
              </a:rPr>
              <a:t>depressiv</a:t>
            </a:r>
            <a:r>
              <a:rPr lang="en-US" altLang="de-DE" sz="2400" dirty="0">
                <a:solidFill>
                  <a:srgbClr val="333333"/>
                </a:solidFill>
              </a:rPr>
              <a:t> </a:t>
            </a:r>
            <a:r>
              <a:rPr lang="en-US" altLang="de-DE" sz="2400" dirty="0" err="1">
                <a:solidFill>
                  <a:srgbClr val="333333"/>
                </a:solidFill>
              </a:rPr>
              <a:t>skjevhet</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hukommelse</a:t>
            </a:r>
            <a:r>
              <a:rPr lang="en-US" altLang="de-DE" sz="2400" dirty="0">
                <a:solidFill>
                  <a:srgbClr val="333333"/>
                </a:solidFill>
              </a:rPr>
              <a:t>: negative </a:t>
            </a:r>
            <a:r>
              <a:rPr lang="en-US" altLang="de-DE" sz="2400" dirty="0" err="1">
                <a:solidFill>
                  <a:srgbClr val="333333"/>
                </a:solidFill>
              </a:rPr>
              <a:t>hendelser</a:t>
            </a:r>
            <a:r>
              <a:rPr lang="en-US" altLang="de-DE" sz="2400" dirty="0">
                <a:solidFill>
                  <a:srgbClr val="333333"/>
                </a:solidFill>
              </a:rPr>
              <a:t> </a:t>
            </a:r>
            <a:r>
              <a:rPr lang="en-US" altLang="de-DE" sz="2400" dirty="0" err="1">
                <a:solidFill>
                  <a:srgbClr val="333333"/>
                </a:solidFill>
              </a:rPr>
              <a:t>huskes</a:t>
            </a:r>
            <a:r>
              <a:rPr lang="en-US" altLang="de-DE" sz="2400" dirty="0">
                <a:solidFill>
                  <a:srgbClr val="333333"/>
                </a:solidFill>
              </a:rPr>
              <a:t> </a:t>
            </a:r>
            <a:r>
              <a:rPr lang="en-US" altLang="de-DE" sz="2400" dirty="0" err="1">
                <a:solidFill>
                  <a:srgbClr val="333333"/>
                </a:solidFill>
              </a:rPr>
              <a:t>bedre</a:t>
            </a:r>
            <a:r>
              <a:rPr lang="en-US" altLang="de-DE" sz="2400" dirty="0">
                <a:solidFill>
                  <a:srgbClr val="333333"/>
                </a:solidFill>
              </a:rPr>
              <a:t> </a:t>
            </a:r>
            <a:r>
              <a:rPr lang="en-US" altLang="de-DE" sz="2400" dirty="0" err="1">
                <a:solidFill>
                  <a:srgbClr val="333333"/>
                </a:solidFill>
              </a:rPr>
              <a:t>enn</a:t>
            </a:r>
            <a:r>
              <a:rPr lang="en-US" altLang="de-DE" sz="2400" dirty="0">
                <a:solidFill>
                  <a:srgbClr val="333333"/>
                </a:solidFill>
              </a:rPr>
              <a:t> positive </a:t>
            </a:r>
            <a:r>
              <a:rPr lang="en-US" altLang="de-DE" sz="2400" dirty="0" err="1">
                <a:solidFill>
                  <a:srgbClr val="333333"/>
                </a:solidFill>
              </a:rPr>
              <a:t>hendelser</a:t>
            </a:r>
            <a:endParaRPr lang="en-US" altLang="de-DE" sz="2400" dirty="0">
              <a:solidFill>
                <a:srgbClr val="333333"/>
              </a:solidFill>
            </a:endParaRPr>
          </a:p>
          <a:p>
            <a:pPr marL="342900" lvl="0" indent="-342900" defTabSz="914400" fontAlgn="base">
              <a:buClr>
                <a:srgbClr val="000000"/>
              </a:buClr>
              <a:buFont typeface="WingDings"/>
              <a:buChar char=""/>
            </a:pPr>
            <a:r>
              <a:rPr lang="en-US" altLang="de-DE" sz="2400" dirty="0" err="1">
                <a:solidFill>
                  <a:srgbClr val="004992"/>
                </a:solidFill>
              </a:rPr>
              <a:t>Illusjoner</a:t>
            </a:r>
            <a:r>
              <a:rPr lang="en-US" altLang="de-DE" sz="2400" dirty="0">
                <a:solidFill>
                  <a:srgbClr val="004992"/>
                </a:solidFill>
              </a:rPr>
              <a:t>/</a:t>
            </a:r>
            <a:r>
              <a:rPr lang="en-US" altLang="de-DE" sz="2400" dirty="0" err="1">
                <a:solidFill>
                  <a:srgbClr val="004992"/>
                </a:solidFill>
              </a:rPr>
              <a:t>falske</a:t>
            </a:r>
            <a:r>
              <a:rPr lang="en-US" altLang="de-DE" sz="2400" dirty="0">
                <a:solidFill>
                  <a:srgbClr val="004992"/>
                </a:solidFill>
              </a:rPr>
              <a:t> </a:t>
            </a:r>
            <a:r>
              <a:rPr lang="en-US" altLang="de-DE" sz="2400" dirty="0" err="1">
                <a:solidFill>
                  <a:srgbClr val="004992"/>
                </a:solidFill>
              </a:rPr>
              <a:t>minner</a:t>
            </a:r>
            <a:r>
              <a:rPr lang="en-US" altLang="de-DE" sz="2400" dirty="0">
                <a:solidFill>
                  <a:srgbClr val="004992"/>
                </a:solidFill>
              </a:rPr>
              <a:t>:</a:t>
            </a:r>
            <a:r>
              <a:rPr lang="en-US" altLang="de-DE" sz="2400" dirty="0">
                <a:solidFill>
                  <a:srgbClr val="333333"/>
                </a:solidFill>
              </a:rPr>
              <a:t> å </a:t>
            </a:r>
            <a:r>
              <a:rPr lang="en-US" altLang="de-DE" sz="2400" dirty="0" err="1">
                <a:solidFill>
                  <a:srgbClr val="333333"/>
                </a:solidFill>
              </a:rPr>
              <a:t>huske</a:t>
            </a:r>
            <a:r>
              <a:rPr lang="en-US" altLang="de-DE" sz="2400" dirty="0">
                <a:solidFill>
                  <a:srgbClr val="333333"/>
                </a:solidFill>
              </a:rPr>
              <a:t> ting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ikke</a:t>
            </a:r>
            <a:r>
              <a:rPr lang="en-US" altLang="de-DE" sz="2400" dirty="0">
                <a:solidFill>
                  <a:srgbClr val="333333"/>
                </a:solidFill>
              </a:rPr>
              <a:t> </a:t>
            </a:r>
            <a:r>
              <a:rPr lang="en-US" altLang="de-DE" sz="2400" dirty="0" err="1">
                <a:solidFill>
                  <a:srgbClr val="333333"/>
                </a:solidFill>
              </a:rPr>
              <a:t>har</a:t>
            </a:r>
            <a:r>
              <a:rPr lang="en-US" altLang="de-DE" sz="2400" dirty="0">
                <a:solidFill>
                  <a:srgbClr val="333333"/>
                </a:solidFill>
              </a:rPr>
              <a:t> </a:t>
            </a:r>
            <a:r>
              <a:rPr lang="en-US" altLang="de-DE" sz="2400" dirty="0" err="1">
                <a:solidFill>
                  <a:srgbClr val="333333"/>
                </a:solidFill>
              </a:rPr>
              <a:t>funnet</a:t>
            </a:r>
            <a:r>
              <a:rPr lang="en-US" altLang="de-DE" sz="2400" dirty="0">
                <a:solidFill>
                  <a:srgbClr val="333333"/>
                </a:solidFill>
              </a:rPr>
              <a:t> </a:t>
            </a:r>
            <a:r>
              <a:rPr lang="en-US" altLang="de-DE" sz="2400" dirty="0" err="1">
                <a:solidFill>
                  <a:srgbClr val="333333"/>
                </a:solidFill>
              </a:rPr>
              <a:t>sted</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33</a:t>
            </a:fld>
            <a:endParaRPr lang="de-DE" altLang="de-DE">
              <a:latin typeface="+mn-lt"/>
              <a:cs typeface="+mn-cs"/>
            </a:endParaRPr>
          </a:p>
        </p:txBody>
      </p:sp>
    </p:spTree>
    <p:extLst>
      <p:ext uri="{BB962C8B-B14F-4D97-AF65-F5344CB8AC3E}">
        <p14:creationId xmlns:p14="http://schemas.microsoft.com/office/powerpoint/2010/main" val="41645193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Falske minner</a:t>
            </a: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34</a:t>
            </a:fld>
            <a:endParaRPr lang="de-DE" altLang="de-DE">
              <a:latin typeface="+mn-lt"/>
              <a:cs typeface="+mn-cs"/>
            </a:endParaRPr>
          </a:p>
        </p:txBody>
      </p:sp>
      <p:graphicFrame>
        <p:nvGraphicFramePr>
          <p:cNvPr id="14" name="Table 13"/>
          <p:cNvGraphicFramePr>
            <a:graphicFrameLocks noGrp="1"/>
          </p:cNvGraphicFramePr>
          <p:nvPr>
            <p:extLst>
              <p:ext uri="{D42A27DB-BD31-4B8C-83A1-F6EECF244321}">
                <p14:modId xmlns:p14="http://schemas.microsoft.com/office/powerpoint/2010/main" val="1501781643"/>
              </p:ext>
            </p:extLst>
          </p:nvPr>
        </p:nvGraphicFramePr>
        <p:xfrm>
          <a:off x="408954" y="2044784"/>
          <a:ext cx="11376000" cy="11887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1800" b="0" i="0" u="none" strike="noStrike" cap="none" normalizeH="0" baseline="0" dirty="0">
                          <a:ln>
                            <a:noFill/>
                          </a:ln>
                          <a:solidFill>
                            <a:srgbClr val="333333"/>
                          </a:solidFill>
                          <a:effectLst/>
                          <a:latin typeface="+mn-lt"/>
                          <a:ea typeface="+mn-ea"/>
                          <a:cs typeface="+mn-cs"/>
                        </a:rPr>
                        <a:t>Til tross for at det motsatte ofte hevdes, så sa Captain Kirk (William Shatner) aldri </a:t>
                      </a:r>
                      <a:r>
                        <a:rPr kumimoji="0" lang="nb-NO" sz="1800" b="0" i="0" u="none" strike="noStrike" cap="none" normalizeH="0" baseline="0">
                          <a:ln>
                            <a:noFill/>
                          </a:ln>
                          <a:solidFill>
                            <a:srgbClr val="333333"/>
                          </a:solidFill>
                          <a:effectLst/>
                          <a:latin typeface="+mn-lt"/>
                          <a:ea typeface="+mn-ea"/>
                          <a:cs typeface="+mn-cs"/>
                        </a:rPr>
                        <a:t>frasen “Beam </a:t>
                      </a:r>
                      <a:r>
                        <a:rPr kumimoji="0" lang="nb-NO" sz="1800" b="0" i="0" u="none" strike="noStrike" cap="none" normalizeH="0" baseline="0" dirty="0">
                          <a:ln>
                            <a:noFill/>
                          </a:ln>
                          <a:solidFill>
                            <a:srgbClr val="333333"/>
                          </a:solidFill>
                          <a:effectLst/>
                          <a:latin typeface="+mn-lt"/>
                          <a:ea typeface="+mn-ea"/>
                          <a:cs typeface="+mn-cs"/>
                        </a:rPr>
                        <a:t>me up</a:t>
                      </a:r>
                      <a:r>
                        <a:rPr kumimoji="0" lang="nb-NO" sz="1800" b="0" i="0" u="none" strike="noStrike" cap="none" normalizeH="0" baseline="0">
                          <a:ln>
                            <a:noFill/>
                          </a:ln>
                          <a:solidFill>
                            <a:srgbClr val="333333"/>
                          </a:solidFill>
                          <a:effectLst/>
                          <a:latin typeface="+mn-lt"/>
                          <a:ea typeface="+mn-ea"/>
                          <a:cs typeface="+mn-cs"/>
                        </a:rPr>
                        <a:t>, Scotty” </a:t>
                      </a:r>
                      <a:r>
                        <a:rPr kumimoji="0" lang="nb-NO" sz="1800" b="0" i="0" u="none" strike="noStrike" cap="none" normalizeH="0" baseline="0" dirty="0">
                          <a:ln>
                            <a:noFill/>
                          </a:ln>
                          <a:solidFill>
                            <a:srgbClr val="333333"/>
                          </a:solidFill>
                          <a:effectLst/>
                          <a:latin typeface="+mn-lt"/>
                          <a:ea typeface="+mn-ea"/>
                          <a:cs typeface="+mn-cs"/>
                        </a:rPr>
                        <a:t>i Star Trek.</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Falske minner</a:t>
            </a: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35</a:t>
            </a:fld>
            <a:endParaRPr lang="de-DE" altLang="de-DE">
              <a:latin typeface="+mn-lt"/>
              <a:cs typeface="+mn-cs"/>
            </a:endParaRPr>
          </a:p>
        </p:txBody>
      </p:sp>
      <p:graphicFrame>
        <p:nvGraphicFramePr>
          <p:cNvPr id="14" name="Table 13"/>
          <p:cNvGraphicFramePr>
            <a:graphicFrameLocks noGrp="1"/>
          </p:cNvGraphicFramePr>
          <p:nvPr>
            <p:extLst>
              <p:ext uri="{D42A27DB-BD31-4B8C-83A1-F6EECF244321}">
                <p14:modId xmlns:p14="http://schemas.microsoft.com/office/powerpoint/2010/main" val="2504121737"/>
              </p:ext>
            </p:extLst>
          </p:nvPr>
        </p:nvGraphicFramePr>
        <p:xfrm>
          <a:off x="408954" y="2044784"/>
          <a:ext cx="11376000" cy="23774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1800" b="0" i="0" u="none" strike="noStrike" cap="none" normalizeH="0" baseline="0">
                          <a:ln>
                            <a:noFill/>
                          </a:ln>
                          <a:solidFill>
                            <a:srgbClr val="333333"/>
                          </a:solidFill>
                          <a:effectLst/>
                          <a:latin typeface="+mn-lt"/>
                          <a:ea typeface="+mn-ea"/>
                          <a:cs typeface="+mn-cs"/>
                        </a:rPr>
                        <a:t>Til tross for at det motsatte ofte hevdes, så sa Captain Kirk (William Shatner) aldri frasen “Beam me up, Scotty” i Star Trek.</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1800" b="0" i="0" u="none" strike="noStrike" cap="none" normalizeH="0" baseline="0" dirty="0">
                          <a:ln>
                            <a:noFill/>
                          </a:ln>
                          <a:solidFill>
                            <a:srgbClr val="333333"/>
                          </a:solidFill>
                          <a:effectLst/>
                          <a:latin typeface="+mn-lt"/>
                          <a:ea typeface="+mn-ea"/>
                          <a:cs typeface="+mn-cs"/>
                        </a:rPr>
                        <a:t>Noen øyenvitner til bombingen av Dresden (Tyskland) husket at etter bombingen jaget lavtflyvende fly flyktende mennesker. Historikere tviler på dette (støv og branner ville ha gjort noe slikt umulig).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40583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Falske minner</a:t>
            </a: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36</a:t>
            </a:fld>
            <a:endParaRPr lang="de-DE" altLang="de-DE">
              <a:latin typeface="+mn-lt"/>
              <a:cs typeface="+mn-cs"/>
            </a:endParaRPr>
          </a:p>
        </p:txBody>
      </p:sp>
      <p:graphicFrame>
        <p:nvGraphicFramePr>
          <p:cNvPr id="14" name="Table 13"/>
          <p:cNvGraphicFramePr>
            <a:graphicFrameLocks noGrp="1"/>
          </p:cNvGraphicFramePr>
          <p:nvPr>
            <p:extLst>
              <p:ext uri="{D42A27DB-BD31-4B8C-83A1-F6EECF244321}">
                <p14:modId xmlns:p14="http://schemas.microsoft.com/office/powerpoint/2010/main" val="3628870718"/>
              </p:ext>
            </p:extLst>
          </p:nvPr>
        </p:nvGraphicFramePr>
        <p:xfrm>
          <a:off x="408954" y="2044784"/>
          <a:ext cx="11376000" cy="35661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1800" b="0" i="0" u="none" strike="noStrike" cap="none" normalizeH="0" baseline="0">
                          <a:ln>
                            <a:noFill/>
                          </a:ln>
                          <a:solidFill>
                            <a:srgbClr val="333333"/>
                          </a:solidFill>
                          <a:effectLst/>
                          <a:latin typeface="+mn-lt"/>
                          <a:ea typeface="+mn-ea"/>
                          <a:cs typeface="+mn-cs"/>
                        </a:rPr>
                        <a:t>Til tross for at det motsatte ofte hevdes, så sa Captain Kirk (William Shatner) aldri frasen “Beam me up, Scotty” i Star Trek.</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1800" b="0" i="0" u="none" strike="noStrike" cap="none" normalizeH="0" baseline="0">
                          <a:ln>
                            <a:noFill/>
                          </a:ln>
                          <a:solidFill>
                            <a:srgbClr val="333333"/>
                          </a:solidFill>
                          <a:effectLst/>
                          <a:latin typeface="+mn-lt"/>
                          <a:ea typeface="+mn-ea"/>
                          <a:cs typeface="+mn-cs"/>
                        </a:rPr>
                        <a:t>Noen øyenvitner til bombingen av Dresden (Tyskland) husket at etter bombingen jaget lavtflyvende fly flyktende mennesker. Historikere tviler på dette (støv og branner ville ha gjort noe slikt umulig).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1800" b="0" i="0" u="none" strike="noStrike" cap="none" normalizeH="0" baseline="0" dirty="0">
                          <a:ln>
                            <a:noFill/>
                          </a:ln>
                          <a:solidFill>
                            <a:srgbClr val="333333"/>
                          </a:solidFill>
                          <a:effectLst/>
                          <a:latin typeface="+mn-lt"/>
                          <a:ea typeface="+mn-ea"/>
                          <a:cs typeface="+mn-cs"/>
                        </a:rPr>
                        <a:t>Den berømte psykologen Jean Piaget husket at han ble kidnappet da han var 2 år gammel. Dette viste seg å være en historie som dagmammaen hans hadde funnet opp da han var barn.</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06629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Falske minner</a:t>
            </a: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37</a:t>
            </a:fld>
            <a:endParaRPr lang="de-DE" altLang="de-DE">
              <a:latin typeface="+mn-lt"/>
              <a:cs typeface="+mn-cs"/>
            </a:endParaRPr>
          </a:p>
        </p:txBody>
      </p:sp>
      <p:graphicFrame>
        <p:nvGraphicFramePr>
          <p:cNvPr id="14" name="Table 13"/>
          <p:cNvGraphicFramePr>
            <a:graphicFrameLocks noGrp="1"/>
          </p:cNvGraphicFramePr>
          <p:nvPr>
            <p:extLst>
              <p:ext uri="{D42A27DB-BD31-4B8C-83A1-F6EECF244321}">
                <p14:modId xmlns:p14="http://schemas.microsoft.com/office/powerpoint/2010/main" val="3525266364"/>
              </p:ext>
            </p:extLst>
          </p:nvPr>
        </p:nvGraphicFramePr>
        <p:xfrm>
          <a:off x="408954" y="2044784"/>
          <a:ext cx="11376000" cy="4754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1800" b="0" i="0" u="none" strike="noStrike" cap="none" normalizeH="0" baseline="0">
                          <a:ln>
                            <a:noFill/>
                          </a:ln>
                          <a:solidFill>
                            <a:srgbClr val="333333"/>
                          </a:solidFill>
                          <a:effectLst/>
                          <a:latin typeface="+mn-lt"/>
                          <a:ea typeface="+mn-ea"/>
                          <a:cs typeface="+mn-cs"/>
                        </a:rPr>
                        <a:t>Til tross for at det motsatte ofte hevdes, så sa Captain Kirk (William Shatner) aldri frasen “Beam me up, Scotty” i Star Trek.</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1800" b="0" i="0" u="none" strike="noStrike" cap="none" normalizeH="0" baseline="0">
                          <a:ln>
                            <a:noFill/>
                          </a:ln>
                          <a:solidFill>
                            <a:srgbClr val="333333"/>
                          </a:solidFill>
                          <a:effectLst/>
                          <a:latin typeface="+mn-lt"/>
                          <a:ea typeface="+mn-ea"/>
                          <a:cs typeface="+mn-cs"/>
                        </a:rPr>
                        <a:t>Noen øyenvitner til bombingen av Dresden (Tyskland) husket at etter bombingen jaget lavtflyvende fly flyktende mennesker. Historikere tviler på dette (støv og branner ville ha gjort noe slikt umulig).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1800" b="0" i="0" u="none" strike="noStrike" cap="none" normalizeH="0" baseline="0">
                          <a:ln>
                            <a:noFill/>
                          </a:ln>
                          <a:solidFill>
                            <a:srgbClr val="333333"/>
                          </a:solidFill>
                          <a:effectLst/>
                          <a:latin typeface="+mn-lt"/>
                          <a:ea typeface="+mn-ea"/>
                          <a:cs typeface="+mn-cs"/>
                        </a:rPr>
                        <a:t>Den berømte psykologen Jean Piaget husket at han ble kidnappet da han var 2 år gammel. Dette viste seg å være en historie som dagmammaen hans hadde funnet opp da han var barn.</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1800" b="0" i="0" u="none" strike="noStrike" cap="none" normalizeH="0" baseline="0" dirty="0">
                          <a:ln>
                            <a:noFill/>
                          </a:ln>
                          <a:solidFill>
                            <a:srgbClr val="333333"/>
                          </a:solidFill>
                          <a:effectLst/>
                          <a:latin typeface="+mn-lt"/>
                          <a:ea typeface="+mn-ea"/>
                          <a:cs typeface="+mn-cs"/>
                        </a:rPr>
                        <a:t>I et eksperiment ble deltagere vist annonser for Disney World med et bilde av Snurre Sprett. 30% av deltagerne husket at de hadde møtt haren da de besøkte Disney World som barn, selv om Snurre Sprett er en karakter fra Warner Brothers og ikke Disney.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75496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05138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Hvorfor gjør vi dette?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a:solidFill>
                  <a:srgbClr val="333333"/>
                </a:solidFill>
              </a:rPr>
              <a:t>Forskning</a:t>
            </a:r>
            <a:r>
              <a:rPr lang="en-US" sz="2400" dirty="0">
                <a:solidFill>
                  <a:srgbClr val="333333"/>
                </a:solidFill>
              </a:rPr>
              <a:t> </a:t>
            </a:r>
            <a:r>
              <a:rPr lang="en-US" sz="2400" dirty="0" err="1">
                <a:solidFill>
                  <a:srgbClr val="333333"/>
                </a:solidFill>
              </a:rPr>
              <a:t>viser</a:t>
            </a:r>
            <a:r>
              <a:rPr lang="en-US" sz="2400" dirty="0">
                <a:solidFill>
                  <a:srgbClr val="333333"/>
                </a:solidFill>
              </a:rPr>
              <a:t> at mange </a:t>
            </a:r>
            <a:r>
              <a:rPr lang="en-US" sz="2400" dirty="0" err="1">
                <a:solidFill>
                  <a:srgbClr val="333333"/>
                </a:solidFill>
              </a:rPr>
              <a:t>personer</a:t>
            </a:r>
            <a:r>
              <a:rPr lang="en-US" sz="2400" dirty="0">
                <a:solidFill>
                  <a:srgbClr val="333333"/>
                </a:solidFill>
              </a:rPr>
              <a:t> med </a:t>
            </a:r>
            <a:r>
              <a:rPr lang="en-US" sz="2400" dirty="0" err="1">
                <a:solidFill>
                  <a:srgbClr val="333333"/>
                </a:solidFill>
              </a:rPr>
              <a:t>psykose</a:t>
            </a:r>
            <a:r>
              <a:rPr lang="en-US" sz="2400" dirty="0">
                <a:solidFill>
                  <a:srgbClr val="333333"/>
                </a:solidFill>
              </a:rPr>
              <a:t> (men </a:t>
            </a:r>
            <a:r>
              <a:rPr lang="en-US" sz="2400" dirty="0" err="1">
                <a:solidFill>
                  <a:srgbClr val="333333"/>
                </a:solidFill>
              </a:rPr>
              <a:t>ikke</a:t>
            </a:r>
            <a:r>
              <a:rPr lang="en-US" sz="2400" dirty="0">
                <a:solidFill>
                  <a:srgbClr val="333333"/>
                </a:solidFill>
              </a:rPr>
              <a:t> </a:t>
            </a:r>
            <a:r>
              <a:rPr lang="en-US" sz="2400" dirty="0" err="1">
                <a:solidFill>
                  <a:srgbClr val="333333"/>
                </a:solidFill>
              </a:rPr>
              <a:t>alle</a:t>
            </a:r>
            <a:r>
              <a:rPr lang="en-US" sz="2400" dirty="0">
                <a:solidFill>
                  <a:srgbClr val="333333"/>
                </a:solidFill>
              </a:rPr>
              <a:t>!) </a:t>
            </a:r>
            <a:r>
              <a:rPr lang="en-US" sz="2400" dirty="0" err="1">
                <a:solidFill>
                  <a:srgbClr val="333333"/>
                </a:solidFill>
              </a:rPr>
              <a:t>stoler</a:t>
            </a:r>
            <a:r>
              <a:rPr lang="en-US" sz="2400" dirty="0">
                <a:solidFill>
                  <a:srgbClr val="333333"/>
                </a:solidFill>
              </a:rPr>
              <a:t> </a:t>
            </a:r>
            <a:r>
              <a:rPr lang="en-US" sz="2400" dirty="0" err="1">
                <a:solidFill>
                  <a:srgbClr val="333333"/>
                </a:solidFill>
              </a:rPr>
              <a:t>mer</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falske</a:t>
            </a:r>
            <a:r>
              <a:rPr lang="en-US" sz="2400" dirty="0">
                <a:solidFill>
                  <a:srgbClr val="333333"/>
                </a:solidFill>
              </a:rPr>
              <a:t> </a:t>
            </a:r>
            <a:r>
              <a:rPr lang="en-US" sz="2400" dirty="0" err="1">
                <a:solidFill>
                  <a:srgbClr val="333333"/>
                </a:solidFill>
              </a:rPr>
              <a:t>minner</a:t>
            </a:r>
            <a:r>
              <a:rPr lang="en-US" sz="2400" dirty="0">
                <a:solidFill>
                  <a:srgbClr val="333333"/>
                </a:solidFill>
              </a:rPr>
              <a:t> </a:t>
            </a:r>
            <a:r>
              <a:rPr lang="en-US" sz="2400" dirty="0" err="1">
                <a:solidFill>
                  <a:srgbClr val="333333"/>
                </a:solidFill>
              </a:rPr>
              <a:t>enn</a:t>
            </a:r>
            <a:r>
              <a:rPr lang="en-US" sz="2400" dirty="0">
                <a:solidFill>
                  <a:srgbClr val="333333"/>
                </a:solidFill>
              </a:rPr>
              <a:t> </a:t>
            </a:r>
            <a:r>
              <a:rPr lang="en-US" sz="2400" dirty="0" err="1">
                <a:solidFill>
                  <a:srgbClr val="333333"/>
                </a:solidFill>
              </a:rPr>
              <a:t>personer</a:t>
            </a:r>
            <a:r>
              <a:rPr lang="en-US" sz="2400" dirty="0">
                <a:solidFill>
                  <a:srgbClr val="333333"/>
                </a:solidFill>
              </a:rPr>
              <a:t> </a:t>
            </a:r>
            <a:r>
              <a:rPr lang="en-US" sz="2400" dirty="0" err="1">
                <a:solidFill>
                  <a:srgbClr val="333333"/>
                </a:solidFill>
              </a:rPr>
              <a:t>uten</a:t>
            </a:r>
            <a:r>
              <a:rPr lang="en-US" sz="2400" dirty="0">
                <a:solidFill>
                  <a:srgbClr val="333333"/>
                </a:solidFill>
              </a:rPr>
              <a:t> </a:t>
            </a:r>
            <a:r>
              <a:rPr lang="en-US" sz="2400" err="1">
                <a:solidFill>
                  <a:srgbClr val="333333"/>
                </a:solidFill>
              </a:rPr>
              <a:t>psykose</a:t>
            </a:r>
            <a:r>
              <a:rPr lang="en-US"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38</a:t>
            </a:fld>
            <a:endParaRPr lang="de-DE" altLang="de-DE">
              <a:latin typeface="+mn-lt"/>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Hvorfor gjør vi dette?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a:solidFill>
                  <a:srgbClr val="333333"/>
                </a:solidFill>
              </a:rPr>
              <a:t>Forskning</a:t>
            </a:r>
            <a:r>
              <a:rPr lang="en-US" sz="2400" dirty="0">
                <a:solidFill>
                  <a:srgbClr val="333333"/>
                </a:solidFill>
              </a:rPr>
              <a:t> </a:t>
            </a:r>
            <a:r>
              <a:rPr lang="en-US" sz="2400" dirty="0" err="1">
                <a:solidFill>
                  <a:srgbClr val="333333"/>
                </a:solidFill>
              </a:rPr>
              <a:t>viser</a:t>
            </a:r>
            <a:r>
              <a:rPr lang="en-US" sz="2400" dirty="0">
                <a:solidFill>
                  <a:srgbClr val="333333"/>
                </a:solidFill>
              </a:rPr>
              <a:t> at mange </a:t>
            </a:r>
            <a:r>
              <a:rPr lang="en-US" sz="2400" dirty="0" err="1">
                <a:solidFill>
                  <a:srgbClr val="333333"/>
                </a:solidFill>
              </a:rPr>
              <a:t>personer</a:t>
            </a:r>
            <a:r>
              <a:rPr lang="en-US" sz="2400" dirty="0">
                <a:solidFill>
                  <a:srgbClr val="333333"/>
                </a:solidFill>
              </a:rPr>
              <a:t> med </a:t>
            </a:r>
            <a:r>
              <a:rPr lang="en-US" sz="2400" dirty="0" err="1">
                <a:solidFill>
                  <a:srgbClr val="333333"/>
                </a:solidFill>
              </a:rPr>
              <a:t>psykose</a:t>
            </a:r>
            <a:r>
              <a:rPr lang="en-US" sz="2400" dirty="0">
                <a:solidFill>
                  <a:srgbClr val="333333"/>
                </a:solidFill>
              </a:rPr>
              <a:t> (men </a:t>
            </a:r>
            <a:r>
              <a:rPr lang="en-US" sz="2400" dirty="0" err="1">
                <a:solidFill>
                  <a:srgbClr val="333333"/>
                </a:solidFill>
              </a:rPr>
              <a:t>ikke</a:t>
            </a:r>
            <a:r>
              <a:rPr lang="en-US" sz="2400" dirty="0">
                <a:solidFill>
                  <a:srgbClr val="333333"/>
                </a:solidFill>
              </a:rPr>
              <a:t> </a:t>
            </a:r>
            <a:r>
              <a:rPr lang="en-US" sz="2400" dirty="0" err="1">
                <a:solidFill>
                  <a:srgbClr val="333333"/>
                </a:solidFill>
              </a:rPr>
              <a:t>alle</a:t>
            </a:r>
            <a:r>
              <a:rPr lang="en-US" sz="2400" dirty="0">
                <a:solidFill>
                  <a:srgbClr val="333333"/>
                </a:solidFill>
              </a:rPr>
              <a:t>!) </a:t>
            </a:r>
            <a:r>
              <a:rPr lang="en-US" sz="2400" dirty="0" err="1">
                <a:solidFill>
                  <a:srgbClr val="333333"/>
                </a:solidFill>
              </a:rPr>
              <a:t>stoler</a:t>
            </a:r>
            <a:r>
              <a:rPr lang="en-US" sz="2400" dirty="0">
                <a:solidFill>
                  <a:srgbClr val="333333"/>
                </a:solidFill>
              </a:rPr>
              <a:t> </a:t>
            </a:r>
            <a:r>
              <a:rPr lang="en-US" sz="2400" dirty="0" err="1">
                <a:solidFill>
                  <a:srgbClr val="333333"/>
                </a:solidFill>
              </a:rPr>
              <a:t>mer</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falske</a:t>
            </a:r>
            <a:r>
              <a:rPr lang="en-US" sz="2400" dirty="0">
                <a:solidFill>
                  <a:srgbClr val="333333"/>
                </a:solidFill>
              </a:rPr>
              <a:t> </a:t>
            </a:r>
            <a:r>
              <a:rPr lang="en-US" sz="2400" dirty="0" err="1">
                <a:solidFill>
                  <a:srgbClr val="333333"/>
                </a:solidFill>
              </a:rPr>
              <a:t>minner</a:t>
            </a:r>
            <a:r>
              <a:rPr lang="en-US" sz="2400" dirty="0">
                <a:solidFill>
                  <a:srgbClr val="333333"/>
                </a:solidFill>
              </a:rPr>
              <a:t> </a:t>
            </a:r>
            <a:r>
              <a:rPr lang="en-US" sz="2400" dirty="0" err="1">
                <a:solidFill>
                  <a:srgbClr val="333333"/>
                </a:solidFill>
              </a:rPr>
              <a:t>enn</a:t>
            </a:r>
            <a:r>
              <a:rPr lang="en-US" sz="2400" dirty="0">
                <a:solidFill>
                  <a:srgbClr val="333333"/>
                </a:solidFill>
              </a:rPr>
              <a:t> </a:t>
            </a:r>
            <a:r>
              <a:rPr lang="en-US" sz="2400" dirty="0" err="1">
                <a:solidFill>
                  <a:srgbClr val="333333"/>
                </a:solidFill>
              </a:rPr>
              <a:t>personer</a:t>
            </a:r>
            <a:r>
              <a:rPr lang="en-US" sz="2400" dirty="0">
                <a:solidFill>
                  <a:srgbClr val="333333"/>
                </a:solidFill>
              </a:rPr>
              <a:t> </a:t>
            </a:r>
            <a:r>
              <a:rPr lang="en-US" sz="2400" dirty="0" err="1">
                <a:solidFill>
                  <a:srgbClr val="333333"/>
                </a:solidFill>
              </a:rPr>
              <a:t>uten</a:t>
            </a:r>
            <a:r>
              <a:rPr lang="en-US" sz="2400" dirty="0">
                <a:solidFill>
                  <a:srgbClr val="333333"/>
                </a:solidFill>
              </a:rPr>
              <a:t> </a:t>
            </a:r>
            <a:r>
              <a:rPr lang="en-US" sz="2400" dirty="0" err="1">
                <a:solidFill>
                  <a:srgbClr val="333333"/>
                </a:solidFill>
              </a:rPr>
              <a:t>psykose</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rPr>
              <a:t>Samtidig</a:t>
            </a:r>
            <a:r>
              <a:rPr lang="en-US" sz="2400" dirty="0">
                <a:solidFill>
                  <a:srgbClr val="333333"/>
                </a:solidFill>
              </a:rPr>
              <a:t> </a:t>
            </a:r>
            <a:r>
              <a:rPr lang="en-US" sz="2400" dirty="0" err="1">
                <a:solidFill>
                  <a:srgbClr val="333333"/>
                </a:solidFill>
              </a:rPr>
              <a:t>er</a:t>
            </a:r>
            <a:r>
              <a:rPr lang="en-US" sz="2400" dirty="0">
                <a:solidFill>
                  <a:srgbClr val="333333"/>
                </a:solidFill>
              </a:rPr>
              <a:t> man </a:t>
            </a:r>
            <a:r>
              <a:rPr lang="en-US" sz="2400" dirty="0" err="1">
                <a:solidFill>
                  <a:srgbClr val="333333"/>
                </a:solidFill>
              </a:rPr>
              <a:t>ved</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psykose</a:t>
            </a:r>
            <a:r>
              <a:rPr lang="en-US" sz="2400" dirty="0">
                <a:solidFill>
                  <a:srgbClr val="333333"/>
                </a:solidFill>
              </a:rPr>
              <a:t> </a:t>
            </a:r>
            <a:r>
              <a:rPr lang="en-US" sz="2400" dirty="0" err="1">
                <a:solidFill>
                  <a:srgbClr val="333333"/>
                </a:solidFill>
              </a:rPr>
              <a:t>mindre</a:t>
            </a:r>
            <a:r>
              <a:rPr lang="en-US" sz="2400" dirty="0">
                <a:solidFill>
                  <a:srgbClr val="333333"/>
                </a:solidFill>
              </a:rPr>
              <a:t> </a:t>
            </a:r>
            <a:r>
              <a:rPr lang="en-US" sz="2400" dirty="0" err="1">
                <a:solidFill>
                  <a:srgbClr val="333333"/>
                </a:solidFill>
              </a:rPr>
              <a:t>sikker</a:t>
            </a:r>
            <a:r>
              <a:rPr lang="en-US" sz="2400" dirty="0">
                <a:solidFill>
                  <a:srgbClr val="333333"/>
                </a:solidFill>
              </a:rPr>
              <a:t> </a:t>
            </a:r>
            <a:r>
              <a:rPr lang="en-US" sz="2400" dirty="0" err="1">
                <a:solidFill>
                  <a:srgbClr val="333333"/>
                </a:solidFill>
              </a:rPr>
              <a:t>på</a:t>
            </a:r>
            <a:r>
              <a:rPr lang="en-US" sz="2400" dirty="0">
                <a:solidFill>
                  <a:srgbClr val="333333"/>
                </a:solidFill>
              </a:rPr>
              <a:t> sine </a:t>
            </a:r>
            <a:r>
              <a:rPr lang="en-US" sz="2400" dirty="0" err="1">
                <a:solidFill>
                  <a:srgbClr val="333333"/>
                </a:solidFill>
              </a:rPr>
              <a:t>sanne</a:t>
            </a:r>
            <a:r>
              <a:rPr lang="en-US" sz="2400" dirty="0">
                <a:solidFill>
                  <a:srgbClr val="333333"/>
                </a:solidFill>
              </a:rPr>
              <a:t> </a:t>
            </a:r>
            <a:r>
              <a:rPr lang="en-US" sz="2400" dirty="0" err="1">
                <a:solidFill>
                  <a:srgbClr val="333333"/>
                </a:solidFill>
              </a:rPr>
              <a:t>minner</a:t>
            </a:r>
            <a:r>
              <a:rPr lang="en-US" sz="2400" dirty="0">
                <a:solidFill>
                  <a:srgbClr val="333333"/>
                </a:solidFill>
              </a:rPr>
              <a:t> (</a:t>
            </a:r>
            <a:r>
              <a:rPr lang="en-US" sz="2400" dirty="0" err="1">
                <a:solidFill>
                  <a:srgbClr val="333333"/>
                </a:solidFill>
              </a:rPr>
              <a:t>altså</a:t>
            </a:r>
            <a:r>
              <a:rPr lang="en-US" sz="2400" dirty="0">
                <a:solidFill>
                  <a:srgbClr val="333333"/>
                </a:solidFill>
              </a:rPr>
              <a:t> ting </a:t>
            </a:r>
            <a:r>
              <a:rPr lang="en-US" sz="2400" dirty="0" err="1">
                <a:solidFill>
                  <a:srgbClr val="333333"/>
                </a:solidFill>
              </a:rPr>
              <a:t>som</a:t>
            </a:r>
            <a:r>
              <a:rPr lang="en-US" sz="2400" dirty="0">
                <a:solidFill>
                  <a:srgbClr val="333333"/>
                </a:solidFill>
              </a:rPr>
              <a:t> </a:t>
            </a:r>
            <a:r>
              <a:rPr lang="en-US" sz="2400" dirty="0" err="1">
                <a:solidFill>
                  <a:srgbClr val="333333"/>
                </a:solidFill>
              </a:rPr>
              <a:t>faktisk</a:t>
            </a:r>
            <a:r>
              <a:rPr lang="en-US" sz="2400" dirty="0">
                <a:solidFill>
                  <a:srgbClr val="333333"/>
                </a:solidFill>
              </a:rPr>
              <a:t> </a:t>
            </a:r>
            <a:r>
              <a:rPr lang="en-US" sz="2400" dirty="0" err="1">
                <a:solidFill>
                  <a:srgbClr val="333333"/>
                </a:solidFill>
              </a:rPr>
              <a:t>har</a:t>
            </a:r>
            <a:r>
              <a:rPr lang="en-US" sz="2400" dirty="0">
                <a:solidFill>
                  <a:srgbClr val="333333"/>
                </a:solidFill>
              </a:rPr>
              <a:t> </a:t>
            </a:r>
            <a:r>
              <a:rPr lang="en-US" sz="2400" err="1">
                <a:solidFill>
                  <a:srgbClr val="333333"/>
                </a:solidFill>
              </a:rPr>
              <a:t>skjedd</a:t>
            </a:r>
            <a:r>
              <a:rPr lang="en-US"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39</a:t>
            </a:fld>
            <a:endParaRPr lang="de-DE" altLang="de-DE">
              <a:latin typeface="+mn-lt"/>
              <a:cs typeface="+mn-cs"/>
            </a:endParaRPr>
          </a:p>
        </p:txBody>
      </p:sp>
    </p:spTree>
    <p:extLst>
      <p:ext uri="{BB962C8B-B14F-4D97-AF65-F5344CB8AC3E}">
        <p14:creationId xmlns:p14="http://schemas.microsoft.com/office/powerpoint/2010/main" val="37625673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Hvorfor gjør vi dette?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a:solidFill>
                  <a:srgbClr val="333333"/>
                </a:solidFill>
              </a:rPr>
              <a:t>Forskning</a:t>
            </a:r>
            <a:r>
              <a:rPr lang="en-US" sz="2400" dirty="0">
                <a:solidFill>
                  <a:srgbClr val="333333"/>
                </a:solidFill>
              </a:rPr>
              <a:t> </a:t>
            </a:r>
            <a:r>
              <a:rPr lang="en-US" sz="2400" dirty="0" err="1">
                <a:solidFill>
                  <a:srgbClr val="333333"/>
                </a:solidFill>
              </a:rPr>
              <a:t>viser</a:t>
            </a:r>
            <a:r>
              <a:rPr lang="en-US" sz="2400" dirty="0">
                <a:solidFill>
                  <a:srgbClr val="333333"/>
                </a:solidFill>
              </a:rPr>
              <a:t> at mange </a:t>
            </a:r>
            <a:r>
              <a:rPr lang="en-US" sz="2400" dirty="0" err="1">
                <a:solidFill>
                  <a:srgbClr val="333333"/>
                </a:solidFill>
              </a:rPr>
              <a:t>personer</a:t>
            </a:r>
            <a:r>
              <a:rPr lang="en-US" sz="2400" dirty="0">
                <a:solidFill>
                  <a:srgbClr val="333333"/>
                </a:solidFill>
              </a:rPr>
              <a:t> med </a:t>
            </a:r>
            <a:r>
              <a:rPr lang="en-US" sz="2400" dirty="0" err="1">
                <a:solidFill>
                  <a:srgbClr val="333333"/>
                </a:solidFill>
              </a:rPr>
              <a:t>psykose</a:t>
            </a:r>
            <a:r>
              <a:rPr lang="en-US" sz="2400" dirty="0">
                <a:solidFill>
                  <a:srgbClr val="333333"/>
                </a:solidFill>
              </a:rPr>
              <a:t> (men </a:t>
            </a:r>
            <a:r>
              <a:rPr lang="en-US" sz="2400" dirty="0" err="1">
                <a:solidFill>
                  <a:srgbClr val="333333"/>
                </a:solidFill>
              </a:rPr>
              <a:t>ikke</a:t>
            </a:r>
            <a:r>
              <a:rPr lang="en-US" sz="2400" dirty="0">
                <a:solidFill>
                  <a:srgbClr val="333333"/>
                </a:solidFill>
              </a:rPr>
              <a:t> </a:t>
            </a:r>
            <a:r>
              <a:rPr lang="en-US" sz="2400" dirty="0" err="1">
                <a:solidFill>
                  <a:srgbClr val="333333"/>
                </a:solidFill>
              </a:rPr>
              <a:t>alle</a:t>
            </a:r>
            <a:r>
              <a:rPr lang="en-US" sz="2400" dirty="0">
                <a:solidFill>
                  <a:srgbClr val="333333"/>
                </a:solidFill>
              </a:rPr>
              <a:t>!) </a:t>
            </a:r>
            <a:r>
              <a:rPr lang="en-US" sz="2400" dirty="0" err="1">
                <a:solidFill>
                  <a:srgbClr val="333333"/>
                </a:solidFill>
              </a:rPr>
              <a:t>stoler</a:t>
            </a:r>
            <a:r>
              <a:rPr lang="en-US" sz="2400" dirty="0">
                <a:solidFill>
                  <a:srgbClr val="333333"/>
                </a:solidFill>
              </a:rPr>
              <a:t> </a:t>
            </a:r>
            <a:r>
              <a:rPr lang="en-US" sz="2400" dirty="0" err="1">
                <a:solidFill>
                  <a:srgbClr val="333333"/>
                </a:solidFill>
              </a:rPr>
              <a:t>mer</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falske</a:t>
            </a:r>
            <a:r>
              <a:rPr lang="en-US" sz="2400" dirty="0">
                <a:solidFill>
                  <a:srgbClr val="333333"/>
                </a:solidFill>
              </a:rPr>
              <a:t> </a:t>
            </a:r>
            <a:r>
              <a:rPr lang="en-US" sz="2400" dirty="0" err="1">
                <a:solidFill>
                  <a:srgbClr val="333333"/>
                </a:solidFill>
              </a:rPr>
              <a:t>minner</a:t>
            </a:r>
            <a:r>
              <a:rPr lang="en-US" sz="2400" dirty="0">
                <a:solidFill>
                  <a:srgbClr val="333333"/>
                </a:solidFill>
              </a:rPr>
              <a:t> </a:t>
            </a:r>
            <a:r>
              <a:rPr lang="en-US" sz="2400" dirty="0" err="1">
                <a:solidFill>
                  <a:srgbClr val="333333"/>
                </a:solidFill>
              </a:rPr>
              <a:t>enn</a:t>
            </a:r>
            <a:r>
              <a:rPr lang="en-US" sz="2400" dirty="0">
                <a:solidFill>
                  <a:srgbClr val="333333"/>
                </a:solidFill>
              </a:rPr>
              <a:t> </a:t>
            </a:r>
            <a:r>
              <a:rPr lang="en-US" sz="2400" dirty="0" err="1">
                <a:solidFill>
                  <a:srgbClr val="333333"/>
                </a:solidFill>
              </a:rPr>
              <a:t>personer</a:t>
            </a:r>
            <a:r>
              <a:rPr lang="en-US" sz="2400" dirty="0">
                <a:solidFill>
                  <a:srgbClr val="333333"/>
                </a:solidFill>
              </a:rPr>
              <a:t> </a:t>
            </a:r>
            <a:r>
              <a:rPr lang="en-US" sz="2400" dirty="0" err="1">
                <a:solidFill>
                  <a:srgbClr val="333333"/>
                </a:solidFill>
              </a:rPr>
              <a:t>uten</a:t>
            </a:r>
            <a:r>
              <a:rPr lang="en-US" sz="2400" dirty="0">
                <a:solidFill>
                  <a:srgbClr val="333333"/>
                </a:solidFill>
              </a:rPr>
              <a:t> </a:t>
            </a:r>
            <a:r>
              <a:rPr lang="en-US" sz="2400" dirty="0" err="1">
                <a:solidFill>
                  <a:srgbClr val="333333"/>
                </a:solidFill>
              </a:rPr>
              <a:t>psykose</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rPr>
              <a:t>Samtidig</a:t>
            </a:r>
            <a:r>
              <a:rPr lang="en-US" sz="2400" dirty="0">
                <a:solidFill>
                  <a:srgbClr val="333333"/>
                </a:solidFill>
              </a:rPr>
              <a:t> </a:t>
            </a:r>
            <a:r>
              <a:rPr lang="en-US" sz="2400" dirty="0" err="1">
                <a:solidFill>
                  <a:srgbClr val="333333"/>
                </a:solidFill>
              </a:rPr>
              <a:t>er</a:t>
            </a:r>
            <a:r>
              <a:rPr lang="en-US" sz="2400" dirty="0">
                <a:solidFill>
                  <a:srgbClr val="333333"/>
                </a:solidFill>
              </a:rPr>
              <a:t> man </a:t>
            </a:r>
            <a:r>
              <a:rPr lang="en-US" sz="2400" dirty="0" err="1">
                <a:solidFill>
                  <a:srgbClr val="333333"/>
                </a:solidFill>
              </a:rPr>
              <a:t>ved</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psykose</a:t>
            </a:r>
            <a:r>
              <a:rPr lang="en-US" sz="2400" dirty="0">
                <a:solidFill>
                  <a:srgbClr val="333333"/>
                </a:solidFill>
              </a:rPr>
              <a:t> </a:t>
            </a:r>
            <a:r>
              <a:rPr lang="en-US" sz="2400" dirty="0" err="1">
                <a:solidFill>
                  <a:srgbClr val="333333"/>
                </a:solidFill>
              </a:rPr>
              <a:t>mindre</a:t>
            </a:r>
            <a:r>
              <a:rPr lang="en-US" sz="2400" dirty="0">
                <a:solidFill>
                  <a:srgbClr val="333333"/>
                </a:solidFill>
              </a:rPr>
              <a:t> </a:t>
            </a:r>
            <a:r>
              <a:rPr lang="en-US" sz="2400" dirty="0" err="1">
                <a:solidFill>
                  <a:srgbClr val="333333"/>
                </a:solidFill>
              </a:rPr>
              <a:t>sikker</a:t>
            </a:r>
            <a:r>
              <a:rPr lang="en-US" sz="2400" dirty="0">
                <a:solidFill>
                  <a:srgbClr val="333333"/>
                </a:solidFill>
              </a:rPr>
              <a:t> </a:t>
            </a:r>
            <a:r>
              <a:rPr lang="en-US" sz="2400" dirty="0" err="1">
                <a:solidFill>
                  <a:srgbClr val="333333"/>
                </a:solidFill>
              </a:rPr>
              <a:t>på</a:t>
            </a:r>
            <a:r>
              <a:rPr lang="en-US" sz="2400" dirty="0">
                <a:solidFill>
                  <a:srgbClr val="333333"/>
                </a:solidFill>
              </a:rPr>
              <a:t> sine </a:t>
            </a:r>
            <a:r>
              <a:rPr lang="en-US" sz="2400" dirty="0" err="1">
                <a:solidFill>
                  <a:srgbClr val="333333"/>
                </a:solidFill>
              </a:rPr>
              <a:t>sanne</a:t>
            </a:r>
            <a:r>
              <a:rPr lang="en-US" sz="2400" dirty="0">
                <a:solidFill>
                  <a:srgbClr val="333333"/>
                </a:solidFill>
              </a:rPr>
              <a:t> </a:t>
            </a:r>
            <a:r>
              <a:rPr lang="en-US" sz="2400" dirty="0" err="1">
                <a:solidFill>
                  <a:srgbClr val="333333"/>
                </a:solidFill>
              </a:rPr>
              <a:t>minner</a:t>
            </a:r>
            <a:r>
              <a:rPr lang="en-US" sz="2400" dirty="0">
                <a:solidFill>
                  <a:srgbClr val="333333"/>
                </a:solidFill>
              </a:rPr>
              <a:t> (</a:t>
            </a:r>
            <a:r>
              <a:rPr lang="en-US" sz="2400" dirty="0" err="1">
                <a:solidFill>
                  <a:srgbClr val="333333"/>
                </a:solidFill>
              </a:rPr>
              <a:t>altså</a:t>
            </a:r>
            <a:r>
              <a:rPr lang="en-US" sz="2400" dirty="0">
                <a:solidFill>
                  <a:srgbClr val="333333"/>
                </a:solidFill>
              </a:rPr>
              <a:t> ting </a:t>
            </a:r>
            <a:r>
              <a:rPr lang="en-US" sz="2400" dirty="0" err="1">
                <a:solidFill>
                  <a:srgbClr val="333333"/>
                </a:solidFill>
              </a:rPr>
              <a:t>som</a:t>
            </a:r>
            <a:r>
              <a:rPr lang="en-US" sz="2400" dirty="0">
                <a:solidFill>
                  <a:srgbClr val="333333"/>
                </a:solidFill>
              </a:rPr>
              <a:t> </a:t>
            </a:r>
            <a:r>
              <a:rPr lang="en-US" sz="2400" dirty="0" err="1">
                <a:solidFill>
                  <a:srgbClr val="333333"/>
                </a:solidFill>
              </a:rPr>
              <a:t>faktisk</a:t>
            </a:r>
            <a:r>
              <a:rPr lang="en-US" sz="2400" dirty="0">
                <a:solidFill>
                  <a:srgbClr val="333333"/>
                </a:solidFill>
              </a:rPr>
              <a:t> </a:t>
            </a:r>
            <a:r>
              <a:rPr lang="en-US" sz="2400" dirty="0" err="1">
                <a:solidFill>
                  <a:srgbClr val="333333"/>
                </a:solidFill>
              </a:rPr>
              <a:t>har</a:t>
            </a:r>
            <a:r>
              <a:rPr lang="en-US" sz="2400" dirty="0">
                <a:solidFill>
                  <a:srgbClr val="333333"/>
                </a:solidFill>
              </a:rPr>
              <a:t> </a:t>
            </a:r>
            <a:r>
              <a:rPr lang="en-US" sz="2400" dirty="0" err="1">
                <a:solidFill>
                  <a:srgbClr val="333333"/>
                </a:solidFill>
              </a:rPr>
              <a:t>skjedd</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rPr>
              <a:t>Dette</a:t>
            </a:r>
            <a:r>
              <a:rPr lang="en-US" sz="2400" dirty="0">
                <a:solidFill>
                  <a:srgbClr val="333333"/>
                </a:solidFill>
              </a:rPr>
              <a:t> </a:t>
            </a:r>
            <a:r>
              <a:rPr lang="en-US" sz="2400" dirty="0" err="1">
                <a:solidFill>
                  <a:srgbClr val="333333"/>
                </a:solidFill>
              </a:rPr>
              <a:t>kan</a:t>
            </a:r>
            <a:r>
              <a:rPr lang="en-US" sz="2400" dirty="0">
                <a:solidFill>
                  <a:srgbClr val="333333"/>
                </a:solidFill>
              </a:rPr>
              <a:t> </a:t>
            </a:r>
            <a:r>
              <a:rPr lang="en-US" sz="2400" dirty="0" err="1">
                <a:solidFill>
                  <a:srgbClr val="333333"/>
                </a:solidFill>
              </a:rPr>
              <a:t>føre</a:t>
            </a:r>
            <a:r>
              <a:rPr lang="en-US" sz="2400" dirty="0">
                <a:solidFill>
                  <a:srgbClr val="333333"/>
                </a:solidFill>
              </a:rPr>
              <a:t> </a:t>
            </a:r>
            <a:r>
              <a:rPr lang="en-US" sz="2400" dirty="0" err="1">
                <a:solidFill>
                  <a:srgbClr val="333333"/>
                </a:solidFill>
              </a:rPr>
              <a:t>til</a:t>
            </a:r>
            <a:r>
              <a:rPr lang="en-US" sz="2400" dirty="0">
                <a:solidFill>
                  <a:srgbClr val="333333"/>
                </a:solidFill>
              </a:rPr>
              <a:t> </a:t>
            </a:r>
            <a:r>
              <a:rPr lang="en-US" sz="2400" dirty="0" err="1">
                <a:solidFill>
                  <a:srgbClr val="333333"/>
                </a:solidFill>
              </a:rPr>
              <a:t>vansker</a:t>
            </a:r>
            <a:r>
              <a:rPr lang="en-US" sz="2400" dirty="0">
                <a:solidFill>
                  <a:srgbClr val="333333"/>
                </a:solidFill>
              </a:rPr>
              <a:t> med å </a:t>
            </a:r>
            <a:r>
              <a:rPr lang="en-US" sz="2400" dirty="0" err="1">
                <a:solidFill>
                  <a:srgbClr val="333333"/>
                </a:solidFill>
              </a:rPr>
              <a:t>skille</a:t>
            </a:r>
            <a:r>
              <a:rPr lang="en-US" sz="2400" dirty="0">
                <a:solidFill>
                  <a:srgbClr val="333333"/>
                </a:solidFill>
              </a:rPr>
              <a:t> </a:t>
            </a:r>
            <a:r>
              <a:rPr lang="en-US" sz="2400" dirty="0" err="1">
                <a:solidFill>
                  <a:srgbClr val="333333"/>
                </a:solidFill>
              </a:rPr>
              <a:t>sanne</a:t>
            </a:r>
            <a:r>
              <a:rPr lang="en-US" sz="2400" dirty="0">
                <a:solidFill>
                  <a:srgbClr val="333333"/>
                </a:solidFill>
              </a:rPr>
              <a:t> </a:t>
            </a:r>
            <a:r>
              <a:rPr lang="en-US" sz="2400" dirty="0" err="1">
                <a:solidFill>
                  <a:srgbClr val="333333"/>
                </a:solidFill>
              </a:rPr>
              <a:t>fra</a:t>
            </a:r>
            <a:r>
              <a:rPr lang="en-US" sz="2400" dirty="0">
                <a:solidFill>
                  <a:srgbClr val="333333"/>
                </a:solidFill>
              </a:rPr>
              <a:t> </a:t>
            </a:r>
            <a:r>
              <a:rPr lang="en-US" sz="2400" dirty="0" err="1">
                <a:solidFill>
                  <a:srgbClr val="333333"/>
                </a:solidFill>
              </a:rPr>
              <a:t>falske</a:t>
            </a:r>
            <a:r>
              <a:rPr lang="en-US" sz="2400" dirty="0">
                <a:solidFill>
                  <a:srgbClr val="333333"/>
                </a:solidFill>
              </a:rPr>
              <a:t> </a:t>
            </a:r>
            <a:r>
              <a:rPr lang="en-US" sz="2400" dirty="0" err="1">
                <a:solidFill>
                  <a:srgbClr val="333333"/>
                </a:solidFill>
              </a:rPr>
              <a:t>minner</a:t>
            </a:r>
            <a:r>
              <a:rPr lang="en-US" sz="2400" dirty="0">
                <a:solidFill>
                  <a:srgbClr val="333333"/>
                </a:solidFill>
              </a:rPr>
              <a:t> </a:t>
            </a:r>
            <a:r>
              <a:rPr lang="en-US" sz="2400" dirty="0" err="1">
                <a:solidFill>
                  <a:srgbClr val="333333"/>
                </a:solidFill>
              </a:rPr>
              <a:t>og</a:t>
            </a:r>
            <a:r>
              <a:rPr lang="en-US" sz="2400" dirty="0">
                <a:solidFill>
                  <a:srgbClr val="333333"/>
                </a:solidFill>
              </a:rPr>
              <a:t> </a:t>
            </a:r>
            <a:r>
              <a:rPr lang="en-US" sz="2400" dirty="0" err="1">
                <a:solidFill>
                  <a:srgbClr val="333333"/>
                </a:solidFill>
              </a:rPr>
              <a:t>hindre</a:t>
            </a:r>
            <a:r>
              <a:rPr lang="en-US" sz="2400" dirty="0">
                <a:solidFill>
                  <a:srgbClr val="333333"/>
                </a:solidFill>
              </a:rPr>
              <a:t> et </a:t>
            </a:r>
            <a:r>
              <a:rPr lang="en-US" sz="2400" dirty="0" err="1">
                <a:solidFill>
                  <a:srgbClr val="333333"/>
                </a:solidFill>
              </a:rPr>
              <a:t>sunt</a:t>
            </a:r>
            <a:r>
              <a:rPr lang="en-US" sz="2400" dirty="0">
                <a:solidFill>
                  <a:srgbClr val="333333"/>
                </a:solidFill>
              </a:rPr>
              <a:t>, </a:t>
            </a:r>
            <a:r>
              <a:rPr lang="en-US" sz="2400" dirty="0" err="1">
                <a:solidFill>
                  <a:srgbClr val="333333"/>
                </a:solidFill>
              </a:rPr>
              <a:t>realistisk</a:t>
            </a:r>
            <a:r>
              <a:rPr lang="en-US" sz="2400" dirty="0">
                <a:solidFill>
                  <a:srgbClr val="333333"/>
                </a:solidFill>
              </a:rPr>
              <a:t> </a:t>
            </a:r>
            <a:r>
              <a:rPr lang="en-US" sz="2400" dirty="0" err="1">
                <a:solidFill>
                  <a:srgbClr val="333333"/>
                </a:solidFill>
              </a:rPr>
              <a:t>syn</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omgivelsene</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40</a:t>
            </a:fld>
            <a:endParaRPr lang="de-DE" altLang="de-DE">
              <a:latin typeface="+mn-lt"/>
              <a:cs typeface="+mn-cs"/>
            </a:endParaRPr>
          </a:p>
        </p:txBody>
      </p:sp>
    </p:spTree>
    <p:extLst>
      <p:ext uri="{BB962C8B-B14F-4D97-AF65-F5344CB8AC3E}">
        <p14:creationId xmlns:p14="http://schemas.microsoft.com/office/powerpoint/2010/main" val="22540734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b-NO" sz="3600" dirty="0">
                <a:latin typeface="+mn-lt"/>
                <a:ea typeface="+mn-ea"/>
                <a:cs typeface="+mn-cs"/>
              </a:rPr>
              <a:t>Hvordan hukommelsesfeil bidrar til feiltolkninger under psykose – eksempler</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41</a:t>
            </a:fld>
            <a:endParaRPr lang="de-DE" altLang="de-DE">
              <a:latin typeface="+mn-lt"/>
              <a:cs typeface="+mn-cs"/>
            </a:endParaRPr>
          </a:p>
        </p:txBody>
      </p:sp>
      <p:sp>
        <p:nvSpPr>
          <p:cNvPr id="99350" name="Rechteck 1"/>
          <p:cNvSpPr>
            <a:spLocks noChangeArrowheads="1"/>
          </p:cNvSpPr>
          <p:nvPr/>
        </p:nvSpPr>
        <p:spPr bwMode="auto">
          <a:xfrm>
            <a:off x="408955" y="5805263"/>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ts val="0"/>
              </a:spcBef>
              <a:spcAft>
                <a:spcPts val="0"/>
              </a:spcAft>
              <a:buClrTx/>
              <a:buNone/>
            </a:pPr>
            <a:r>
              <a:rPr lang="en-US" altLang="de-DE" sz="2400">
                <a:solidFill>
                  <a:srgbClr val="004992"/>
                </a:solidFill>
                <a:latin typeface="+mn-lt"/>
                <a:cs typeface="+mn-cs"/>
              </a:rPr>
              <a:t>Har noen et personlig eksempel å komme med?</a:t>
            </a:r>
            <a:endParaRPr lang="de-DE" altLang="de-DE" sz="2400">
              <a:solidFill>
                <a:srgbClr val="004992"/>
              </a:solidFill>
              <a:latin typeface="+mn-lt"/>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3612500082"/>
              </p:ext>
            </p:extLst>
          </p:nvPr>
        </p:nvGraphicFramePr>
        <p:xfrm>
          <a:off x="408954" y="2203704"/>
          <a:ext cx="11376001" cy="3383280"/>
        </p:xfrm>
        <a:graphic>
          <a:graphicData uri="http://schemas.openxmlformats.org/drawingml/2006/table">
            <a:tbl>
              <a:tblPr firstRow="1" bandRow="1">
                <a:tableStyleId>{21E4AEA4-8DFA-4A89-87EB-49C32662AFE0}</a:tableStyleId>
              </a:tblPr>
              <a:tblGrid>
                <a:gridCol w="2808313">
                  <a:extLst>
                    <a:ext uri="{9D8B030D-6E8A-4147-A177-3AD203B41FA5}">
                      <a16:colId xmlns:a16="http://schemas.microsoft.com/office/drawing/2014/main" val="20000"/>
                    </a:ext>
                  </a:extLst>
                </a:gridCol>
                <a:gridCol w="3456385">
                  <a:extLst>
                    <a:ext uri="{9D8B030D-6E8A-4147-A177-3AD203B41FA5}">
                      <a16:colId xmlns:a16="http://schemas.microsoft.com/office/drawing/2014/main" val="20001"/>
                    </a:ext>
                  </a:extLst>
                </a:gridCol>
                <a:gridCol w="511130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Hendelse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Falskt minne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Faktisk situasjon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a:ln>
                            <a:noFill/>
                          </a:ln>
                          <a:solidFill>
                            <a:srgbClr val="333333"/>
                          </a:solidFill>
                          <a:effectLst/>
                          <a:latin typeface="+mn-lt"/>
                          <a:ea typeface="+mn-ea"/>
                          <a:cs typeface="+mn-cs"/>
                        </a:rPr>
                        <a:t>Krangel med mor.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nb-NO" sz="2400" b="0" i="0" u="none" strike="noStrike" cap="none" normalizeH="0" baseline="0" dirty="0">
                          <a:ln>
                            <a:noFill/>
                          </a:ln>
                          <a:solidFill>
                            <a:srgbClr val="333333"/>
                          </a:solidFill>
                          <a:effectLst/>
                          <a:latin typeface="+mn-lt"/>
                          <a:ea typeface="+mn-ea"/>
                          <a:cs typeface="+mn-cs"/>
                        </a:rPr>
                        <a:t>Husker at hun </a:t>
                      </a:r>
                      <a:r>
                        <a:rPr kumimoji="0" lang="nb-NO" sz="2400" b="0" i="0" u="none" strike="noStrike" cap="none" normalizeH="0" baseline="0">
                          <a:ln>
                            <a:noFill/>
                          </a:ln>
                          <a:solidFill>
                            <a:srgbClr val="333333"/>
                          </a:solidFill>
                          <a:effectLst/>
                          <a:latin typeface="+mn-lt"/>
                          <a:ea typeface="+mn-ea"/>
                          <a:cs typeface="+mn-cs"/>
                        </a:rPr>
                        <a:t>sa “du </a:t>
                      </a:r>
                      <a:r>
                        <a:rPr kumimoji="0" lang="nb-NO" sz="2400" b="0" i="0" u="none" strike="noStrike" cap="none" normalizeH="0" baseline="0" dirty="0">
                          <a:ln>
                            <a:noFill/>
                          </a:ln>
                          <a:solidFill>
                            <a:srgbClr val="333333"/>
                          </a:solidFill>
                          <a:effectLst/>
                          <a:latin typeface="+mn-lt"/>
                          <a:ea typeface="+mn-ea"/>
                          <a:cs typeface="+mn-cs"/>
                        </a:rPr>
                        <a:t>er ikke lenger min </a:t>
                      </a:r>
                      <a:r>
                        <a:rPr kumimoji="0" lang="nb-NO" sz="2400" b="0" i="0" u="none" strike="noStrike" cap="none" normalizeH="0" baseline="0">
                          <a:ln>
                            <a:noFill/>
                          </a:ln>
                          <a:solidFill>
                            <a:srgbClr val="333333"/>
                          </a:solidFill>
                          <a:effectLst/>
                          <a:latin typeface="+mn-lt"/>
                          <a:ea typeface="+mn-ea"/>
                          <a:cs typeface="+mn-cs"/>
                        </a:rPr>
                        <a:t>datter.”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400" b="0" i="0" u="none" strike="noStrike" cap="none" normalizeH="0" baseline="0" dirty="0">
                          <a:ln>
                            <a:noFill/>
                          </a:ln>
                          <a:solidFill>
                            <a:srgbClr val="333333"/>
                          </a:solidFill>
                          <a:effectLst/>
                          <a:latin typeface="+mn-lt"/>
                          <a:ea typeface="+mn-ea"/>
                          <a:cs typeface="+mn-cs"/>
                        </a:rPr>
                        <a:t>Det moren sa var</a:t>
                      </a:r>
                      <a:r>
                        <a:rPr kumimoji="0" lang="nb-NO" sz="2400" b="0" i="0" u="none" strike="noStrike" cap="none" normalizeH="0" baseline="0">
                          <a:ln>
                            <a:noFill/>
                          </a:ln>
                          <a:solidFill>
                            <a:srgbClr val="333333"/>
                          </a:solidFill>
                          <a:effectLst/>
                          <a:latin typeface="+mn-lt"/>
                          <a:ea typeface="+mn-ea"/>
                          <a:cs typeface="+mn-cs"/>
                        </a:rPr>
                        <a:t>: “Jeg </a:t>
                      </a:r>
                      <a:r>
                        <a:rPr kumimoji="0" lang="nb-NO" sz="2400" b="0" i="0" u="none" strike="noStrike" cap="none" normalizeH="0" baseline="0" dirty="0">
                          <a:ln>
                            <a:noFill/>
                          </a:ln>
                          <a:solidFill>
                            <a:srgbClr val="333333"/>
                          </a:solidFill>
                          <a:effectLst/>
                          <a:latin typeface="+mn-lt"/>
                          <a:ea typeface="+mn-ea"/>
                          <a:cs typeface="+mn-cs"/>
                        </a:rPr>
                        <a:t>visste ikke at du var </a:t>
                      </a:r>
                      <a:r>
                        <a:rPr kumimoji="0" lang="nb-NO" sz="2400" b="0" i="0" u="none" strike="noStrike" cap="none" normalizeH="0" baseline="0">
                          <a:ln>
                            <a:noFill/>
                          </a:ln>
                          <a:solidFill>
                            <a:srgbClr val="333333"/>
                          </a:solidFill>
                          <a:effectLst/>
                          <a:latin typeface="+mn-lt"/>
                          <a:ea typeface="+mn-ea"/>
                          <a:cs typeface="+mn-cs"/>
                        </a:rPr>
                        <a:t>sånn.” </a:t>
                      </a:r>
                      <a:r>
                        <a:rPr kumimoji="0" lang="nb-NO" sz="2400" b="0" i="0" u="none" strike="noStrike" cap="none" normalizeH="0" baseline="0" dirty="0">
                          <a:ln>
                            <a:noFill/>
                          </a:ln>
                          <a:solidFill>
                            <a:srgbClr val="333333"/>
                          </a:solidFill>
                          <a:effectLst/>
                          <a:latin typeface="+mn-lt"/>
                          <a:ea typeface="+mn-ea"/>
                          <a:cs typeface="+mn-cs"/>
                        </a:rPr>
                        <a:t>– over tid ble den nøyaktige ordlyden glemt. </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a:ln>
                            <a:noFill/>
                          </a:ln>
                          <a:solidFill>
                            <a:srgbClr val="333333"/>
                          </a:solidFill>
                          <a:effectLst/>
                          <a:latin typeface="+mn-lt"/>
                          <a:ea typeface="+mn-ea"/>
                          <a:cs typeface="+mn-cs"/>
                        </a:rPr>
                        <a:t>Gruppeterapitime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400" b="0" i="0" u="none" strike="noStrike" cap="none" normalizeH="0" baseline="0" dirty="0">
                          <a:ln>
                            <a:noFill/>
                          </a:ln>
                          <a:solidFill>
                            <a:srgbClr val="333333"/>
                          </a:solidFill>
                          <a:effectLst/>
                          <a:latin typeface="+mn-lt"/>
                          <a:ea typeface="+mn-ea"/>
                          <a:cs typeface="+mn-cs"/>
                        </a:rPr>
                        <a:t>Ingen bryr seg om mine problemer.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400" b="0" i="0" u="none" strike="noStrike" cap="none" normalizeH="0" baseline="0" dirty="0">
                          <a:ln>
                            <a:noFill/>
                          </a:ln>
                          <a:solidFill>
                            <a:srgbClr val="333333"/>
                          </a:solidFill>
                          <a:effectLst/>
                          <a:latin typeface="+mn-lt"/>
                          <a:ea typeface="+mn-ea"/>
                          <a:cs typeface="+mn-cs"/>
                        </a:rPr>
                        <a:t>Andre deltagere forsøkte faktisk å trøste i den aktuelle situasjonen, men det ble senere glemt.</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7"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Øvelse</a:t>
            </a:r>
          </a:p>
        </p:txBody>
      </p:sp>
      <p:sp>
        <p:nvSpPr>
          <p:cNvPr id="10342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a:solidFill>
                  <a:srgbClr val="333333"/>
                </a:solidFill>
              </a:rPr>
              <a:t>Du skal igjen få se komplekse scener.</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42</a:t>
            </a:fld>
            <a:endParaRPr lang="de-DE" altLang="de-DE">
              <a:latin typeface="+mn-lt"/>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7"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Øvelse</a:t>
            </a:r>
          </a:p>
        </p:txBody>
      </p:sp>
      <p:sp>
        <p:nvSpPr>
          <p:cNvPr id="10342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a:solidFill>
                  <a:srgbClr val="333333"/>
                </a:solidFill>
              </a:rPr>
              <a:t>Du skal igjen få se komplekse scener.</a:t>
            </a:r>
          </a:p>
          <a:p>
            <a:pPr marL="342900" indent="-342900" eaLnBrk="1" hangingPunct="1">
              <a:buClr>
                <a:srgbClr val="333333"/>
              </a:buClr>
              <a:buFont typeface="WingDings"/>
              <a:buChar char=""/>
            </a:pPr>
            <a:r>
              <a:rPr lang="de-DE" altLang="de-DE" sz="2400">
                <a:solidFill>
                  <a:srgbClr val="333333"/>
                </a:solidFill>
              </a:rPr>
              <a:t>Prøv å finne ut hva som har blitt utelatt (manglende detaljer vises etterpå i blått)</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43</a:t>
            </a:fld>
            <a:endParaRPr lang="de-DE" altLang="de-DE">
              <a:latin typeface="+mn-lt"/>
              <a:cs typeface="+mn-cs"/>
            </a:endParaRPr>
          </a:p>
        </p:txBody>
      </p:sp>
    </p:spTree>
    <p:extLst>
      <p:ext uri="{BB962C8B-B14F-4D97-AF65-F5344CB8AC3E}">
        <p14:creationId xmlns:p14="http://schemas.microsoft.com/office/powerpoint/2010/main" val="19911289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44</a:t>
            </a:fld>
            <a:endParaRPr lang="de-DE" altLang="de-DE">
              <a:latin typeface="+mn-lt"/>
              <a:cs typeface="+mn-cs"/>
            </a:endParaRPr>
          </a:p>
        </p:txBody>
      </p:sp>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altLang="de-DE" sz="3600">
                <a:solidFill>
                  <a:srgbClr val="004992"/>
                </a:solidFill>
                <a:latin typeface="+mn-lt"/>
                <a:ea typeface="+mn-ea"/>
                <a:cs typeface="+mn-cs"/>
              </a:rPr>
              <a:t>Kiosk</a:t>
            </a:r>
            <a:br>
              <a:rPr lang="nb-NO" altLang="de-DE" sz="3600">
                <a:solidFill>
                  <a:srgbClr val="004992"/>
                </a:solidFill>
                <a:latin typeface="+mn-lt"/>
                <a:ea typeface="+mn-ea"/>
                <a:cs typeface="+mn-cs"/>
              </a:rPr>
            </a:br>
            <a:r>
              <a:rPr lang="nb-NO" altLang="de-DE">
                <a:solidFill>
                  <a:srgbClr val="004992"/>
                </a:solidFill>
                <a:latin typeface="+mn-lt"/>
                <a:ea typeface="+mn-ea"/>
                <a:cs typeface="+mn-cs"/>
              </a:rPr>
              <a:t>Hva så du? Hvor sikker er du?</a:t>
            </a:r>
            <a:endParaRPr lang="de-DE" altLang="de-DE">
              <a:solidFill>
                <a:srgbClr val="004992"/>
              </a:solidFill>
              <a:latin typeface="+mn-lt"/>
              <a:ea typeface="+mn-ea"/>
              <a:cs typeface="+mn-cs"/>
            </a:endParaRPr>
          </a:p>
        </p:txBody>
      </p:sp>
      <p:sp>
        <p:nvSpPr>
          <p:cNvPr id="10752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kioskskilt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pølse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søplekasse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benk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flagg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prislapper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flasker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selger</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45</a:t>
            </a:fld>
            <a:endParaRPr lang="de-DE" altLang="de-DE">
              <a:latin typeface="+mn-lt"/>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Kiosk</a:t>
            </a:r>
          </a:p>
        </p:txBody>
      </p:sp>
      <p:sp>
        <p:nvSpPr>
          <p:cNvPr id="10957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kioskskilt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pølse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søplekasse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benk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flagg</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prislapper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flasker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selger</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46</a:t>
            </a:fld>
            <a:endParaRPr lang="de-DE" altLang="de-DE">
              <a:latin typeface="+mn-lt"/>
              <a:cs typeface="+mn-cs"/>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ikke vist</a:t>
            </a:r>
            <a:endParaRPr lang="de-DE" altLang="de-DE" sz="1800" b="1" dirty="0">
              <a:latin typeface="+mn-lt"/>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47</a:t>
            </a:fld>
            <a:endParaRPr lang="de-DE" altLang="de-DE">
              <a:latin typeface="+mn-lt"/>
              <a:cs typeface="+mn-cs"/>
            </a:endParaRPr>
          </a:p>
        </p:txBody>
      </p:sp>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altLang="de-DE" sz="3600">
                <a:solidFill>
                  <a:srgbClr val="004992"/>
                </a:solidFill>
                <a:latin typeface="+mn-lt"/>
                <a:ea typeface="+mn-ea"/>
                <a:cs typeface="+mn-cs"/>
              </a:rPr>
              <a:t>Hage</a:t>
            </a:r>
            <a:br>
              <a:rPr lang="nb-NO" altLang="de-DE" sz="3600">
                <a:solidFill>
                  <a:srgbClr val="004992"/>
                </a:solidFill>
                <a:latin typeface="+mn-lt"/>
                <a:ea typeface="+mn-ea"/>
                <a:cs typeface="+mn-cs"/>
              </a:rPr>
            </a:br>
            <a:r>
              <a:rPr lang="nb-NO" altLang="de-DE">
                <a:solidFill>
                  <a:srgbClr val="004992"/>
                </a:solidFill>
                <a:latin typeface="+mn-lt"/>
                <a:ea typeface="+mn-ea"/>
                <a:cs typeface="+mn-cs"/>
              </a:rPr>
              <a:t>Hva ble ikke vist? Hvor sikker er du??</a:t>
            </a:r>
            <a:endParaRPr lang="de-DE" altLang="de-DE">
              <a:solidFill>
                <a:srgbClr val="004992"/>
              </a:solidFill>
              <a:latin typeface="+mn-lt"/>
              <a:ea typeface="+mn-ea"/>
              <a:cs typeface="+mn-cs"/>
            </a:endParaRPr>
          </a:p>
        </p:txBody>
      </p:sp>
      <p:sp>
        <p:nvSpPr>
          <p:cNvPr id="11366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vannkanne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solsikker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blomsterbed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spade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rake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vannslange</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48</a:t>
            </a:fld>
            <a:endParaRPr lang="de-DE" altLang="de-DE">
              <a:latin typeface="+mn-lt"/>
              <a:cs typeface="+mn-cs"/>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Hage</a:t>
            </a:r>
          </a:p>
        </p:txBody>
      </p:sp>
      <p:sp>
        <p:nvSpPr>
          <p:cNvPr id="11571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vannkanne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solsikker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blomsterbed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tre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spade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rake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vannslange</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49</a:t>
            </a:fld>
            <a:endParaRPr lang="de-DE" altLang="de-DE">
              <a:latin typeface="+mn-lt"/>
              <a:cs typeface="+mn-cs"/>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ikke vist</a:t>
            </a:r>
            <a:endParaRPr lang="de-DE" altLang="de-DE" sz="1800" b="1" dirty="0">
              <a:latin typeface="+mn-lt"/>
              <a:cs typeface="+mn-c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Valgfritt</a:t>
            </a:r>
            <a:r>
              <a:rPr lang="en-US" altLang="ko-KR" sz="3600" spc="-5" dirty="0">
                <a:latin typeface="+mn-lt"/>
                <a:ea typeface="+mn-ea"/>
                <a:cs typeface="+mn-cs"/>
              </a:rPr>
              <a:t>: </a:t>
            </a:r>
            <a:r>
              <a:rPr lang="en-US" altLang="ko-KR" sz="3600" spc="-5" dirty="0" err="1">
                <a:latin typeface="+mn-lt"/>
                <a:ea typeface="+mn-ea"/>
                <a:cs typeface="+mn-cs"/>
              </a:rPr>
              <a:t>Videoklipp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nb-NO" altLang="ko-KR" sz="2400" dirty="0">
                <a:solidFill>
                  <a:srgbClr val="004992"/>
                </a:solidFill>
              </a:rPr>
              <a:t>valgfritt: presentasjoner med videoklipp som tar opp dagens tema er tilgjengelig på denne nettsiden</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nb-NO" altLang="ko-KR" sz="2400" dirty="0">
                <a:solidFill>
                  <a:srgbClr val="333333"/>
                </a:solidFill>
              </a:rPr>
              <a:t>Etter å ha sett videoen kan dere diskutere den i forhold til dagens tema</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1059B6D2-AF8F-4E67-ACD5-651ADF4D7D96}" type="slidenum">
              <a:rPr lang="de-DE" altLang="de-DE" smtClean="0">
                <a:latin typeface="+mn-lt"/>
                <a:cs typeface="+mn-cs"/>
              </a:rPr>
              <a:pPr>
                <a:defRPr/>
              </a:pPr>
              <a:t>50</a:t>
            </a:fld>
            <a:endParaRPr lang="de-DE" altLang="de-DE">
              <a:latin typeface="+mn-lt"/>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cs typeface="+mn-cs"/>
              </a:rPr>
              <a:t>[</a:t>
            </a:r>
            <a:r>
              <a:rPr lang="en-US" altLang="ko-KR" sz="1800" i="1" spc="-5" dirty="0">
                <a:solidFill>
                  <a:srgbClr val="333333"/>
                </a:solidFill>
                <a:cs typeface="+mn-cs"/>
              </a:rPr>
              <a:t>For </a:t>
            </a:r>
            <a:r>
              <a:rPr lang="en-US" altLang="ko-KR" sz="1800" i="1" spc="-5" dirty="0" err="1">
                <a:solidFill>
                  <a:srgbClr val="333333"/>
                </a:solidFill>
                <a:cs typeface="+mn-cs"/>
              </a:rPr>
              <a:t>trenere</a:t>
            </a:r>
            <a:r>
              <a:rPr lang="en-US" altLang="ko-KR" sz="1800" i="1" spc="-5" dirty="0">
                <a:solidFill>
                  <a:srgbClr val="333333"/>
                </a:solidFill>
                <a:cs typeface="+mn-cs"/>
              </a:rPr>
              <a:t>:</a:t>
            </a:r>
            <a:endParaRPr sz="1800" dirty="0">
              <a:solidFill>
                <a:srgbClr val="333333"/>
              </a:solidFill>
              <a:cs typeface="+mn-cs"/>
            </a:endParaRPr>
          </a:p>
          <a:p>
            <a:pPr marL="12700" marR="5080" defTabSz="914400" eaLnBrk="0" fontAlgn="base" hangingPunct="0">
              <a:spcBef>
                <a:spcPts val="800"/>
              </a:spcBef>
              <a:spcAft>
                <a:spcPct val="0"/>
              </a:spcAft>
            </a:pPr>
            <a:r>
              <a:rPr lang="nb-NO" altLang="ko-KR" sz="1800" dirty="0">
                <a:solidFill>
                  <a:srgbClr val="333333"/>
                </a:solidFill>
                <a:cs typeface="+mn-cs"/>
              </a:rPr>
              <a:t>Noen filmklipp inneholder språk som kan oppfattes som upassende for noen seere eller i noen kulturer. Se gjennom videoene før de vises</a:t>
            </a:r>
            <a:r>
              <a:rPr lang="de-DE" sz="1800" dirty="0">
                <a:solidFill>
                  <a:srgbClr val="333333"/>
                </a:solidFill>
                <a:cs typeface="+mn-cs"/>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14859350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7" name="Rectangle 4"/>
          <p:cNvSpPr>
            <a:spLocks noChangeArrowheads="1"/>
          </p:cNvSpPr>
          <p:nvPr/>
        </p:nvSpPr>
        <p:spPr bwMode="auto">
          <a:xfrm>
            <a:off x="8257150" y="5319713"/>
            <a:ext cx="2032529"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a:solidFill>
                  <a:srgbClr val="333333"/>
                </a:solidFill>
                <a:latin typeface="+mn-lt"/>
                <a:cs typeface="+mn-cs"/>
              </a:rPr>
              <a:t>© geobra Brandstätter </a:t>
            </a: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51</a:t>
            </a:fld>
            <a:endParaRPr lang="de-DE" altLang="de-DE">
              <a:latin typeface="+mn-lt"/>
              <a:cs typeface="+mn-cs"/>
            </a:endParaRPr>
          </a:p>
        </p:txBody>
      </p:sp>
      <p:pic>
        <p:nvPicPr>
          <p:cNvPr id="7" name="Picture 1027" descr="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2093" y="1078992"/>
            <a:ext cx="8297333"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Brainstorming</a:t>
            </a:r>
          </a:p>
        </p:txBody>
      </p:sp>
      <p:sp>
        <p:nvSpPr>
          <p:cNvPr id="120835" name="Rectangle 3"/>
          <p:cNvSpPr>
            <a:spLocks noGrp="1" noChangeArrowheads="1"/>
          </p:cNvSpPr>
          <p:nvPr>
            <p:ph idx="1"/>
          </p:nvPr>
        </p:nvSpPr>
        <p:spPr/>
        <p:txBody>
          <a:bodyPr>
            <a:noAutofit/>
          </a:bodyPr>
          <a:lstStyle/>
          <a:p>
            <a:pPr eaLnBrk="1" hangingPunct="1"/>
            <a:r>
              <a:rPr lang="de-DE" altLang="de-DE" sz="2400" dirty="0">
                <a:solidFill>
                  <a:srgbClr val="333333"/>
                </a:solidFill>
              </a:rPr>
              <a:t>Hva ser man vanligvis i et klasserom?</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52</a:t>
            </a:fld>
            <a:endParaRPr lang="de-DE" altLang="de-DE">
              <a:latin typeface="+mn-lt"/>
              <a:cs typeface="+mn-cs"/>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altLang="de-DE" sz="3600" dirty="0">
                <a:solidFill>
                  <a:srgbClr val="004992"/>
                </a:solidFill>
                <a:latin typeface="+mn-lt"/>
                <a:ea typeface="+mn-ea"/>
                <a:cs typeface="+mn-cs"/>
              </a:rPr>
              <a:t>Klasserom</a:t>
            </a:r>
            <a:br>
              <a:rPr lang="nb-NO" altLang="de-DE" sz="3600" dirty="0">
                <a:solidFill>
                  <a:srgbClr val="004992"/>
                </a:solidFill>
                <a:latin typeface="+mn-lt"/>
                <a:ea typeface="+mn-ea"/>
                <a:cs typeface="+mn-cs"/>
              </a:rPr>
            </a:br>
            <a:r>
              <a:rPr lang="nb-NO" altLang="de-DE" dirty="0">
                <a:solidFill>
                  <a:srgbClr val="004992"/>
                </a:solidFill>
                <a:latin typeface="+mn-lt"/>
                <a:ea typeface="+mn-ea"/>
                <a:cs typeface="+mn-cs"/>
              </a:rPr>
              <a:t>Hva så du på bildet? Hvor sikker er du?</a:t>
            </a:r>
            <a:endParaRPr lang="de-DE" altLang="de-DE" dirty="0">
              <a:solidFill>
                <a:srgbClr val="004992"/>
              </a:solidFill>
              <a:latin typeface="+mn-lt"/>
              <a:ea typeface="+mn-ea"/>
              <a:cs typeface="+mn-cs"/>
            </a:endParaRPr>
          </a:p>
        </p:txBody>
      </p:sp>
      <p:sp>
        <p:nvSpPr>
          <p:cNvPr id="12288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ransel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lærer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kart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bøker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benker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lærerens stol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tavle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lærerens bag</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53</a:t>
            </a:fld>
            <a:endParaRPr lang="de-DE" altLang="de-DE">
              <a:latin typeface="+mn-lt"/>
              <a:cs typeface="+mn-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Klasserom</a:t>
            </a:r>
          </a:p>
        </p:txBody>
      </p:sp>
      <p:sp>
        <p:nvSpPr>
          <p:cNvPr id="12493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ransel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lærer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kart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bøker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benker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lærerens stol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tavle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lærerens bag</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54</a:t>
            </a:fld>
            <a:endParaRPr lang="de-DE" altLang="de-DE">
              <a:latin typeface="+mn-lt"/>
              <a:cs typeface="+mn-cs"/>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ikke vist</a:t>
            </a:r>
            <a:endParaRPr lang="de-DE" altLang="de-DE" sz="1800" b="1" dirty="0">
              <a:latin typeface="+mn-lt"/>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55</a:t>
            </a:fld>
            <a:endParaRPr lang="de-DE" altLang="de-DE">
              <a:latin typeface="+mn-lt"/>
              <a:cs typeface="+mn-cs"/>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altLang="de-DE" sz="3600">
                <a:solidFill>
                  <a:srgbClr val="004992"/>
                </a:solidFill>
                <a:latin typeface="+mn-lt"/>
                <a:ea typeface="+mn-ea"/>
                <a:cs typeface="+mn-cs"/>
              </a:rPr>
              <a:t>Fisker</a:t>
            </a:r>
            <a:br>
              <a:rPr lang="nb-NO" altLang="de-DE" sz="3600">
                <a:solidFill>
                  <a:srgbClr val="004992"/>
                </a:solidFill>
                <a:latin typeface="+mn-lt"/>
                <a:ea typeface="+mn-ea"/>
                <a:cs typeface="+mn-cs"/>
              </a:rPr>
            </a:br>
            <a:r>
              <a:rPr lang="nb-NO" altLang="de-DE">
                <a:solidFill>
                  <a:srgbClr val="004992"/>
                </a:solidFill>
                <a:latin typeface="+mn-lt"/>
                <a:ea typeface="+mn-ea"/>
                <a:cs typeface="+mn-cs"/>
              </a:rPr>
              <a:t>Hva ble ikke vist? Hvor sikker er du??</a:t>
            </a:r>
            <a:endParaRPr lang="de-DE" altLang="de-DE">
              <a:solidFill>
                <a:srgbClr val="004992"/>
              </a:solidFill>
              <a:latin typeface="+mn-lt"/>
              <a:ea typeface="+mn-ea"/>
              <a:cs typeface="+mn-cs"/>
            </a:endParaRPr>
          </a:p>
        </p:txBody>
      </p:sp>
      <p:sp>
        <p:nvSpPr>
          <p:cNvPr id="12902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pipe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bøtte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button på hatt</a:t>
            </a:r>
          </a:p>
          <a:p>
            <a:pPr marL="342900" indent="-342900" eaLnBrk="1" hangingPunct="1">
              <a:lnSpc>
                <a:spcPct val="100000"/>
              </a:lnSpc>
              <a:spcBef>
                <a:spcPts val="1200"/>
              </a:spcBef>
              <a:buClr>
                <a:srgbClr val="333333"/>
              </a:buClr>
              <a:buFont typeface="WingDings"/>
              <a:buChar char=""/>
            </a:pPr>
            <a:r>
              <a:rPr lang="en-CA" altLang="de-DE" sz="2400">
                <a:solidFill>
                  <a:srgbClr val="333333"/>
                </a:solidFill>
              </a:rPr>
              <a:t>“Sport”</a:t>
            </a:r>
            <a:r>
              <a:rPr lang="de-DE" altLang="de-DE" sz="2400">
                <a:solidFill>
                  <a:srgbClr val="333333"/>
                </a:solidFill>
              </a:rPr>
              <a:t>-</a:t>
            </a:r>
            <a:r>
              <a:rPr lang="de-DE" altLang="de-DE" sz="2400" dirty="0">
                <a:solidFill>
                  <a:srgbClr val="333333"/>
                </a:solidFill>
              </a:rPr>
              <a:t>skilt på båten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fiskestang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rød sweater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fisk</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56</a:t>
            </a:fld>
            <a:endParaRPr lang="de-DE" altLang="de-DE">
              <a:latin typeface="+mn-lt"/>
              <a:cs typeface="+mn-cs"/>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Fisker</a:t>
            </a:r>
          </a:p>
        </p:txBody>
      </p:sp>
      <p:sp>
        <p:nvSpPr>
          <p:cNvPr id="13107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pipe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bøtte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button på hatt</a:t>
            </a:r>
          </a:p>
          <a:p>
            <a:pPr marL="342900" indent="-342900" eaLnBrk="1" hangingPunct="1">
              <a:lnSpc>
                <a:spcPct val="100000"/>
              </a:lnSpc>
              <a:spcBef>
                <a:spcPts val="1200"/>
              </a:spcBef>
              <a:buClr>
                <a:srgbClr val="333333"/>
              </a:buClr>
              <a:buFont typeface="WingDings"/>
              <a:buChar char=""/>
            </a:pPr>
            <a:r>
              <a:rPr lang="en-CA" altLang="de-DE" sz="2400">
                <a:solidFill>
                  <a:srgbClr val="333333"/>
                </a:solidFill>
              </a:rPr>
              <a:t>“Sport”</a:t>
            </a:r>
            <a:r>
              <a:rPr lang="de-DE" altLang="de-DE" sz="2400">
                <a:solidFill>
                  <a:srgbClr val="333333"/>
                </a:solidFill>
              </a:rPr>
              <a:t>-</a:t>
            </a:r>
            <a:r>
              <a:rPr lang="de-DE" altLang="de-DE" sz="2400" dirty="0">
                <a:solidFill>
                  <a:srgbClr val="333333"/>
                </a:solidFill>
              </a:rPr>
              <a:t>skilt på båten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fiskestang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rød sweater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fisk</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57</a:t>
            </a:fld>
            <a:endParaRPr lang="de-DE" altLang="de-DE">
              <a:latin typeface="+mn-lt"/>
              <a:cs typeface="+mn-cs"/>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ikke vist</a:t>
            </a:r>
            <a:endParaRPr lang="de-DE" altLang="de-DE" sz="1800" b="1" dirty="0">
              <a:latin typeface="+mn-lt"/>
              <a:cs typeface="+mn-c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58</a:t>
            </a:fld>
            <a:endParaRPr lang="de-DE" altLang="de-DE">
              <a:latin typeface="+mn-lt"/>
              <a:cs typeface="+mn-cs"/>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Brainstorming</a:t>
            </a:r>
          </a:p>
        </p:txBody>
      </p:sp>
      <p:sp>
        <p:nvSpPr>
          <p:cNvPr id="135171" name="Rectangle 3"/>
          <p:cNvSpPr>
            <a:spLocks noGrp="1" noChangeArrowheads="1"/>
          </p:cNvSpPr>
          <p:nvPr>
            <p:ph idx="1"/>
          </p:nvPr>
        </p:nvSpPr>
        <p:spPr/>
        <p:txBody>
          <a:bodyPr>
            <a:noAutofit/>
          </a:bodyPr>
          <a:lstStyle/>
          <a:p>
            <a:r>
              <a:rPr lang="de-DE" altLang="de-DE" sz="2400" dirty="0">
                <a:solidFill>
                  <a:srgbClr val="333333"/>
                </a:solidFill>
              </a:rPr>
              <a:t>Hva ser man vanligvis i et veikryss?</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59</a:t>
            </a:fld>
            <a:endParaRPr lang="de-DE" altLang="de-DE">
              <a:latin typeface="+mn-lt"/>
              <a:cs typeface="+mn-cs"/>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altLang="de-DE" sz="3600">
                <a:solidFill>
                  <a:srgbClr val="004992"/>
                </a:solidFill>
                <a:latin typeface="+mn-lt"/>
                <a:ea typeface="+mn-ea"/>
                <a:cs typeface="+mn-cs"/>
              </a:rPr>
              <a:t>Veikryss</a:t>
            </a:r>
            <a:br>
              <a:rPr lang="nb-NO" altLang="de-DE" sz="3600">
                <a:solidFill>
                  <a:srgbClr val="004992"/>
                </a:solidFill>
                <a:latin typeface="+mn-lt"/>
                <a:ea typeface="+mn-ea"/>
                <a:cs typeface="+mn-cs"/>
              </a:rPr>
            </a:br>
            <a:r>
              <a:rPr lang="nb-NO" altLang="de-DE">
                <a:solidFill>
                  <a:srgbClr val="004992"/>
                </a:solidFill>
                <a:latin typeface="+mn-lt"/>
                <a:ea typeface="+mn-ea"/>
                <a:cs typeface="+mn-cs"/>
              </a:rPr>
              <a:t>Hva så du på bildet? Hvor sikker er du?</a:t>
            </a:r>
            <a:endParaRPr lang="de-DE" altLang="de-DE" dirty="0">
              <a:solidFill>
                <a:srgbClr val="004992"/>
              </a:solidFill>
              <a:latin typeface="+mn-lt"/>
              <a:ea typeface="+mn-ea"/>
              <a:cs typeface="+mn-cs"/>
            </a:endParaRPr>
          </a:p>
        </p:txBody>
      </p:sp>
      <p:sp>
        <p:nvSpPr>
          <p:cNvPr id="13721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biler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politimann</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rPr>
              <a:t>barn</a:t>
            </a:r>
            <a:r>
              <a:rPr lang="de-DE" altLang="de-DE" sz="2400" dirty="0">
                <a:solidFill>
                  <a:srgbClr val="333333"/>
                </a:solidFill>
              </a:rPr>
              <a:t> på sykkel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eldre kvinne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grønt trafikklys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fotgjengerovergang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stoppskilt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byens skyline</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60</a:t>
            </a:fld>
            <a:endParaRPr lang="de-DE" altLang="de-DE">
              <a:latin typeface="+mn-lt"/>
              <a:cs typeface="+mn-cs"/>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Veikryss</a:t>
            </a:r>
          </a:p>
        </p:txBody>
      </p:sp>
      <p:sp>
        <p:nvSpPr>
          <p:cNvPr id="13926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biler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politimann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barn på sykkel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eldre kvinne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grønt trafikklys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fotgjengerovergang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stoppskilt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byens skyline</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61</a:t>
            </a:fld>
            <a:endParaRPr lang="de-DE" altLang="de-DE">
              <a:latin typeface="+mn-lt"/>
              <a:cs typeface="+mn-cs"/>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ikke vist</a:t>
            </a:r>
            <a:endParaRPr lang="de-DE" altLang="de-DE" sz="1800" b="1" dirty="0">
              <a:latin typeface="+mn-lt"/>
              <a:cs typeface="+mn-cs"/>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62</a:t>
            </a:fld>
            <a:endParaRPr lang="de-DE" altLang="de-DE">
              <a:latin typeface="+mn-lt"/>
              <a:cs typeface="+mn-cs"/>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Brainstorming</a:t>
            </a:r>
          </a:p>
        </p:txBody>
      </p:sp>
      <p:sp>
        <p:nvSpPr>
          <p:cNvPr id="143363" name="Rectangle 3"/>
          <p:cNvSpPr>
            <a:spLocks noGrp="1" noChangeArrowheads="1"/>
          </p:cNvSpPr>
          <p:nvPr>
            <p:ph idx="1"/>
          </p:nvPr>
        </p:nvSpPr>
        <p:spPr/>
        <p:txBody>
          <a:bodyPr>
            <a:noAutofit/>
          </a:bodyPr>
          <a:lstStyle/>
          <a:p>
            <a:r>
              <a:rPr lang="de-DE" altLang="de-DE" sz="2400" dirty="0">
                <a:solidFill>
                  <a:srgbClr val="333333"/>
                </a:solidFill>
              </a:rPr>
              <a:t>Hva ser man vanligvis på en lekeplass?</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63</a:t>
            </a:fld>
            <a:endParaRPr lang="de-DE" altLang="de-DE">
              <a:latin typeface="+mn-lt"/>
              <a:cs typeface="+mn-cs"/>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altLang="de-DE" sz="3600">
                <a:solidFill>
                  <a:srgbClr val="004992"/>
                </a:solidFill>
                <a:latin typeface="+mn-lt"/>
                <a:ea typeface="+mn-ea"/>
                <a:cs typeface="+mn-cs"/>
              </a:rPr>
              <a:t>Lekeplass</a:t>
            </a:r>
            <a:br>
              <a:rPr lang="nb-NO" altLang="de-DE" sz="3600">
                <a:solidFill>
                  <a:srgbClr val="004992"/>
                </a:solidFill>
                <a:latin typeface="+mn-lt"/>
                <a:ea typeface="+mn-ea"/>
                <a:cs typeface="+mn-cs"/>
              </a:rPr>
            </a:br>
            <a:r>
              <a:rPr lang="nb-NO" altLang="de-DE">
                <a:solidFill>
                  <a:srgbClr val="004992"/>
                </a:solidFill>
                <a:latin typeface="+mn-lt"/>
                <a:ea typeface="+mn-ea"/>
                <a:cs typeface="+mn-cs"/>
              </a:rPr>
              <a:t>Hva så du på bildet? Hvor sikker er du?</a:t>
            </a:r>
            <a:endParaRPr lang="de-DE" altLang="de-DE" dirty="0">
              <a:solidFill>
                <a:srgbClr val="004992"/>
              </a:solidFill>
              <a:latin typeface="+mn-lt"/>
              <a:ea typeface="+mn-ea"/>
              <a:cs typeface="+mn-cs"/>
            </a:endParaRPr>
          </a:p>
        </p:txBody>
      </p:sp>
      <p:sp>
        <p:nvSpPr>
          <p:cNvPr id="14541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sklie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karusell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drage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skateboard</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ball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trær</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huske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leker</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sandkasse</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64</a:t>
            </a:fld>
            <a:endParaRPr lang="de-DE" altLang="de-DE">
              <a:latin typeface="+mn-lt"/>
              <a:cs typeface="+mn-cs"/>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Lekeplass</a:t>
            </a:r>
          </a:p>
        </p:txBody>
      </p:sp>
      <p:sp>
        <p:nvSpPr>
          <p:cNvPr id="14745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rPr>
              <a:t>sklie</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rPr>
              <a:t>karusell</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rPr>
              <a:t>drage</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rPr>
              <a:t>skateboard</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rPr>
              <a:t>ball</a:t>
            </a: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rPr>
              <a:t>trær</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000" dirty="0" err="1">
                <a:solidFill>
                  <a:srgbClr val="004992"/>
                </a:solidFill>
              </a:rPr>
              <a:t>huske</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rPr>
              <a:t>leker</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rPr>
              <a:t>sandkasse</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65</a:t>
            </a:fld>
            <a:endParaRPr lang="de-DE" altLang="de-DE">
              <a:latin typeface="+mn-lt"/>
              <a:cs typeface="+mn-cs"/>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ikke vist</a:t>
            </a:r>
            <a:endParaRPr lang="de-DE" altLang="de-DE" sz="1800" b="1" dirty="0">
              <a:latin typeface="+mn-lt"/>
              <a:cs typeface="+mn-cs"/>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66</a:t>
            </a:fld>
            <a:endParaRPr lang="de-DE" altLang="de-DE">
              <a:latin typeface="+mn-lt"/>
              <a:cs typeface="+mn-cs"/>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altLang="de-DE" sz="3600">
                <a:solidFill>
                  <a:srgbClr val="004992"/>
                </a:solidFill>
                <a:latin typeface="+mn-lt"/>
                <a:ea typeface="+mn-ea"/>
                <a:cs typeface="+mn-cs"/>
              </a:rPr>
              <a:t>Bryllup</a:t>
            </a:r>
            <a:br>
              <a:rPr lang="nb-NO" altLang="de-DE" sz="3600">
                <a:solidFill>
                  <a:srgbClr val="004992"/>
                </a:solidFill>
                <a:latin typeface="+mn-lt"/>
                <a:ea typeface="+mn-ea"/>
                <a:cs typeface="+mn-cs"/>
              </a:rPr>
            </a:br>
            <a:r>
              <a:rPr lang="nb-NO" altLang="de-DE">
                <a:solidFill>
                  <a:srgbClr val="004992"/>
                </a:solidFill>
                <a:latin typeface="+mn-lt"/>
                <a:ea typeface="+mn-ea"/>
                <a:cs typeface="+mn-cs"/>
              </a:rPr>
              <a:t>Hva ble ikke vist? Hvor sikker er du??</a:t>
            </a:r>
            <a:endParaRPr lang="de-DE" altLang="de-DE">
              <a:solidFill>
                <a:srgbClr val="004992"/>
              </a:solidFill>
              <a:latin typeface="+mn-lt"/>
              <a:ea typeface="+mn-ea"/>
              <a:cs typeface="+mn-cs"/>
            </a:endParaRPr>
          </a:p>
        </p:txBody>
      </p:sp>
      <p:sp>
        <p:nvSpPr>
          <p:cNvPr id="15155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kirkevinduer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forlover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brudeslør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jente med blomster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benker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dør</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67</a:t>
            </a:fld>
            <a:endParaRPr lang="de-DE" altLang="de-DE">
              <a:latin typeface="+mn-lt"/>
              <a:cs typeface="+mn-cs"/>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Bryllup</a:t>
            </a:r>
          </a:p>
        </p:txBody>
      </p:sp>
      <p:sp>
        <p:nvSpPr>
          <p:cNvPr id="15360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kirkevinduer</a:t>
            </a:r>
          </a:p>
          <a:p>
            <a:pPr marL="342900" indent="-342900" eaLnBrk="1" hangingPunct="1">
              <a:lnSpc>
                <a:spcPct val="100000"/>
              </a:lnSpc>
              <a:spcBef>
                <a:spcPts val="1200"/>
              </a:spcBef>
              <a:buClr>
                <a:srgbClr val="004992"/>
              </a:buClr>
              <a:buFont typeface="WingDings"/>
              <a:buChar char=""/>
            </a:pPr>
            <a:r>
              <a:rPr lang="de-DE" altLang="de-DE" sz="2400">
                <a:solidFill>
                  <a:srgbClr val="004992"/>
                </a:solidFill>
              </a:rPr>
              <a:t>forlover</a:t>
            </a:r>
          </a:p>
          <a:p>
            <a:pPr marL="342900" indent="-342900" eaLnBrk="1" hangingPunct="1">
              <a:lnSpc>
                <a:spcPct val="100000"/>
              </a:lnSpc>
              <a:spcBef>
                <a:spcPts val="1200"/>
              </a:spcBef>
              <a:buClr>
                <a:srgbClr val="004992"/>
              </a:buClr>
              <a:buFont typeface="WingDings"/>
              <a:buChar char=""/>
            </a:pPr>
            <a:r>
              <a:rPr lang="de-DE" altLang="de-DE" sz="2400">
                <a:solidFill>
                  <a:srgbClr val="004992"/>
                </a:solidFill>
              </a:rPr>
              <a:t>brudeslør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jente med blomster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benker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dør</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68</a:t>
            </a:fld>
            <a:endParaRPr lang="de-DE" altLang="de-DE">
              <a:latin typeface="+mn-lt"/>
              <a:cs typeface="+mn-cs"/>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ikke vist</a:t>
            </a:r>
            <a:endParaRPr lang="de-DE" altLang="de-DE" sz="1800" b="1" dirty="0">
              <a:latin typeface="+mn-lt"/>
              <a:cs typeface="+mn-cs"/>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69</a:t>
            </a:fld>
            <a:endParaRPr lang="de-DE" altLang="de-DE">
              <a:latin typeface="+mn-lt"/>
              <a:cs typeface="+mn-cs"/>
            </a:endParaRPr>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altLang="de-DE" sz="3600">
                <a:solidFill>
                  <a:srgbClr val="004992"/>
                </a:solidFill>
                <a:latin typeface="+mn-lt"/>
                <a:ea typeface="+mn-ea"/>
                <a:cs typeface="+mn-cs"/>
              </a:rPr>
              <a:t>Fotball</a:t>
            </a:r>
            <a:br>
              <a:rPr lang="nb-NO" altLang="de-DE" sz="3600">
                <a:solidFill>
                  <a:srgbClr val="004992"/>
                </a:solidFill>
                <a:latin typeface="+mn-lt"/>
                <a:ea typeface="+mn-ea"/>
                <a:cs typeface="+mn-cs"/>
              </a:rPr>
            </a:br>
            <a:r>
              <a:rPr lang="nb-NO" altLang="de-DE">
                <a:solidFill>
                  <a:srgbClr val="004992"/>
                </a:solidFill>
                <a:latin typeface="+mn-lt"/>
                <a:ea typeface="+mn-ea"/>
                <a:cs typeface="+mn-cs"/>
              </a:rPr>
              <a:t>Hva ble ikke vist? Hvor sikker er du??</a:t>
            </a:r>
            <a:endParaRPr lang="de-DE" altLang="de-DE">
              <a:solidFill>
                <a:srgbClr val="004992"/>
              </a:solidFill>
              <a:latin typeface="+mn-lt"/>
              <a:ea typeface="+mn-ea"/>
              <a:cs typeface="+mn-cs"/>
            </a:endParaRPr>
          </a:p>
        </p:txBody>
      </p:sp>
      <p:sp>
        <p:nvSpPr>
          <p:cNvPr id="15769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måltavle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mål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sidelinjer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spiller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fotball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supportere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reklame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flagg</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70</a:t>
            </a:fld>
            <a:endParaRPr lang="de-DE" altLang="de-DE">
              <a:latin typeface="+mn-lt"/>
              <a:cs typeface="+mn-cs"/>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Fotball</a:t>
            </a:r>
          </a:p>
        </p:txBody>
      </p:sp>
      <p:sp>
        <p:nvSpPr>
          <p:cNvPr id="15974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måltavle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mål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sidelinjer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spiller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fotball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supportere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reklame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flagg</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71</a:t>
            </a:fld>
            <a:endParaRPr lang="de-DE" altLang="de-DE">
              <a:latin typeface="+mn-lt"/>
              <a:cs typeface="+mn-cs"/>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ikke vist</a:t>
            </a:r>
            <a:endParaRPr lang="de-DE" altLang="de-DE" sz="1800" b="1" dirty="0">
              <a:latin typeface="+mn-lt"/>
              <a:cs typeface="+mn-cs"/>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72</a:t>
            </a:fld>
            <a:endParaRPr lang="de-DE" altLang="de-DE">
              <a:latin typeface="+mn-lt"/>
              <a:cs typeface="+mn-cs"/>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altLang="de-DE" sz="3600">
                <a:solidFill>
                  <a:srgbClr val="004992"/>
                </a:solidFill>
                <a:latin typeface="+mn-lt"/>
                <a:ea typeface="+mn-ea"/>
                <a:cs typeface="+mn-cs"/>
              </a:rPr>
              <a:t>På månen</a:t>
            </a:r>
            <a:br>
              <a:rPr lang="nb-NO" altLang="de-DE" sz="3600">
                <a:solidFill>
                  <a:srgbClr val="004992"/>
                </a:solidFill>
                <a:latin typeface="+mn-lt"/>
                <a:ea typeface="+mn-ea"/>
                <a:cs typeface="+mn-cs"/>
              </a:rPr>
            </a:br>
            <a:r>
              <a:rPr lang="nb-NO" altLang="de-DE">
                <a:solidFill>
                  <a:srgbClr val="004992"/>
                </a:solidFill>
                <a:latin typeface="+mn-lt"/>
                <a:ea typeface="+mn-ea"/>
                <a:cs typeface="+mn-cs"/>
              </a:rPr>
              <a:t>Hva ble ikke vist? Hvor sikker er du??</a:t>
            </a:r>
            <a:endParaRPr lang="de-DE" altLang="de-DE">
              <a:solidFill>
                <a:srgbClr val="004992"/>
              </a:solidFill>
              <a:latin typeface="+mn-lt"/>
              <a:ea typeface="+mn-ea"/>
              <a:cs typeface="+mn-cs"/>
            </a:endParaRPr>
          </a:p>
        </p:txBody>
      </p:sp>
      <p:sp>
        <p:nvSpPr>
          <p:cNvPr id="16384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støtte for raketten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oksygentank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hjelm</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månekrater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rakettdyse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planet formet som en</a:t>
            </a:r>
            <a:br>
              <a:rPr lang="de-DE" altLang="de-DE" sz="2400" dirty="0">
                <a:solidFill>
                  <a:srgbClr val="333333"/>
                </a:solidFill>
              </a:rPr>
            </a:br>
            <a:r>
              <a:rPr lang="de-DE" altLang="de-DE" sz="2400" dirty="0">
                <a:solidFill>
                  <a:srgbClr val="333333"/>
                </a:solidFill>
              </a:rPr>
              <a:t>halvmåne i bakgrunnen</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73</a:t>
            </a:fld>
            <a:endParaRPr lang="de-DE" altLang="de-DE">
              <a:latin typeface="+mn-lt"/>
              <a:cs typeface="+mn-cs"/>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latin typeface="+mn-lt"/>
                <a:ea typeface="+mn-ea"/>
                <a:cs typeface="+mn-cs"/>
              </a:rPr>
              <a:t>På månen</a:t>
            </a:r>
          </a:p>
        </p:txBody>
      </p:sp>
      <p:sp>
        <p:nvSpPr>
          <p:cNvPr id="16589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støtte for raketten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oksygentank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hjelm</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månekrater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rakettdyse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planet formet som en</a:t>
            </a:r>
            <a:br>
              <a:rPr lang="de-DE" altLang="de-DE" sz="2400" dirty="0">
                <a:solidFill>
                  <a:srgbClr val="333333"/>
                </a:solidFill>
              </a:rPr>
            </a:br>
            <a:r>
              <a:rPr lang="de-DE" altLang="de-DE" sz="2400" dirty="0">
                <a:solidFill>
                  <a:srgbClr val="333333"/>
                </a:solidFill>
              </a:rPr>
              <a:t>halvmåne i bakgrunnen</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74</a:t>
            </a:fld>
            <a:endParaRPr lang="de-DE" altLang="de-DE">
              <a:latin typeface="+mn-lt"/>
              <a:cs typeface="+mn-cs"/>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ikke vist</a:t>
            </a:r>
            <a:endParaRPr lang="de-DE" altLang="de-DE" sz="1800" b="1" dirty="0">
              <a:latin typeface="+mn-lt"/>
              <a:cs typeface="+mn-cs"/>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75</a:t>
            </a:fld>
            <a:endParaRPr lang="de-DE" altLang="de-DE">
              <a:latin typeface="+mn-lt"/>
              <a:cs typeface="+mn-cs"/>
            </a:endParaRPr>
          </a:p>
        </p:txBody>
      </p:sp>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altLang="de-DE" sz="3600">
                <a:solidFill>
                  <a:srgbClr val="004992"/>
                </a:solidFill>
                <a:latin typeface="+mn-lt"/>
                <a:ea typeface="+mn-ea"/>
                <a:cs typeface="+mn-cs"/>
              </a:rPr>
              <a:t>Redningsarbeid</a:t>
            </a:r>
            <a:br>
              <a:rPr lang="nb-NO" altLang="de-DE" sz="3600">
                <a:solidFill>
                  <a:srgbClr val="004992"/>
                </a:solidFill>
                <a:latin typeface="+mn-lt"/>
                <a:ea typeface="+mn-ea"/>
                <a:cs typeface="+mn-cs"/>
              </a:rPr>
            </a:br>
            <a:r>
              <a:rPr lang="nb-NO" altLang="de-DE">
                <a:solidFill>
                  <a:srgbClr val="004992"/>
                </a:solidFill>
                <a:latin typeface="+mn-lt"/>
                <a:ea typeface="+mn-ea"/>
                <a:cs typeface="+mn-cs"/>
              </a:rPr>
              <a:t>Hva ble ikke vist? Hvor sikker er du??</a:t>
            </a:r>
            <a:endParaRPr lang="de-DE" altLang="de-DE">
              <a:solidFill>
                <a:srgbClr val="004992"/>
              </a:solidFill>
              <a:latin typeface="+mn-lt"/>
              <a:ea typeface="+mn-ea"/>
              <a:cs typeface="+mn-cs"/>
            </a:endParaRPr>
          </a:p>
        </p:txBody>
      </p:sp>
      <p:sp>
        <p:nvSpPr>
          <p:cNvPr id="17613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helikopter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gummibåt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dykker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kantret båt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båre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livbøye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pilot</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76</a:t>
            </a:fld>
            <a:endParaRPr lang="de-DE" altLang="de-DE">
              <a:latin typeface="+mn-lt"/>
              <a:cs typeface="+mn-cs"/>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Redningsarbeid</a:t>
            </a:r>
          </a:p>
        </p:txBody>
      </p:sp>
      <p:sp>
        <p:nvSpPr>
          <p:cNvPr id="17817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helikopter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gummibåt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dykker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kantret båt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båre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livbøye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pilot</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77</a:t>
            </a:fld>
            <a:endParaRPr lang="de-DE" altLang="de-DE">
              <a:latin typeface="+mn-lt"/>
              <a:cs typeface="+mn-cs"/>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ikke vist</a:t>
            </a:r>
            <a:endParaRPr lang="de-DE" altLang="de-DE" sz="1800" b="1" dirty="0">
              <a:latin typeface="+mn-lt"/>
              <a:cs typeface="+mn-cs"/>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8" name="Rectangle 4"/>
          <p:cNvSpPr>
            <a:spLocks noChangeArrowheads="1"/>
          </p:cNvSpPr>
          <p:nvPr/>
        </p:nvSpPr>
        <p:spPr bwMode="auto">
          <a:xfrm>
            <a:off x="8691180" y="5516563"/>
            <a:ext cx="294716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a:solidFill>
                  <a:srgbClr val="333333"/>
                </a:solidFill>
                <a:latin typeface="+mn-lt"/>
                <a:cs typeface="+mn-cs"/>
              </a:rPr>
              <a:t>© geobra Brandstätter </a:t>
            </a: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78</a:t>
            </a:fld>
            <a:endParaRPr lang="de-DE" altLang="de-DE">
              <a:latin typeface="+mn-lt"/>
              <a:cs typeface="+mn-cs"/>
            </a:endParaRPr>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Brainstorming</a:t>
            </a:r>
          </a:p>
        </p:txBody>
      </p:sp>
      <p:sp>
        <p:nvSpPr>
          <p:cNvPr id="182275" name="Rectangle 3"/>
          <p:cNvSpPr>
            <a:spLocks noGrp="1" noChangeArrowheads="1"/>
          </p:cNvSpPr>
          <p:nvPr>
            <p:ph idx="1"/>
          </p:nvPr>
        </p:nvSpPr>
        <p:spPr/>
        <p:txBody>
          <a:bodyPr>
            <a:noAutofit/>
          </a:bodyPr>
          <a:lstStyle/>
          <a:p>
            <a:r>
              <a:rPr lang="de-DE" altLang="de-DE" sz="2400" dirty="0">
                <a:solidFill>
                  <a:srgbClr val="333333"/>
                </a:solidFill>
              </a:rPr>
              <a:t>Hva ser man vanligvis på en byggeplass?</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79</a:t>
            </a:fld>
            <a:endParaRPr lang="de-DE" altLang="de-DE">
              <a:latin typeface="+mn-lt"/>
              <a:cs typeface="+mn-cs"/>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altLang="de-DE" sz="3600" dirty="0">
                <a:solidFill>
                  <a:srgbClr val="004992"/>
                </a:solidFill>
                <a:latin typeface="+mn-lt"/>
                <a:ea typeface="+mn-ea"/>
                <a:cs typeface="+mn-cs"/>
              </a:rPr>
              <a:t>Veiarbeid</a:t>
            </a:r>
            <a:br>
              <a:rPr lang="nb-NO" altLang="de-DE" sz="3600" dirty="0">
                <a:solidFill>
                  <a:srgbClr val="004992"/>
                </a:solidFill>
                <a:latin typeface="+mn-lt"/>
                <a:ea typeface="+mn-ea"/>
                <a:cs typeface="+mn-cs"/>
              </a:rPr>
            </a:br>
            <a:r>
              <a:rPr lang="nb-NO" altLang="de-DE" dirty="0">
                <a:solidFill>
                  <a:srgbClr val="004992"/>
                </a:solidFill>
                <a:latin typeface="+mn-lt"/>
                <a:ea typeface="+mn-ea"/>
                <a:cs typeface="+mn-cs"/>
              </a:rPr>
              <a:t>Hva så du på bildet? Hvor sikker er du?</a:t>
            </a:r>
            <a:endParaRPr lang="de-DE" altLang="de-DE" dirty="0">
              <a:solidFill>
                <a:srgbClr val="004992"/>
              </a:solidFill>
              <a:latin typeface="+mn-lt"/>
              <a:ea typeface="+mn-ea"/>
              <a:cs typeface="+mn-cs"/>
            </a:endParaRPr>
          </a:p>
        </p:txBody>
      </p:sp>
      <p:sp>
        <p:nvSpPr>
          <p:cNvPr id="18432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rør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trillebår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sperringer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gravemaskin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trykkluftsbor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spade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stoppskilt</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80</a:t>
            </a:fld>
            <a:endParaRPr lang="de-DE" altLang="de-DE">
              <a:latin typeface="+mn-lt"/>
              <a:cs typeface="+mn-cs"/>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Veiarbeid</a:t>
            </a:r>
          </a:p>
        </p:txBody>
      </p:sp>
      <p:sp>
        <p:nvSpPr>
          <p:cNvPr id="186373" name="Rectangle 9"/>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rør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trillebår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sperringer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gravemaskin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trykkluftsbor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spade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stoppskilt</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81</a:t>
            </a:fld>
            <a:endParaRPr lang="de-DE" altLang="de-DE">
              <a:latin typeface="+mn-lt"/>
              <a:cs typeface="+mn-cs"/>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ikke vist</a:t>
            </a:r>
            <a:endParaRPr lang="de-DE" altLang="de-DE" sz="1800" b="1" dirty="0">
              <a:latin typeface="+mn-lt"/>
              <a:cs typeface="+mn-cs"/>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Overføring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til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virkelige</a:t>
            </a:r>
            <a:r>
              <a:rPr lang="en-US" sz="3600" dirty="0">
                <a:solidFill>
                  <a:srgbClr val="004992"/>
                </a:solidFill>
                <a:latin typeface="+mn-lt"/>
                <a:ea typeface="+mn-ea"/>
                <a:cs typeface="+mn-cs"/>
              </a:rPr>
              <a:t> liv</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b="1" dirty="0" err="1">
                <a:solidFill>
                  <a:srgbClr val="333333"/>
                </a:solidFill>
              </a:rPr>
              <a:t>Læringsmål</a:t>
            </a:r>
            <a:r>
              <a:rPr lang="en-US" altLang="de-DE"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n-US" altLang="de-DE" sz="2400" dirty="0" err="1">
                <a:solidFill>
                  <a:srgbClr val="004992"/>
                </a:solidFill>
              </a:rPr>
              <a:t>Hukommelsen</a:t>
            </a:r>
            <a:r>
              <a:rPr lang="en-US" altLang="de-DE" sz="2400" dirty="0">
                <a:solidFill>
                  <a:srgbClr val="004992"/>
                </a:solidFill>
              </a:rPr>
              <a:t> </a:t>
            </a:r>
            <a:r>
              <a:rPr lang="en-US" altLang="de-DE" sz="2400" dirty="0" err="1">
                <a:solidFill>
                  <a:srgbClr val="004992"/>
                </a:solidFill>
              </a:rPr>
              <a:t>vår</a:t>
            </a:r>
            <a:r>
              <a:rPr lang="en-US" altLang="de-DE" sz="2400" dirty="0">
                <a:solidFill>
                  <a:srgbClr val="004992"/>
                </a:solidFill>
              </a:rPr>
              <a:t> </a:t>
            </a:r>
            <a:r>
              <a:rPr lang="en-US" altLang="de-DE" sz="2400" dirty="0" err="1">
                <a:solidFill>
                  <a:srgbClr val="004992"/>
                </a:solidFill>
              </a:rPr>
              <a:t>kan</a:t>
            </a:r>
            <a:r>
              <a:rPr lang="en-US" altLang="de-DE" sz="2400" dirty="0">
                <a:solidFill>
                  <a:srgbClr val="004992"/>
                </a:solidFill>
              </a:rPr>
              <a:t> </a:t>
            </a:r>
            <a:r>
              <a:rPr lang="en-US" altLang="de-DE" sz="2400" dirty="0" err="1">
                <a:solidFill>
                  <a:srgbClr val="004992"/>
                </a:solidFill>
              </a:rPr>
              <a:t>spille</a:t>
            </a:r>
            <a:r>
              <a:rPr lang="en-US" altLang="de-DE" sz="2400" dirty="0">
                <a:solidFill>
                  <a:srgbClr val="004992"/>
                </a:solidFill>
              </a:rPr>
              <a:t> </a:t>
            </a:r>
            <a:r>
              <a:rPr lang="en-US" altLang="de-DE" sz="2400" dirty="0" err="1">
                <a:solidFill>
                  <a:srgbClr val="004992"/>
                </a:solidFill>
              </a:rPr>
              <a:t>oss</a:t>
            </a:r>
            <a:r>
              <a:rPr lang="en-US" altLang="de-DE" sz="2400" dirty="0">
                <a:solidFill>
                  <a:srgbClr val="004992"/>
                </a:solidFill>
              </a:rPr>
              <a:t> et puss!</a:t>
            </a:r>
            <a:br>
              <a:rPr lang="en-US" altLang="de-DE" sz="2400" dirty="0">
                <a:solidFill>
                  <a:srgbClr val="004992"/>
                </a:solidFill>
              </a:rPr>
            </a:br>
            <a:r>
              <a:rPr lang="en-US" altLang="de-DE" sz="2400" dirty="0" err="1">
                <a:solidFill>
                  <a:srgbClr val="333333"/>
                </a:solidFill>
              </a:rPr>
              <a:t>Spesielt</a:t>
            </a:r>
            <a:r>
              <a:rPr lang="en-US" altLang="de-DE" sz="2400" dirty="0">
                <a:solidFill>
                  <a:srgbClr val="333333"/>
                </a:solidFill>
              </a:rPr>
              <a:t> for </a:t>
            </a:r>
            <a:r>
              <a:rPr lang="en-US" altLang="de-DE" sz="2400" dirty="0" err="1">
                <a:solidFill>
                  <a:srgbClr val="333333"/>
                </a:solidFill>
              </a:rPr>
              <a:t>viktige</a:t>
            </a:r>
            <a:r>
              <a:rPr lang="en-US" altLang="de-DE" sz="2400" dirty="0">
                <a:solidFill>
                  <a:srgbClr val="333333"/>
                </a:solidFill>
              </a:rPr>
              <a:t> </a:t>
            </a:r>
            <a:r>
              <a:rPr lang="en-US" altLang="de-DE" sz="2400" dirty="0" err="1">
                <a:solidFill>
                  <a:srgbClr val="333333"/>
                </a:solidFill>
              </a:rPr>
              <a:t>hendelser</a:t>
            </a:r>
            <a:r>
              <a:rPr lang="en-US" altLang="de-DE" sz="2400" dirty="0">
                <a:solidFill>
                  <a:srgbClr val="333333"/>
                </a:solidFill>
              </a:rPr>
              <a:t> (</a:t>
            </a:r>
            <a:r>
              <a:rPr lang="en-US" altLang="de-DE" sz="2400" dirty="0" err="1">
                <a:solidFill>
                  <a:srgbClr val="333333"/>
                </a:solidFill>
              </a:rPr>
              <a:t>krangler</a:t>
            </a:r>
            <a:r>
              <a:rPr lang="en-US" altLang="de-DE" sz="2400" dirty="0">
                <a:solidFill>
                  <a:srgbClr val="333333"/>
                </a:solidFill>
              </a:rPr>
              <a:t>, </a:t>
            </a:r>
            <a:r>
              <a:rPr lang="en-US" altLang="de-DE" sz="2400" dirty="0" err="1">
                <a:solidFill>
                  <a:srgbClr val="333333"/>
                </a:solidFill>
              </a:rPr>
              <a:t>øyenvitnebeskrivelser</a:t>
            </a:r>
            <a:r>
              <a:rPr lang="en-US" altLang="de-DE" sz="2400" dirty="0">
                <a:solidFill>
                  <a:srgbClr val="333333"/>
                </a:solidFill>
              </a:rPr>
              <a:t> etc.), husk:</a:t>
            </a:r>
            <a:br>
              <a:rPr lang="en-US" altLang="de-DE" sz="2400" dirty="0">
                <a:solidFill>
                  <a:srgbClr val="333333"/>
                </a:solidFill>
              </a:rPr>
            </a:br>
            <a:r>
              <a:rPr lang="en-US" altLang="de-DE" sz="2400" dirty="0" err="1">
                <a:solidFill>
                  <a:srgbClr val="333333"/>
                </a:solidFill>
              </a:rPr>
              <a:t>Hvis</a:t>
            </a:r>
            <a:r>
              <a:rPr lang="en-US" altLang="de-DE" sz="2400" dirty="0">
                <a:solidFill>
                  <a:srgbClr val="333333"/>
                </a:solidFill>
              </a:rPr>
              <a:t> du </a:t>
            </a:r>
            <a:r>
              <a:rPr lang="en-US" altLang="de-DE" sz="2400" i="1" dirty="0" err="1">
                <a:solidFill>
                  <a:srgbClr val="333333"/>
                </a:solidFill>
              </a:rPr>
              <a:t>ikke</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a:t>
            </a:r>
            <a:r>
              <a:rPr lang="en-US" altLang="de-DE" sz="2400" dirty="0" err="1">
                <a:solidFill>
                  <a:srgbClr val="333333"/>
                </a:solidFill>
              </a:rPr>
              <a:t>huske</a:t>
            </a:r>
            <a:r>
              <a:rPr lang="en-US" altLang="de-DE" sz="2400" dirty="0">
                <a:solidFill>
                  <a:srgbClr val="333333"/>
                </a:solidFill>
              </a:rPr>
              <a:t> </a:t>
            </a:r>
            <a:r>
              <a:rPr lang="en-US" altLang="de-DE" sz="2400" i="1" dirty="0" err="1">
                <a:solidFill>
                  <a:srgbClr val="333333"/>
                </a:solidFill>
              </a:rPr>
              <a:t>livaktige</a:t>
            </a:r>
            <a:r>
              <a:rPr lang="en-US" altLang="de-DE" sz="2400" dirty="0">
                <a:solidFill>
                  <a:srgbClr val="333333"/>
                </a:solidFill>
              </a:rPr>
              <a:t> </a:t>
            </a:r>
            <a:r>
              <a:rPr lang="en-US" altLang="de-DE" sz="2400" dirty="0" err="1">
                <a:solidFill>
                  <a:srgbClr val="333333"/>
                </a:solidFill>
              </a:rPr>
              <a:t>detaljer</a:t>
            </a:r>
            <a:r>
              <a:rPr lang="en-US" altLang="de-DE" sz="2400" dirty="0">
                <a:solidFill>
                  <a:srgbClr val="333333"/>
                </a:solidFill>
              </a:rPr>
              <a:t> </a:t>
            </a:r>
            <a:r>
              <a:rPr lang="en-US" altLang="de-DE" sz="2400" dirty="0" err="1">
                <a:solidFill>
                  <a:srgbClr val="333333"/>
                </a:solidFill>
              </a:rPr>
              <a:t>fra</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hendelse</a:t>
            </a:r>
            <a:r>
              <a:rPr lang="en-US" altLang="de-DE" sz="2400" dirty="0">
                <a:solidFill>
                  <a:srgbClr val="333333"/>
                </a:solidFill>
              </a:rPr>
              <a:t>:</a:t>
            </a:r>
          </a:p>
          <a:p>
            <a:pPr marL="774827" lvl="3" indent="-342900" defTabSz="914400" fontAlgn="base">
              <a:lnSpc>
                <a:spcPct val="100000"/>
              </a:lnSpc>
              <a:spcBef>
                <a:spcPts val="1200"/>
              </a:spcBef>
              <a:buClr>
                <a:srgbClr val="333333"/>
              </a:buClr>
              <a:buFont typeface="WingDings"/>
              <a:buChar char=""/>
            </a:pPr>
            <a:r>
              <a:rPr lang="en-US" altLang="de-DE" sz="2400" dirty="0" err="1">
                <a:solidFill>
                  <a:srgbClr val="004992"/>
                </a:solidFill>
              </a:rPr>
              <a:t>Ikke</a:t>
            </a:r>
            <a:r>
              <a:rPr lang="en-US" altLang="de-DE" sz="2400" dirty="0">
                <a:solidFill>
                  <a:srgbClr val="004992"/>
                </a:solidFill>
              </a:rPr>
              <a:t> </a:t>
            </a:r>
            <a:r>
              <a:rPr lang="en-US" altLang="de-DE" sz="2400" dirty="0" err="1">
                <a:solidFill>
                  <a:srgbClr val="004992"/>
                </a:solidFill>
              </a:rPr>
              <a:t>vær</a:t>
            </a:r>
            <a:r>
              <a:rPr lang="en-US" altLang="de-DE" sz="2400" dirty="0">
                <a:solidFill>
                  <a:srgbClr val="004992"/>
                </a:solidFill>
              </a:rPr>
              <a:t> for </a:t>
            </a:r>
            <a:r>
              <a:rPr lang="en-US" altLang="de-DE" sz="2400" dirty="0" err="1">
                <a:solidFill>
                  <a:srgbClr val="004992"/>
                </a:solidFill>
              </a:rPr>
              <a:t>sikker</a:t>
            </a:r>
            <a:r>
              <a:rPr lang="en-US" altLang="de-DE" sz="2400" dirty="0">
                <a:solidFill>
                  <a:srgbClr val="004992"/>
                </a:solidFill>
              </a:rPr>
              <a:t> </a:t>
            </a:r>
            <a:r>
              <a:rPr lang="en-US" altLang="de-DE" sz="2400" dirty="0" err="1">
                <a:solidFill>
                  <a:srgbClr val="004992"/>
                </a:solidFill>
              </a:rPr>
              <a:t>på</a:t>
            </a:r>
            <a:r>
              <a:rPr lang="en-US" altLang="de-DE" sz="2400" dirty="0">
                <a:solidFill>
                  <a:srgbClr val="004992"/>
                </a:solidFill>
              </a:rPr>
              <a:t> at din </a:t>
            </a:r>
            <a:r>
              <a:rPr lang="en-US" altLang="de-DE" sz="2400" dirty="0" err="1">
                <a:solidFill>
                  <a:srgbClr val="004992"/>
                </a:solidFill>
              </a:rPr>
              <a:t>gjenkalling</a:t>
            </a:r>
            <a:r>
              <a:rPr lang="en-US" altLang="de-DE" sz="2400" dirty="0">
                <a:solidFill>
                  <a:srgbClr val="004992"/>
                </a:solidFill>
              </a:rPr>
              <a:t> </a:t>
            </a:r>
            <a:r>
              <a:rPr lang="en-US" altLang="de-DE" sz="2400" dirty="0" err="1">
                <a:solidFill>
                  <a:srgbClr val="004992"/>
                </a:solidFill>
              </a:rPr>
              <a:t>er</a:t>
            </a:r>
            <a:r>
              <a:rPr lang="en-US" altLang="de-DE" sz="2400" dirty="0">
                <a:solidFill>
                  <a:srgbClr val="004992"/>
                </a:solidFill>
              </a:rPr>
              <a:t> </a:t>
            </a:r>
            <a:r>
              <a:rPr lang="en-US" altLang="de-DE" sz="2400" dirty="0" err="1">
                <a:solidFill>
                  <a:srgbClr val="004992"/>
                </a:solidFill>
              </a:rPr>
              <a:t>sann</a:t>
            </a:r>
            <a:r>
              <a:rPr lang="en-US" altLang="de-DE" sz="24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82</a:t>
            </a:fld>
            <a:endParaRPr lang="de-DE" altLang="de-DE">
              <a:latin typeface="+mn-lt"/>
              <a:cs typeface="+mn-cs"/>
            </a:endParaRPr>
          </a:p>
        </p:txBody>
      </p:sp>
    </p:spTree>
    <p:extLst>
      <p:ext uri="{BB962C8B-B14F-4D97-AF65-F5344CB8AC3E}">
        <p14:creationId xmlns:p14="http://schemas.microsoft.com/office/powerpoint/2010/main" val="223393745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Overføring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til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virkelige</a:t>
            </a:r>
            <a:r>
              <a:rPr lang="en-US" sz="3600" dirty="0">
                <a:solidFill>
                  <a:srgbClr val="004992"/>
                </a:solidFill>
                <a:latin typeface="+mn-lt"/>
                <a:ea typeface="+mn-ea"/>
                <a:cs typeface="+mn-cs"/>
              </a:rPr>
              <a:t> liv</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b="1" dirty="0" err="1">
                <a:solidFill>
                  <a:srgbClr val="333333"/>
                </a:solidFill>
              </a:rPr>
              <a:t>Læringsmål</a:t>
            </a:r>
            <a:r>
              <a:rPr lang="en-US" altLang="de-DE"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n-US" altLang="de-DE" sz="2400" dirty="0" err="1">
                <a:solidFill>
                  <a:srgbClr val="004992"/>
                </a:solidFill>
              </a:rPr>
              <a:t>Hukommelsen</a:t>
            </a:r>
            <a:r>
              <a:rPr lang="en-US" altLang="de-DE" sz="2400" dirty="0">
                <a:solidFill>
                  <a:srgbClr val="004992"/>
                </a:solidFill>
              </a:rPr>
              <a:t> </a:t>
            </a:r>
            <a:r>
              <a:rPr lang="en-US" altLang="de-DE" sz="2400" dirty="0" err="1">
                <a:solidFill>
                  <a:srgbClr val="004992"/>
                </a:solidFill>
              </a:rPr>
              <a:t>vår</a:t>
            </a:r>
            <a:r>
              <a:rPr lang="en-US" altLang="de-DE" sz="2400" dirty="0">
                <a:solidFill>
                  <a:srgbClr val="004992"/>
                </a:solidFill>
              </a:rPr>
              <a:t> </a:t>
            </a:r>
            <a:r>
              <a:rPr lang="en-US" altLang="de-DE" sz="2400" dirty="0" err="1">
                <a:solidFill>
                  <a:srgbClr val="004992"/>
                </a:solidFill>
              </a:rPr>
              <a:t>kan</a:t>
            </a:r>
            <a:r>
              <a:rPr lang="en-US" altLang="de-DE" sz="2400" dirty="0">
                <a:solidFill>
                  <a:srgbClr val="004992"/>
                </a:solidFill>
              </a:rPr>
              <a:t> </a:t>
            </a:r>
            <a:r>
              <a:rPr lang="en-US" altLang="de-DE" sz="2400" dirty="0" err="1">
                <a:solidFill>
                  <a:srgbClr val="004992"/>
                </a:solidFill>
              </a:rPr>
              <a:t>spille</a:t>
            </a:r>
            <a:r>
              <a:rPr lang="en-US" altLang="de-DE" sz="2400" dirty="0">
                <a:solidFill>
                  <a:srgbClr val="004992"/>
                </a:solidFill>
              </a:rPr>
              <a:t> </a:t>
            </a:r>
            <a:r>
              <a:rPr lang="en-US" altLang="de-DE" sz="2400" dirty="0" err="1">
                <a:solidFill>
                  <a:srgbClr val="004992"/>
                </a:solidFill>
              </a:rPr>
              <a:t>oss</a:t>
            </a:r>
            <a:r>
              <a:rPr lang="en-US" altLang="de-DE" sz="2400" dirty="0">
                <a:solidFill>
                  <a:srgbClr val="004992"/>
                </a:solidFill>
              </a:rPr>
              <a:t> et puss!</a:t>
            </a:r>
            <a:br>
              <a:rPr lang="en-US" altLang="de-DE" sz="2400" dirty="0">
                <a:solidFill>
                  <a:srgbClr val="004992"/>
                </a:solidFill>
              </a:rPr>
            </a:br>
            <a:r>
              <a:rPr lang="en-US" altLang="de-DE" sz="2400" dirty="0" err="1">
                <a:solidFill>
                  <a:srgbClr val="333333"/>
                </a:solidFill>
              </a:rPr>
              <a:t>Spesielt</a:t>
            </a:r>
            <a:r>
              <a:rPr lang="en-US" altLang="de-DE" sz="2400" dirty="0">
                <a:solidFill>
                  <a:srgbClr val="333333"/>
                </a:solidFill>
              </a:rPr>
              <a:t> for </a:t>
            </a:r>
            <a:r>
              <a:rPr lang="en-US" altLang="de-DE" sz="2400" dirty="0" err="1">
                <a:solidFill>
                  <a:srgbClr val="333333"/>
                </a:solidFill>
              </a:rPr>
              <a:t>viktige</a:t>
            </a:r>
            <a:r>
              <a:rPr lang="en-US" altLang="de-DE" sz="2400" dirty="0">
                <a:solidFill>
                  <a:srgbClr val="333333"/>
                </a:solidFill>
              </a:rPr>
              <a:t> </a:t>
            </a:r>
            <a:r>
              <a:rPr lang="en-US" altLang="de-DE" sz="2400" dirty="0" err="1">
                <a:solidFill>
                  <a:srgbClr val="333333"/>
                </a:solidFill>
              </a:rPr>
              <a:t>hendelser</a:t>
            </a:r>
            <a:r>
              <a:rPr lang="en-US" altLang="de-DE" sz="2400" dirty="0">
                <a:solidFill>
                  <a:srgbClr val="333333"/>
                </a:solidFill>
              </a:rPr>
              <a:t> (</a:t>
            </a:r>
            <a:r>
              <a:rPr lang="en-US" altLang="de-DE" sz="2400" dirty="0" err="1">
                <a:solidFill>
                  <a:srgbClr val="333333"/>
                </a:solidFill>
              </a:rPr>
              <a:t>krangler</a:t>
            </a:r>
            <a:r>
              <a:rPr lang="en-US" altLang="de-DE" sz="2400" dirty="0">
                <a:solidFill>
                  <a:srgbClr val="333333"/>
                </a:solidFill>
              </a:rPr>
              <a:t>, </a:t>
            </a:r>
            <a:r>
              <a:rPr lang="en-US" altLang="de-DE" sz="2400" dirty="0" err="1">
                <a:solidFill>
                  <a:srgbClr val="333333"/>
                </a:solidFill>
              </a:rPr>
              <a:t>øyenvitnebeskrivelser</a:t>
            </a:r>
            <a:r>
              <a:rPr lang="en-US" altLang="de-DE" sz="2400" dirty="0">
                <a:solidFill>
                  <a:srgbClr val="333333"/>
                </a:solidFill>
              </a:rPr>
              <a:t> etc.), husk:</a:t>
            </a:r>
            <a:br>
              <a:rPr lang="en-US" altLang="de-DE" sz="2400" dirty="0">
                <a:solidFill>
                  <a:srgbClr val="333333"/>
                </a:solidFill>
              </a:rPr>
            </a:br>
            <a:r>
              <a:rPr lang="en-US" altLang="de-DE" sz="2400" dirty="0" err="1">
                <a:solidFill>
                  <a:srgbClr val="333333"/>
                </a:solidFill>
              </a:rPr>
              <a:t>Hvis</a:t>
            </a:r>
            <a:r>
              <a:rPr lang="en-US" altLang="de-DE" sz="2400" dirty="0">
                <a:solidFill>
                  <a:srgbClr val="333333"/>
                </a:solidFill>
              </a:rPr>
              <a:t> du </a:t>
            </a:r>
            <a:r>
              <a:rPr lang="en-US" altLang="de-DE" sz="2400" i="1" dirty="0" err="1">
                <a:solidFill>
                  <a:srgbClr val="333333"/>
                </a:solidFill>
              </a:rPr>
              <a:t>ikke</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a:t>
            </a:r>
            <a:r>
              <a:rPr lang="en-US" altLang="de-DE" sz="2400" dirty="0" err="1">
                <a:solidFill>
                  <a:srgbClr val="333333"/>
                </a:solidFill>
              </a:rPr>
              <a:t>huske</a:t>
            </a:r>
            <a:r>
              <a:rPr lang="en-US" altLang="de-DE" sz="2400" dirty="0">
                <a:solidFill>
                  <a:srgbClr val="333333"/>
                </a:solidFill>
              </a:rPr>
              <a:t> </a:t>
            </a:r>
            <a:r>
              <a:rPr lang="en-US" altLang="de-DE" sz="2400" i="1" dirty="0" err="1">
                <a:solidFill>
                  <a:srgbClr val="333333"/>
                </a:solidFill>
              </a:rPr>
              <a:t>livaktige</a:t>
            </a:r>
            <a:r>
              <a:rPr lang="en-US" altLang="de-DE" sz="2400" dirty="0">
                <a:solidFill>
                  <a:srgbClr val="333333"/>
                </a:solidFill>
              </a:rPr>
              <a:t> </a:t>
            </a:r>
            <a:r>
              <a:rPr lang="en-US" altLang="de-DE" sz="2400" dirty="0" err="1">
                <a:solidFill>
                  <a:srgbClr val="333333"/>
                </a:solidFill>
              </a:rPr>
              <a:t>detaljer</a:t>
            </a:r>
            <a:r>
              <a:rPr lang="en-US" altLang="de-DE" sz="2400" dirty="0">
                <a:solidFill>
                  <a:srgbClr val="333333"/>
                </a:solidFill>
              </a:rPr>
              <a:t> </a:t>
            </a:r>
            <a:r>
              <a:rPr lang="en-US" altLang="de-DE" sz="2400" dirty="0" err="1">
                <a:solidFill>
                  <a:srgbClr val="333333"/>
                </a:solidFill>
              </a:rPr>
              <a:t>fra</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hendelse</a:t>
            </a:r>
            <a:r>
              <a:rPr lang="en-US" altLang="de-DE" sz="2400" dirty="0">
                <a:solidFill>
                  <a:srgbClr val="333333"/>
                </a:solidFill>
              </a:rPr>
              <a:t>:</a:t>
            </a:r>
          </a:p>
          <a:p>
            <a:pPr marL="774827" lvl="3" indent="-342900" defTabSz="914400" fontAlgn="base">
              <a:lnSpc>
                <a:spcPct val="100000"/>
              </a:lnSpc>
              <a:spcBef>
                <a:spcPts val="1200"/>
              </a:spcBef>
              <a:buClr>
                <a:srgbClr val="333333"/>
              </a:buClr>
              <a:buFont typeface="WingDings"/>
              <a:buChar char=""/>
            </a:pPr>
            <a:r>
              <a:rPr lang="en-US" altLang="de-DE" sz="2400" dirty="0" err="1">
                <a:solidFill>
                  <a:srgbClr val="004992"/>
                </a:solidFill>
              </a:rPr>
              <a:t>Ikke</a:t>
            </a:r>
            <a:r>
              <a:rPr lang="en-US" altLang="de-DE" sz="2400" dirty="0">
                <a:solidFill>
                  <a:srgbClr val="004992"/>
                </a:solidFill>
              </a:rPr>
              <a:t> </a:t>
            </a:r>
            <a:r>
              <a:rPr lang="en-US" altLang="de-DE" sz="2400" dirty="0" err="1">
                <a:solidFill>
                  <a:srgbClr val="004992"/>
                </a:solidFill>
              </a:rPr>
              <a:t>vær</a:t>
            </a:r>
            <a:r>
              <a:rPr lang="en-US" altLang="de-DE" sz="2400" dirty="0">
                <a:solidFill>
                  <a:srgbClr val="004992"/>
                </a:solidFill>
              </a:rPr>
              <a:t> for </a:t>
            </a:r>
            <a:r>
              <a:rPr lang="en-US" altLang="de-DE" sz="2400" dirty="0" err="1">
                <a:solidFill>
                  <a:srgbClr val="004992"/>
                </a:solidFill>
              </a:rPr>
              <a:t>sikker</a:t>
            </a:r>
            <a:r>
              <a:rPr lang="en-US" altLang="de-DE" sz="2400" dirty="0">
                <a:solidFill>
                  <a:srgbClr val="004992"/>
                </a:solidFill>
              </a:rPr>
              <a:t> </a:t>
            </a:r>
            <a:r>
              <a:rPr lang="en-US" altLang="de-DE" sz="2400" dirty="0" err="1">
                <a:solidFill>
                  <a:srgbClr val="004992"/>
                </a:solidFill>
              </a:rPr>
              <a:t>på</a:t>
            </a:r>
            <a:r>
              <a:rPr lang="en-US" altLang="de-DE" sz="2400" dirty="0">
                <a:solidFill>
                  <a:srgbClr val="004992"/>
                </a:solidFill>
              </a:rPr>
              <a:t> at din </a:t>
            </a:r>
            <a:r>
              <a:rPr lang="en-US" altLang="de-DE" sz="2400" dirty="0" err="1">
                <a:solidFill>
                  <a:srgbClr val="004992"/>
                </a:solidFill>
              </a:rPr>
              <a:t>gjenkalling</a:t>
            </a:r>
            <a:r>
              <a:rPr lang="en-US" altLang="de-DE" sz="2400" dirty="0">
                <a:solidFill>
                  <a:srgbClr val="004992"/>
                </a:solidFill>
              </a:rPr>
              <a:t> </a:t>
            </a:r>
            <a:r>
              <a:rPr lang="en-US" altLang="de-DE" sz="2400" dirty="0" err="1">
                <a:solidFill>
                  <a:srgbClr val="004992"/>
                </a:solidFill>
              </a:rPr>
              <a:t>er</a:t>
            </a:r>
            <a:r>
              <a:rPr lang="en-US" altLang="de-DE" sz="2400" dirty="0">
                <a:solidFill>
                  <a:srgbClr val="004992"/>
                </a:solidFill>
              </a:rPr>
              <a:t> </a:t>
            </a:r>
            <a:r>
              <a:rPr lang="en-US" altLang="de-DE" sz="2400" dirty="0" err="1">
                <a:solidFill>
                  <a:srgbClr val="004992"/>
                </a:solidFill>
              </a:rPr>
              <a:t>sann</a:t>
            </a:r>
            <a:r>
              <a:rPr lang="en-US" altLang="de-DE" sz="2400" dirty="0">
                <a:solidFill>
                  <a:srgbClr val="004992"/>
                </a:solidFill>
              </a:rPr>
              <a:t>.</a:t>
            </a:r>
          </a:p>
          <a:p>
            <a:pPr marL="774827" lvl="3" indent="-342900" defTabSz="914400" fontAlgn="base">
              <a:lnSpc>
                <a:spcPct val="100000"/>
              </a:lnSpc>
              <a:spcBef>
                <a:spcPts val="1200"/>
              </a:spcBef>
              <a:buClr>
                <a:srgbClr val="000000"/>
              </a:buClr>
              <a:buFont typeface="WingDings"/>
              <a:buChar char=""/>
            </a:pPr>
            <a:r>
              <a:rPr lang="en-US" altLang="de-DE" sz="2400" dirty="0">
                <a:solidFill>
                  <a:srgbClr val="004992"/>
                </a:solidFill>
              </a:rPr>
              <a:t>Let </a:t>
            </a:r>
            <a:r>
              <a:rPr lang="en-US" altLang="de-DE" sz="2400" dirty="0" err="1">
                <a:solidFill>
                  <a:srgbClr val="004992"/>
                </a:solidFill>
              </a:rPr>
              <a:t>opp</a:t>
            </a:r>
            <a:r>
              <a:rPr lang="en-US" altLang="de-DE" sz="2400" dirty="0">
                <a:solidFill>
                  <a:srgbClr val="004992"/>
                </a:solidFill>
              </a:rPr>
              <a:t> </a:t>
            </a:r>
            <a:r>
              <a:rPr lang="en-US" altLang="de-DE" sz="2400" dirty="0" err="1">
                <a:solidFill>
                  <a:srgbClr val="004992"/>
                </a:solidFill>
              </a:rPr>
              <a:t>ytterligere</a:t>
            </a:r>
            <a:r>
              <a:rPr lang="en-US" altLang="de-DE" sz="2400" dirty="0">
                <a:solidFill>
                  <a:srgbClr val="004992"/>
                </a:solidFill>
              </a:rPr>
              <a:t> </a:t>
            </a:r>
            <a:r>
              <a:rPr lang="en-US" altLang="de-DE" sz="2400" dirty="0" err="1">
                <a:solidFill>
                  <a:srgbClr val="004992"/>
                </a:solidFill>
              </a:rPr>
              <a:t>informasjon</a:t>
            </a:r>
            <a:r>
              <a:rPr lang="en-US" altLang="de-DE" sz="2400" dirty="0">
                <a:solidFill>
                  <a:srgbClr val="004992"/>
                </a:solidFill>
              </a:rPr>
              <a:t> (</a:t>
            </a:r>
            <a:r>
              <a:rPr lang="en-US" altLang="de-DE" sz="2400" dirty="0" err="1">
                <a:solidFill>
                  <a:srgbClr val="004992"/>
                </a:solidFill>
              </a:rPr>
              <a:t>som</a:t>
            </a:r>
            <a:r>
              <a:rPr lang="en-US" altLang="de-DE" sz="2400" dirty="0">
                <a:solidFill>
                  <a:srgbClr val="004992"/>
                </a:solidFill>
              </a:rPr>
              <a:t> et </a:t>
            </a:r>
            <a:r>
              <a:rPr lang="en-US" altLang="de-DE" sz="2400" dirty="0" err="1">
                <a:solidFill>
                  <a:srgbClr val="004992"/>
                </a:solidFill>
              </a:rPr>
              <a:t>øyenvitne</a:t>
            </a:r>
            <a:r>
              <a:rPr lang="en-US" alt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83</a:t>
            </a:fld>
            <a:endParaRPr lang="de-DE" altLang="de-DE">
              <a:latin typeface="+mn-lt"/>
              <a:cs typeface="+mn-cs"/>
            </a:endParaRPr>
          </a:p>
        </p:txBody>
      </p:sp>
    </p:spTree>
    <p:extLst>
      <p:ext uri="{BB962C8B-B14F-4D97-AF65-F5344CB8AC3E}">
        <p14:creationId xmlns:p14="http://schemas.microsoft.com/office/powerpoint/2010/main" val="98237256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Overføring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til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virkelige</a:t>
            </a:r>
            <a:r>
              <a:rPr lang="en-US" sz="3600" dirty="0">
                <a:solidFill>
                  <a:srgbClr val="004992"/>
                </a:solidFill>
                <a:latin typeface="+mn-lt"/>
                <a:ea typeface="+mn-ea"/>
                <a:cs typeface="+mn-cs"/>
              </a:rPr>
              <a:t> liv</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b="1" dirty="0" err="1">
                <a:solidFill>
                  <a:srgbClr val="333333"/>
                </a:solidFill>
              </a:rPr>
              <a:t>Læringsmål</a:t>
            </a:r>
            <a:r>
              <a:rPr lang="en-US" altLang="de-DE"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n-US" altLang="de-DE" sz="2400" dirty="0" err="1">
                <a:solidFill>
                  <a:srgbClr val="004992"/>
                </a:solidFill>
              </a:rPr>
              <a:t>Hukommelsen</a:t>
            </a:r>
            <a:r>
              <a:rPr lang="en-US" altLang="de-DE" sz="2400" dirty="0">
                <a:solidFill>
                  <a:srgbClr val="004992"/>
                </a:solidFill>
              </a:rPr>
              <a:t> </a:t>
            </a:r>
            <a:r>
              <a:rPr lang="en-US" altLang="de-DE" sz="2400" dirty="0" err="1">
                <a:solidFill>
                  <a:srgbClr val="004992"/>
                </a:solidFill>
              </a:rPr>
              <a:t>vår</a:t>
            </a:r>
            <a:r>
              <a:rPr lang="en-US" altLang="de-DE" sz="2400" dirty="0">
                <a:solidFill>
                  <a:srgbClr val="004992"/>
                </a:solidFill>
              </a:rPr>
              <a:t> </a:t>
            </a:r>
            <a:r>
              <a:rPr lang="en-US" altLang="de-DE" sz="2400" dirty="0" err="1">
                <a:solidFill>
                  <a:srgbClr val="004992"/>
                </a:solidFill>
              </a:rPr>
              <a:t>kan</a:t>
            </a:r>
            <a:r>
              <a:rPr lang="en-US" altLang="de-DE" sz="2400" dirty="0">
                <a:solidFill>
                  <a:srgbClr val="004992"/>
                </a:solidFill>
              </a:rPr>
              <a:t> </a:t>
            </a:r>
            <a:r>
              <a:rPr lang="en-US" altLang="de-DE" sz="2400" dirty="0" err="1">
                <a:solidFill>
                  <a:srgbClr val="004992"/>
                </a:solidFill>
              </a:rPr>
              <a:t>spille</a:t>
            </a:r>
            <a:r>
              <a:rPr lang="en-US" altLang="de-DE" sz="2400" dirty="0">
                <a:solidFill>
                  <a:srgbClr val="004992"/>
                </a:solidFill>
              </a:rPr>
              <a:t> </a:t>
            </a:r>
            <a:r>
              <a:rPr lang="en-US" altLang="de-DE" sz="2400" dirty="0" err="1">
                <a:solidFill>
                  <a:srgbClr val="004992"/>
                </a:solidFill>
              </a:rPr>
              <a:t>oss</a:t>
            </a:r>
            <a:r>
              <a:rPr lang="en-US" altLang="de-DE" sz="2400" dirty="0">
                <a:solidFill>
                  <a:srgbClr val="004992"/>
                </a:solidFill>
              </a:rPr>
              <a:t> et puss!</a:t>
            </a:r>
            <a:br>
              <a:rPr lang="en-US" altLang="de-DE" sz="2400" dirty="0">
                <a:solidFill>
                  <a:srgbClr val="004992"/>
                </a:solidFill>
              </a:rPr>
            </a:br>
            <a:r>
              <a:rPr lang="en-US" altLang="de-DE" sz="2400" dirty="0" err="1">
                <a:solidFill>
                  <a:srgbClr val="333333"/>
                </a:solidFill>
              </a:rPr>
              <a:t>Spesielt</a:t>
            </a:r>
            <a:r>
              <a:rPr lang="en-US" altLang="de-DE" sz="2400" dirty="0">
                <a:solidFill>
                  <a:srgbClr val="333333"/>
                </a:solidFill>
              </a:rPr>
              <a:t> for </a:t>
            </a:r>
            <a:r>
              <a:rPr lang="en-US" altLang="de-DE" sz="2400" dirty="0" err="1">
                <a:solidFill>
                  <a:srgbClr val="333333"/>
                </a:solidFill>
              </a:rPr>
              <a:t>viktige</a:t>
            </a:r>
            <a:r>
              <a:rPr lang="en-US" altLang="de-DE" sz="2400" dirty="0">
                <a:solidFill>
                  <a:srgbClr val="333333"/>
                </a:solidFill>
              </a:rPr>
              <a:t> </a:t>
            </a:r>
            <a:r>
              <a:rPr lang="en-US" altLang="de-DE" sz="2400" dirty="0" err="1">
                <a:solidFill>
                  <a:srgbClr val="333333"/>
                </a:solidFill>
              </a:rPr>
              <a:t>hendelser</a:t>
            </a:r>
            <a:r>
              <a:rPr lang="en-US" altLang="de-DE" sz="2400" dirty="0">
                <a:solidFill>
                  <a:srgbClr val="333333"/>
                </a:solidFill>
              </a:rPr>
              <a:t> (</a:t>
            </a:r>
            <a:r>
              <a:rPr lang="en-US" altLang="de-DE" sz="2400" dirty="0" err="1">
                <a:solidFill>
                  <a:srgbClr val="333333"/>
                </a:solidFill>
              </a:rPr>
              <a:t>krangler</a:t>
            </a:r>
            <a:r>
              <a:rPr lang="en-US" altLang="de-DE" sz="2400" dirty="0">
                <a:solidFill>
                  <a:srgbClr val="333333"/>
                </a:solidFill>
              </a:rPr>
              <a:t>, </a:t>
            </a:r>
            <a:r>
              <a:rPr lang="en-US" altLang="de-DE" sz="2400" dirty="0" err="1">
                <a:solidFill>
                  <a:srgbClr val="333333"/>
                </a:solidFill>
              </a:rPr>
              <a:t>øyenvitnebeskrivelser</a:t>
            </a:r>
            <a:r>
              <a:rPr lang="en-US" altLang="de-DE" sz="2400" dirty="0">
                <a:solidFill>
                  <a:srgbClr val="333333"/>
                </a:solidFill>
              </a:rPr>
              <a:t> etc.), husk:</a:t>
            </a:r>
            <a:br>
              <a:rPr lang="en-US" altLang="de-DE" sz="2400" dirty="0">
                <a:solidFill>
                  <a:srgbClr val="333333"/>
                </a:solidFill>
              </a:rPr>
            </a:br>
            <a:r>
              <a:rPr lang="en-US" altLang="de-DE" sz="2400" dirty="0" err="1">
                <a:solidFill>
                  <a:srgbClr val="333333"/>
                </a:solidFill>
              </a:rPr>
              <a:t>Hvis</a:t>
            </a:r>
            <a:r>
              <a:rPr lang="en-US" altLang="de-DE" sz="2400" dirty="0">
                <a:solidFill>
                  <a:srgbClr val="333333"/>
                </a:solidFill>
              </a:rPr>
              <a:t> du </a:t>
            </a:r>
            <a:r>
              <a:rPr lang="en-US" altLang="de-DE" sz="2400" i="1" dirty="0" err="1">
                <a:solidFill>
                  <a:srgbClr val="333333"/>
                </a:solidFill>
              </a:rPr>
              <a:t>ikke</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a:t>
            </a:r>
            <a:r>
              <a:rPr lang="en-US" altLang="de-DE" sz="2400" dirty="0" err="1">
                <a:solidFill>
                  <a:srgbClr val="333333"/>
                </a:solidFill>
              </a:rPr>
              <a:t>huske</a:t>
            </a:r>
            <a:r>
              <a:rPr lang="en-US" altLang="de-DE" sz="2400" dirty="0">
                <a:solidFill>
                  <a:srgbClr val="333333"/>
                </a:solidFill>
              </a:rPr>
              <a:t> </a:t>
            </a:r>
            <a:r>
              <a:rPr lang="en-US" altLang="de-DE" sz="2400" i="1" dirty="0" err="1">
                <a:solidFill>
                  <a:srgbClr val="333333"/>
                </a:solidFill>
              </a:rPr>
              <a:t>livaktige</a:t>
            </a:r>
            <a:r>
              <a:rPr lang="en-US" altLang="de-DE" sz="2400" dirty="0">
                <a:solidFill>
                  <a:srgbClr val="333333"/>
                </a:solidFill>
              </a:rPr>
              <a:t> </a:t>
            </a:r>
            <a:r>
              <a:rPr lang="en-US" altLang="de-DE" sz="2400" dirty="0" err="1">
                <a:solidFill>
                  <a:srgbClr val="333333"/>
                </a:solidFill>
              </a:rPr>
              <a:t>detaljer</a:t>
            </a:r>
            <a:r>
              <a:rPr lang="en-US" altLang="de-DE" sz="2400" dirty="0">
                <a:solidFill>
                  <a:srgbClr val="333333"/>
                </a:solidFill>
              </a:rPr>
              <a:t> </a:t>
            </a:r>
            <a:r>
              <a:rPr lang="en-US" altLang="de-DE" sz="2400" dirty="0" err="1">
                <a:solidFill>
                  <a:srgbClr val="333333"/>
                </a:solidFill>
              </a:rPr>
              <a:t>fra</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hendelse</a:t>
            </a:r>
            <a:r>
              <a:rPr lang="en-US" altLang="de-DE" sz="2400" dirty="0">
                <a:solidFill>
                  <a:srgbClr val="333333"/>
                </a:solidFill>
              </a:rPr>
              <a:t>:</a:t>
            </a:r>
          </a:p>
          <a:p>
            <a:pPr marL="774827" lvl="3" indent="-342900" defTabSz="914400" fontAlgn="base">
              <a:lnSpc>
                <a:spcPct val="100000"/>
              </a:lnSpc>
              <a:spcBef>
                <a:spcPts val="1200"/>
              </a:spcBef>
              <a:buClr>
                <a:srgbClr val="333333"/>
              </a:buClr>
              <a:buFont typeface="WingDings"/>
              <a:buChar char=""/>
            </a:pPr>
            <a:r>
              <a:rPr lang="en-US" altLang="de-DE" sz="2400" dirty="0" err="1">
                <a:solidFill>
                  <a:srgbClr val="004992"/>
                </a:solidFill>
              </a:rPr>
              <a:t>Ikke</a:t>
            </a:r>
            <a:r>
              <a:rPr lang="en-US" altLang="de-DE" sz="2400" dirty="0">
                <a:solidFill>
                  <a:srgbClr val="004992"/>
                </a:solidFill>
              </a:rPr>
              <a:t> </a:t>
            </a:r>
            <a:r>
              <a:rPr lang="en-US" altLang="de-DE" sz="2400" dirty="0" err="1">
                <a:solidFill>
                  <a:srgbClr val="004992"/>
                </a:solidFill>
              </a:rPr>
              <a:t>vær</a:t>
            </a:r>
            <a:r>
              <a:rPr lang="en-US" altLang="de-DE" sz="2400" dirty="0">
                <a:solidFill>
                  <a:srgbClr val="004992"/>
                </a:solidFill>
              </a:rPr>
              <a:t> for </a:t>
            </a:r>
            <a:r>
              <a:rPr lang="en-US" altLang="de-DE" sz="2400" dirty="0" err="1">
                <a:solidFill>
                  <a:srgbClr val="004992"/>
                </a:solidFill>
              </a:rPr>
              <a:t>sikker</a:t>
            </a:r>
            <a:r>
              <a:rPr lang="en-US" altLang="de-DE" sz="2400" dirty="0">
                <a:solidFill>
                  <a:srgbClr val="004992"/>
                </a:solidFill>
              </a:rPr>
              <a:t> </a:t>
            </a:r>
            <a:r>
              <a:rPr lang="en-US" altLang="de-DE" sz="2400" dirty="0" err="1">
                <a:solidFill>
                  <a:srgbClr val="004992"/>
                </a:solidFill>
              </a:rPr>
              <a:t>på</a:t>
            </a:r>
            <a:r>
              <a:rPr lang="en-US" altLang="de-DE" sz="2400" dirty="0">
                <a:solidFill>
                  <a:srgbClr val="004992"/>
                </a:solidFill>
              </a:rPr>
              <a:t> at din </a:t>
            </a:r>
            <a:r>
              <a:rPr lang="en-US" altLang="de-DE" sz="2400" dirty="0" err="1">
                <a:solidFill>
                  <a:srgbClr val="004992"/>
                </a:solidFill>
              </a:rPr>
              <a:t>gjenkalling</a:t>
            </a:r>
            <a:r>
              <a:rPr lang="en-US" altLang="de-DE" sz="2400" dirty="0">
                <a:solidFill>
                  <a:srgbClr val="004992"/>
                </a:solidFill>
              </a:rPr>
              <a:t> </a:t>
            </a:r>
            <a:r>
              <a:rPr lang="en-US" altLang="de-DE" sz="2400" dirty="0" err="1">
                <a:solidFill>
                  <a:srgbClr val="004992"/>
                </a:solidFill>
              </a:rPr>
              <a:t>er</a:t>
            </a:r>
            <a:r>
              <a:rPr lang="en-US" altLang="de-DE" sz="2400" dirty="0">
                <a:solidFill>
                  <a:srgbClr val="004992"/>
                </a:solidFill>
              </a:rPr>
              <a:t> </a:t>
            </a:r>
            <a:r>
              <a:rPr lang="en-US" altLang="de-DE" sz="2400" dirty="0" err="1">
                <a:solidFill>
                  <a:srgbClr val="004992"/>
                </a:solidFill>
              </a:rPr>
              <a:t>sann</a:t>
            </a:r>
            <a:r>
              <a:rPr lang="en-US" altLang="de-DE" sz="2400" dirty="0">
                <a:solidFill>
                  <a:srgbClr val="004992"/>
                </a:solidFill>
              </a:rPr>
              <a:t>.</a:t>
            </a:r>
          </a:p>
          <a:p>
            <a:pPr marL="774827" lvl="3" indent="-342900" defTabSz="914400" fontAlgn="base">
              <a:lnSpc>
                <a:spcPct val="100000"/>
              </a:lnSpc>
              <a:spcBef>
                <a:spcPts val="1200"/>
              </a:spcBef>
              <a:buClr>
                <a:srgbClr val="000000"/>
              </a:buClr>
              <a:buFont typeface="WingDings"/>
              <a:buChar char=""/>
            </a:pPr>
            <a:r>
              <a:rPr lang="en-US" altLang="de-DE" sz="2400" dirty="0">
                <a:solidFill>
                  <a:srgbClr val="004992"/>
                </a:solidFill>
              </a:rPr>
              <a:t>Let </a:t>
            </a:r>
            <a:r>
              <a:rPr lang="en-US" altLang="de-DE" sz="2400" dirty="0" err="1">
                <a:solidFill>
                  <a:srgbClr val="004992"/>
                </a:solidFill>
              </a:rPr>
              <a:t>opp</a:t>
            </a:r>
            <a:r>
              <a:rPr lang="en-US" altLang="de-DE" sz="2400" dirty="0">
                <a:solidFill>
                  <a:srgbClr val="004992"/>
                </a:solidFill>
              </a:rPr>
              <a:t> </a:t>
            </a:r>
            <a:r>
              <a:rPr lang="en-US" altLang="de-DE" sz="2400" dirty="0" err="1">
                <a:solidFill>
                  <a:srgbClr val="004992"/>
                </a:solidFill>
              </a:rPr>
              <a:t>ytterligere</a:t>
            </a:r>
            <a:r>
              <a:rPr lang="en-US" altLang="de-DE" sz="2400" dirty="0">
                <a:solidFill>
                  <a:srgbClr val="004992"/>
                </a:solidFill>
              </a:rPr>
              <a:t> </a:t>
            </a:r>
            <a:r>
              <a:rPr lang="en-US" altLang="de-DE" sz="2400" dirty="0" err="1">
                <a:solidFill>
                  <a:srgbClr val="004992"/>
                </a:solidFill>
              </a:rPr>
              <a:t>informasjon</a:t>
            </a:r>
            <a:r>
              <a:rPr lang="en-US" altLang="de-DE" sz="2400" dirty="0">
                <a:solidFill>
                  <a:srgbClr val="004992"/>
                </a:solidFill>
              </a:rPr>
              <a:t> (</a:t>
            </a:r>
            <a:r>
              <a:rPr lang="en-US" altLang="de-DE" sz="2400" dirty="0" err="1">
                <a:solidFill>
                  <a:srgbClr val="004992"/>
                </a:solidFill>
              </a:rPr>
              <a:t>som</a:t>
            </a:r>
            <a:r>
              <a:rPr lang="en-US" altLang="de-DE" sz="2400" dirty="0">
                <a:solidFill>
                  <a:srgbClr val="004992"/>
                </a:solidFill>
              </a:rPr>
              <a:t> et </a:t>
            </a:r>
            <a:r>
              <a:rPr lang="en-US" altLang="de-DE" sz="2400" dirty="0" err="1">
                <a:solidFill>
                  <a:srgbClr val="004992"/>
                </a:solidFill>
              </a:rPr>
              <a:t>øyenvitne</a:t>
            </a:r>
            <a:r>
              <a:rPr lang="en-US" altLang="de-DE" sz="2400" dirty="0">
                <a:solidFill>
                  <a:srgbClr val="004992"/>
                </a:solidFill>
              </a:rPr>
              <a:t>).</a:t>
            </a:r>
            <a:br>
              <a:rPr lang="en-US" altLang="de-DE" sz="2400" dirty="0">
                <a:solidFill>
                  <a:srgbClr val="004992"/>
                </a:solidFill>
              </a:rPr>
            </a:br>
            <a:r>
              <a:rPr lang="en-US" altLang="de-DE" sz="2400" u="sng" dirty="0" err="1">
                <a:solidFill>
                  <a:srgbClr val="333333"/>
                </a:solidFill>
              </a:rPr>
              <a:t>Eksempel</a:t>
            </a:r>
            <a:r>
              <a:rPr lang="en-US" altLang="de-DE" sz="2400" dirty="0">
                <a:solidFill>
                  <a:srgbClr val="333333"/>
                </a:solidFill>
              </a:rPr>
              <a:t>: Du </a:t>
            </a:r>
            <a:r>
              <a:rPr lang="en-US" altLang="de-DE" sz="2400" dirty="0" err="1">
                <a:solidFill>
                  <a:srgbClr val="333333"/>
                </a:solidFill>
              </a:rPr>
              <a:t>kranglet</a:t>
            </a:r>
            <a:r>
              <a:rPr lang="en-US" altLang="de-DE" sz="2400" dirty="0">
                <a:solidFill>
                  <a:srgbClr val="333333"/>
                </a:solidFill>
              </a:rPr>
              <a:t> med </a:t>
            </a:r>
            <a:r>
              <a:rPr lang="en-US" altLang="de-DE" sz="2400" dirty="0" err="1">
                <a:solidFill>
                  <a:srgbClr val="333333"/>
                </a:solidFill>
              </a:rPr>
              <a:t>noen</a:t>
            </a:r>
            <a:r>
              <a:rPr lang="en-US" altLang="de-DE" sz="2400" dirty="0">
                <a:solidFill>
                  <a:srgbClr val="333333"/>
                </a:solidFill>
              </a:rPr>
              <a:t> </a:t>
            </a:r>
            <a:r>
              <a:rPr lang="en-US" altLang="de-DE" sz="2400" dirty="0" err="1">
                <a:solidFill>
                  <a:srgbClr val="333333"/>
                </a:solidFill>
              </a:rPr>
              <a:t>og</a:t>
            </a:r>
            <a:r>
              <a:rPr lang="en-US" altLang="de-DE" sz="2400" dirty="0">
                <a:solidFill>
                  <a:srgbClr val="333333"/>
                </a:solidFill>
              </a:rPr>
              <a:t> husker </a:t>
            </a:r>
            <a:r>
              <a:rPr lang="en-US" altLang="de-DE" sz="2400" i="1" dirty="0" err="1">
                <a:solidFill>
                  <a:srgbClr val="333333"/>
                </a:solidFill>
              </a:rPr>
              <a:t>vagt</a:t>
            </a:r>
            <a:r>
              <a:rPr lang="en-US" altLang="de-DE" sz="2400" i="1" dirty="0">
                <a:solidFill>
                  <a:srgbClr val="333333"/>
                </a:solidFill>
              </a:rPr>
              <a:t> </a:t>
            </a:r>
            <a:r>
              <a:rPr lang="en-US" altLang="de-DE" sz="2400" dirty="0">
                <a:solidFill>
                  <a:srgbClr val="333333"/>
                </a:solidFill>
              </a:rPr>
              <a:t>at </a:t>
            </a:r>
            <a:r>
              <a:rPr lang="en-US" altLang="de-DE" sz="2400" dirty="0" err="1">
                <a:solidFill>
                  <a:srgbClr val="333333"/>
                </a:solidFill>
              </a:rPr>
              <a:t>han</a:t>
            </a:r>
            <a:r>
              <a:rPr lang="en-US" altLang="de-DE" sz="2400" dirty="0">
                <a:solidFill>
                  <a:srgbClr val="333333"/>
                </a:solidFill>
              </a:rPr>
              <a:t>/</a:t>
            </a:r>
            <a:r>
              <a:rPr lang="en-US" altLang="de-DE" sz="2400" dirty="0" err="1">
                <a:solidFill>
                  <a:srgbClr val="333333"/>
                </a:solidFill>
              </a:rPr>
              <a:t>hun</a:t>
            </a:r>
            <a:r>
              <a:rPr lang="en-US" altLang="de-DE" sz="2400" dirty="0">
                <a:solidFill>
                  <a:srgbClr val="333333"/>
                </a:solidFill>
              </a:rPr>
              <a:t> </a:t>
            </a:r>
            <a:r>
              <a:rPr lang="en-US" altLang="de-DE" sz="2400" dirty="0" err="1">
                <a:solidFill>
                  <a:srgbClr val="333333"/>
                </a:solidFill>
              </a:rPr>
              <a:t>kom</a:t>
            </a:r>
            <a:r>
              <a:rPr lang="en-US" altLang="de-DE" sz="2400" dirty="0">
                <a:solidFill>
                  <a:srgbClr val="333333"/>
                </a:solidFill>
              </a:rPr>
              <a:t> med </a:t>
            </a:r>
            <a:r>
              <a:rPr lang="en-US" altLang="de-DE" sz="2400" dirty="0" err="1">
                <a:solidFill>
                  <a:srgbClr val="333333"/>
                </a:solidFill>
              </a:rPr>
              <a:t>fornærmende</a:t>
            </a:r>
            <a:r>
              <a:rPr lang="en-US" altLang="de-DE" sz="2400" dirty="0">
                <a:solidFill>
                  <a:srgbClr val="333333"/>
                </a:solidFill>
              </a:rPr>
              <a:t> </a:t>
            </a:r>
            <a:r>
              <a:rPr lang="en-US" altLang="de-DE" sz="2400" dirty="0" err="1">
                <a:solidFill>
                  <a:srgbClr val="333333"/>
                </a:solidFill>
              </a:rPr>
              <a:t>kommentarer</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deg.</a:t>
            </a:r>
            <a:br>
              <a:rPr lang="en-US" altLang="de-DE" sz="2400" dirty="0">
                <a:solidFill>
                  <a:srgbClr val="333333"/>
                </a:solidFill>
              </a:rPr>
            </a:br>
            <a:r>
              <a:rPr lang="de-DE" altLang="de-DE" sz="2400" dirty="0">
                <a:solidFill>
                  <a:srgbClr val="333333"/>
                </a:solidFill>
              </a:rPr>
              <a:t>Tenk på at hukommelsen din kan spille deg et puss eller at du kan huske litt feil. Spør også folk som var tilstede da det skjedde</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84</a:t>
            </a:fld>
            <a:endParaRPr lang="de-DE" altLang="de-DE">
              <a:latin typeface="+mn-lt"/>
              <a:cs typeface="+mn-cs"/>
            </a:endParaRPr>
          </a:p>
        </p:txBody>
      </p:sp>
    </p:spTree>
    <p:extLst>
      <p:ext uri="{BB962C8B-B14F-4D97-AF65-F5344CB8AC3E}">
        <p14:creationId xmlns:p14="http://schemas.microsoft.com/office/powerpoint/2010/main" val="139697105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Hva har dette med psykose å gjøre?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rPr>
              <a:t>Under </a:t>
            </a:r>
            <a:r>
              <a:rPr lang="en-AU" altLang="de-DE" sz="2000" dirty="0" err="1">
                <a:solidFill>
                  <a:srgbClr val="333333"/>
                </a:solidFill>
              </a:rPr>
              <a:t>psykose</a:t>
            </a:r>
            <a:r>
              <a:rPr lang="en-AU" altLang="de-DE" sz="2000" dirty="0">
                <a:solidFill>
                  <a:srgbClr val="333333"/>
                </a:solidFill>
              </a:rPr>
              <a:t> </a:t>
            </a:r>
            <a:r>
              <a:rPr lang="en-AU" altLang="de-DE" sz="2000" dirty="0" err="1">
                <a:solidFill>
                  <a:srgbClr val="333333"/>
                </a:solidFill>
              </a:rPr>
              <a:t>har</a:t>
            </a:r>
            <a:r>
              <a:rPr lang="en-AU" altLang="de-DE" sz="2000" dirty="0">
                <a:solidFill>
                  <a:srgbClr val="333333"/>
                </a:solidFill>
              </a:rPr>
              <a:t> folk </a:t>
            </a:r>
            <a:r>
              <a:rPr lang="en-AU" altLang="de-DE" sz="2000" dirty="0" err="1">
                <a:solidFill>
                  <a:srgbClr val="333333"/>
                </a:solidFill>
              </a:rPr>
              <a:t>en</a:t>
            </a:r>
            <a:r>
              <a:rPr lang="en-AU" altLang="de-DE" sz="2000" dirty="0">
                <a:solidFill>
                  <a:srgbClr val="333333"/>
                </a:solidFill>
              </a:rPr>
              <a:t> </a:t>
            </a:r>
            <a:r>
              <a:rPr lang="en-AU" altLang="de-DE" sz="2000" dirty="0" err="1">
                <a:solidFill>
                  <a:srgbClr val="333333"/>
                </a:solidFill>
              </a:rPr>
              <a:t>tendens</a:t>
            </a:r>
            <a:r>
              <a:rPr lang="en-AU" altLang="de-DE" sz="2000" dirty="0">
                <a:solidFill>
                  <a:srgbClr val="333333"/>
                </a:solidFill>
              </a:rPr>
              <a:t> </a:t>
            </a:r>
            <a:r>
              <a:rPr lang="en-AU" altLang="de-DE" sz="2000" dirty="0" err="1">
                <a:solidFill>
                  <a:srgbClr val="333333"/>
                </a:solidFill>
              </a:rPr>
              <a:t>til</a:t>
            </a:r>
            <a:r>
              <a:rPr lang="en-AU" altLang="de-DE" sz="2000" dirty="0">
                <a:solidFill>
                  <a:srgbClr val="333333"/>
                </a:solidFill>
              </a:rPr>
              <a:t> å </a:t>
            </a:r>
            <a:r>
              <a:rPr lang="en-AU" altLang="de-DE" sz="2000" dirty="0" err="1">
                <a:solidFill>
                  <a:srgbClr val="333333"/>
                </a:solidFill>
              </a:rPr>
              <a:t>huske</a:t>
            </a:r>
            <a:r>
              <a:rPr lang="en-AU" altLang="de-DE" sz="2000" dirty="0">
                <a:solidFill>
                  <a:srgbClr val="333333"/>
                </a:solidFill>
              </a:rPr>
              <a:t> ting </a:t>
            </a:r>
            <a:r>
              <a:rPr lang="en-AU" altLang="de-DE" sz="2000" dirty="0" err="1">
                <a:solidFill>
                  <a:srgbClr val="333333"/>
                </a:solidFill>
              </a:rPr>
              <a:t>som</a:t>
            </a:r>
            <a:r>
              <a:rPr lang="en-AU" altLang="de-DE" sz="2000" dirty="0">
                <a:solidFill>
                  <a:srgbClr val="333333"/>
                </a:solidFill>
              </a:rPr>
              <a:t> </a:t>
            </a:r>
            <a:r>
              <a:rPr lang="en-AU" altLang="de-DE" sz="2000" dirty="0" err="1">
                <a:solidFill>
                  <a:srgbClr val="333333"/>
                </a:solidFill>
              </a:rPr>
              <a:t>ikke</a:t>
            </a:r>
            <a:r>
              <a:rPr lang="en-AU" altLang="de-DE" sz="2000" dirty="0">
                <a:solidFill>
                  <a:srgbClr val="333333"/>
                </a:solidFill>
              </a:rPr>
              <a:t> </a:t>
            </a:r>
            <a:r>
              <a:rPr lang="en-AU" altLang="de-DE" sz="2000" dirty="0" err="1">
                <a:solidFill>
                  <a:srgbClr val="333333"/>
                </a:solidFill>
              </a:rPr>
              <a:t>har</a:t>
            </a:r>
            <a:r>
              <a:rPr lang="en-AU" altLang="de-DE" sz="2000" dirty="0">
                <a:solidFill>
                  <a:srgbClr val="333333"/>
                </a:solidFill>
              </a:rPr>
              <a:t> </a:t>
            </a:r>
            <a:r>
              <a:rPr lang="en-AU" altLang="de-DE" sz="2000" dirty="0" err="1">
                <a:solidFill>
                  <a:srgbClr val="333333"/>
                </a:solidFill>
              </a:rPr>
              <a:t>skjedd</a:t>
            </a:r>
            <a:r>
              <a:rPr lang="en-AU" altLang="de-DE" sz="2000" dirty="0">
                <a:solidFill>
                  <a:srgbClr val="333333"/>
                </a:solidFill>
              </a:rPr>
              <a:t> </a:t>
            </a:r>
            <a:r>
              <a:rPr lang="en-AU" altLang="de-DE" sz="2000" dirty="0" err="1">
                <a:solidFill>
                  <a:srgbClr val="333333"/>
                </a:solidFill>
              </a:rPr>
              <a:t>i</a:t>
            </a:r>
            <a:r>
              <a:rPr lang="en-AU" altLang="de-DE" sz="2000" dirty="0">
                <a:solidFill>
                  <a:srgbClr val="333333"/>
                </a:solidFill>
              </a:rPr>
              <a:t> </a:t>
            </a:r>
            <a:r>
              <a:rPr lang="en-AU" altLang="de-DE" sz="2000" dirty="0" err="1">
                <a:solidFill>
                  <a:srgbClr val="333333"/>
                </a:solidFill>
              </a:rPr>
              <a:t>det</a:t>
            </a:r>
            <a:r>
              <a:rPr lang="en-AU" altLang="de-DE" sz="2000" dirty="0">
                <a:solidFill>
                  <a:srgbClr val="333333"/>
                </a:solidFill>
              </a:rPr>
              <a:t> hele tatt </a:t>
            </a:r>
            <a:r>
              <a:rPr lang="en-AU" altLang="de-DE" sz="2000" dirty="0" err="1">
                <a:solidFill>
                  <a:srgbClr val="333333"/>
                </a:solidFill>
              </a:rPr>
              <a:t>eller</a:t>
            </a:r>
            <a:r>
              <a:rPr lang="en-AU" altLang="de-DE" sz="2000" dirty="0">
                <a:solidFill>
                  <a:srgbClr val="333333"/>
                </a:solidFill>
              </a:rPr>
              <a:t> </a:t>
            </a:r>
            <a:r>
              <a:rPr lang="en-AU" altLang="de-DE" sz="2000" dirty="0" err="1">
                <a:solidFill>
                  <a:srgbClr val="333333"/>
                </a:solidFill>
              </a:rPr>
              <a:t>som</a:t>
            </a:r>
            <a:r>
              <a:rPr lang="en-AU" altLang="de-DE" sz="2000" dirty="0">
                <a:solidFill>
                  <a:srgbClr val="333333"/>
                </a:solidFill>
              </a:rPr>
              <a:t> </a:t>
            </a:r>
            <a:r>
              <a:rPr lang="en-AU" altLang="de-DE" sz="2000" dirty="0" err="1">
                <a:solidFill>
                  <a:srgbClr val="333333"/>
                </a:solidFill>
              </a:rPr>
              <a:t>hendte</a:t>
            </a:r>
            <a:r>
              <a:rPr lang="en-AU" altLang="de-DE" sz="2000" dirty="0">
                <a:solidFill>
                  <a:srgbClr val="333333"/>
                </a:solidFill>
              </a:rPr>
              <a:t> </a:t>
            </a:r>
            <a:r>
              <a:rPr lang="en-AU" altLang="de-DE" sz="2000" dirty="0" err="1">
                <a:solidFill>
                  <a:srgbClr val="333333"/>
                </a:solidFill>
              </a:rPr>
              <a:t>på</a:t>
            </a:r>
            <a:r>
              <a:rPr lang="en-AU" altLang="de-DE" sz="2000" dirty="0">
                <a:solidFill>
                  <a:srgbClr val="333333"/>
                </a:solidFill>
              </a:rPr>
              <a:t> </a:t>
            </a:r>
            <a:r>
              <a:rPr lang="en-AU" altLang="de-DE" sz="2000" dirty="0" err="1">
                <a:solidFill>
                  <a:srgbClr val="333333"/>
                </a:solidFill>
              </a:rPr>
              <a:t>en</a:t>
            </a:r>
            <a:r>
              <a:rPr lang="en-AU" altLang="de-DE" sz="2000" dirty="0">
                <a:solidFill>
                  <a:srgbClr val="333333"/>
                </a:solidFill>
              </a:rPr>
              <a:t> </a:t>
            </a:r>
            <a:r>
              <a:rPr lang="en-AU" altLang="de-DE" sz="2000" dirty="0" err="1">
                <a:solidFill>
                  <a:srgbClr val="333333"/>
                </a:solidFill>
              </a:rPr>
              <a:t>annen</a:t>
            </a:r>
            <a:r>
              <a:rPr lang="en-AU" altLang="de-DE" sz="2000" dirty="0">
                <a:solidFill>
                  <a:srgbClr val="333333"/>
                </a:solidFill>
              </a:rPr>
              <a:t> </a:t>
            </a:r>
            <a:r>
              <a:rPr lang="en-AU" altLang="de-DE" sz="2000" dirty="0" err="1">
                <a:solidFill>
                  <a:srgbClr val="333333"/>
                </a:solidFill>
              </a:rPr>
              <a:t>måte</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85</a:t>
            </a:fld>
            <a:endParaRPr lang="de-DE" altLang="de-DE">
              <a:latin typeface="+mn-lt"/>
              <a:cs typeface="+mn-cs"/>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Hva har dette med psykose å gjøre?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rPr>
              <a:t>Under </a:t>
            </a:r>
            <a:r>
              <a:rPr lang="en-AU" altLang="de-DE" sz="2000" dirty="0" err="1">
                <a:solidFill>
                  <a:srgbClr val="333333"/>
                </a:solidFill>
              </a:rPr>
              <a:t>psykose</a:t>
            </a:r>
            <a:r>
              <a:rPr lang="en-AU" altLang="de-DE" sz="2000" dirty="0">
                <a:solidFill>
                  <a:srgbClr val="333333"/>
                </a:solidFill>
              </a:rPr>
              <a:t> </a:t>
            </a:r>
            <a:r>
              <a:rPr lang="en-AU" altLang="de-DE" sz="2000" dirty="0" err="1">
                <a:solidFill>
                  <a:srgbClr val="333333"/>
                </a:solidFill>
              </a:rPr>
              <a:t>har</a:t>
            </a:r>
            <a:r>
              <a:rPr lang="en-AU" altLang="de-DE" sz="2000" dirty="0">
                <a:solidFill>
                  <a:srgbClr val="333333"/>
                </a:solidFill>
              </a:rPr>
              <a:t> folk </a:t>
            </a:r>
            <a:r>
              <a:rPr lang="en-AU" altLang="de-DE" sz="2000" dirty="0" err="1">
                <a:solidFill>
                  <a:srgbClr val="333333"/>
                </a:solidFill>
              </a:rPr>
              <a:t>en</a:t>
            </a:r>
            <a:r>
              <a:rPr lang="en-AU" altLang="de-DE" sz="2000" dirty="0">
                <a:solidFill>
                  <a:srgbClr val="333333"/>
                </a:solidFill>
              </a:rPr>
              <a:t> </a:t>
            </a:r>
            <a:r>
              <a:rPr lang="en-AU" altLang="de-DE" sz="2000" dirty="0" err="1">
                <a:solidFill>
                  <a:srgbClr val="333333"/>
                </a:solidFill>
              </a:rPr>
              <a:t>tendens</a:t>
            </a:r>
            <a:r>
              <a:rPr lang="en-AU" altLang="de-DE" sz="2000" dirty="0">
                <a:solidFill>
                  <a:srgbClr val="333333"/>
                </a:solidFill>
              </a:rPr>
              <a:t> </a:t>
            </a:r>
            <a:r>
              <a:rPr lang="en-AU" altLang="de-DE" sz="2000" dirty="0" err="1">
                <a:solidFill>
                  <a:srgbClr val="333333"/>
                </a:solidFill>
              </a:rPr>
              <a:t>til</a:t>
            </a:r>
            <a:r>
              <a:rPr lang="en-AU" altLang="de-DE" sz="2000" dirty="0">
                <a:solidFill>
                  <a:srgbClr val="333333"/>
                </a:solidFill>
              </a:rPr>
              <a:t> å </a:t>
            </a:r>
            <a:r>
              <a:rPr lang="en-AU" altLang="de-DE" sz="2000" dirty="0" err="1">
                <a:solidFill>
                  <a:srgbClr val="333333"/>
                </a:solidFill>
              </a:rPr>
              <a:t>huske</a:t>
            </a:r>
            <a:r>
              <a:rPr lang="en-AU" altLang="de-DE" sz="2000" dirty="0">
                <a:solidFill>
                  <a:srgbClr val="333333"/>
                </a:solidFill>
              </a:rPr>
              <a:t> ting </a:t>
            </a:r>
            <a:r>
              <a:rPr lang="en-AU" altLang="de-DE" sz="2000" dirty="0" err="1">
                <a:solidFill>
                  <a:srgbClr val="333333"/>
                </a:solidFill>
              </a:rPr>
              <a:t>som</a:t>
            </a:r>
            <a:r>
              <a:rPr lang="en-AU" altLang="de-DE" sz="2000" dirty="0">
                <a:solidFill>
                  <a:srgbClr val="333333"/>
                </a:solidFill>
              </a:rPr>
              <a:t> </a:t>
            </a:r>
            <a:r>
              <a:rPr lang="en-AU" altLang="de-DE" sz="2000" dirty="0" err="1">
                <a:solidFill>
                  <a:srgbClr val="333333"/>
                </a:solidFill>
              </a:rPr>
              <a:t>ikke</a:t>
            </a:r>
            <a:r>
              <a:rPr lang="en-AU" altLang="de-DE" sz="2000" dirty="0">
                <a:solidFill>
                  <a:srgbClr val="333333"/>
                </a:solidFill>
              </a:rPr>
              <a:t> </a:t>
            </a:r>
            <a:r>
              <a:rPr lang="en-AU" altLang="de-DE" sz="2000" dirty="0" err="1">
                <a:solidFill>
                  <a:srgbClr val="333333"/>
                </a:solidFill>
              </a:rPr>
              <a:t>har</a:t>
            </a:r>
            <a:r>
              <a:rPr lang="en-AU" altLang="de-DE" sz="2000" dirty="0">
                <a:solidFill>
                  <a:srgbClr val="333333"/>
                </a:solidFill>
              </a:rPr>
              <a:t> </a:t>
            </a:r>
            <a:r>
              <a:rPr lang="en-AU" altLang="de-DE" sz="2000" dirty="0" err="1">
                <a:solidFill>
                  <a:srgbClr val="333333"/>
                </a:solidFill>
              </a:rPr>
              <a:t>skjedd</a:t>
            </a:r>
            <a:r>
              <a:rPr lang="en-AU" altLang="de-DE" sz="2000" dirty="0">
                <a:solidFill>
                  <a:srgbClr val="333333"/>
                </a:solidFill>
              </a:rPr>
              <a:t> </a:t>
            </a:r>
            <a:r>
              <a:rPr lang="en-AU" altLang="de-DE" sz="2000" dirty="0" err="1">
                <a:solidFill>
                  <a:srgbClr val="333333"/>
                </a:solidFill>
              </a:rPr>
              <a:t>i</a:t>
            </a:r>
            <a:r>
              <a:rPr lang="en-AU" altLang="de-DE" sz="2000" dirty="0">
                <a:solidFill>
                  <a:srgbClr val="333333"/>
                </a:solidFill>
              </a:rPr>
              <a:t> </a:t>
            </a:r>
            <a:r>
              <a:rPr lang="en-AU" altLang="de-DE" sz="2000" dirty="0" err="1">
                <a:solidFill>
                  <a:srgbClr val="333333"/>
                </a:solidFill>
              </a:rPr>
              <a:t>det</a:t>
            </a:r>
            <a:r>
              <a:rPr lang="en-AU" altLang="de-DE" sz="2000" dirty="0">
                <a:solidFill>
                  <a:srgbClr val="333333"/>
                </a:solidFill>
              </a:rPr>
              <a:t> hele tatt </a:t>
            </a:r>
            <a:r>
              <a:rPr lang="en-AU" altLang="de-DE" sz="2000" dirty="0" err="1">
                <a:solidFill>
                  <a:srgbClr val="333333"/>
                </a:solidFill>
              </a:rPr>
              <a:t>eller</a:t>
            </a:r>
            <a:r>
              <a:rPr lang="en-AU" altLang="de-DE" sz="2000" dirty="0">
                <a:solidFill>
                  <a:srgbClr val="333333"/>
                </a:solidFill>
              </a:rPr>
              <a:t> </a:t>
            </a:r>
            <a:r>
              <a:rPr lang="en-AU" altLang="de-DE" sz="2000" dirty="0" err="1">
                <a:solidFill>
                  <a:srgbClr val="333333"/>
                </a:solidFill>
              </a:rPr>
              <a:t>som</a:t>
            </a:r>
            <a:r>
              <a:rPr lang="en-AU" altLang="de-DE" sz="2000" dirty="0">
                <a:solidFill>
                  <a:srgbClr val="333333"/>
                </a:solidFill>
              </a:rPr>
              <a:t> </a:t>
            </a:r>
            <a:r>
              <a:rPr lang="en-AU" altLang="de-DE" sz="2000" dirty="0" err="1">
                <a:solidFill>
                  <a:srgbClr val="333333"/>
                </a:solidFill>
              </a:rPr>
              <a:t>hendte</a:t>
            </a:r>
            <a:r>
              <a:rPr lang="en-AU" altLang="de-DE" sz="2000" dirty="0">
                <a:solidFill>
                  <a:srgbClr val="333333"/>
                </a:solidFill>
              </a:rPr>
              <a:t> </a:t>
            </a:r>
            <a:r>
              <a:rPr lang="en-AU" altLang="de-DE" sz="2000" dirty="0" err="1">
                <a:solidFill>
                  <a:srgbClr val="333333"/>
                </a:solidFill>
              </a:rPr>
              <a:t>på</a:t>
            </a:r>
            <a:r>
              <a:rPr lang="en-AU" altLang="de-DE" sz="2000" dirty="0">
                <a:solidFill>
                  <a:srgbClr val="333333"/>
                </a:solidFill>
              </a:rPr>
              <a:t> </a:t>
            </a:r>
            <a:r>
              <a:rPr lang="en-AU" altLang="de-DE" sz="2000" dirty="0" err="1">
                <a:solidFill>
                  <a:srgbClr val="333333"/>
                </a:solidFill>
              </a:rPr>
              <a:t>en</a:t>
            </a:r>
            <a:r>
              <a:rPr lang="en-AU" altLang="de-DE" sz="2000" dirty="0">
                <a:solidFill>
                  <a:srgbClr val="333333"/>
                </a:solidFill>
              </a:rPr>
              <a:t> </a:t>
            </a:r>
            <a:r>
              <a:rPr lang="en-AU" altLang="de-DE" sz="2000" dirty="0" err="1">
                <a:solidFill>
                  <a:srgbClr val="333333"/>
                </a:solidFill>
              </a:rPr>
              <a:t>annen</a:t>
            </a:r>
            <a:r>
              <a:rPr lang="en-AU" altLang="de-DE" sz="2000" dirty="0">
                <a:solidFill>
                  <a:srgbClr val="333333"/>
                </a:solidFill>
              </a:rPr>
              <a:t> </a:t>
            </a:r>
            <a:r>
              <a:rPr lang="en-AU" altLang="de-DE" sz="2000" dirty="0" err="1">
                <a:solidFill>
                  <a:srgbClr val="333333"/>
                </a:solidFill>
              </a:rPr>
              <a:t>måte</a:t>
            </a:r>
            <a:r>
              <a:rPr lang="en-AU" altLang="de-DE" sz="2000" dirty="0">
                <a:solidFill>
                  <a:srgbClr val="333333"/>
                </a:solidFill>
              </a:rPr>
              <a:t>.</a:t>
            </a:r>
          </a:p>
          <a:p>
            <a:pPr lvl="0" defTabSz="914400" fontAlgn="base">
              <a:lnSpc>
                <a:spcPct val="100000"/>
              </a:lnSpc>
              <a:spcBef>
                <a:spcPts val="1200"/>
              </a:spcBef>
            </a:pPr>
            <a:r>
              <a:rPr lang="de-DE" altLang="de-DE" sz="2000" dirty="0">
                <a:solidFill>
                  <a:srgbClr val="004992"/>
                </a:solidFill>
              </a:rPr>
              <a:t>Eksempel: </a:t>
            </a:r>
            <a:r>
              <a:rPr lang="de-DE" altLang="de-DE" sz="2000" dirty="0">
                <a:solidFill>
                  <a:srgbClr val="333333"/>
                </a:solidFill>
              </a:rPr>
              <a:t>Filip er overbevist om at noen har stjålet sykkelen hans.</a:t>
            </a:r>
          </a:p>
          <a:p>
            <a:pPr lvl="0" defTabSz="914400" fontAlgn="base">
              <a:lnSpc>
                <a:spcPct val="100000"/>
              </a:lnSpc>
              <a:spcBef>
                <a:spcPts val="1200"/>
              </a:spcBef>
            </a:pPr>
            <a:r>
              <a:rPr lang="de-DE" altLang="de-DE" sz="2000" dirty="0">
                <a:solidFill>
                  <a:srgbClr val="004992"/>
                </a:solidFill>
              </a:rPr>
              <a:t>Bakgrunn: </a:t>
            </a:r>
            <a:r>
              <a:rPr lang="de-DE" altLang="de-DE" sz="2000" dirty="0">
                <a:solidFill>
                  <a:srgbClr val="333333"/>
                </a:solidFill>
              </a:rPr>
              <a:t>Sykkelen står ikke utenfor inngangsdøren slik den vanligvis gjør, og han er 100% sikker på at han satte den der i går kveld. Så ser han sykkelen sin stå låst foran supermarkedet rett ved siden av og skal til å ringe politiet siden han tror at tyven er inne på supermarkedet. For ham er denne hendelsen nok en indikasjon på en konspirasjon siden lommeboka hans ble stjålet for 3 uker siden.</a:t>
            </a:r>
          </a:p>
          <a:p>
            <a:pPr lvl="0" defTabSz="914400" fontAlgn="base">
              <a:lnSpc>
                <a:spcPct val="100000"/>
              </a:lnSpc>
              <a:spcBef>
                <a:spcPts val="1200"/>
              </a:spcBef>
            </a:pPr>
            <a:r>
              <a:rPr lang="de-DE" altLang="de-DE" sz="2000" dirty="0">
                <a:solidFill>
                  <a:srgbClr val="004992"/>
                </a:solidFill>
              </a:rPr>
              <a:t>Men: </a:t>
            </a:r>
            <a:r>
              <a:rPr lang="de-DE" altLang="de-DE" sz="2000" dirty="0">
                <a:solidFill>
                  <a:srgbClr val="333333"/>
                </a:solidFill>
              </a:rPr>
              <a:t>Når han skal ta mobiltelefonen opp av lomma, finner Filip også sykkelnøkkelen. Plutselig husker han at han satte fra seg sykkelen foran supermarkedet kvelden før.</a:t>
            </a:r>
            <a:endParaRPr lang="en-AU"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86</a:t>
            </a:fld>
            <a:endParaRPr lang="de-DE" altLang="de-DE">
              <a:latin typeface="+mn-lt"/>
              <a:cs typeface="+mn-cs"/>
            </a:endParaRPr>
          </a:p>
        </p:txBody>
      </p:sp>
    </p:spTree>
    <p:extLst>
      <p:ext uri="{BB962C8B-B14F-4D97-AF65-F5344CB8AC3E}">
        <p14:creationId xmlns:p14="http://schemas.microsoft.com/office/powerpoint/2010/main" val="1885525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Hva har dette med psykose å gjøre?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rPr>
              <a:t>Under </a:t>
            </a:r>
            <a:r>
              <a:rPr lang="en-AU" altLang="de-DE" sz="2000" dirty="0" err="1">
                <a:solidFill>
                  <a:srgbClr val="333333"/>
                </a:solidFill>
              </a:rPr>
              <a:t>psykose</a:t>
            </a:r>
            <a:r>
              <a:rPr lang="en-AU" altLang="de-DE" sz="2000" dirty="0">
                <a:solidFill>
                  <a:srgbClr val="333333"/>
                </a:solidFill>
              </a:rPr>
              <a:t> </a:t>
            </a:r>
            <a:r>
              <a:rPr lang="en-AU" altLang="de-DE" sz="2000" dirty="0" err="1">
                <a:solidFill>
                  <a:srgbClr val="333333"/>
                </a:solidFill>
              </a:rPr>
              <a:t>har</a:t>
            </a:r>
            <a:r>
              <a:rPr lang="en-AU" altLang="de-DE" sz="2000" dirty="0">
                <a:solidFill>
                  <a:srgbClr val="333333"/>
                </a:solidFill>
              </a:rPr>
              <a:t> folk </a:t>
            </a:r>
            <a:r>
              <a:rPr lang="en-AU" altLang="de-DE" sz="2000" dirty="0" err="1">
                <a:solidFill>
                  <a:srgbClr val="333333"/>
                </a:solidFill>
              </a:rPr>
              <a:t>en</a:t>
            </a:r>
            <a:r>
              <a:rPr lang="en-AU" altLang="de-DE" sz="2000" dirty="0">
                <a:solidFill>
                  <a:srgbClr val="333333"/>
                </a:solidFill>
              </a:rPr>
              <a:t> </a:t>
            </a:r>
            <a:r>
              <a:rPr lang="en-AU" altLang="de-DE" sz="2000" dirty="0" err="1">
                <a:solidFill>
                  <a:srgbClr val="333333"/>
                </a:solidFill>
              </a:rPr>
              <a:t>tendens</a:t>
            </a:r>
            <a:r>
              <a:rPr lang="en-AU" altLang="de-DE" sz="2000" dirty="0">
                <a:solidFill>
                  <a:srgbClr val="333333"/>
                </a:solidFill>
              </a:rPr>
              <a:t> </a:t>
            </a:r>
            <a:r>
              <a:rPr lang="en-AU" altLang="de-DE" sz="2000" dirty="0" err="1">
                <a:solidFill>
                  <a:srgbClr val="333333"/>
                </a:solidFill>
              </a:rPr>
              <a:t>til</a:t>
            </a:r>
            <a:r>
              <a:rPr lang="en-AU" altLang="de-DE" sz="2000" dirty="0">
                <a:solidFill>
                  <a:srgbClr val="333333"/>
                </a:solidFill>
              </a:rPr>
              <a:t> å </a:t>
            </a:r>
            <a:r>
              <a:rPr lang="en-AU" altLang="de-DE" sz="2000" dirty="0" err="1">
                <a:solidFill>
                  <a:srgbClr val="333333"/>
                </a:solidFill>
              </a:rPr>
              <a:t>huske</a:t>
            </a:r>
            <a:r>
              <a:rPr lang="en-AU" altLang="de-DE" sz="2000" dirty="0">
                <a:solidFill>
                  <a:srgbClr val="333333"/>
                </a:solidFill>
              </a:rPr>
              <a:t> ting </a:t>
            </a:r>
            <a:r>
              <a:rPr lang="en-AU" altLang="de-DE" sz="2000" dirty="0" err="1">
                <a:solidFill>
                  <a:srgbClr val="333333"/>
                </a:solidFill>
              </a:rPr>
              <a:t>som</a:t>
            </a:r>
            <a:r>
              <a:rPr lang="en-AU" altLang="de-DE" sz="2000" dirty="0">
                <a:solidFill>
                  <a:srgbClr val="333333"/>
                </a:solidFill>
              </a:rPr>
              <a:t> </a:t>
            </a:r>
            <a:r>
              <a:rPr lang="en-AU" altLang="de-DE" sz="2000" dirty="0" err="1">
                <a:solidFill>
                  <a:srgbClr val="333333"/>
                </a:solidFill>
              </a:rPr>
              <a:t>ikke</a:t>
            </a:r>
            <a:r>
              <a:rPr lang="en-AU" altLang="de-DE" sz="2000" dirty="0">
                <a:solidFill>
                  <a:srgbClr val="333333"/>
                </a:solidFill>
              </a:rPr>
              <a:t> </a:t>
            </a:r>
            <a:r>
              <a:rPr lang="en-AU" altLang="de-DE" sz="2000" dirty="0" err="1">
                <a:solidFill>
                  <a:srgbClr val="333333"/>
                </a:solidFill>
              </a:rPr>
              <a:t>har</a:t>
            </a:r>
            <a:r>
              <a:rPr lang="en-AU" altLang="de-DE" sz="2000" dirty="0">
                <a:solidFill>
                  <a:srgbClr val="333333"/>
                </a:solidFill>
              </a:rPr>
              <a:t> </a:t>
            </a:r>
            <a:r>
              <a:rPr lang="en-AU" altLang="de-DE" sz="2000" dirty="0" err="1">
                <a:solidFill>
                  <a:srgbClr val="333333"/>
                </a:solidFill>
              </a:rPr>
              <a:t>skjedd</a:t>
            </a:r>
            <a:r>
              <a:rPr lang="en-AU" altLang="de-DE" sz="2000" dirty="0">
                <a:solidFill>
                  <a:srgbClr val="333333"/>
                </a:solidFill>
              </a:rPr>
              <a:t> </a:t>
            </a:r>
            <a:r>
              <a:rPr lang="en-AU" altLang="de-DE" sz="2000" dirty="0" err="1">
                <a:solidFill>
                  <a:srgbClr val="333333"/>
                </a:solidFill>
              </a:rPr>
              <a:t>i</a:t>
            </a:r>
            <a:r>
              <a:rPr lang="en-AU" altLang="de-DE" sz="2000" dirty="0">
                <a:solidFill>
                  <a:srgbClr val="333333"/>
                </a:solidFill>
              </a:rPr>
              <a:t> </a:t>
            </a:r>
            <a:r>
              <a:rPr lang="en-AU" altLang="de-DE" sz="2000" dirty="0" err="1">
                <a:solidFill>
                  <a:srgbClr val="333333"/>
                </a:solidFill>
              </a:rPr>
              <a:t>det</a:t>
            </a:r>
            <a:r>
              <a:rPr lang="en-AU" altLang="de-DE" sz="2000" dirty="0">
                <a:solidFill>
                  <a:srgbClr val="333333"/>
                </a:solidFill>
              </a:rPr>
              <a:t> hele tatt </a:t>
            </a:r>
            <a:r>
              <a:rPr lang="en-AU" altLang="de-DE" sz="2000" dirty="0" err="1">
                <a:solidFill>
                  <a:srgbClr val="333333"/>
                </a:solidFill>
              </a:rPr>
              <a:t>eller</a:t>
            </a:r>
            <a:r>
              <a:rPr lang="en-AU" altLang="de-DE" sz="2000" dirty="0">
                <a:solidFill>
                  <a:srgbClr val="333333"/>
                </a:solidFill>
              </a:rPr>
              <a:t> </a:t>
            </a:r>
            <a:r>
              <a:rPr lang="en-AU" altLang="de-DE" sz="2000" dirty="0" err="1">
                <a:solidFill>
                  <a:srgbClr val="333333"/>
                </a:solidFill>
              </a:rPr>
              <a:t>som</a:t>
            </a:r>
            <a:r>
              <a:rPr lang="en-AU" altLang="de-DE" sz="2000" dirty="0">
                <a:solidFill>
                  <a:srgbClr val="333333"/>
                </a:solidFill>
              </a:rPr>
              <a:t> </a:t>
            </a:r>
            <a:r>
              <a:rPr lang="en-AU" altLang="de-DE" sz="2000" dirty="0" err="1">
                <a:solidFill>
                  <a:srgbClr val="333333"/>
                </a:solidFill>
              </a:rPr>
              <a:t>hendte</a:t>
            </a:r>
            <a:r>
              <a:rPr lang="en-AU" altLang="de-DE" sz="2000" dirty="0">
                <a:solidFill>
                  <a:srgbClr val="333333"/>
                </a:solidFill>
              </a:rPr>
              <a:t> </a:t>
            </a:r>
            <a:r>
              <a:rPr lang="en-AU" altLang="de-DE" sz="2000" dirty="0" err="1">
                <a:solidFill>
                  <a:srgbClr val="333333"/>
                </a:solidFill>
              </a:rPr>
              <a:t>på</a:t>
            </a:r>
            <a:r>
              <a:rPr lang="en-AU" altLang="de-DE" sz="2000" dirty="0">
                <a:solidFill>
                  <a:srgbClr val="333333"/>
                </a:solidFill>
              </a:rPr>
              <a:t> </a:t>
            </a:r>
            <a:r>
              <a:rPr lang="en-AU" altLang="de-DE" sz="2000" dirty="0" err="1">
                <a:solidFill>
                  <a:srgbClr val="333333"/>
                </a:solidFill>
              </a:rPr>
              <a:t>en</a:t>
            </a:r>
            <a:r>
              <a:rPr lang="en-AU" altLang="de-DE" sz="2000" dirty="0">
                <a:solidFill>
                  <a:srgbClr val="333333"/>
                </a:solidFill>
              </a:rPr>
              <a:t> </a:t>
            </a:r>
            <a:r>
              <a:rPr lang="en-AU" altLang="de-DE" sz="2000" dirty="0" err="1">
                <a:solidFill>
                  <a:srgbClr val="333333"/>
                </a:solidFill>
              </a:rPr>
              <a:t>annen</a:t>
            </a:r>
            <a:r>
              <a:rPr lang="en-AU" altLang="de-DE" sz="2000" dirty="0">
                <a:solidFill>
                  <a:srgbClr val="333333"/>
                </a:solidFill>
              </a:rPr>
              <a:t> </a:t>
            </a:r>
            <a:r>
              <a:rPr lang="en-AU" altLang="de-DE" sz="2000" dirty="0" err="1">
                <a:solidFill>
                  <a:srgbClr val="333333"/>
                </a:solidFill>
              </a:rPr>
              <a:t>måte</a:t>
            </a:r>
            <a:r>
              <a:rPr lang="en-AU" altLang="de-DE" sz="2000" dirty="0">
                <a:solidFill>
                  <a:srgbClr val="333333"/>
                </a:solidFill>
              </a:rPr>
              <a:t>.</a:t>
            </a:r>
          </a:p>
          <a:p>
            <a:pPr lvl="0" defTabSz="914400" fontAlgn="base">
              <a:lnSpc>
                <a:spcPct val="100000"/>
              </a:lnSpc>
              <a:spcBef>
                <a:spcPts val="1200"/>
              </a:spcBef>
            </a:pPr>
            <a:r>
              <a:rPr lang="de-DE" altLang="de-DE" sz="2000" dirty="0">
                <a:solidFill>
                  <a:srgbClr val="004992"/>
                </a:solidFill>
              </a:rPr>
              <a:t>Eksempel: </a:t>
            </a:r>
            <a:r>
              <a:rPr lang="de-DE" altLang="de-DE" sz="2000" dirty="0">
                <a:solidFill>
                  <a:srgbClr val="333333"/>
                </a:solidFill>
              </a:rPr>
              <a:t>Filip er overbevist om at noen har stjålet sykkelen hans.</a:t>
            </a:r>
          </a:p>
          <a:p>
            <a:pPr lvl="0" defTabSz="914400" fontAlgn="base">
              <a:lnSpc>
                <a:spcPct val="100000"/>
              </a:lnSpc>
              <a:spcBef>
                <a:spcPts val="1200"/>
              </a:spcBef>
            </a:pPr>
            <a:r>
              <a:rPr lang="de-DE" altLang="de-DE" sz="2000" dirty="0">
                <a:solidFill>
                  <a:srgbClr val="004992"/>
                </a:solidFill>
              </a:rPr>
              <a:t>Bakgrunn: </a:t>
            </a:r>
            <a:r>
              <a:rPr lang="de-DE" altLang="de-DE" sz="2000" dirty="0">
                <a:solidFill>
                  <a:srgbClr val="333333"/>
                </a:solidFill>
              </a:rPr>
              <a:t>Sykkelen står ikke utenfor inngangsdøren slik den vanligvis gjør, og han er 100% sikker på at han satte den der i går kveld. Så ser han sykkelen sin stå låst foran supermarkedet rett ved siden av og skal til å ringe politiet siden han tror at tyven er inne på supermarkedet. For ham er denne hendelsen nok en indikasjon på en konspirasjon siden lommeboka hans ble stjålet for 3 uker siden.</a:t>
            </a:r>
          </a:p>
          <a:p>
            <a:pPr lvl="0" defTabSz="914400" fontAlgn="base">
              <a:lnSpc>
                <a:spcPct val="100000"/>
              </a:lnSpc>
              <a:spcBef>
                <a:spcPts val="1200"/>
              </a:spcBef>
            </a:pPr>
            <a:r>
              <a:rPr lang="de-DE" altLang="de-DE" sz="2000" dirty="0">
                <a:solidFill>
                  <a:srgbClr val="004992"/>
                </a:solidFill>
              </a:rPr>
              <a:t>Men: </a:t>
            </a:r>
            <a:r>
              <a:rPr lang="de-DE" altLang="de-DE" sz="2000" dirty="0">
                <a:solidFill>
                  <a:srgbClr val="333333"/>
                </a:solidFill>
              </a:rPr>
              <a:t>Når han skal ta mobiltelefonen opp av lomma, finner Filip også sykkelnøkkelen. Plutselig husker han at han satte fra seg sykkelen foran supermarkedet kvelden før.</a:t>
            </a:r>
            <a:endParaRPr lang="en-AU" altLang="de-DE" sz="2000" dirty="0">
              <a:solidFill>
                <a:srgbClr val="333333"/>
              </a:solidFill>
            </a:endParaRPr>
          </a:p>
          <a:p>
            <a:pPr lvl="0" defTabSz="914400" fontAlgn="base">
              <a:lnSpc>
                <a:spcPct val="100000"/>
              </a:lnSpc>
              <a:spcBef>
                <a:spcPts val="1200"/>
              </a:spcBef>
            </a:pPr>
            <a:r>
              <a:rPr lang="en-AU" altLang="de-DE" sz="2000" dirty="0" err="1">
                <a:solidFill>
                  <a:srgbClr val="333333"/>
                </a:solidFill>
              </a:rPr>
              <a:t>Sannsynligheten</a:t>
            </a:r>
            <a:r>
              <a:rPr lang="en-AU" altLang="de-DE" sz="2000" dirty="0">
                <a:solidFill>
                  <a:srgbClr val="333333"/>
                </a:solidFill>
              </a:rPr>
              <a:t> for at </a:t>
            </a:r>
            <a:r>
              <a:rPr lang="en-AU" altLang="de-DE" sz="2000" dirty="0" err="1">
                <a:solidFill>
                  <a:srgbClr val="333333"/>
                </a:solidFill>
              </a:rPr>
              <a:t>falske</a:t>
            </a:r>
            <a:r>
              <a:rPr lang="en-AU" altLang="de-DE" sz="2000" dirty="0">
                <a:solidFill>
                  <a:srgbClr val="333333"/>
                </a:solidFill>
              </a:rPr>
              <a:t> </a:t>
            </a:r>
            <a:r>
              <a:rPr lang="en-AU" altLang="de-DE" sz="2000" dirty="0" err="1">
                <a:solidFill>
                  <a:srgbClr val="333333"/>
                </a:solidFill>
              </a:rPr>
              <a:t>minner</a:t>
            </a:r>
            <a:r>
              <a:rPr lang="en-AU" altLang="de-DE" sz="2000" dirty="0">
                <a:solidFill>
                  <a:srgbClr val="333333"/>
                </a:solidFill>
              </a:rPr>
              <a:t> </a:t>
            </a:r>
            <a:r>
              <a:rPr lang="en-AU" altLang="de-DE" sz="2000" dirty="0" err="1">
                <a:solidFill>
                  <a:srgbClr val="333333"/>
                </a:solidFill>
              </a:rPr>
              <a:t>skal</a:t>
            </a:r>
            <a:r>
              <a:rPr lang="en-AU" altLang="de-DE" sz="2000" dirty="0">
                <a:solidFill>
                  <a:srgbClr val="333333"/>
                </a:solidFill>
              </a:rPr>
              <a:t> </a:t>
            </a:r>
            <a:r>
              <a:rPr lang="en-AU" altLang="de-DE" sz="2000" dirty="0" err="1">
                <a:solidFill>
                  <a:srgbClr val="333333"/>
                </a:solidFill>
              </a:rPr>
              <a:t>oppstå</a:t>
            </a:r>
            <a:r>
              <a:rPr lang="en-AU" altLang="de-DE" sz="2000" dirty="0">
                <a:solidFill>
                  <a:srgbClr val="333333"/>
                </a:solidFill>
              </a:rPr>
              <a:t> </a:t>
            </a:r>
            <a:r>
              <a:rPr lang="en-AU" altLang="de-DE" sz="2000" dirty="0" err="1">
                <a:solidFill>
                  <a:srgbClr val="333333"/>
                </a:solidFill>
              </a:rPr>
              <a:t>er</a:t>
            </a:r>
            <a:r>
              <a:rPr lang="en-AU" altLang="de-DE" sz="2000" dirty="0">
                <a:solidFill>
                  <a:srgbClr val="333333"/>
                </a:solidFill>
              </a:rPr>
              <a:t> </a:t>
            </a:r>
            <a:r>
              <a:rPr lang="en-AU" altLang="de-DE" sz="2000" dirty="0" err="1">
                <a:solidFill>
                  <a:srgbClr val="333333"/>
                </a:solidFill>
              </a:rPr>
              <a:t>større</a:t>
            </a:r>
            <a:r>
              <a:rPr lang="en-AU" altLang="de-DE" sz="2000" dirty="0">
                <a:solidFill>
                  <a:srgbClr val="333333"/>
                </a:solidFill>
              </a:rPr>
              <a:t> </a:t>
            </a:r>
            <a:r>
              <a:rPr lang="en-AU" altLang="de-DE" sz="2000" dirty="0" err="1">
                <a:solidFill>
                  <a:srgbClr val="333333"/>
                </a:solidFill>
              </a:rPr>
              <a:t>når</a:t>
            </a:r>
            <a:r>
              <a:rPr lang="en-AU" altLang="de-DE" sz="2000" dirty="0">
                <a:solidFill>
                  <a:srgbClr val="333333"/>
                </a:solidFill>
              </a:rPr>
              <a:t> man </a:t>
            </a:r>
            <a:r>
              <a:rPr lang="en-AU" altLang="de-DE" sz="2000" dirty="0" err="1">
                <a:solidFill>
                  <a:srgbClr val="333333"/>
                </a:solidFill>
              </a:rPr>
              <a:t>er</a:t>
            </a:r>
            <a:r>
              <a:rPr lang="en-AU" altLang="de-DE" sz="2000" dirty="0">
                <a:solidFill>
                  <a:srgbClr val="333333"/>
                </a:solidFill>
              </a:rPr>
              <a:t> </a:t>
            </a:r>
            <a:r>
              <a:rPr lang="en-AU" altLang="de-DE" sz="2000" dirty="0" err="1">
                <a:solidFill>
                  <a:srgbClr val="333333"/>
                </a:solidFill>
              </a:rPr>
              <a:t>redd</a:t>
            </a:r>
            <a:r>
              <a:rPr lang="en-AU" altLang="de-DE" sz="2000" dirty="0">
                <a:solidFill>
                  <a:srgbClr val="333333"/>
                </a:solidFill>
              </a:rPr>
              <a:t> </a:t>
            </a:r>
            <a:r>
              <a:rPr lang="en-AU" altLang="de-DE" sz="2000" dirty="0" err="1">
                <a:solidFill>
                  <a:srgbClr val="333333"/>
                </a:solidFill>
              </a:rPr>
              <a:t>eller</a:t>
            </a:r>
            <a:r>
              <a:rPr lang="en-AU" altLang="de-DE" sz="2000" dirty="0">
                <a:solidFill>
                  <a:srgbClr val="333333"/>
                </a:solidFill>
              </a:rPr>
              <a:t> </a:t>
            </a:r>
            <a:r>
              <a:rPr lang="en-AU" altLang="de-DE" sz="2000" dirty="0" err="1">
                <a:solidFill>
                  <a:srgbClr val="333333"/>
                </a:solidFill>
              </a:rPr>
              <a:t>opplever</a:t>
            </a:r>
            <a:r>
              <a:rPr lang="en-AU" altLang="de-DE" sz="2000" dirty="0">
                <a:solidFill>
                  <a:srgbClr val="333333"/>
                </a:solidFill>
              </a:rPr>
              <a:t> store </a:t>
            </a:r>
            <a:r>
              <a:rPr lang="en-AU" altLang="de-DE" sz="2000" dirty="0" err="1">
                <a:solidFill>
                  <a:srgbClr val="333333"/>
                </a:solidFill>
              </a:rPr>
              <a:t>påkjenninger</a:t>
            </a:r>
            <a:r>
              <a:rPr lang="en-AU" altLang="de-DE" sz="2000" dirty="0">
                <a:solidFill>
                  <a:srgbClr val="333333"/>
                </a:solidFill>
              </a:rPr>
              <a:t>. </a:t>
            </a:r>
            <a:r>
              <a:rPr lang="en-AU" altLang="de-DE" sz="2000" dirty="0" err="1">
                <a:solidFill>
                  <a:srgbClr val="333333"/>
                </a:solidFill>
              </a:rPr>
              <a:t>Før</a:t>
            </a:r>
            <a:r>
              <a:rPr lang="en-AU" altLang="de-DE" sz="2000" dirty="0">
                <a:solidFill>
                  <a:srgbClr val="333333"/>
                </a:solidFill>
              </a:rPr>
              <a:t> du </a:t>
            </a:r>
            <a:r>
              <a:rPr lang="en-AU" altLang="de-DE" sz="2000" dirty="0" err="1">
                <a:solidFill>
                  <a:srgbClr val="333333"/>
                </a:solidFill>
              </a:rPr>
              <a:t>drar</a:t>
            </a:r>
            <a:r>
              <a:rPr lang="en-AU" altLang="de-DE" sz="2000" dirty="0">
                <a:solidFill>
                  <a:srgbClr val="333333"/>
                </a:solidFill>
              </a:rPr>
              <a:t> </a:t>
            </a:r>
            <a:r>
              <a:rPr lang="en-AU" altLang="de-DE" sz="2000" dirty="0" err="1">
                <a:solidFill>
                  <a:srgbClr val="333333"/>
                </a:solidFill>
              </a:rPr>
              <a:t>slutninger</a:t>
            </a:r>
            <a:r>
              <a:rPr lang="en-AU" altLang="de-DE" sz="2000" dirty="0">
                <a:solidFill>
                  <a:srgbClr val="333333"/>
                </a:solidFill>
              </a:rPr>
              <a:t>: </a:t>
            </a:r>
            <a:r>
              <a:rPr lang="en-AU" altLang="de-DE" sz="2000" dirty="0" err="1">
                <a:solidFill>
                  <a:srgbClr val="333333"/>
                </a:solidFill>
              </a:rPr>
              <a:t>tenk</a:t>
            </a:r>
            <a:r>
              <a:rPr lang="en-AU" altLang="de-DE" sz="2000" dirty="0">
                <a:solidFill>
                  <a:srgbClr val="333333"/>
                </a:solidFill>
              </a:rPr>
              <a:t> </a:t>
            </a:r>
            <a:r>
              <a:rPr lang="en-AU" altLang="de-DE" sz="2000" dirty="0" err="1">
                <a:solidFill>
                  <a:srgbClr val="333333"/>
                </a:solidFill>
              </a:rPr>
              <a:t>nøye</a:t>
            </a:r>
            <a:r>
              <a:rPr lang="en-AU" altLang="de-DE" sz="2000" dirty="0">
                <a:solidFill>
                  <a:srgbClr val="333333"/>
                </a:solidFill>
              </a:rPr>
              <a:t> over om dine </a:t>
            </a:r>
            <a:r>
              <a:rPr lang="en-AU" altLang="de-DE" sz="2000" dirty="0" err="1">
                <a:solidFill>
                  <a:srgbClr val="333333"/>
                </a:solidFill>
              </a:rPr>
              <a:t>antagelser</a:t>
            </a:r>
            <a:r>
              <a:rPr lang="en-AU" altLang="de-DE" sz="2000" dirty="0">
                <a:solidFill>
                  <a:srgbClr val="333333"/>
                </a:solidFill>
              </a:rPr>
              <a:t> </a:t>
            </a:r>
            <a:r>
              <a:rPr lang="en-AU" altLang="de-DE" sz="2000" dirty="0" err="1">
                <a:solidFill>
                  <a:srgbClr val="333333"/>
                </a:solidFill>
              </a:rPr>
              <a:t>er</a:t>
            </a:r>
            <a:r>
              <a:rPr lang="en-AU" altLang="de-DE" sz="2000" dirty="0">
                <a:solidFill>
                  <a:srgbClr val="333333"/>
                </a:solidFill>
              </a:rPr>
              <a:t> </a:t>
            </a:r>
            <a:r>
              <a:rPr lang="en-AU" altLang="de-DE" sz="2000" dirty="0" err="1">
                <a:solidFill>
                  <a:srgbClr val="333333"/>
                </a:solidFill>
              </a:rPr>
              <a:t>objektive</a:t>
            </a:r>
            <a:r>
              <a:rPr lang="en-AU" altLang="de-DE" sz="2000" dirty="0">
                <a:solidFill>
                  <a:srgbClr val="333333"/>
                </a:solidFill>
              </a:rPr>
              <a:t> </a:t>
            </a:r>
            <a:r>
              <a:rPr lang="en-AU" altLang="de-DE" sz="2000" dirty="0" err="1">
                <a:solidFill>
                  <a:srgbClr val="333333"/>
                </a:solidFill>
              </a:rPr>
              <a:t>og</a:t>
            </a:r>
            <a:r>
              <a:rPr lang="en-AU" altLang="de-DE" sz="2000" dirty="0">
                <a:solidFill>
                  <a:srgbClr val="333333"/>
                </a:solidFill>
              </a:rPr>
              <a:t> </a:t>
            </a:r>
            <a:r>
              <a:rPr lang="en-AU" altLang="de-DE" sz="2000" dirty="0" err="1">
                <a:solidFill>
                  <a:srgbClr val="333333"/>
                </a:solidFill>
              </a:rPr>
              <a:t>velfunderte</a:t>
            </a:r>
            <a:r>
              <a:rPr lang="en-AU" altLang="de-DE" sz="2000" dirty="0">
                <a:solidFill>
                  <a:srgbClr val="333333"/>
                </a:solidFill>
              </a:rPr>
              <a:t>! Husk </a:t>
            </a:r>
            <a:r>
              <a:rPr lang="en-AU" altLang="de-DE" sz="2000" dirty="0" err="1">
                <a:solidFill>
                  <a:srgbClr val="333333"/>
                </a:solidFill>
              </a:rPr>
              <a:t>også</a:t>
            </a:r>
            <a:r>
              <a:rPr lang="en-AU" altLang="de-DE" sz="2000" dirty="0">
                <a:solidFill>
                  <a:srgbClr val="333333"/>
                </a:solidFill>
              </a:rPr>
              <a:t>: </a:t>
            </a:r>
            <a:r>
              <a:rPr lang="en-AU" altLang="de-DE" sz="2000" dirty="0" err="1">
                <a:solidFill>
                  <a:srgbClr val="333333"/>
                </a:solidFill>
              </a:rPr>
              <a:t>Sammenlignet</a:t>
            </a:r>
            <a:r>
              <a:rPr lang="en-AU" altLang="de-DE" sz="2000" dirty="0">
                <a:solidFill>
                  <a:srgbClr val="333333"/>
                </a:solidFill>
              </a:rPr>
              <a:t> med </a:t>
            </a:r>
            <a:r>
              <a:rPr lang="en-AU" altLang="de-DE" sz="2000" dirty="0" err="1">
                <a:solidFill>
                  <a:srgbClr val="333333"/>
                </a:solidFill>
              </a:rPr>
              <a:t>virkelige</a:t>
            </a:r>
            <a:r>
              <a:rPr lang="en-AU" altLang="de-DE" sz="2000" dirty="0">
                <a:solidFill>
                  <a:srgbClr val="333333"/>
                </a:solidFill>
              </a:rPr>
              <a:t> </a:t>
            </a:r>
            <a:r>
              <a:rPr lang="en-AU" altLang="de-DE" sz="2000" dirty="0" err="1">
                <a:solidFill>
                  <a:srgbClr val="333333"/>
                </a:solidFill>
              </a:rPr>
              <a:t>minner</a:t>
            </a:r>
            <a:r>
              <a:rPr lang="en-AU" altLang="de-DE" sz="2000" dirty="0">
                <a:solidFill>
                  <a:srgbClr val="333333"/>
                </a:solidFill>
              </a:rPr>
              <a:t>, </a:t>
            </a:r>
            <a:r>
              <a:rPr lang="en-AU" altLang="de-DE" sz="2000" dirty="0" err="1">
                <a:solidFill>
                  <a:srgbClr val="333333"/>
                </a:solidFill>
              </a:rPr>
              <a:t>så</a:t>
            </a:r>
            <a:r>
              <a:rPr lang="en-AU" altLang="de-DE" sz="2000" dirty="0">
                <a:solidFill>
                  <a:srgbClr val="333333"/>
                </a:solidFill>
              </a:rPr>
              <a:t> </a:t>
            </a:r>
            <a:r>
              <a:rPr lang="en-AU" altLang="de-DE" sz="2000" dirty="0" err="1">
                <a:solidFill>
                  <a:srgbClr val="333333"/>
                </a:solidFill>
              </a:rPr>
              <a:t>er</a:t>
            </a:r>
            <a:r>
              <a:rPr lang="en-AU" altLang="de-DE" sz="2000" dirty="0">
                <a:solidFill>
                  <a:srgbClr val="333333"/>
                </a:solidFill>
              </a:rPr>
              <a:t> </a:t>
            </a:r>
            <a:r>
              <a:rPr lang="en-AU" altLang="de-DE" sz="2000" dirty="0" err="1">
                <a:solidFill>
                  <a:srgbClr val="333333"/>
                </a:solidFill>
              </a:rPr>
              <a:t>falske</a:t>
            </a:r>
            <a:r>
              <a:rPr lang="en-AU" altLang="de-DE" sz="2000" dirty="0">
                <a:solidFill>
                  <a:srgbClr val="333333"/>
                </a:solidFill>
              </a:rPr>
              <a:t> </a:t>
            </a:r>
            <a:r>
              <a:rPr lang="en-AU" altLang="de-DE" sz="2000" dirty="0" err="1">
                <a:solidFill>
                  <a:srgbClr val="333333"/>
                </a:solidFill>
              </a:rPr>
              <a:t>minner</a:t>
            </a:r>
            <a:r>
              <a:rPr lang="en-AU" altLang="de-DE" sz="2000" dirty="0">
                <a:solidFill>
                  <a:srgbClr val="333333"/>
                </a:solidFill>
              </a:rPr>
              <a:t> </a:t>
            </a:r>
            <a:r>
              <a:rPr lang="en-AU" altLang="de-DE" sz="2000" dirty="0" err="1">
                <a:solidFill>
                  <a:srgbClr val="333333"/>
                </a:solidFill>
              </a:rPr>
              <a:t>ofte</a:t>
            </a:r>
            <a:r>
              <a:rPr lang="en-AU" altLang="de-DE" sz="2000" dirty="0">
                <a:solidFill>
                  <a:srgbClr val="333333"/>
                </a:solidFill>
              </a:rPr>
              <a:t> </a:t>
            </a:r>
            <a:r>
              <a:rPr lang="en-AU" altLang="de-DE" sz="2000" dirty="0" err="1">
                <a:solidFill>
                  <a:srgbClr val="333333"/>
                </a:solidFill>
              </a:rPr>
              <a:t>utydelige</a:t>
            </a:r>
            <a:r>
              <a:rPr lang="en-AU"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87</a:t>
            </a:fld>
            <a:endParaRPr lang="de-DE" altLang="de-DE">
              <a:latin typeface="+mn-lt"/>
              <a:cs typeface="+mn-cs"/>
            </a:endParaRPr>
          </a:p>
        </p:txBody>
      </p:sp>
    </p:spTree>
    <p:extLst>
      <p:ext uri="{BB962C8B-B14F-4D97-AF65-F5344CB8AC3E}">
        <p14:creationId xmlns:p14="http://schemas.microsoft.com/office/powerpoint/2010/main" val="217224287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Takk</a:t>
            </a:r>
            <a:r>
              <a:rPr lang="en-US" altLang="ko-KR" sz="3600" dirty="0">
                <a:latin typeface="+mn-lt"/>
                <a:ea typeface="+mn-ea"/>
                <a:cs typeface="+mn-cs"/>
              </a:rPr>
              <a:t> for </a:t>
            </a:r>
            <a:r>
              <a:rPr lang="en-US" altLang="ko-KR" sz="3600" dirty="0" err="1">
                <a:latin typeface="+mn-lt"/>
                <a:ea typeface="+mn-ea"/>
                <a:cs typeface="+mn-cs"/>
              </a:rPr>
              <a:t>oppmerksomheten</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For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nb-NO" altLang="ko-KR" dirty="0">
                <a:solidFill>
                  <a:srgbClr val="004992"/>
                </a:solidFill>
              </a:rPr>
              <a:t>Vennligst dele ut regneark. Introduser vår app COGITO (last ned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1059B6D2-AF8F-4E67-ACD5-651ADF4D7D96}" type="slidenum">
              <a:rPr lang="de-DE" altLang="de-DE" smtClean="0">
                <a:latin typeface="+mn-lt"/>
                <a:cs typeface="+mn-cs"/>
              </a:rPr>
              <a:pPr>
                <a:defRPr/>
              </a:pPr>
              <a:t>88</a:t>
            </a:fld>
            <a:endParaRPr lang="de-DE" altLang="de-DE">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cs typeface="+mn-cs"/>
              </a:rPr>
              <a:t>www.uke.de/mct_app</a:t>
            </a:r>
            <a:endParaRPr lang="de-DE" sz="1800" dirty="0">
              <a:solidFill>
                <a:srgbClr val="333333"/>
              </a:solidFill>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91631886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89</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919388848"/>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3948</Words>
  <Application>Microsoft Office PowerPoint</Application>
  <PresentationFormat>Benutzerdefiniert</PresentationFormat>
  <Paragraphs>765</Paragraphs>
  <Slides>89</Slides>
  <Notes>89</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89</vt:i4>
      </vt:variant>
    </vt:vector>
  </HeadingPairs>
  <TitlesOfParts>
    <vt:vector size="97" baseType="lpstr">
      <vt:lpstr>Symbol</vt:lpstr>
      <vt:lpstr>Times New Roman</vt:lpstr>
      <vt:lpstr>Wingdings</vt:lpstr>
      <vt:lpstr>Calibri Light</vt:lpstr>
      <vt:lpstr>Wingdings</vt:lpstr>
      <vt:lpstr>Arial</vt:lpstr>
      <vt:lpstr>Calibri</vt:lpstr>
      <vt:lpstr>UKE_PPT-Vorlage_16zu9</vt:lpstr>
      <vt:lpstr>MCT 5 A – Hukommelse</vt:lpstr>
      <vt:lpstr>Hukommelse</vt:lpstr>
      <vt:lpstr>Hukommelse</vt:lpstr>
      <vt:lpstr>Hukommelse</vt:lpstr>
      <vt:lpstr>Hukommelse</vt:lpstr>
      <vt:lpstr>Hukommelse</vt:lpstr>
      <vt:lpstr>Hvordan kan jeg bli bedre til å huske ting?</vt:lpstr>
      <vt:lpstr>Hvordan kan jeg bli bedre til å huske ting?</vt:lpstr>
      <vt:lpstr>Hvordan kan jeg bli bedre til å huske ting?</vt:lpstr>
      <vt:lpstr>Hvordan kan jeg bli bedre til å huske ting?</vt:lpstr>
      <vt:lpstr>Hvordan kan jeg bli bedre til å huske ting?</vt:lpstr>
      <vt:lpstr>Hvordan kan jeg bli bedre til å huske ting?</vt:lpstr>
      <vt:lpstr>Hvordan kan jeg bli bedre til å huske ting?</vt:lpstr>
      <vt:lpstr>Hvordan kan jeg bli bedre til å huske ting?</vt:lpstr>
      <vt:lpstr>Hvordan kan jeg bli bedre til å huske ting?</vt:lpstr>
      <vt:lpstr>Oppfatter og husker alle det samme?</vt:lpstr>
      <vt:lpstr>Legg merke til forskjeller i farge og størrelse i maleriene. Er det ting som kunstnerne har malt forskjellig eller kanskje til og med har utelatt?</vt:lpstr>
      <vt:lpstr>Alle oppfatter ting forskjellig og på sin måte! Som i disse tre maleriene: Det samme landskapet er gjengitt, men maleriene har vektlagt forskjellige ting!</vt:lpstr>
      <vt:lpstr>Øvelse</vt:lpstr>
      <vt:lpstr>Øvelse</vt:lpstr>
      <vt:lpstr>PowerPoint-Präsentation</vt:lpstr>
      <vt:lpstr>På stranda Hva så du? Hvor sikker er du?</vt:lpstr>
      <vt:lpstr>På stranda</vt:lpstr>
      <vt:lpstr>PowerPoint-Präsentation</vt:lpstr>
      <vt:lpstr>Togstasjon Hva så du? Hvor sikker er du?</vt:lpstr>
      <vt:lpstr>Togstasjon</vt:lpstr>
      <vt:lpstr>Falske minner i hverdagslivet</vt:lpstr>
      <vt:lpstr>Falske minner i hverdagslivet</vt:lpstr>
      <vt:lpstr>Falske minner i hverdagslivet</vt:lpstr>
      <vt:lpstr>Typer hukommelsesfeil</vt:lpstr>
      <vt:lpstr>Typer hukommelsesfeil</vt:lpstr>
      <vt:lpstr>Typer hukommelsesfeil</vt:lpstr>
      <vt:lpstr>Typer hukommelsesfeil</vt:lpstr>
      <vt:lpstr>Falske minner</vt:lpstr>
      <vt:lpstr>Falske minner</vt:lpstr>
      <vt:lpstr>Falske minner</vt:lpstr>
      <vt:lpstr>Falske minner</vt:lpstr>
      <vt:lpstr>Hvorfor gjør vi dette?</vt:lpstr>
      <vt:lpstr>Hvorfor gjør vi dette?</vt:lpstr>
      <vt:lpstr>Hvorfor gjør vi dette?</vt:lpstr>
      <vt:lpstr>Hvordan hukommelsesfeil bidrar til feiltolkninger under psykose – eksempler</vt:lpstr>
      <vt:lpstr>Øvelse</vt:lpstr>
      <vt:lpstr>Øvelse</vt:lpstr>
      <vt:lpstr>PowerPoint-Präsentation</vt:lpstr>
      <vt:lpstr>Kiosk Hva så du? Hvor sikker er du?</vt:lpstr>
      <vt:lpstr>Kiosk</vt:lpstr>
      <vt:lpstr>PowerPoint-Präsentation</vt:lpstr>
      <vt:lpstr>Hage Hva ble ikke vist? Hvor sikker er du??</vt:lpstr>
      <vt:lpstr>Hage</vt:lpstr>
      <vt:lpstr>Valgfritt: Videoklipp</vt:lpstr>
      <vt:lpstr>PowerPoint-Präsentation</vt:lpstr>
      <vt:lpstr>Brainstorming</vt:lpstr>
      <vt:lpstr>Klasserom Hva så du på bildet? Hvor sikker er du?</vt:lpstr>
      <vt:lpstr>Klasserom</vt:lpstr>
      <vt:lpstr>PowerPoint-Präsentation</vt:lpstr>
      <vt:lpstr>Fisker Hva ble ikke vist? Hvor sikker er du??</vt:lpstr>
      <vt:lpstr>Fisker</vt:lpstr>
      <vt:lpstr>PowerPoint-Präsentation</vt:lpstr>
      <vt:lpstr>Brainstorming</vt:lpstr>
      <vt:lpstr>Veikryss Hva så du på bildet? Hvor sikker er du?</vt:lpstr>
      <vt:lpstr>Veikryss</vt:lpstr>
      <vt:lpstr>PowerPoint-Präsentation</vt:lpstr>
      <vt:lpstr>Brainstorming</vt:lpstr>
      <vt:lpstr>Lekeplass Hva så du på bildet? Hvor sikker er du?</vt:lpstr>
      <vt:lpstr>Lekeplass</vt:lpstr>
      <vt:lpstr>PowerPoint-Präsentation</vt:lpstr>
      <vt:lpstr>Bryllup Hva ble ikke vist? Hvor sikker er du??</vt:lpstr>
      <vt:lpstr>Bryllup</vt:lpstr>
      <vt:lpstr>PowerPoint-Präsentation</vt:lpstr>
      <vt:lpstr>Fotball Hva ble ikke vist? Hvor sikker er du??</vt:lpstr>
      <vt:lpstr>Fotball</vt:lpstr>
      <vt:lpstr>PowerPoint-Präsentation</vt:lpstr>
      <vt:lpstr>På månen Hva ble ikke vist? Hvor sikker er du??</vt:lpstr>
      <vt:lpstr>På månen</vt:lpstr>
      <vt:lpstr>PowerPoint-Präsentation</vt:lpstr>
      <vt:lpstr>Redningsarbeid Hva ble ikke vist? Hvor sikker er du??</vt:lpstr>
      <vt:lpstr>Redningsarbeid</vt:lpstr>
      <vt:lpstr>PowerPoint-Präsentation</vt:lpstr>
      <vt:lpstr>Brainstorming</vt:lpstr>
      <vt:lpstr>Veiarbeid Hva så du på bildet? Hvor sikker er du?</vt:lpstr>
      <vt:lpstr>Veiarbeid</vt:lpstr>
      <vt:lpstr>Overføring til det virkelige liv</vt:lpstr>
      <vt:lpstr>Overføring til det virkelige liv</vt:lpstr>
      <vt:lpstr>Overføring til det virkelige liv</vt:lpstr>
      <vt:lpstr>Hva har dette med psykose å gjøre?</vt:lpstr>
      <vt:lpstr>Hva har dette med psykose å gjøre?</vt:lpstr>
      <vt:lpstr>Hva har dette med psykose å gjøre?</vt:lpstr>
      <vt:lpstr>Takk for oppmerksomheten!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319</cp:revision>
  <dcterms:created xsi:type="dcterms:W3CDTF">2004-06-30T16:15:23Z</dcterms:created>
  <dcterms:modified xsi:type="dcterms:W3CDTF">2022-01-28T14:43:55Z</dcterms:modified>
</cp:coreProperties>
</file>