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918" r:id="rId1"/>
  </p:sldMasterIdLst>
  <p:notesMasterIdLst>
    <p:notesMasterId r:id="rId80"/>
  </p:notesMasterIdLst>
  <p:handoutMasterIdLst>
    <p:handoutMasterId r:id="rId81"/>
  </p:handoutMasterIdLst>
  <p:sldIdLst>
    <p:sldId id="752" r:id="rId2"/>
    <p:sldId id="720" r:id="rId3"/>
    <p:sldId id="723" r:id="rId4"/>
    <p:sldId id="722" r:id="rId5"/>
    <p:sldId id="724" r:id="rId6"/>
    <p:sldId id="729" r:id="rId7"/>
    <p:sldId id="728" r:id="rId8"/>
    <p:sldId id="727" r:id="rId9"/>
    <p:sldId id="477" r:id="rId10"/>
    <p:sldId id="653" r:id="rId11"/>
    <p:sldId id="731" r:id="rId12"/>
    <p:sldId id="730" r:id="rId13"/>
    <p:sldId id="578" r:id="rId14"/>
    <p:sldId id="580" r:id="rId15"/>
    <p:sldId id="657" r:id="rId16"/>
    <p:sldId id="610" r:id="rId17"/>
    <p:sldId id="659" r:id="rId18"/>
    <p:sldId id="732" r:id="rId19"/>
    <p:sldId id="603" r:id="rId20"/>
    <p:sldId id="683" r:id="rId21"/>
    <p:sldId id="735" r:id="rId22"/>
    <p:sldId id="734" r:id="rId23"/>
    <p:sldId id="733" r:id="rId24"/>
    <p:sldId id="486" r:id="rId25"/>
    <p:sldId id="621" r:id="rId26"/>
    <p:sldId id="589" r:id="rId27"/>
    <p:sldId id="622" r:id="rId28"/>
    <p:sldId id="623" r:id="rId29"/>
    <p:sldId id="591" r:id="rId30"/>
    <p:sldId id="492" r:id="rId31"/>
    <p:sldId id="624" r:id="rId32"/>
    <p:sldId id="625" r:id="rId33"/>
    <p:sldId id="593" r:id="rId34"/>
    <p:sldId id="718" r:id="rId35"/>
    <p:sldId id="626" r:id="rId36"/>
    <p:sldId id="595" r:id="rId37"/>
    <p:sldId id="627" r:id="rId38"/>
    <p:sldId id="525" r:id="rId39"/>
    <p:sldId id="599" r:id="rId40"/>
    <p:sldId id="628" r:id="rId41"/>
    <p:sldId id="553" r:id="rId42"/>
    <p:sldId id="629" r:id="rId43"/>
    <p:sldId id="527" r:id="rId44"/>
    <p:sldId id="630" r:id="rId45"/>
    <p:sldId id="498" r:id="rId46"/>
    <p:sldId id="631" r:id="rId47"/>
    <p:sldId id="504" r:id="rId48"/>
    <p:sldId id="632" r:id="rId49"/>
    <p:sldId id="541" r:id="rId50"/>
    <p:sldId id="633" r:id="rId51"/>
    <p:sldId id="543" r:id="rId52"/>
    <p:sldId id="634" r:id="rId53"/>
    <p:sldId id="635" r:id="rId54"/>
    <p:sldId id="597" r:id="rId55"/>
    <p:sldId id="549" r:id="rId56"/>
    <p:sldId id="636" r:id="rId57"/>
    <p:sldId id="523" r:id="rId58"/>
    <p:sldId id="637" r:id="rId59"/>
    <p:sldId id="736" r:id="rId60"/>
    <p:sldId id="757" r:id="rId61"/>
    <p:sldId id="756" r:id="rId62"/>
    <p:sldId id="755" r:id="rId63"/>
    <p:sldId id="754" r:id="rId64"/>
    <p:sldId id="753" r:id="rId65"/>
    <p:sldId id="662" r:id="rId66"/>
    <p:sldId id="742" r:id="rId67"/>
    <p:sldId id="741" r:id="rId68"/>
    <p:sldId id="719" r:id="rId69"/>
    <p:sldId id="670" r:id="rId70"/>
    <p:sldId id="743" r:id="rId71"/>
    <p:sldId id="744" r:id="rId72"/>
    <p:sldId id="745" r:id="rId73"/>
    <p:sldId id="746" r:id="rId74"/>
    <p:sldId id="747" r:id="rId75"/>
    <p:sldId id="748" r:id="rId76"/>
    <p:sldId id="749" r:id="rId77"/>
    <p:sldId id="750" r:id="rId78"/>
    <p:sldId id="751" r:id="rId79"/>
  </p:sldIdLst>
  <p:sldSz cx="12195175" cy="6858000"/>
  <p:notesSz cx="7099300" cy="10234613"/>
  <p:embeddedFontLst>
    <p:embeddedFont>
      <p:font typeface="Calibri" panose="020F0502020204030204" pitchFamily="34" charset="0"/>
      <p:regular r:id="rId82"/>
      <p:bold r:id="rId83"/>
      <p:italic r:id="rId84"/>
      <p:boldItalic r:id="rId85"/>
    </p:embeddedFont>
    <p:embeddedFont>
      <p:font typeface="Calibri Light" panose="020F0302020204030204" pitchFamily="34" charset="0"/>
      <p:regular r:id="rId86"/>
      <p:italic r:id="rId87"/>
    </p:embeddedFont>
  </p:embeddedFontLst>
  <p:defaultTextStyle>
    <a:defPPr>
      <a:defRPr lang="de-DE"/>
    </a:defPPr>
    <a:lvl1pPr algn="l" rtl="0" eaLnBrk="0" fontAlgn="base" hangingPunct="0">
      <a:spcBef>
        <a:spcPct val="0"/>
      </a:spcBef>
      <a:spcAft>
        <a:spcPct val="0"/>
      </a:spcAft>
      <a:defRPr lang="en-US" b="1" kern="1200">
        <a:solidFill>
          <a:schemeClr val="tx1"/>
        </a:solidFill>
        <a:latin typeface="+mn-lt"/>
        <a:ea typeface="+mn-ea"/>
        <a:cs typeface="Times New Roman" panose="02020603050405020304" pitchFamily="18" charset="0"/>
      </a:defRPr>
    </a:lvl1pPr>
    <a:lvl2pPr marL="457200" algn="l" rtl="0" eaLnBrk="0" fontAlgn="base" hangingPunct="0">
      <a:spcBef>
        <a:spcPct val="0"/>
      </a:spcBef>
      <a:spcAft>
        <a:spcPct val="0"/>
      </a:spcAft>
      <a:defRPr lang="en-US" b="1" kern="1200">
        <a:solidFill>
          <a:schemeClr val="tx1"/>
        </a:solidFill>
        <a:latin typeface="+mn-lt"/>
        <a:ea typeface="+mn-ea"/>
        <a:cs typeface="Times New Roman" panose="02020603050405020304" pitchFamily="18" charset="0"/>
      </a:defRPr>
    </a:lvl2pPr>
    <a:lvl3pPr marL="914400" algn="l" rtl="0" eaLnBrk="0" fontAlgn="base" hangingPunct="0">
      <a:spcBef>
        <a:spcPct val="0"/>
      </a:spcBef>
      <a:spcAft>
        <a:spcPct val="0"/>
      </a:spcAft>
      <a:defRPr lang="en-US" b="1" kern="1200">
        <a:solidFill>
          <a:schemeClr val="tx1"/>
        </a:solidFill>
        <a:latin typeface="+mn-lt"/>
        <a:ea typeface="+mn-ea"/>
        <a:cs typeface="Times New Roman" panose="02020603050405020304" pitchFamily="18" charset="0"/>
      </a:defRPr>
    </a:lvl3pPr>
    <a:lvl4pPr marL="1371600" algn="l" rtl="0" eaLnBrk="0" fontAlgn="base" hangingPunct="0">
      <a:spcBef>
        <a:spcPct val="0"/>
      </a:spcBef>
      <a:spcAft>
        <a:spcPct val="0"/>
      </a:spcAft>
      <a:defRPr lang="en-US" b="1" kern="1200">
        <a:solidFill>
          <a:schemeClr val="tx1"/>
        </a:solidFill>
        <a:latin typeface="+mn-lt"/>
        <a:ea typeface="+mn-ea"/>
        <a:cs typeface="Times New Roman" panose="02020603050405020304" pitchFamily="18" charset="0"/>
      </a:defRPr>
    </a:lvl4pPr>
    <a:lvl5pPr marL="1828800" algn="l" rtl="0" eaLnBrk="0" fontAlgn="base" hangingPunct="0">
      <a:spcBef>
        <a:spcPct val="0"/>
      </a:spcBef>
      <a:spcAft>
        <a:spcPct val="0"/>
      </a:spcAft>
      <a:defRPr lang="en-US" b="1" kern="1200">
        <a:solidFill>
          <a:schemeClr val="tx1"/>
        </a:solidFill>
        <a:latin typeface="+mn-lt"/>
        <a:ea typeface="+mn-ea"/>
        <a:cs typeface="Times New Roman" panose="02020603050405020304" pitchFamily="18" charset="0"/>
      </a:defRPr>
    </a:lvl5pPr>
    <a:lvl6pPr marL="22860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4201">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ADC0CB"/>
    <a:srgbClr val="006699"/>
    <a:srgbClr val="336699"/>
    <a:srgbClr val="FF0066"/>
    <a:srgbClr val="66FF33"/>
    <a:srgbClr val="FFFF00"/>
    <a:srgbClr val="FF0000"/>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211" autoAdjust="0"/>
    <p:restoredTop sz="94591" autoAdjust="0"/>
  </p:normalViewPr>
  <p:slideViewPr>
    <p:cSldViewPr>
      <p:cViewPr varScale="1">
        <p:scale>
          <a:sx n="74" d="100"/>
          <a:sy n="74" d="100"/>
        </p:scale>
        <p:origin x="528" y="66"/>
      </p:cViewPr>
      <p:guideLst>
        <p:guide orient="horz" pos="4201"/>
        <p:guide pos="2880"/>
        <p:guide pos="3841"/>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66" d="100"/>
        <a:sy n="66" d="100"/>
      </p:scale>
      <p:origin x="0" y="204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font" Target="fonts/font3.fntdata"/><Relationship Id="rId89"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font" Target="fonts/font6.fntdata"/><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font" Target="fonts/font1.fntdata"/><Relationship Id="rId90"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notesMaster" Target="notesMasters/notesMaster1.xml"/><Relationship Id="rId85" Type="http://schemas.openxmlformats.org/officeDocument/2006/relationships/font" Target="fonts/font4.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font" Target="fonts/font2.fntdata"/><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handoutMaster" Target="handoutMasters/handoutMaster1.xml"/><Relationship Id="rId86"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s>
</file>

<file path=ppt/_rels/viewProps.xml.rels><?xml version="1.0" encoding="UTF-8" standalone="yes"?>
<Relationships xmlns="http://schemas.openxmlformats.org/package/2006/relationships"><Relationship Id="rId1" Type="http://schemas.openxmlformats.org/officeDocument/2006/relationships/slide" Target="slides/slide6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400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eaLnBrk="1" hangingPunct="1">
              <a:defRPr sz="1400">
                <a:latin typeface="Arial" charset="0"/>
                <a:cs typeface="+mn-cs"/>
              </a:defRPr>
            </a:lvl1pPr>
          </a:lstStyle>
          <a:p>
            <a:pPr>
              <a:defRPr/>
            </a:pPr>
            <a:endParaRPr lang="en-GB"/>
          </a:p>
        </p:txBody>
      </p:sp>
      <p:sp>
        <p:nvSpPr>
          <p:cNvPr id="384003"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eaLnBrk="1" hangingPunct="1">
              <a:defRPr sz="1400">
                <a:latin typeface="Arial" charset="0"/>
                <a:cs typeface="+mn-cs"/>
              </a:defRPr>
            </a:lvl1pPr>
          </a:lstStyle>
          <a:p>
            <a:pPr>
              <a:defRPr/>
            </a:pPr>
            <a:endParaRPr lang="en-GB"/>
          </a:p>
        </p:txBody>
      </p:sp>
      <p:sp>
        <p:nvSpPr>
          <p:cNvPr id="384004"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eaLnBrk="1" hangingPunct="1">
              <a:defRPr sz="1400">
                <a:latin typeface="Arial" charset="0"/>
                <a:cs typeface="+mn-cs"/>
              </a:defRPr>
            </a:lvl1pPr>
          </a:lstStyle>
          <a:p>
            <a:pPr>
              <a:defRPr/>
            </a:pPr>
            <a:endParaRPr lang="en-GB"/>
          </a:p>
        </p:txBody>
      </p:sp>
      <p:sp>
        <p:nvSpPr>
          <p:cNvPr id="384005"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eaLnBrk="1" hangingPunct="1">
              <a:defRPr sz="1400" smtClean="0"/>
            </a:lvl1pPr>
          </a:lstStyle>
          <a:p>
            <a:pPr>
              <a:defRPr/>
            </a:pPr>
            <a:fld id="{D48AEA91-E630-4515-A6D3-2C3314A4459D}" type="slidenum">
              <a:rPr lang="en-GB" altLang="de-DE"/>
              <a:pPr>
                <a:defRPr/>
              </a:pPr>
              <a:t>‹Nr.›</a:t>
            </a:fld>
            <a:endParaRPr lang="en-GB" altLang="de-DE"/>
          </a:p>
        </p:txBody>
      </p:sp>
    </p:spTree>
    <p:extLst>
      <p:ext uri="{BB962C8B-B14F-4D97-AF65-F5344CB8AC3E}">
        <p14:creationId xmlns:p14="http://schemas.microsoft.com/office/powerpoint/2010/main" val="1580292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eaLnBrk="1" hangingPunct="1">
              <a:defRPr sz="1400">
                <a:latin typeface="Arial" charset="0"/>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eaLnBrk="1" hangingPunct="1">
              <a:defRPr sz="1400">
                <a:latin typeface="Arial" charset="0"/>
                <a:cs typeface="+mn-cs"/>
              </a:defRPr>
            </a:lvl1pPr>
          </a:lstStyle>
          <a:p>
            <a:pPr>
              <a:defRPr/>
            </a:pPr>
            <a:endParaRPr lang="de-DE"/>
          </a:p>
        </p:txBody>
      </p:sp>
      <p:sp>
        <p:nvSpPr>
          <p:cNvPr id="27652" name="Rectangle 4"/>
          <p:cNvSpPr>
            <a:spLocks noGrp="1" noRot="1" noChangeAspect="1" noChangeArrowheads="1" noTextEdit="1"/>
          </p:cNvSpPr>
          <p:nvPr>
            <p:ph type="sldImg" idx="2"/>
          </p:nvPr>
        </p:nvSpPr>
        <p:spPr bwMode="auto">
          <a:xfrm>
            <a:off x="141288" y="768350"/>
            <a:ext cx="6821487"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eaLnBrk="1" hangingPunct="1">
              <a:defRPr sz="1400">
                <a:latin typeface="Arial" charset="0"/>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eaLnBrk="1" hangingPunct="1">
              <a:defRPr sz="1400" smtClean="0"/>
            </a:lvl1pPr>
          </a:lstStyle>
          <a:p>
            <a:pPr>
              <a:defRPr/>
            </a:pPr>
            <a:fld id="{C049B847-C3CD-4893-A042-48BFE316824B}" type="slidenum">
              <a:rPr lang="de-DE" altLang="de-DE"/>
              <a:pPr>
                <a:defRPr/>
              </a:pPr>
              <a:t>‹Nr.›</a:t>
            </a:fld>
            <a:endParaRPr lang="de-DE" altLang="de-DE"/>
          </a:p>
        </p:txBody>
      </p:sp>
    </p:spTree>
    <p:extLst>
      <p:ext uri="{BB962C8B-B14F-4D97-AF65-F5344CB8AC3E}">
        <p14:creationId xmlns:p14="http://schemas.microsoft.com/office/powerpoint/2010/main" val="326374402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34D93FF4-9123-4337-A041-F998C2E17047}" type="slidenum">
              <a:rPr lang="de-DE" altLang="de-DE" sz="1400"/>
              <a:pPr algn="r" eaLnBrk="1" hangingPunct="1">
                <a:spcBef>
                  <a:spcPct val="0"/>
                </a:spcBef>
              </a:pPr>
              <a:t>2</a:t>
            </a:fld>
            <a:endParaRPr lang="de-DE" altLang="de-DE" sz="1400"/>
          </a:p>
        </p:txBody>
      </p:sp>
      <p:sp>
        <p:nvSpPr>
          <p:cNvPr id="36867" name="Rectangle 2"/>
          <p:cNvSpPr>
            <a:spLocks noGrp="1" noRot="1" noChangeAspect="1" noChangeArrowheads="1" noTextEdit="1"/>
          </p:cNvSpPr>
          <p:nvPr>
            <p:ph type="sldImg"/>
          </p:nvPr>
        </p:nvSpPr>
        <p:spPr>
          <a:xfrm>
            <a:off x="141288" y="768350"/>
            <a:ext cx="6821487"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748612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34D93FF4-9123-4337-A041-F998C2E17047}" type="slidenum">
              <a:rPr lang="de-DE" altLang="de-DE" sz="1400"/>
              <a:pPr algn="r" eaLnBrk="1" hangingPunct="1">
                <a:spcBef>
                  <a:spcPct val="0"/>
                </a:spcBef>
              </a:pPr>
              <a:t>3</a:t>
            </a:fld>
            <a:endParaRPr lang="de-DE" altLang="de-DE" sz="1400"/>
          </a:p>
        </p:txBody>
      </p:sp>
      <p:sp>
        <p:nvSpPr>
          <p:cNvPr id="36867" name="Rectangle 2"/>
          <p:cNvSpPr>
            <a:spLocks noGrp="1" noRot="1" noChangeAspect="1" noChangeArrowheads="1" noTextEdit="1"/>
          </p:cNvSpPr>
          <p:nvPr>
            <p:ph type="sldImg"/>
          </p:nvPr>
        </p:nvSpPr>
        <p:spPr>
          <a:xfrm>
            <a:off x="141288" y="768350"/>
            <a:ext cx="6821487"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748612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34D93FF4-9123-4337-A041-F998C2E17047}" type="slidenum">
              <a:rPr lang="de-DE" altLang="de-DE" sz="1400"/>
              <a:pPr algn="r" eaLnBrk="1" hangingPunct="1">
                <a:spcBef>
                  <a:spcPct val="0"/>
                </a:spcBef>
              </a:pPr>
              <a:t>4</a:t>
            </a:fld>
            <a:endParaRPr lang="de-DE" altLang="de-DE" sz="1400"/>
          </a:p>
        </p:txBody>
      </p:sp>
      <p:sp>
        <p:nvSpPr>
          <p:cNvPr id="36867" name="Rectangle 2"/>
          <p:cNvSpPr>
            <a:spLocks noGrp="1" noRot="1" noChangeAspect="1" noChangeArrowheads="1" noTextEdit="1"/>
          </p:cNvSpPr>
          <p:nvPr>
            <p:ph type="sldImg"/>
          </p:nvPr>
        </p:nvSpPr>
        <p:spPr>
          <a:xfrm>
            <a:off x="141288" y="768350"/>
            <a:ext cx="6821487"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748612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5327F09-0F3B-40AF-B65F-4A14A06C0E12}" type="slidenum">
              <a:rPr lang="de-DE" altLang="de-DE" sz="1400"/>
              <a:pPr algn="r" eaLnBrk="1" hangingPunct="1">
                <a:spcBef>
                  <a:spcPct val="0"/>
                </a:spcBef>
              </a:pPr>
              <a:t>5</a:t>
            </a:fld>
            <a:endParaRPr lang="de-DE" altLang="de-DE" sz="1400"/>
          </a:p>
        </p:txBody>
      </p:sp>
      <p:sp>
        <p:nvSpPr>
          <p:cNvPr id="45059" name="Rectangle 2"/>
          <p:cNvSpPr>
            <a:spLocks noGrp="1" noRot="1" noChangeAspect="1" noChangeArrowheads="1" noTextEdit="1"/>
          </p:cNvSpPr>
          <p:nvPr>
            <p:ph type="sldImg"/>
          </p:nvPr>
        </p:nvSpPr>
        <p:spPr>
          <a:xfrm>
            <a:off x="141288" y="768350"/>
            <a:ext cx="6821487"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774662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5327F09-0F3B-40AF-B65F-4A14A06C0E12}" type="slidenum">
              <a:rPr lang="de-DE" altLang="de-DE" sz="1400"/>
              <a:pPr algn="r" eaLnBrk="1" hangingPunct="1">
                <a:spcBef>
                  <a:spcPct val="0"/>
                </a:spcBef>
              </a:pPr>
              <a:t>6</a:t>
            </a:fld>
            <a:endParaRPr lang="de-DE" altLang="de-DE" sz="1400"/>
          </a:p>
        </p:txBody>
      </p:sp>
      <p:sp>
        <p:nvSpPr>
          <p:cNvPr id="45059" name="Rectangle 2"/>
          <p:cNvSpPr>
            <a:spLocks noGrp="1" noRot="1" noChangeAspect="1" noChangeArrowheads="1" noTextEdit="1"/>
          </p:cNvSpPr>
          <p:nvPr>
            <p:ph type="sldImg"/>
          </p:nvPr>
        </p:nvSpPr>
        <p:spPr>
          <a:xfrm>
            <a:off x="141288" y="768350"/>
            <a:ext cx="6821487"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774662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5327F09-0F3B-40AF-B65F-4A14A06C0E12}" type="slidenum">
              <a:rPr lang="de-DE" altLang="de-DE" sz="1400"/>
              <a:pPr algn="r" eaLnBrk="1" hangingPunct="1">
                <a:spcBef>
                  <a:spcPct val="0"/>
                </a:spcBef>
              </a:pPr>
              <a:t>7</a:t>
            </a:fld>
            <a:endParaRPr lang="de-DE" altLang="de-DE" sz="1400"/>
          </a:p>
        </p:txBody>
      </p:sp>
      <p:sp>
        <p:nvSpPr>
          <p:cNvPr id="45059" name="Rectangle 2"/>
          <p:cNvSpPr>
            <a:spLocks noGrp="1" noRot="1" noChangeAspect="1" noChangeArrowheads="1" noTextEdit="1"/>
          </p:cNvSpPr>
          <p:nvPr>
            <p:ph type="sldImg"/>
          </p:nvPr>
        </p:nvSpPr>
        <p:spPr>
          <a:xfrm>
            <a:off x="141288" y="768350"/>
            <a:ext cx="6821487"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774662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5327F09-0F3B-40AF-B65F-4A14A06C0E12}" type="slidenum">
              <a:rPr lang="de-DE" altLang="de-DE" sz="1400"/>
              <a:pPr algn="r" eaLnBrk="1" hangingPunct="1">
                <a:spcBef>
                  <a:spcPct val="0"/>
                </a:spcBef>
              </a:pPr>
              <a:t>8</a:t>
            </a:fld>
            <a:endParaRPr lang="de-DE" altLang="de-DE" sz="1400"/>
          </a:p>
        </p:txBody>
      </p:sp>
      <p:sp>
        <p:nvSpPr>
          <p:cNvPr id="45059" name="Rectangle 2"/>
          <p:cNvSpPr>
            <a:spLocks noGrp="1" noRot="1" noChangeAspect="1" noChangeArrowheads="1" noTextEdit="1"/>
          </p:cNvSpPr>
          <p:nvPr>
            <p:ph type="sldImg"/>
          </p:nvPr>
        </p:nvSpPr>
        <p:spPr>
          <a:xfrm>
            <a:off x="141288" y="768350"/>
            <a:ext cx="6821487"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774662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55B638F-7A87-4AE8-95D8-370AAFF41D34}" type="slidenum">
              <a:rPr lang="de-DE" altLang="de-DE" sz="1400"/>
              <a:pPr>
                <a:spcBef>
                  <a:spcPct val="0"/>
                </a:spcBef>
              </a:pPr>
              <a:t>9</a:t>
            </a:fld>
            <a:endParaRPr lang="de-DE" altLang="de-DE" sz="1400"/>
          </a:p>
        </p:txBody>
      </p:sp>
      <p:sp>
        <p:nvSpPr>
          <p:cNvPr id="47107" name="Rectangle 2"/>
          <p:cNvSpPr>
            <a:spLocks noGrp="1" noRot="1" noChangeAspect="1" noChangeArrowheads="1" noTextEdit="1"/>
          </p:cNvSpPr>
          <p:nvPr>
            <p:ph type="sldImg"/>
          </p:nvPr>
        </p:nvSpPr>
        <p:spPr>
          <a:xfrm>
            <a:off x="141288" y="768350"/>
            <a:ext cx="6821487" cy="3836988"/>
          </a:xfrm>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019421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BA29CD94-A07A-424A-975B-9A7ECF32F446}" type="slidenum">
              <a:rPr lang="de-DE" altLang="de-DE" sz="1400"/>
              <a:pPr algn="r" eaLnBrk="1" hangingPunct="1">
                <a:spcBef>
                  <a:spcPct val="0"/>
                </a:spcBef>
              </a:pPr>
              <a:t>10</a:t>
            </a:fld>
            <a:endParaRPr lang="de-DE" altLang="de-DE" sz="1400"/>
          </a:p>
        </p:txBody>
      </p:sp>
      <p:sp>
        <p:nvSpPr>
          <p:cNvPr id="53251" name="Rectangle 2"/>
          <p:cNvSpPr>
            <a:spLocks noGrp="1" noRot="1" noChangeAspect="1" noChangeArrowheads="1" noTextEdit="1"/>
          </p:cNvSpPr>
          <p:nvPr>
            <p:ph type="sldImg"/>
          </p:nvPr>
        </p:nvSpPr>
        <p:spPr>
          <a:xfrm>
            <a:off x="141288" y="768350"/>
            <a:ext cx="6821487" cy="3836988"/>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381746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BA29CD94-A07A-424A-975B-9A7ECF32F446}" type="slidenum">
              <a:rPr lang="de-DE" altLang="de-DE" sz="1400"/>
              <a:pPr algn="r" eaLnBrk="1" hangingPunct="1">
                <a:spcBef>
                  <a:spcPct val="0"/>
                </a:spcBef>
              </a:pPr>
              <a:t>11</a:t>
            </a:fld>
            <a:endParaRPr lang="de-DE" altLang="de-DE" sz="1400"/>
          </a:p>
        </p:txBody>
      </p:sp>
      <p:sp>
        <p:nvSpPr>
          <p:cNvPr id="53251" name="Rectangle 2"/>
          <p:cNvSpPr>
            <a:spLocks noGrp="1" noRot="1" noChangeAspect="1" noChangeArrowheads="1" noTextEdit="1"/>
          </p:cNvSpPr>
          <p:nvPr>
            <p:ph type="sldImg"/>
          </p:nvPr>
        </p:nvSpPr>
        <p:spPr>
          <a:xfrm>
            <a:off x="141288" y="768350"/>
            <a:ext cx="6821487" cy="3836988"/>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381746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BA29CD94-A07A-424A-975B-9A7ECF32F446}" type="slidenum">
              <a:rPr lang="de-DE" altLang="de-DE" sz="1400"/>
              <a:pPr algn="r" eaLnBrk="1" hangingPunct="1">
                <a:spcBef>
                  <a:spcPct val="0"/>
                </a:spcBef>
              </a:pPr>
              <a:t>12</a:t>
            </a:fld>
            <a:endParaRPr lang="de-DE" altLang="de-DE" sz="1400"/>
          </a:p>
        </p:txBody>
      </p:sp>
      <p:sp>
        <p:nvSpPr>
          <p:cNvPr id="53251" name="Rectangle 2"/>
          <p:cNvSpPr>
            <a:spLocks noGrp="1" noRot="1" noChangeAspect="1" noChangeArrowheads="1" noTextEdit="1"/>
          </p:cNvSpPr>
          <p:nvPr>
            <p:ph type="sldImg"/>
          </p:nvPr>
        </p:nvSpPr>
        <p:spPr>
          <a:xfrm>
            <a:off x="141288" y="768350"/>
            <a:ext cx="6821487" cy="3836988"/>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381746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8F26FBB-5176-4588-A8E4-5045976875D9}" type="slidenum">
              <a:rPr lang="de-DE" altLang="de-DE" sz="1400"/>
              <a:pPr>
                <a:spcBef>
                  <a:spcPct val="0"/>
                </a:spcBef>
              </a:pPr>
              <a:t>13</a:t>
            </a:fld>
            <a:endParaRPr lang="de-DE" altLang="de-DE" sz="1400"/>
          </a:p>
        </p:txBody>
      </p:sp>
      <p:sp>
        <p:nvSpPr>
          <p:cNvPr id="55299" name="Rectangle 2"/>
          <p:cNvSpPr>
            <a:spLocks noGrp="1" noRot="1" noChangeAspect="1" noChangeArrowheads="1" noTextEdit="1"/>
          </p:cNvSpPr>
          <p:nvPr>
            <p:ph type="sldImg"/>
          </p:nvPr>
        </p:nvSpPr>
        <p:spPr>
          <a:xfrm>
            <a:off x="141288" y="768350"/>
            <a:ext cx="6821487"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515203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AFBD898-F8D8-413E-94FB-D96F8A1DBBED}" type="slidenum">
              <a:rPr lang="de-DE" altLang="de-DE" sz="1400"/>
              <a:pPr>
                <a:spcBef>
                  <a:spcPct val="0"/>
                </a:spcBef>
              </a:pPr>
              <a:t>14</a:t>
            </a:fld>
            <a:endParaRPr lang="de-DE" altLang="de-DE" sz="1400"/>
          </a:p>
        </p:txBody>
      </p:sp>
      <p:sp>
        <p:nvSpPr>
          <p:cNvPr id="57347" name="Rectangle 2"/>
          <p:cNvSpPr>
            <a:spLocks noGrp="1" noRot="1" noChangeAspect="1" noChangeArrowheads="1" noTextEdit="1"/>
          </p:cNvSpPr>
          <p:nvPr>
            <p:ph type="sldImg"/>
          </p:nvPr>
        </p:nvSpPr>
        <p:spPr>
          <a:xfrm>
            <a:off x="141288" y="768350"/>
            <a:ext cx="6821487" cy="3836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806265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D3222AA5-97A2-440F-A510-D28383A6B153}" type="slidenum">
              <a:rPr lang="de-DE" altLang="de-DE" sz="1400"/>
              <a:pPr algn="r" eaLnBrk="1" hangingPunct="1">
                <a:spcBef>
                  <a:spcPct val="0"/>
                </a:spcBef>
              </a:pPr>
              <a:t>15</a:t>
            </a:fld>
            <a:endParaRPr lang="de-DE" altLang="de-DE" sz="1400"/>
          </a:p>
        </p:txBody>
      </p:sp>
      <p:sp>
        <p:nvSpPr>
          <p:cNvPr id="59395" name="Rectangle 2"/>
          <p:cNvSpPr>
            <a:spLocks noGrp="1" noRot="1" noChangeAspect="1" noChangeArrowheads="1" noTextEdit="1"/>
          </p:cNvSpPr>
          <p:nvPr>
            <p:ph type="sldImg"/>
          </p:nvPr>
        </p:nvSpPr>
        <p:spPr>
          <a:xfrm>
            <a:off x="141288" y="768350"/>
            <a:ext cx="6821487"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431675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941B864-4344-4080-883B-292A50010637}" type="slidenum">
              <a:rPr lang="de-DE" altLang="de-DE" sz="1400"/>
              <a:pPr>
                <a:spcBef>
                  <a:spcPct val="0"/>
                </a:spcBef>
              </a:pPr>
              <a:t>16</a:t>
            </a:fld>
            <a:endParaRPr lang="de-DE" altLang="de-DE" sz="1400"/>
          </a:p>
        </p:txBody>
      </p:sp>
      <p:sp>
        <p:nvSpPr>
          <p:cNvPr id="61443" name="Rectangle 2"/>
          <p:cNvSpPr>
            <a:spLocks noGrp="1" noRot="1" noChangeAspect="1" noChangeArrowheads="1" noTextEdit="1"/>
          </p:cNvSpPr>
          <p:nvPr>
            <p:ph type="sldImg"/>
          </p:nvPr>
        </p:nvSpPr>
        <p:spPr>
          <a:xfrm>
            <a:off x="141288" y="768350"/>
            <a:ext cx="6821487"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497040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9B11CD2-D8C6-4AA7-B50E-E00274CFB231}" type="slidenum">
              <a:rPr lang="de-DE" altLang="de-DE" sz="1400"/>
              <a:pPr algn="r" eaLnBrk="1" hangingPunct="1">
                <a:spcBef>
                  <a:spcPct val="0"/>
                </a:spcBef>
              </a:pPr>
              <a:t>17</a:t>
            </a:fld>
            <a:endParaRPr lang="de-DE" altLang="de-DE" sz="1400"/>
          </a:p>
        </p:txBody>
      </p:sp>
      <p:sp>
        <p:nvSpPr>
          <p:cNvPr id="65539" name="Rectangle 2"/>
          <p:cNvSpPr>
            <a:spLocks noGrp="1" noRot="1" noChangeAspect="1" noChangeArrowheads="1" noTextEdit="1"/>
          </p:cNvSpPr>
          <p:nvPr>
            <p:ph type="sldImg"/>
          </p:nvPr>
        </p:nvSpPr>
        <p:spPr>
          <a:xfrm>
            <a:off x="141288" y="768350"/>
            <a:ext cx="6821487"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211098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9B11CD2-D8C6-4AA7-B50E-E00274CFB231}" type="slidenum">
              <a:rPr lang="de-DE" altLang="de-DE" sz="1400"/>
              <a:pPr algn="r" eaLnBrk="1" hangingPunct="1">
                <a:spcBef>
                  <a:spcPct val="0"/>
                </a:spcBef>
              </a:pPr>
              <a:t>18</a:t>
            </a:fld>
            <a:endParaRPr lang="de-DE" altLang="de-DE" sz="1400"/>
          </a:p>
        </p:txBody>
      </p:sp>
      <p:sp>
        <p:nvSpPr>
          <p:cNvPr id="65539" name="Rectangle 2"/>
          <p:cNvSpPr>
            <a:spLocks noGrp="1" noRot="1" noChangeAspect="1" noChangeArrowheads="1" noTextEdit="1"/>
          </p:cNvSpPr>
          <p:nvPr>
            <p:ph type="sldImg"/>
          </p:nvPr>
        </p:nvSpPr>
        <p:spPr>
          <a:xfrm>
            <a:off x="141288" y="768350"/>
            <a:ext cx="6821487"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211098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103E42C-6AB9-4D94-95C1-AC5CB24D3E43}" type="slidenum">
              <a:rPr lang="de-DE" altLang="de-DE" sz="1400"/>
              <a:pPr>
                <a:spcBef>
                  <a:spcPct val="0"/>
                </a:spcBef>
              </a:pPr>
              <a:t>19</a:t>
            </a:fld>
            <a:endParaRPr lang="de-DE" altLang="de-DE" sz="1400"/>
          </a:p>
        </p:txBody>
      </p:sp>
      <p:sp>
        <p:nvSpPr>
          <p:cNvPr id="67587" name="Rectangle 2"/>
          <p:cNvSpPr>
            <a:spLocks noGrp="1" noRot="1" noChangeAspect="1" noChangeArrowheads="1" noTextEdit="1"/>
          </p:cNvSpPr>
          <p:nvPr>
            <p:ph type="sldImg"/>
          </p:nvPr>
        </p:nvSpPr>
        <p:spPr>
          <a:xfrm>
            <a:off x="139700" y="768350"/>
            <a:ext cx="6821488"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645242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B675563F-3571-4E23-9AE4-E91ACA138288}" type="slidenum">
              <a:rPr lang="de-DE" altLang="de-DE" sz="1400">
                <a:latin typeface="Times New Roman" panose="02020603050405020304" pitchFamily="18" charset="0"/>
              </a:rPr>
              <a:pPr algn="r" eaLnBrk="1" hangingPunct="1">
                <a:spcBef>
                  <a:spcPct val="0"/>
                </a:spcBef>
              </a:pPr>
              <a:t>20</a:t>
            </a:fld>
            <a:endParaRPr lang="de-DE" altLang="de-DE" sz="1400">
              <a:latin typeface="Times New Roman" panose="02020603050405020304" pitchFamily="18" charset="0"/>
            </a:endParaRPr>
          </a:p>
        </p:txBody>
      </p:sp>
      <p:sp>
        <p:nvSpPr>
          <p:cNvPr id="75779" name="Rectangle 1026"/>
          <p:cNvSpPr>
            <a:spLocks noGrp="1" noRot="1" noChangeAspect="1" noChangeArrowheads="1" noTextEdit="1"/>
          </p:cNvSpPr>
          <p:nvPr>
            <p:ph type="sldImg"/>
          </p:nvPr>
        </p:nvSpPr>
        <p:spPr>
          <a:xfrm>
            <a:off x="141288" y="768350"/>
            <a:ext cx="6821487" cy="3836988"/>
          </a:xfrm>
          <a:ln/>
        </p:spPr>
      </p:sp>
      <p:sp>
        <p:nvSpPr>
          <p:cNvPr id="7578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345130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B675563F-3571-4E23-9AE4-E91ACA138288}" type="slidenum">
              <a:rPr lang="de-DE" altLang="de-DE" sz="1400">
                <a:latin typeface="Times New Roman" panose="02020603050405020304" pitchFamily="18" charset="0"/>
              </a:rPr>
              <a:pPr algn="r" eaLnBrk="1" hangingPunct="1">
                <a:spcBef>
                  <a:spcPct val="0"/>
                </a:spcBef>
              </a:pPr>
              <a:t>21</a:t>
            </a:fld>
            <a:endParaRPr lang="de-DE" altLang="de-DE" sz="1400">
              <a:latin typeface="Times New Roman" panose="02020603050405020304" pitchFamily="18" charset="0"/>
            </a:endParaRPr>
          </a:p>
        </p:txBody>
      </p:sp>
      <p:sp>
        <p:nvSpPr>
          <p:cNvPr id="75779" name="Rectangle 1026"/>
          <p:cNvSpPr>
            <a:spLocks noGrp="1" noRot="1" noChangeAspect="1" noChangeArrowheads="1" noTextEdit="1"/>
          </p:cNvSpPr>
          <p:nvPr>
            <p:ph type="sldImg"/>
          </p:nvPr>
        </p:nvSpPr>
        <p:spPr>
          <a:xfrm>
            <a:off x="141288" y="768350"/>
            <a:ext cx="6821487" cy="3836988"/>
          </a:xfrm>
          <a:ln/>
        </p:spPr>
      </p:sp>
      <p:sp>
        <p:nvSpPr>
          <p:cNvPr id="7578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345130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B675563F-3571-4E23-9AE4-E91ACA138288}" type="slidenum">
              <a:rPr lang="de-DE" altLang="de-DE" sz="1400">
                <a:latin typeface="Times New Roman" panose="02020603050405020304" pitchFamily="18" charset="0"/>
              </a:rPr>
              <a:pPr algn="r" eaLnBrk="1" hangingPunct="1">
                <a:spcBef>
                  <a:spcPct val="0"/>
                </a:spcBef>
              </a:pPr>
              <a:t>22</a:t>
            </a:fld>
            <a:endParaRPr lang="de-DE" altLang="de-DE" sz="1400">
              <a:latin typeface="Times New Roman" panose="02020603050405020304" pitchFamily="18" charset="0"/>
            </a:endParaRPr>
          </a:p>
        </p:txBody>
      </p:sp>
      <p:sp>
        <p:nvSpPr>
          <p:cNvPr id="75779" name="Rectangle 1026"/>
          <p:cNvSpPr>
            <a:spLocks noGrp="1" noRot="1" noChangeAspect="1" noChangeArrowheads="1" noTextEdit="1"/>
          </p:cNvSpPr>
          <p:nvPr>
            <p:ph type="sldImg"/>
          </p:nvPr>
        </p:nvSpPr>
        <p:spPr>
          <a:xfrm>
            <a:off x="141288" y="768350"/>
            <a:ext cx="6821487" cy="3836988"/>
          </a:xfrm>
          <a:ln/>
        </p:spPr>
      </p:sp>
      <p:sp>
        <p:nvSpPr>
          <p:cNvPr id="7578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345130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B675563F-3571-4E23-9AE4-E91ACA138288}" type="slidenum">
              <a:rPr lang="de-DE" altLang="de-DE" sz="1400">
                <a:latin typeface="Times New Roman" panose="02020603050405020304" pitchFamily="18" charset="0"/>
              </a:rPr>
              <a:pPr algn="r" eaLnBrk="1" hangingPunct="1">
                <a:spcBef>
                  <a:spcPct val="0"/>
                </a:spcBef>
              </a:pPr>
              <a:t>23</a:t>
            </a:fld>
            <a:endParaRPr lang="de-DE" altLang="de-DE" sz="1400">
              <a:latin typeface="Times New Roman" panose="02020603050405020304" pitchFamily="18" charset="0"/>
            </a:endParaRPr>
          </a:p>
        </p:txBody>
      </p:sp>
      <p:sp>
        <p:nvSpPr>
          <p:cNvPr id="75779" name="Rectangle 1026"/>
          <p:cNvSpPr>
            <a:spLocks noGrp="1" noRot="1" noChangeAspect="1" noChangeArrowheads="1" noTextEdit="1"/>
          </p:cNvSpPr>
          <p:nvPr>
            <p:ph type="sldImg"/>
          </p:nvPr>
        </p:nvSpPr>
        <p:spPr>
          <a:xfrm>
            <a:off x="141288" y="768350"/>
            <a:ext cx="6821487" cy="3836988"/>
          </a:xfrm>
          <a:ln/>
        </p:spPr>
      </p:sp>
      <p:sp>
        <p:nvSpPr>
          <p:cNvPr id="7578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345130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514EB01-658E-4F92-9B53-7F96E1EC8D42}" type="slidenum">
              <a:rPr lang="de-DE" altLang="de-DE" sz="1400"/>
              <a:pPr>
                <a:spcBef>
                  <a:spcPct val="0"/>
                </a:spcBef>
              </a:pPr>
              <a:t>24</a:t>
            </a:fld>
            <a:endParaRPr lang="de-DE" altLang="de-DE" sz="1400"/>
          </a:p>
        </p:txBody>
      </p:sp>
      <p:sp>
        <p:nvSpPr>
          <p:cNvPr id="77827" name="Rectangle 2"/>
          <p:cNvSpPr>
            <a:spLocks noGrp="1" noRot="1" noChangeAspect="1" noChangeArrowheads="1" noTextEdit="1"/>
          </p:cNvSpPr>
          <p:nvPr>
            <p:ph type="sldImg"/>
          </p:nvPr>
        </p:nvSpPr>
        <p:spPr>
          <a:xfrm>
            <a:off x="141288" y="768350"/>
            <a:ext cx="6821487"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279908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DC3F446-FF14-4471-9509-74A782939BB4}" type="slidenum">
              <a:rPr lang="de-DE" altLang="de-DE" sz="1400"/>
              <a:pPr>
                <a:spcBef>
                  <a:spcPct val="0"/>
                </a:spcBef>
              </a:pPr>
              <a:t>25</a:t>
            </a:fld>
            <a:endParaRPr lang="de-DE" altLang="de-DE" sz="1400"/>
          </a:p>
        </p:txBody>
      </p:sp>
      <p:sp>
        <p:nvSpPr>
          <p:cNvPr id="79875" name="Rectangle 2"/>
          <p:cNvSpPr>
            <a:spLocks noGrp="1" noRot="1" noChangeAspect="1" noChangeArrowheads="1" noTextEdit="1"/>
          </p:cNvSpPr>
          <p:nvPr>
            <p:ph type="sldImg"/>
          </p:nvPr>
        </p:nvSpPr>
        <p:spPr>
          <a:xfrm>
            <a:off x="141288" y="768350"/>
            <a:ext cx="6821487"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941400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8FF852C-D627-4800-ADA4-BBC8FD672621}" type="slidenum">
              <a:rPr lang="de-DE" altLang="de-DE" sz="1400"/>
              <a:pPr>
                <a:spcBef>
                  <a:spcPct val="0"/>
                </a:spcBef>
              </a:pPr>
              <a:t>26</a:t>
            </a:fld>
            <a:endParaRPr lang="de-DE" altLang="de-DE" sz="1400"/>
          </a:p>
        </p:txBody>
      </p:sp>
      <p:sp>
        <p:nvSpPr>
          <p:cNvPr id="81923" name="Rectangle 2"/>
          <p:cNvSpPr>
            <a:spLocks noGrp="1" noRot="1" noChangeAspect="1" noChangeArrowheads="1" noTextEdit="1"/>
          </p:cNvSpPr>
          <p:nvPr>
            <p:ph type="sldImg"/>
          </p:nvPr>
        </p:nvSpPr>
        <p:spPr>
          <a:xfrm>
            <a:off x="141288" y="768350"/>
            <a:ext cx="6821487"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674519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5C81549-14B1-49DA-A3DF-836A2AC6A8CC}" type="slidenum">
              <a:rPr lang="de-DE" altLang="de-DE" sz="1400"/>
              <a:pPr>
                <a:spcBef>
                  <a:spcPct val="0"/>
                </a:spcBef>
              </a:pPr>
              <a:t>27</a:t>
            </a:fld>
            <a:endParaRPr lang="de-DE" altLang="de-DE" sz="1400"/>
          </a:p>
        </p:txBody>
      </p:sp>
      <p:sp>
        <p:nvSpPr>
          <p:cNvPr id="83971" name="Rectangle 2"/>
          <p:cNvSpPr>
            <a:spLocks noGrp="1" noRot="1" noChangeAspect="1" noChangeArrowheads="1" noTextEdit="1"/>
          </p:cNvSpPr>
          <p:nvPr>
            <p:ph type="sldImg"/>
          </p:nvPr>
        </p:nvSpPr>
        <p:spPr>
          <a:xfrm>
            <a:off x="141288" y="768350"/>
            <a:ext cx="6821487"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554888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3535719-8551-44BA-896D-1BE9854AE622}" type="slidenum">
              <a:rPr lang="de-DE" altLang="de-DE" sz="1400"/>
              <a:pPr>
                <a:spcBef>
                  <a:spcPct val="0"/>
                </a:spcBef>
              </a:pPr>
              <a:t>28</a:t>
            </a:fld>
            <a:endParaRPr lang="de-DE" altLang="de-DE" sz="1400"/>
          </a:p>
        </p:txBody>
      </p:sp>
      <p:sp>
        <p:nvSpPr>
          <p:cNvPr id="86019"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860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9430833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AFE16BE-2F78-4007-A65A-F014E0C0C175}" type="slidenum">
              <a:rPr lang="de-DE" altLang="de-DE" sz="1400"/>
              <a:pPr>
                <a:spcBef>
                  <a:spcPct val="0"/>
                </a:spcBef>
              </a:pPr>
              <a:t>29</a:t>
            </a:fld>
            <a:endParaRPr lang="de-DE" altLang="de-DE" sz="1400"/>
          </a:p>
        </p:txBody>
      </p:sp>
      <p:sp>
        <p:nvSpPr>
          <p:cNvPr id="88067"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880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5763081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5FDFBA5-C124-4BCE-A48F-8ECE76A667B2}" type="slidenum">
              <a:rPr lang="de-DE" altLang="de-DE" sz="1400"/>
              <a:pPr>
                <a:spcBef>
                  <a:spcPct val="0"/>
                </a:spcBef>
              </a:pPr>
              <a:t>30</a:t>
            </a:fld>
            <a:endParaRPr lang="de-DE" altLang="de-DE" sz="1400"/>
          </a:p>
        </p:txBody>
      </p:sp>
      <p:sp>
        <p:nvSpPr>
          <p:cNvPr id="90115" name="Rectangle 2"/>
          <p:cNvSpPr>
            <a:spLocks noGrp="1" noRot="1" noChangeAspect="1" noChangeArrowheads="1" noTextEdit="1"/>
          </p:cNvSpPr>
          <p:nvPr>
            <p:ph type="sldImg"/>
          </p:nvPr>
        </p:nvSpPr>
        <p:spPr>
          <a:xfrm>
            <a:off x="141288" y="768350"/>
            <a:ext cx="6821487"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859889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89D8DEE-9F51-4C00-B9E8-D230F4DB73C0}" type="slidenum">
              <a:rPr lang="de-DE" altLang="de-DE" sz="1400"/>
              <a:pPr>
                <a:spcBef>
                  <a:spcPct val="0"/>
                </a:spcBef>
              </a:pPr>
              <a:t>31</a:t>
            </a:fld>
            <a:endParaRPr lang="de-DE" altLang="de-DE" sz="1400"/>
          </a:p>
        </p:txBody>
      </p:sp>
      <p:sp>
        <p:nvSpPr>
          <p:cNvPr id="92163" name="Rectangle 2"/>
          <p:cNvSpPr>
            <a:spLocks noGrp="1" noRot="1" noChangeAspect="1" noChangeArrowheads="1" noTextEdit="1"/>
          </p:cNvSpPr>
          <p:nvPr>
            <p:ph type="sldImg"/>
          </p:nvPr>
        </p:nvSpPr>
        <p:spPr>
          <a:xfrm>
            <a:off x="141288" y="768350"/>
            <a:ext cx="6821487"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5676945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75A3EEE-835D-41EE-875D-C3D7DEA53F18}" type="slidenum">
              <a:rPr lang="de-DE" altLang="de-DE" sz="1400"/>
              <a:pPr>
                <a:spcBef>
                  <a:spcPct val="0"/>
                </a:spcBef>
              </a:pPr>
              <a:t>32</a:t>
            </a:fld>
            <a:endParaRPr lang="de-DE" altLang="de-DE" sz="1400"/>
          </a:p>
        </p:txBody>
      </p:sp>
      <p:sp>
        <p:nvSpPr>
          <p:cNvPr id="9421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942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953335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DB8C144-853F-45A4-9AF3-961D0C4E153C}" type="slidenum">
              <a:rPr lang="de-DE" altLang="de-DE" sz="1400"/>
              <a:pPr>
                <a:spcBef>
                  <a:spcPct val="0"/>
                </a:spcBef>
              </a:pPr>
              <a:t>33</a:t>
            </a:fld>
            <a:endParaRPr lang="de-DE" altLang="de-DE" sz="1400"/>
          </a:p>
        </p:txBody>
      </p:sp>
      <p:sp>
        <p:nvSpPr>
          <p:cNvPr id="96259"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962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1295941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34</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850305D-5F39-4FF8-AF2C-26425F3C05B7}" type="slidenum">
              <a:rPr lang="de-DE" altLang="de-DE" sz="1400"/>
              <a:pPr>
                <a:spcBef>
                  <a:spcPct val="0"/>
                </a:spcBef>
              </a:pPr>
              <a:t>35</a:t>
            </a:fld>
            <a:endParaRPr lang="de-DE" altLang="de-DE" sz="1400"/>
          </a:p>
        </p:txBody>
      </p:sp>
      <p:sp>
        <p:nvSpPr>
          <p:cNvPr id="99331" name="Rectangle 1026"/>
          <p:cNvSpPr>
            <a:spLocks noGrp="1" noRot="1" noChangeAspect="1" noChangeArrowheads="1" noTextEdit="1"/>
          </p:cNvSpPr>
          <p:nvPr>
            <p:ph type="sldImg"/>
          </p:nvPr>
        </p:nvSpPr>
        <p:spPr>
          <a:xfrm>
            <a:off x="141288" y="768350"/>
            <a:ext cx="6821487" cy="3836988"/>
          </a:xfrm>
          <a:solidFill>
            <a:srgbClr val="FFFFFF"/>
          </a:solidFill>
          <a:ln/>
        </p:spPr>
      </p:sp>
      <p:sp>
        <p:nvSpPr>
          <p:cNvPr id="99332" name="Rectangle 1027"/>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7812966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6F1E698-633C-47B0-A6AE-8C9D8B2E8870}" type="slidenum">
              <a:rPr lang="de-DE" altLang="de-DE" sz="1400"/>
              <a:pPr>
                <a:spcBef>
                  <a:spcPct val="0"/>
                </a:spcBef>
              </a:pPr>
              <a:t>36</a:t>
            </a:fld>
            <a:endParaRPr lang="de-DE" altLang="de-DE" sz="1400"/>
          </a:p>
        </p:txBody>
      </p:sp>
      <p:sp>
        <p:nvSpPr>
          <p:cNvPr id="101379" name="Rectangle 1026"/>
          <p:cNvSpPr>
            <a:spLocks noGrp="1" noRot="1" noChangeAspect="1" noChangeArrowheads="1" noTextEdit="1"/>
          </p:cNvSpPr>
          <p:nvPr>
            <p:ph type="sldImg"/>
          </p:nvPr>
        </p:nvSpPr>
        <p:spPr>
          <a:xfrm>
            <a:off x="141288" y="768350"/>
            <a:ext cx="6821487" cy="3836988"/>
          </a:xfrm>
          <a:solidFill>
            <a:srgbClr val="FFFFFF"/>
          </a:solidFill>
          <a:ln/>
        </p:spPr>
      </p:sp>
      <p:sp>
        <p:nvSpPr>
          <p:cNvPr id="101380" name="Rectangle 1027"/>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5782040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9569F73-9463-4550-86BE-D9873379AE34}" type="slidenum">
              <a:rPr lang="de-DE" altLang="de-DE" sz="1400"/>
              <a:pPr>
                <a:spcBef>
                  <a:spcPct val="0"/>
                </a:spcBef>
              </a:pPr>
              <a:t>37</a:t>
            </a:fld>
            <a:endParaRPr lang="de-DE" altLang="de-DE" sz="1400"/>
          </a:p>
        </p:txBody>
      </p:sp>
      <p:sp>
        <p:nvSpPr>
          <p:cNvPr id="103427" name="Rectangle 2"/>
          <p:cNvSpPr>
            <a:spLocks noGrp="1" noRot="1" noChangeAspect="1" noChangeArrowheads="1" noTextEdit="1"/>
          </p:cNvSpPr>
          <p:nvPr>
            <p:ph type="sldImg"/>
          </p:nvPr>
        </p:nvSpPr>
        <p:spPr>
          <a:xfrm>
            <a:off x="141288" y="768350"/>
            <a:ext cx="6821487"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2910426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359C46D-15BE-4B69-B748-53C71125BA68}" type="slidenum">
              <a:rPr lang="de-DE" altLang="de-DE" sz="1400"/>
              <a:pPr>
                <a:spcBef>
                  <a:spcPct val="0"/>
                </a:spcBef>
              </a:pPr>
              <a:t>38</a:t>
            </a:fld>
            <a:endParaRPr lang="de-DE" altLang="de-DE" sz="1400"/>
          </a:p>
        </p:txBody>
      </p:sp>
      <p:sp>
        <p:nvSpPr>
          <p:cNvPr id="105475" name="Rectangle 2"/>
          <p:cNvSpPr>
            <a:spLocks noGrp="1" noRot="1" noChangeAspect="1" noChangeArrowheads="1" noTextEdit="1"/>
          </p:cNvSpPr>
          <p:nvPr>
            <p:ph type="sldImg"/>
          </p:nvPr>
        </p:nvSpPr>
        <p:spPr>
          <a:xfrm>
            <a:off x="141288" y="768350"/>
            <a:ext cx="6821487"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0555005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936BCAC-203E-4F1B-9AD7-40C26F24567C}" type="slidenum">
              <a:rPr lang="de-DE" altLang="de-DE" sz="1400"/>
              <a:pPr>
                <a:spcBef>
                  <a:spcPct val="0"/>
                </a:spcBef>
              </a:pPr>
              <a:t>39</a:t>
            </a:fld>
            <a:endParaRPr lang="de-DE" altLang="de-DE" sz="1400"/>
          </a:p>
        </p:txBody>
      </p:sp>
      <p:sp>
        <p:nvSpPr>
          <p:cNvPr id="107523" name="Rectangle 2"/>
          <p:cNvSpPr>
            <a:spLocks noGrp="1" noRot="1" noChangeAspect="1" noChangeArrowheads="1" noTextEdit="1"/>
          </p:cNvSpPr>
          <p:nvPr>
            <p:ph type="sldImg"/>
          </p:nvPr>
        </p:nvSpPr>
        <p:spPr>
          <a:xfrm>
            <a:off x="141288" y="768350"/>
            <a:ext cx="6821487"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pl-PL" altLang="de-DE">
              <a:latin typeface="Arial" panose="020B0604020202020204" pitchFamily="34" charset="0"/>
            </a:endParaRPr>
          </a:p>
        </p:txBody>
      </p:sp>
    </p:spTree>
    <p:extLst>
      <p:ext uri="{BB962C8B-B14F-4D97-AF65-F5344CB8AC3E}">
        <p14:creationId xmlns:p14="http://schemas.microsoft.com/office/powerpoint/2010/main" val="28600424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393BDD8-62E7-4613-8AAD-D1D6A48DCC98}" type="slidenum">
              <a:rPr lang="de-DE" altLang="de-DE" sz="1400"/>
              <a:pPr>
                <a:spcBef>
                  <a:spcPct val="0"/>
                </a:spcBef>
              </a:pPr>
              <a:t>40</a:t>
            </a:fld>
            <a:endParaRPr lang="de-DE" altLang="de-DE" sz="1400"/>
          </a:p>
        </p:txBody>
      </p:sp>
      <p:sp>
        <p:nvSpPr>
          <p:cNvPr id="109571" name="Rectangle 2"/>
          <p:cNvSpPr>
            <a:spLocks noGrp="1" noRot="1" noChangeAspect="1" noChangeArrowheads="1" noTextEdit="1"/>
          </p:cNvSpPr>
          <p:nvPr>
            <p:ph type="sldImg"/>
          </p:nvPr>
        </p:nvSpPr>
        <p:spPr>
          <a:xfrm>
            <a:off x="141288" y="768350"/>
            <a:ext cx="6821487"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pl-PL" altLang="de-DE">
              <a:latin typeface="Arial" panose="020B0604020202020204" pitchFamily="34" charset="0"/>
            </a:endParaRPr>
          </a:p>
        </p:txBody>
      </p:sp>
    </p:spTree>
    <p:extLst>
      <p:ext uri="{BB962C8B-B14F-4D97-AF65-F5344CB8AC3E}">
        <p14:creationId xmlns:p14="http://schemas.microsoft.com/office/powerpoint/2010/main" val="224618091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6F603A0-20CD-4C7F-8755-C0B237798048}" type="slidenum">
              <a:rPr lang="de-DE" altLang="de-DE" sz="1400"/>
              <a:pPr>
                <a:spcBef>
                  <a:spcPct val="0"/>
                </a:spcBef>
              </a:pPr>
              <a:t>41</a:t>
            </a:fld>
            <a:endParaRPr lang="de-DE" altLang="de-DE" sz="1400"/>
          </a:p>
        </p:txBody>
      </p:sp>
      <p:sp>
        <p:nvSpPr>
          <p:cNvPr id="111619" name="Rectangle 2"/>
          <p:cNvSpPr>
            <a:spLocks noGrp="1" noRot="1" noChangeAspect="1" noChangeArrowheads="1" noTextEdit="1"/>
          </p:cNvSpPr>
          <p:nvPr>
            <p:ph type="sldImg"/>
          </p:nvPr>
        </p:nvSpPr>
        <p:spPr>
          <a:xfrm>
            <a:off x="141288" y="768350"/>
            <a:ext cx="6821487"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3329099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D4255E8-F9E4-4F76-BB2C-32F6816F0ADC}" type="slidenum">
              <a:rPr lang="de-DE" altLang="de-DE" sz="1400"/>
              <a:pPr>
                <a:spcBef>
                  <a:spcPct val="0"/>
                </a:spcBef>
              </a:pPr>
              <a:t>42</a:t>
            </a:fld>
            <a:endParaRPr lang="de-DE" altLang="de-DE" sz="1400"/>
          </a:p>
        </p:txBody>
      </p:sp>
      <p:sp>
        <p:nvSpPr>
          <p:cNvPr id="113667" name="Rectangle 2"/>
          <p:cNvSpPr>
            <a:spLocks noGrp="1" noRot="1" noChangeAspect="1" noChangeArrowheads="1" noTextEdit="1"/>
          </p:cNvSpPr>
          <p:nvPr>
            <p:ph type="sldImg"/>
          </p:nvPr>
        </p:nvSpPr>
        <p:spPr>
          <a:xfrm>
            <a:off x="141288" y="768350"/>
            <a:ext cx="6821487"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9516859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D8985D9-671A-41E1-9225-A529F0DD6BF2}" type="slidenum">
              <a:rPr lang="de-DE" altLang="de-DE" sz="1400"/>
              <a:pPr>
                <a:spcBef>
                  <a:spcPct val="0"/>
                </a:spcBef>
              </a:pPr>
              <a:t>43</a:t>
            </a:fld>
            <a:endParaRPr lang="de-DE" altLang="de-DE" sz="1400"/>
          </a:p>
        </p:txBody>
      </p:sp>
      <p:sp>
        <p:nvSpPr>
          <p:cNvPr id="115715" name="Rectangle 2"/>
          <p:cNvSpPr>
            <a:spLocks noGrp="1" noRot="1" noChangeAspect="1" noChangeArrowheads="1" noTextEdit="1"/>
          </p:cNvSpPr>
          <p:nvPr>
            <p:ph type="sldImg"/>
          </p:nvPr>
        </p:nvSpPr>
        <p:spPr>
          <a:xfrm>
            <a:off x="141288" y="768350"/>
            <a:ext cx="6821487"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1494036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CA3212-9C2A-47A9-AB91-FABA100D15AC}" type="slidenum">
              <a:rPr lang="de-DE" altLang="de-DE" sz="1400"/>
              <a:pPr>
                <a:spcBef>
                  <a:spcPct val="0"/>
                </a:spcBef>
              </a:pPr>
              <a:t>44</a:t>
            </a:fld>
            <a:endParaRPr lang="de-DE" altLang="de-DE" sz="1400"/>
          </a:p>
        </p:txBody>
      </p:sp>
      <p:sp>
        <p:nvSpPr>
          <p:cNvPr id="117763" name="Rectangle 2"/>
          <p:cNvSpPr>
            <a:spLocks noGrp="1" noRot="1" noChangeAspect="1" noChangeArrowheads="1" noTextEdit="1"/>
          </p:cNvSpPr>
          <p:nvPr>
            <p:ph type="sldImg"/>
          </p:nvPr>
        </p:nvSpPr>
        <p:spPr>
          <a:xfrm>
            <a:off x="141288" y="768350"/>
            <a:ext cx="6821487"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2804204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24E1DFF-430F-4ECE-BF44-CC0D47E63332}" type="slidenum">
              <a:rPr lang="de-DE" altLang="de-DE" sz="1400"/>
              <a:pPr>
                <a:spcBef>
                  <a:spcPct val="0"/>
                </a:spcBef>
              </a:pPr>
              <a:t>45</a:t>
            </a:fld>
            <a:endParaRPr lang="de-DE" altLang="de-DE" sz="1400"/>
          </a:p>
        </p:txBody>
      </p:sp>
      <p:sp>
        <p:nvSpPr>
          <p:cNvPr id="119811" name="Rectangle 2"/>
          <p:cNvSpPr>
            <a:spLocks noGrp="1" noRot="1" noChangeAspect="1" noChangeArrowheads="1" noTextEdit="1"/>
          </p:cNvSpPr>
          <p:nvPr>
            <p:ph type="sldImg"/>
          </p:nvPr>
        </p:nvSpPr>
        <p:spPr>
          <a:xfrm>
            <a:off x="141288" y="768350"/>
            <a:ext cx="6821487"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4089883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26BA0E2-480C-4A54-A9E1-DE9482508DAE}" type="slidenum">
              <a:rPr lang="de-DE" altLang="de-DE" sz="1400"/>
              <a:pPr>
                <a:spcBef>
                  <a:spcPct val="0"/>
                </a:spcBef>
              </a:pPr>
              <a:t>46</a:t>
            </a:fld>
            <a:endParaRPr lang="de-DE" altLang="de-DE" sz="1400"/>
          </a:p>
        </p:txBody>
      </p:sp>
      <p:sp>
        <p:nvSpPr>
          <p:cNvPr id="121859" name="Rectangle 2"/>
          <p:cNvSpPr>
            <a:spLocks noGrp="1" noRot="1" noChangeAspect="1" noChangeArrowheads="1" noTextEdit="1"/>
          </p:cNvSpPr>
          <p:nvPr>
            <p:ph type="sldImg"/>
          </p:nvPr>
        </p:nvSpPr>
        <p:spPr>
          <a:xfrm>
            <a:off x="141288" y="768350"/>
            <a:ext cx="6821487"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0659888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9B3EAB2-BDCF-4886-AE58-50F589DCE1DA}" type="slidenum">
              <a:rPr lang="de-DE" altLang="de-DE" sz="1400"/>
              <a:pPr>
                <a:spcBef>
                  <a:spcPct val="0"/>
                </a:spcBef>
              </a:pPr>
              <a:t>47</a:t>
            </a:fld>
            <a:endParaRPr lang="de-DE" altLang="de-DE" sz="1400"/>
          </a:p>
        </p:txBody>
      </p:sp>
      <p:sp>
        <p:nvSpPr>
          <p:cNvPr id="123907" name="Rectangle 2"/>
          <p:cNvSpPr>
            <a:spLocks noGrp="1" noRot="1" noChangeAspect="1" noChangeArrowheads="1" noTextEdit="1"/>
          </p:cNvSpPr>
          <p:nvPr>
            <p:ph type="sldImg"/>
          </p:nvPr>
        </p:nvSpPr>
        <p:spPr>
          <a:xfrm>
            <a:off x="141288" y="768350"/>
            <a:ext cx="6821487"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3477966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96243EC-134D-42C8-9A07-5475E9A1922B}" type="slidenum">
              <a:rPr lang="de-DE" altLang="de-DE" sz="1400"/>
              <a:pPr>
                <a:spcBef>
                  <a:spcPct val="0"/>
                </a:spcBef>
              </a:pPr>
              <a:t>48</a:t>
            </a:fld>
            <a:endParaRPr lang="de-DE" altLang="de-DE" sz="1400"/>
          </a:p>
        </p:txBody>
      </p:sp>
      <p:sp>
        <p:nvSpPr>
          <p:cNvPr id="125955" name="Rectangle 2"/>
          <p:cNvSpPr>
            <a:spLocks noGrp="1" noRot="1" noChangeAspect="1" noChangeArrowheads="1" noTextEdit="1"/>
          </p:cNvSpPr>
          <p:nvPr>
            <p:ph type="sldImg"/>
          </p:nvPr>
        </p:nvSpPr>
        <p:spPr>
          <a:xfrm>
            <a:off x="141288" y="768350"/>
            <a:ext cx="6821487"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9550025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37F25CB-8627-4802-80C9-5F10F78BFD66}" type="slidenum">
              <a:rPr lang="de-DE" altLang="de-DE" sz="1400"/>
              <a:pPr>
                <a:spcBef>
                  <a:spcPct val="0"/>
                </a:spcBef>
              </a:pPr>
              <a:t>49</a:t>
            </a:fld>
            <a:endParaRPr lang="de-DE" altLang="de-DE" sz="1400"/>
          </a:p>
        </p:txBody>
      </p:sp>
      <p:sp>
        <p:nvSpPr>
          <p:cNvPr id="128003" name="Rectangle 2"/>
          <p:cNvSpPr>
            <a:spLocks noGrp="1" noRot="1" noChangeAspect="1" noChangeArrowheads="1" noTextEdit="1"/>
          </p:cNvSpPr>
          <p:nvPr>
            <p:ph type="sldImg"/>
          </p:nvPr>
        </p:nvSpPr>
        <p:spPr>
          <a:xfrm>
            <a:off x="141288" y="768350"/>
            <a:ext cx="6821487"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5566775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2B6EE3F-F088-4534-9D2D-3CE20ACEFE41}" type="slidenum">
              <a:rPr lang="de-DE" altLang="de-DE" sz="1400"/>
              <a:pPr>
                <a:spcBef>
                  <a:spcPct val="0"/>
                </a:spcBef>
              </a:pPr>
              <a:t>50</a:t>
            </a:fld>
            <a:endParaRPr lang="de-DE" altLang="de-DE" sz="1400"/>
          </a:p>
        </p:txBody>
      </p:sp>
      <p:sp>
        <p:nvSpPr>
          <p:cNvPr id="130051" name="Rectangle 2"/>
          <p:cNvSpPr>
            <a:spLocks noGrp="1" noRot="1" noChangeAspect="1" noChangeArrowheads="1" noTextEdit="1"/>
          </p:cNvSpPr>
          <p:nvPr>
            <p:ph type="sldImg"/>
          </p:nvPr>
        </p:nvSpPr>
        <p:spPr>
          <a:xfrm>
            <a:off x="141288" y="768350"/>
            <a:ext cx="6821487"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3941932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4BC9806-8E6F-4A13-ABF3-4F68DDB7A9FB}" type="slidenum">
              <a:rPr lang="de-DE" altLang="de-DE" sz="1400"/>
              <a:pPr>
                <a:spcBef>
                  <a:spcPct val="0"/>
                </a:spcBef>
              </a:pPr>
              <a:t>51</a:t>
            </a:fld>
            <a:endParaRPr lang="de-DE" altLang="de-DE" sz="1400"/>
          </a:p>
        </p:txBody>
      </p:sp>
      <p:sp>
        <p:nvSpPr>
          <p:cNvPr id="132099" name="Rectangle 2"/>
          <p:cNvSpPr>
            <a:spLocks noGrp="1" noRot="1" noChangeAspect="1" noChangeArrowheads="1" noTextEdit="1"/>
          </p:cNvSpPr>
          <p:nvPr>
            <p:ph type="sldImg"/>
          </p:nvPr>
        </p:nvSpPr>
        <p:spPr>
          <a:xfrm>
            <a:off x="141288" y="768350"/>
            <a:ext cx="6821487"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2404288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AF8D7AB-682C-42F5-A1CA-B1F2A9B38242}" type="slidenum">
              <a:rPr lang="de-DE" altLang="de-DE" sz="1400"/>
              <a:pPr>
                <a:spcBef>
                  <a:spcPct val="0"/>
                </a:spcBef>
              </a:pPr>
              <a:t>52</a:t>
            </a:fld>
            <a:endParaRPr lang="de-DE" altLang="de-DE" sz="1400"/>
          </a:p>
        </p:txBody>
      </p:sp>
      <p:sp>
        <p:nvSpPr>
          <p:cNvPr id="134147" name="Rectangle 2"/>
          <p:cNvSpPr>
            <a:spLocks noGrp="1" noRot="1" noChangeAspect="1" noChangeArrowheads="1" noTextEdit="1"/>
          </p:cNvSpPr>
          <p:nvPr>
            <p:ph type="sldImg"/>
          </p:nvPr>
        </p:nvSpPr>
        <p:spPr>
          <a:xfrm>
            <a:off x="141288" y="768350"/>
            <a:ext cx="6821487"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0818248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AADDEE0-0451-49EF-A4DE-488AACAB3213}" type="slidenum">
              <a:rPr lang="de-DE" altLang="de-DE" sz="1400"/>
              <a:pPr>
                <a:spcBef>
                  <a:spcPct val="0"/>
                </a:spcBef>
              </a:pPr>
              <a:t>53</a:t>
            </a:fld>
            <a:endParaRPr lang="de-DE" altLang="de-DE" sz="1400"/>
          </a:p>
        </p:txBody>
      </p:sp>
      <p:sp>
        <p:nvSpPr>
          <p:cNvPr id="136195"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3619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2370341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BCEE7CB-7A04-4800-9D4C-38BC02660DD3}" type="slidenum">
              <a:rPr lang="de-DE" altLang="de-DE" sz="1400"/>
              <a:pPr>
                <a:spcBef>
                  <a:spcPct val="0"/>
                </a:spcBef>
              </a:pPr>
              <a:t>54</a:t>
            </a:fld>
            <a:endParaRPr lang="de-DE" altLang="de-DE" sz="1400"/>
          </a:p>
        </p:txBody>
      </p:sp>
      <p:sp>
        <p:nvSpPr>
          <p:cNvPr id="13824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382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5647429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516CA2C-E924-427B-AFD7-E513CA835E15}" type="slidenum">
              <a:rPr lang="de-DE" altLang="de-DE" sz="1400"/>
              <a:pPr>
                <a:spcBef>
                  <a:spcPct val="0"/>
                </a:spcBef>
              </a:pPr>
              <a:t>55</a:t>
            </a:fld>
            <a:endParaRPr lang="de-DE" altLang="de-DE" sz="1400"/>
          </a:p>
        </p:txBody>
      </p:sp>
      <p:sp>
        <p:nvSpPr>
          <p:cNvPr id="140291" name="Rectangle 2"/>
          <p:cNvSpPr>
            <a:spLocks noGrp="1" noRot="1" noChangeAspect="1" noChangeArrowheads="1" noTextEdit="1"/>
          </p:cNvSpPr>
          <p:nvPr>
            <p:ph type="sldImg"/>
          </p:nvPr>
        </p:nvSpPr>
        <p:spPr>
          <a:xfrm>
            <a:off x="141288" y="768350"/>
            <a:ext cx="6821487"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8731647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1C6DA44-01AE-48BA-9369-23F840E1C386}" type="slidenum">
              <a:rPr lang="de-DE" altLang="de-DE" sz="1400"/>
              <a:pPr>
                <a:spcBef>
                  <a:spcPct val="0"/>
                </a:spcBef>
              </a:pPr>
              <a:t>56</a:t>
            </a:fld>
            <a:endParaRPr lang="de-DE" altLang="de-DE" sz="1400"/>
          </a:p>
        </p:txBody>
      </p:sp>
      <p:sp>
        <p:nvSpPr>
          <p:cNvPr id="142339" name="Rectangle 2"/>
          <p:cNvSpPr>
            <a:spLocks noGrp="1" noRot="1" noChangeAspect="1" noChangeArrowheads="1" noTextEdit="1"/>
          </p:cNvSpPr>
          <p:nvPr>
            <p:ph type="sldImg"/>
          </p:nvPr>
        </p:nvSpPr>
        <p:spPr>
          <a:xfrm>
            <a:off x="141288" y="768350"/>
            <a:ext cx="6821487"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3271426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D06361A-6101-45C5-A13A-B92499D7C870}" type="slidenum">
              <a:rPr lang="de-DE" altLang="de-DE" sz="1400"/>
              <a:pPr>
                <a:spcBef>
                  <a:spcPct val="0"/>
                </a:spcBef>
              </a:pPr>
              <a:t>57</a:t>
            </a:fld>
            <a:endParaRPr lang="de-DE" altLang="de-DE" sz="1400"/>
          </a:p>
        </p:txBody>
      </p:sp>
      <p:sp>
        <p:nvSpPr>
          <p:cNvPr id="144387" name="Rectangle 2"/>
          <p:cNvSpPr>
            <a:spLocks noGrp="1" noRot="1" noChangeAspect="1" noChangeArrowheads="1" noTextEdit="1"/>
          </p:cNvSpPr>
          <p:nvPr>
            <p:ph type="sldImg"/>
          </p:nvPr>
        </p:nvSpPr>
        <p:spPr>
          <a:xfrm>
            <a:off x="141288" y="768350"/>
            <a:ext cx="6821487"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6971337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41FA50C-3EB7-4571-B347-3E5E5684919D}" type="slidenum">
              <a:rPr lang="de-DE" altLang="de-DE" sz="1400"/>
              <a:pPr>
                <a:spcBef>
                  <a:spcPct val="0"/>
                </a:spcBef>
              </a:pPr>
              <a:t>58</a:t>
            </a:fld>
            <a:endParaRPr lang="de-DE" altLang="de-DE" sz="1400"/>
          </a:p>
        </p:txBody>
      </p:sp>
      <p:sp>
        <p:nvSpPr>
          <p:cNvPr id="146435" name="Rectangle 2"/>
          <p:cNvSpPr>
            <a:spLocks noGrp="1" noRot="1" noChangeAspect="1" noChangeArrowheads="1" noTextEdit="1"/>
          </p:cNvSpPr>
          <p:nvPr>
            <p:ph type="sldImg"/>
          </p:nvPr>
        </p:nvSpPr>
        <p:spPr>
          <a:xfrm>
            <a:off x="141288" y="768350"/>
            <a:ext cx="6821487" cy="3836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600848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69452E3-ED1D-4FE4-A199-46115AD7BACE}" type="slidenum">
              <a:rPr lang="de-DE" altLang="de-DE" sz="1400"/>
              <a:pPr>
                <a:spcBef>
                  <a:spcPct val="0"/>
                </a:spcBef>
              </a:pPr>
              <a:t>59</a:t>
            </a:fld>
            <a:endParaRPr lang="de-DE" altLang="de-DE" sz="1400"/>
          </a:p>
        </p:txBody>
      </p:sp>
      <p:sp>
        <p:nvSpPr>
          <p:cNvPr id="158723" name="Rectangle 2"/>
          <p:cNvSpPr>
            <a:spLocks noGrp="1" noRot="1" noChangeAspect="1" noChangeArrowheads="1" noTextEdit="1"/>
          </p:cNvSpPr>
          <p:nvPr>
            <p:ph type="sldImg"/>
          </p:nvPr>
        </p:nvSpPr>
        <p:spPr>
          <a:xfrm>
            <a:off x="141288" y="768350"/>
            <a:ext cx="6821487"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5689247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69452E3-ED1D-4FE4-A199-46115AD7BACE}" type="slidenum">
              <a:rPr lang="de-DE" altLang="de-DE" sz="1400"/>
              <a:pPr>
                <a:spcBef>
                  <a:spcPct val="0"/>
                </a:spcBef>
              </a:pPr>
              <a:t>60</a:t>
            </a:fld>
            <a:endParaRPr lang="de-DE" altLang="de-DE" sz="1400"/>
          </a:p>
        </p:txBody>
      </p:sp>
      <p:sp>
        <p:nvSpPr>
          <p:cNvPr id="158723" name="Rectangle 2"/>
          <p:cNvSpPr>
            <a:spLocks noGrp="1" noRot="1" noChangeAspect="1" noChangeArrowheads="1" noTextEdit="1"/>
          </p:cNvSpPr>
          <p:nvPr>
            <p:ph type="sldImg"/>
          </p:nvPr>
        </p:nvSpPr>
        <p:spPr>
          <a:xfrm>
            <a:off x="141288" y="768350"/>
            <a:ext cx="6821487"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5689247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69452E3-ED1D-4FE4-A199-46115AD7BACE}" type="slidenum">
              <a:rPr lang="de-DE" altLang="de-DE" sz="1400"/>
              <a:pPr>
                <a:spcBef>
                  <a:spcPct val="0"/>
                </a:spcBef>
              </a:pPr>
              <a:t>61</a:t>
            </a:fld>
            <a:endParaRPr lang="de-DE" altLang="de-DE" sz="1400"/>
          </a:p>
        </p:txBody>
      </p:sp>
      <p:sp>
        <p:nvSpPr>
          <p:cNvPr id="158723" name="Rectangle 2"/>
          <p:cNvSpPr>
            <a:spLocks noGrp="1" noRot="1" noChangeAspect="1" noChangeArrowheads="1" noTextEdit="1"/>
          </p:cNvSpPr>
          <p:nvPr>
            <p:ph type="sldImg"/>
          </p:nvPr>
        </p:nvSpPr>
        <p:spPr>
          <a:xfrm>
            <a:off x="141288" y="768350"/>
            <a:ext cx="6821487"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5689247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69452E3-ED1D-4FE4-A199-46115AD7BACE}" type="slidenum">
              <a:rPr lang="de-DE" altLang="de-DE" sz="1400"/>
              <a:pPr>
                <a:spcBef>
                  <a:spcPct val="0"/>
                </a:spcBef>
              </a:pPr>
              <a:t>62</a:t>
            </a:fld>
            <a:endParaRPr lang="de-DE" altLang="de-DE" sz="1400"/>
          </a:p>
        </p:txBody>
      </p:sp>
      <p:sp>
        <p:nvSpPr>
          <p:cNvPr id="158723" name="Rectangle 2"/>
          <p:cNvSpPr>
            <a:spLocks noGrp="1" noRot="1" noChangeAspect="1" noChangeArrowheads="1" noTextEdit="1"/>
          </p:cNvSpPr>
          <p:nvPr>
            <p:ph type="sldImg"/>
          </p:nvPr>
        </p:nvSpPr>
        <p:spPr>
          <a:xfrm>
            <a:off x="141288" y="768350"/>
            <a:ext cx="6821487"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5689247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69452E3-ED1D-4FE4-A199-46115AD7BACE}" type="slidenum">
              <a:rPr lang="de-DE" altLang="de-DE" sz="1400"/>
              <a:pPr>
                <a:spcBef>
                  <a:spcPct val="0"/>
                </a:spcBef>
              </a:pPr>
              <a:t>63</a:t>
            </a:fld>
            <a:endParaRPr lang="de-DE" altLang="de-DE" sz="1400"/>
          </a:p>
        </p:txBody>
      </p:sp>
      <p:sp>
        <p:nvSpPr>
          <p:cNvPr id="158723" name="Rectangle 2"/>
          <p:cNvSpPr>
            <a:spLocks noGrp="1" noRot="1" noChangeAspect="1" noChangeArrowheads="1" noTextEdit="1"/>
          </p:cNvSpPr>
          <p:nvPr>
            <p:ph type="sldImg"/>
          </p:nvPr>
        </p:nvSpPr>
        <p:spPr>
          <a:xfrm>
            <a:off x="141288" y="768350"/>
            <a:ext cx="6821487"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5689247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69452E3-ED1D-4FE4-A199-46115AD7BACE}" type="slidenum">
              <a:rPr lang="de-DE" altLang="de-DE" sz="1400"/>
              <a:pPr>
                <a:spcBef>
                  <a:spcPct val="0"/>
                </a:spcBef>
              </a:pPr>
              <a:t>64</a:t>
            </a:fld>
            <a:endParaRPr lang="de-DE" altLang="de-DE" sz="1400"/>
          </a:p>
        </p:txBody>
      </p:sp>
      <p:sp>
        <p:nvSpPr>
          <p:cNvPr id="158723" name="Rectangle 2"/>
          <p:cNvSpPr>
            <a:spLocks noGrp="1" noRot="1" noChangeAspect="1" noChangeArrowheads="1" noTextEdit="1"/>
          </p:cNvSpPr>
          <p:nvPr>
            <p:ph type="sldImg"/>
          </p:nvPr>
        </p:nvSpPr>
        <p:spPr>
          <a:xfrm>
            <a:off x="141288" y="768350"/>
            <a:ext cx="6821487"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5689247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77F134C1-D072-40B4-BA3F-DFB116B66C84}" type="slidenum">
              <a:rPr lang="de-DE" altLang="de-DE" sz="1400"/>
              <a:pPr algn="r" eaLnBrk="1" hangingPunct="1">
                <a:spcBef>
                  <a:spcPct val="0"/>
                </a:spcBef>
              </a:pPr>
              <a:t>65</a:t>
            </a:fld>
            <a:endParaRPr lang="de-DE" altLang="de-DE" sz="1400"/>
          </a:p>
        </p:txBody>
      </p:sp>
      <p:sp>
        <p:nvSpPr>
          <p:cNvPr id="164867" name="Rectangle 2"/>
          <p:cNvSpPr>
            <a:spLocks noGrp="1" noRot="1" noChangeAspect="1" noChangeArrowheads="1" noTextEdit="1"/>
          </p:cNvSpPr>
          <p:nvPr>
            <p:ph type="sldImg"/>
          </p:nvPr>
        </p:nvSpPr>
        <p:spPr>
          <a:xfrm>
            <a:off x="141288" y="768350"/>
            <a:ext cx="6821487" cy="3836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6125847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77F134C1-D072-40B4-BA3F-DFB116B66C84}" type="slidenum">
              <a:rPr lang="de-DE" altLang="de-DE" sz="1400"/>
              <a:pPr algn="r" eaLnBrk="1" hangingPunct="1">
                <a:spcBef>
                  <a:spcPct val="0"/>
                </a:spcBef>
              </a:pPr>
              <a:t>66</a:t>
            </a:fld>
            <a:endParaRPr lang="de-DE" altLang="de-DE" sz="1400"/>
          </a:p>
        </p:txBody>
      </p:sp>
      <p:sp>
        <p:nvSpPr>
          <p:cNvPr id="164867" name="Rectangle 2"/>
          <p:cNvSpPr>
            <a:spLocks noGrp="1" noRot="1" noChangeAspect="1" noChangeArrowheads="1" noTextEdit="1"/>
          </p:cNvSpPr>
          <p:nvPr>
            <p:ph type="sldImg"/>
          </p:nvPr>
        </p:nvSpPr>
        <p:spPr>
          <a:xfrm>
            <a:off x="141288" y="768350"/>
            <a:ext cx="6821487" cy="3836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6125847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77F134C1-D072-40B4-BA3F-DFB116B66C84}" type="slidenum">
              <a:rPr lang="de-DE" altLang="de-DE" sz="1400"/>
              <a:pPr algn="r" eaLnBrk="1" hangingPunct="1">
                <a:spcBef>
                  <a:spcPct val="0"/>
                </a:spcBef>
              </a:pPr>
              <a:t>67</a:t>
            </a:fld>
            <a:endParaRPr lang="de-DE" altLang="de-DE" sz="1400"/>
          </a:p>
        </p:txBody>
      </p:sp>
      <p:sp>
        <p:nvSpPr>
          <p:cNvPr id="164867" name="Rectangle 2"/>
          <p:cNvSpPr>
            <a:spLocks noGrp="1" noRot="1" noChangeAspect="1" noChangeArrowheads="1" noTextEdit="1"/>
          </p:cNvSpPr>
          <p:nvPr>
            <p:ph type="sldImg"/>
          </p:nvPr>
        </p:nvSpPr>
        <p:spPr>
          <a:xfrm>
            <a:off x="141288" y="768350"/>
            <a:ext cx="6821487" cy="3836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6125847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68</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Rot="1" noChangeAspect="1" noChangeArrowheads="1" noTextEdit="1"/>
          </p:cNvSpPr>
          <p:nvPr>
            <p:ph type="sldImg"/>
          </p:nvPr>
        </p:nvSpPr>
        <p:spPr>
          <a:xfrm>
            <a:off x="141288" y="768350"/>
            <a:ext cx="6821487" cy="3836988"/>
          </a:xfrm>
          <a:ln/>
        </p:spPr>
      </p:sp>
      <p:sp>
        <p:nvSpPr>
          <p:cNvPr id="1689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307503256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4130"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1591AC5-62A4-450A-A904-386172ACA5D8}" type="slidenum">
              <a:rPr lang="de-DE" altLang="de-DE" sz="1300">
                <a:solidFill>
                  <a:srgbClr val="FFFFFF"/>
                </a:solidFill>
              </a:rPr>
              <a:pPr eaLnBrk="1" hangingPunct="1">
                <a:spcBef>
                  <a:spcPct val="0"/>
                </a:spcBef>
              </a:pPr>
              <a:t>70</a:t>
            </a:fld>
            <a:endParaRPr lang="de-DE" altLang="de-DE" sz="1300">
              <a:solidFill>
                <a:srgbClr val="FFFFFF"/>
              </a:solidFill>
            </a:endParaRPr>
          </a:p>
        </p:txBody>
      </p:sp>
      <p:sp>
        <p:nvSpPr>
          <p:cNvPr id="304131" name="Text Box 1"/>
          <p:cNvSpPr txBox="1">
            <a:spLocks noChangeArrowheads="1"/>
          </p:cNvSpPr>
          <p:nvPr/>
        </p:nvSpPr>
        <p:spPr bwMode="auto">
          <a:xfrm>
            <a:off x="4023270" y="9725582"/>
            <a:ext cx="3076030" cy="5106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8968" tIns="49671" rIns="98968" bIns="49671" anchor="b"/>
          <a:lstStyle>
            <a:lvl1pPr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1pPr>
            <a:lvl2pPr marL="742950" indent="-28575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2pPr>
            <a:lvl3pPr marL="11430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3pPr>
            <a:lvl4pPr marL="16002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4pPr>
            <a:lvl5pPr marL="20574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5pPr>
            <a:lvl6pPr marL="25146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6pPr>
            <a:lvl7pPr marL="29718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7pPr>
            <a:lvl8pPr marL="34290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8pPr>
            <a:lvl9pPr marL="38862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9pPr>
          </a:lstStyle>
          <a:p>
            <a:pPr algn="r" eaLnBrk="1" hangingPunct="1">
              <a:spcBef>
                <a:spcPct val="0"/>
              </a:spcBef>
            </a:pPr>
            <a:fld id="{8230276E-22F6-4304-A020-A57FF37BD4AC}" type="slidenum">
              <a:rPr lang="de-DE" altLang="de-DE" sz="1300">
                <a:solidFill>
                  <a:srgbClr val="000000"/>
                </a:solidFill>
                <a:ea typeface="Microsoft YaHei" panose="020B0503020204020204" pitchFamily="34" charset="-122"/>
              </a:rPr>
              <a:pPr algn="r" eaLnBrk="1" hangingPunct="1">
                <a:spcBef>
                  <a:spcPct val="0"/>
                </a:spcBef>
              </a:pPr>
              <a:t>70</a:t>
            </a:fld>
            <a:endParaRPr lang="de-DE" altLang="de-DE" sz="1300">
              <a:solidFill>
                <a:srgbClr val="000000"/>
              </a:solidFill>
              <a:ea typeface="Microsoft YaHei" panose="020B0503020204020204" pitchFamily="34" charset="-122"/>
            </a:endParaRPr>
          </a:p>
        </p:txBody>
      </p:sp>
      <p:sp>
        <p:nvSpPr>
          <p:cNvPr id="304132" name="Rectangle 2"/>
          <p:cNvSpPr>
            <a:spLocks noGrp="1" noRot="1" noChangeAspect="1" noChangeArrowheads="1" noTextEdit="1"/>
          </p:cNvSpPr>
          <p:nvPr>
            <p:ph type="sldImg"/>
          </p:nvPr>
        </p:nvSpPr>
        <p:spPr>
          <a:xfrm>
            <a:off x="138113" y="768350"/>
            <a:ext cx="6824662" cy="3836988"/>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04133" name="Rectangle 3"/>
          <p:cNvSpPr>
            <a:spLocks noGrp="1" noChangeArrowheads="1"/>
          </p:cNvSpPr>
          <p:nvPr>
            <p:ph type="body" idx="1"/>
          </p:nvPr>
        </p:nvSpPr>
        <p:spPr>
          <a:xfrm>
            <a:off x="945577" y="4861155"/>
            <a:ext cx="5208148" cy="460745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467"/>
              </a:spcBef>
              <a:tabLst>
                <a:tab pos="0" algn="l"/>
                <a:tab pos="464418" algn="l"/>
                <a:tab pos="930483" algn="l"/>
                <a:tab pos="1396548" algn="l"/>
                <a:tab pos="1862613" algn="l"/>
                <a:tab pos="2328678" algn="l"/>
                <a:tab pos="2794743" algn="l"/>
                <a:tab pos="3260808" algn="l"/>
                <a:tab pos="3726873" algn="l"/>
                <a:tab pos="4192937" algn="l"/>
                <a:tab pos="4659003" algn="l"/>
                <a:tab pos="5125067" algn="l"/>
                <a:tab pos="5591133" algn="l"/>
                <a:tab pos="6057197" algn="l"/>
                <a:tab pos="6523262" algn="l"/>
                <a:tab pos="6989327" algn="l"/>
                <a:tab pos="7455392" algn="l"/>
                <a:tab pos="7921457" algn="l"/>
                <a:tab pos="8387522" algn="l"/>
                <a:tab pos="8853587" algn="l"/>
                <a:tab pos="9319652" algn="l"/>
              </a:tabLst>
            </a:pPr>
            <a:endParaRPr lang="en-US" altLang="de-DE">
              <a:ea typeface="Microsoft YaHei" panose="020B0503020204020204" pitchFamily="34" charset="-122"/>
            </a:endParaRPr>
          </a:p>
        </p:txBody>
      </p:sp>
    </p:spTree>
    <p:extLst>
      <p:ext uri="{BB962C8B-B14F-4D97-AF65-F5344CB8AC3E}">
        <p14:creationId xmlns:p14="http://schemas.microsoft.com/office/powerpoint/2010/main" val="205325097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5154"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59CB9DD-7C81-4E62-BDD8-CC174DEA1C4D}" type="slidenum">
              <a:rPr lang="de-DE" altLang="de-DE" sz="1300">
                <a:solidFill>
                  <a:srgbClr val="FFFFFF"/>
                </a:solidFill>
              </a:rPr>
              <a:pPr eaLnBrk="1" hangingPunct="1">
                <a:spcBef>
                  <a:spcPct val="0"/>
                </a:spcBef>
              </a:pPr>
              <a:t>71</a:t>
            </a:fld>
            <a:endParaRPr lang="de-DE" altLang="de-DE" sz="1300">
              <a:solidFill>
                <a:srgbClr val="FFFFFF"/>
              </a:solidFill>
            </a:endParaRPr>
          </a:p>
        </p:txBody>
      </p:sp>
      <p:sp>
        <p:nvSpPr>
          <p:cNvPr id="305155" name="Text Box 1"/>
          <p:cNvSpPr txBox="1">
            <a:spLocks noChangeArrowheads="1"/>
          </p:cNvSpPr>
          <p:nvPr/>
        </p:nvSpPr>
        <p:spPr bwMode="auto">
          <a:xfrm>
            <a:off x="4023270" y="9725582"/>
            <a:ext cx="3076030" cy="5106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8968" tIns="49671" rIns="98968" bIns="49671" anchor="b"/>
          <a:lstStyle>
            <a:lvl1pPr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1pPr>
            <a:lvl2pPr marL="742950" indent="-28575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2pPr>
            <a:lvl3pPr marL="11430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3pPr>
            <a:lvl4pPr marL="16002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4pPr>
            <a:lvl5pPr marL="20574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5pPr>
            <a:lvl6pPr marL="25146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6pPr>
            <a:lvl7pPr marL="29718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7pPr>
            <a:lvl8pPr marL="34290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8pPr>
            <a:lvl9pPr marL="38862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9pPr>
          </a:lstStyle>
          <a:p>
            <a:pPr algn="r" eaLnBrk="1" hangingPunct="1">
              <a:spcBef>
                <a:spcPct val="0"/>
              </a:spcBef>
            </a:pPr>
            <a:fld id="{A0BC9E46-A989-4F2A-ABA6-D2CC3DC3B335}" type="slidenum">
              <a:rPr lang="de-DE" altLang="de-DE" sz="1300">
                <a:solidFill>
                  <a:srgbClr val="000000"/>
                </a:solidFill>
                <a:ea typeface="Microsoft YaHei" panose="020B0503020204020204" pitchFamily="34" charset="-122"/>
              </a:rPr>
              <a:pPr algn="r" eaLnBrk="1" hangingPunct="1">
                <a:spcBef>
                  <a:spcPct val="0"/>
                </a:spcBef>
              </a:pPr>
              <a:t>71</a:t>
            </a:fld>
            <a:endParaRPr lang="de-DE" altLang="de-DE" sz="1300">
              <a:solidFill>
                <a:srgbClr val="000000"/>
              </a:solidFill>
              <a:ea typeface="Microsoft YaHei" panose="020B0503020204020204" pitchFamily="34" charset="-122"/>
            </a:endParaRPr>
          </a:p>
        </p:txBody>
      </p:sp>
      <p:sp>
        <p:nvSpPr>
          <p:cNvPr id="305156" name="Rectangle 2"/>
          <p:cNvSpPr>
            <a:spLocks noGrp="1" noRot="1" noChangeAspect="1" noChangeArrowheads="1" noTextEdit="1"/>
          </p:cNvSpPr>
          <p:nvPr>
            <p:ph type="sldImg"/>
          </p:nvPr>
        </p:nvSpPr>
        <p:spPr>
          <a:xfrm>
            <a:off x="138113" y="768350"/>
            <a:ext cx="6824662" cy="3836988"/>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05157" name="Rectangle 3"/>
          <p:cNvSpPr>
            <a:spLocks noGrp="1" noChangeArrowheads="1"/>
          </p:cNvSpPr>
          <p:nvPr>
            <p:ph type="body" idx="1"/>
          </p:nvPr>
        </p:nvSpPr>
        <p:spPr>
          <a:xfrm>
            <a:off x="945577" y="4861155"/>
            <a:ext cx="5208148" cy="460745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467"/>
              </a:spcBef>
              <a:tabLst>
                <a:tab pos="0" algn="l"/>
                <a:tab pos="464418" algn="l"/>
                <a:tab pos="930483" algn="l"/>
                <a:tab pos="1396548" algn="l"/>
                <a:tab pos="1862613" algn="l"/>
                <a:tab pos="2328678" algn="l"/>
                <a:tab pos="2794743" algn="l"/>
                <a:tab pos="3260808" algn="l"/>
                <a:tab pos="3726873" algn="l"/>
                <a:tab pos="4192937" algn="l"/>
                <a:tab pos="4659003" algn="l"/>
                <a:tab pos="5125067" algn="l"/>
                <a:tab pos="5591133" algn="l"/>
                <a:tab pos="6057197" algn="l"/>
                <a:tab pos="6523262" algn="l"/>
                <a:tab pos="6989327" algn="l"/>
                <a:tab pos="7455392" algn="l"/>
                <a:tab pos="7921457" algn="l"/>
                <a:tab pos="8387522" algn="l"/>
                <a:tab pos="8853587" algn="l"/>
                <a:tab pos="9319652" algn="l"/>
              </a:tabLst>
            </a:pPr>
            <a:endParaRPr lang="en-US" altLang="de-DE">
              <a:ea typeface="Microsoft YaHei" panose="020B0503020204020204" pitchFamily="34" charset="-122"/>
            </a:endParaRPr>
          </a:p>
        </p:txBody>
      </p:sp>
    </p:spTree>
    <p:extLst>
      <p:ext uri="{BB962C8B-B14F-4D97-AF65-F5344CB8AC3E}">
        <p14:creationId xmlns:p14="http://schemas.microsoft.com/office/powerpoint/2010/main" val="278446257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6178"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18A9C40-25D8-49E7-B3F7-E7815279E7C4}" type="slidenum">
              <a:rPr lang="de-DE" altLang="de-DE" sz="1300">
                <a:solidFill>
                  <a:srgbClr val="FFFFFF"/>
                </a:solidFill>
              </a:rPr>
              <a:pPr eaLnBrk="1" hangingPunct="1">
                <a:spcBef>
                  <a:spcPct val="0"/>
                </a:spcBef>
              </a:pPr>
              <a:t>72</a:t>
            </a:fld>
            <a:endParaRPr lang="de-DE" altLang="de-DE" sz="1300">
              <a:solidFill>
                <a:srgbClr val="FFFFFF"/>
              </a:solidFill>
            </a:endParaRPr>
          </a:p>
        </p:txBody>
      </p:sp>
      <p:sp>
        <p:nvSpPr>
          <p:cNvPr id="306179" name="Text Box 1"/>
          <p:cNvSpPr txBox="1">
            <a:spLocks noChangeArrowheads="1"/>
          </p:cNvSpPr>
          <p:nvPr/>
        </p:nvSpPr>
        <p:spPr bwMode="auto">
          <a:xfrm>
            <a:off x="4023270" y="9725582"/>
            <a:ext cx="3076030" cy="5106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8968" tIns="49671" rIns="98968" bIns="49671" anchor="b"/>
          <a:lstStyle>
            <a:lvl1pPr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1pPr>
            <a:lvl2pPr marL="742950" indent="-28575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2pPr>
            <a:lvl3pPr marL="11430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3pPr>
            <a:lvl4pPr marL="16002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4pPr>
            <a:lvl5pPr marL="20574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5pPr>
            <a:lvl6pPr marL="25146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6pPr>
            <a:lvl7pPr marL="29718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7pPr>
            <a:lvl8pPr marL="34290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8pPr>
            <a:lvl9pPr marL="38862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9pPr>
          </a:lstStyle>
          <a:p>
            <a:pPr algn="r" eaLnBrk="1" hangingPunct="1">
              <a:spcBef>
                <a:spcPct val="0"/>
              </a:spcBef>
            </a:pPr>
            <a:fld id="{BECA2ACA-919C-4C9B-889B-6C0542DC7D3F}" type="slidenum">
              <a:rPr lang="de-DE" altLang="de-DE" sz="1300">
                <a:solidFill>
                  <a:srgbClr val="000000"/>
                </a:solidFill>
                <a:ea typeface="Microsoft YaHei" panose="020B0503020204020204" pitchFamily="34" charset="-122"/>
              </a:rPr>
              <a:pPr algn="r" eaLnBrk="1" hangingPunct="1">
                <a:spcBef>
                  <a:spcPct val="0"/>
                </a:spcBef>
              </a:pPr>
              <a:t>72</a:t>
            </a:fld>
            <a:endParaRPr lang="de-DE" altLang="de-DE" sz="1300">
              <a:solidFill>
                <a:srgbClr val="000000"/>
              </a:solidFill>
              <a:ea typeface="Microsoft YaHei" panose="020B0503020204020204" pitchFamily="34" charset="-122"/>
            </a:endParaRPr>
          </a:p>
        </p:txBody>
      </p:sp>
      <p:sp>
        <p:nvSpPr>
          <p:cNvPr id="306180" name="Rectangle 2"/>
          <p:cNvSpPr>
            <a:spLocks noGrp="1" noRot="1" noChangeAspect="1" noChangeArrowheads="1" noTextEdit="1"/>
          </p:cNvSpPr>
          <p:nvPr>
            <p:ph type="sldImg"/>
          </p:nvPr>
        </p:nvSpPr>
        <p:spPr>
          <a:xfrm>
            <a:off x="138113" y="768350"/>
            <a:ext cx="6824662" cy="3836988"/>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06181" name="Rectangle 3"/>
          <p:cNvSpPr>
            <a:spLocks noGrp="1" noChangeArrowheads="1"/>
          </p:cNvSpPr>
          <p:nvPr>
            <p:ph type="body" idx="1"/>
          </p:nvPr>
        </p:nvSpPr>
        <p:spPr>
          <a:xfrm>
            <a:off x="945577" y="4861155"/>
            <a:ext cx="5208148" cy="460745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467"/>
              </a:spcBef>
              <a:tabLst>
                <a:tab pos="0" algn="l"/>
                <a:tab pos="464418" algn="l"/>
                <a:tab pos="930483" algn="l"/>
                <a:tab pos="1396548" algn="l"/>
                <a:tab pos="1862613" algn="l"/>
                <a:tab pos="2328678" algn="l"/>
                <a:tab pos="2794743" algn="l"/>
                <a:tab pos="3260808" algn="l"/>
                <a:tab pos="3726873" algn="l"/>
                <a:tab pos="4192937" algn="l"/>
                <a:tab pos="4659003" algn="l"/>
                <a:tab pos="5125067" algn="l"/>
                <a:tab pos="5591133" algn="l"/>
                <a:tab pos="6057197" algn="l"/>
                <a:tab pos="6523262" algn="l"/>
                <a:tab pos="6989327" algn="l"/>
                <a:tab pos="7455392" algn="l"/>
                <a:tab pos="7921457" algn="l"/>
                <a:tab pos="8387522" algn="l"/>
                <a:tab pos="8853587" algn="l"/>
                <a:tab pos="9319652" algn="l"/>
              </a:tabLst>
            </a:pPr>
            <a:endParaRPr lang="en-US" altLang="de-DE">
              <a:ea typeface="Microsoft YaHei" panose="020B0503020204020204" pitchFamily="34" charset="-122"/>
            </a:endParaRPr>
          </a:p>
        </p:txBody>
      </p:sp>
    </p:spTree>
    <p:extLst>
      <p:ext uri="{BB962C8B-B14F-4D97-AF65-F5344CB8AC3E}">
        <p14:creationId xmlns:p14="http://schemas.microsoft.com/office/powerpoint/2010/main" val="132214100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02"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F49C994-6547-4D0F-99E7-40A1B55BDE23}" type="slidenum">
              <a:rPr lang="de-DE" altLang="de-DE" sz="1300">
                <a:solidFill>
                  <a:srgbClr val="FFFFFF"/>
                </a:solidFill>
              </a:rPr>
              <a:pPr eaLnBrk="1" hangingPunct="1">
                <a:spcBef>
                  <a:spcPct val="0"/>
                </a:spcBef>
              </a:pPr>
              <a:t>73</a:t>
            </a:fld>
            <a:endParaRPr lang="de-DE" altLang="de-DE" sz="1300">
              <a:solidFill>
                <a:srgbClr val="FFFFFF"/>
              </a:solidFill>
            </a:endParaRPr>
          </a:p>
        </p:txBody>
      </p:sp>
      <p:sp>
        <p:nvSpPr>
          <p:cNvPr id="307203" name="Text Box 1"/>
          <p:cNvSpPr txBox="1">
            <a:spLocks noChangeArrowheads="1"/>
          </p:cNvSpPr>
          <p:nvPr/>
        </p:nvSpPr>
        <p:spPr bwMode="auto">
          <a:xfrm>
            <a:off x="4023270" y="9725582"/>
            <a:ext cx="3076030" cy="5106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8968" tIns="49671" rIns="98968" bIns="49671" anchor="b"/>
          <a:lstStyle>
            <a:lvl1pPr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1pPr>
            <a:lvl2pPr marL="742950" indent="-28575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2pPr>
            <a:lvl3pPr marL="11430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3pPr>
            <a:lvl4pPr marL="16002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4pPr>
            <a:lvl5pPr marL="20574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5pPr>
            <a:lvl6pPr marL="25146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6pPr>
            <a:lvl7pPr marL="29718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7pPr>
            <a:lvl8pPr marL="34290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8pPr>
            <a:lvl9pPr marL="38862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9pPr>
          </a:lstStyle>
          <a:p>
            <a:pPr algn="r" eaLnBrk="1" hangingPunct="1">
              <a:spcBef>
                <a:spcPct val="0"/>
              </a:spcBef>
            </a:pPr>
            <a:fld id="{6226FF4E-CA11-4E79-900C-4BCF901510AF}" type="slidenum">
              <a:rPr lang="de-DE" altLang="de-DE" sz="1300">
                <a:solidFill>
                  <a:srgbClr val="000000"/>
                </a:solidFill>
                <a:ea typeface="Microsoft YaHei" panose="020B0503020204020204" pitchFamily="34" charset="-122"/>
              </a:rPr>
              <a:pPr algn="r" eaLnBrk="1" hangingPunct="1">
                <a:spcBef>
                  <a:spcPct val="0"/>
                </a:spcBef>
              </a:pPr>
              <a:t>73</a:t>
            </a:fld>
            <a:endParaRPr lang="de-DE" altLang="de-DE" sz="1300">
              <a:solidFill>
                <a:srgbClr val="000000"/>
              </a:solidFill>
              <a:ea typeface="Microsoft YaHei" panose="020B0503020204020204" pitchFamily="34" charset="-122"/>
            </a:endParaRPr>
          </a:p>
        </p:txBody>
      </p:sp>
      <p:sp>
        <p:nvSpPr>
          <p:cNvPr id="307204" name="Rectangle 2"/>
          <p:cNvSpPr>
            <a:spLocks noGrp="1" noRot="1" noChangeAspect="1" noChangeArrowheads="1" noTextEdit="1"/>
          </p:cNvSpPr>
          <p:nvPr>
            <p:ph type="sldImg"/>
          </p:nvPr>
        </p:nvSpPr>
        <p:spPr>
          <a:xfrm>
            <a:off x="138113" y="768350"/>
            <a:ext cx="6824662" cy="3836988"/>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07205" name="Rectangle 3"/>
          <p:cNvSpPr>
            <a:spLocks noGrp="1" noChangeArrowheads="1"/>
          </p:cNvSpPr>
          <p:nvPr>
            <p:ph type="body" idx="1"/>
          </p:nvPr>
        </p:nvSpPr>
        <p:spPr>
          <a:xfrm>
            <a:off x="945577" y="4861155"/>
            <a:ext cx="5208148" cy="460745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467"/>
              </a:spcBef>
              <a:tabLst>
                <a:tab pos="0" algn="l"/>
                <a:tab pos="464418" algn="l"/>
                <a:tab pos="930483" algn="l"/>
                <a:tab pos="1396548" algn="l"/>
                <a:tab pos="1862613" algn="l"/>
                <a:tab pos="2328678" algn="l"/>
                <a:tab pos="2794743" algn="l"/>
                <a:tab pos="3260808" algn="l"/>
                <a:tab pos="3726873" algn="l"/>
                <a:tab pos="4192937" algn="l"/>
                <a:tab pos="4659003" algn="l"/>
                <a:tab pos="5125067" algn="l"/>
                <a:tab pos="5591133" algn="l"/>
                <a:tab pos="6057197" algn="l"/>
                <a:tab pos="6523262" algn="l"/>
                <a:tab pos="6989327" algn="l"/>
                <a:tab pos="7455392" algn="l"/>
                <a:tab pos="7921457" algn="l"/>
                <a:tab pos="8387522" algn="l"/>
                <a:tab pos="8853587" algn="l"/>
                <a:tab pos="9319652" algn="l"/>
              </a:tabLst>
            </a:pPr>
            <a:endParaRPr lang="en-US" altLang="de-DE">
              <a:ea typeface="Microsoft YaHei" panose="020B0503020204020204" pitchFamily="34" charset="-122"/>
            </a:endParaRPr>
          </a:p>
        </p:txBody>
      </p:sp>
    </p:spTree>
    <p:extLst>
      <p:ext uri="{BB962C8B-B14F-4D97-AF65-F5344CB8AC3E}">
        <p14:creationId xmlns:p14="http://schemas.microsoft.com/office/powerpoint/2010/main" val="257311386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8226"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48C71A2-ADA7-4630-B3D6-1054B447626F}" type="slidenum">
              <a:rPr lang="de-DE" altLang="de-DE" sz="1300">
                <a:solidFill>
                  <a:srgbClr val="FFFFFF"/>
                </a:solidFill>
              </a:rPr>
              <a:pPr eaLnBrk="1" hangingPunct="1">
                <a:spcBef>
                  <a:spcPct val="0"/>
                </a:spcBef>
              </a:pPr>
              <a:t>74</a:t>
            </a:fld>
            <a:endParaRPr lang="de-DE" altLang="de-DE" sz="1300">
              <a:solidFill>
                <a:srgbClr val="FFFFFF"/>
              </a:solidFill>
            </a:endParaRPr>
          </a:p>
        </p:txBody>
      </p:sp>
      <p:sp>
        <p:nvSpPr>
          <p:cNvPr id="308227" name="Text Box 1"/>
          <p:cNvSpPr txBox="1">
            <a:spLocks noChangeArrowheads="1"/>
          </p:cNvSpPr>
          <p:nvPr/>
        </p:nvSpPr>
        <p:spPr bwMode="auto">
          <a:xfrm>
            <a:off x="4023270" y="9725582"/>
            <a:ext cx="3076030" cy="5106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8968" tIns="49671" rIns="98968" bIns="49671" anchor="b"/>
          <a:lstStyle>
            <a:lvl1pPr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1pPr>
            <a:lvl2pPr marL="742950" indent="-28575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2pPr>
            <a:lvl3pPr marL="11430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3pPr>
            <a:lvl4pPr marL="16002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4pPr>
            <a:lvl5pPr marL="20574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5pPr>
            <a:lvl6pPr marL="25146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6pPr>
            <a:lvl7pPr marL="29718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7pPr>
            <a:lvl8pPr marL="34290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8pPr>
            <a:lvl9pPr marL="38862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9pPr>
          </a:lstStyle>
          <a:p>
            <a:pPr algn="r" eaLnBrk="1" hangingPunct="1">
              <a:spcBef>
                <a:spcPct val="0"/>
              </a:spcBef>
            </a:pPr>
            <a:fld id="{4EE34971-5EFB-40D6-A8B8-0CB127687621}" type="slidenum">
              <a:rPr lang="de-DE" altLang="de-DE" sz="1300">
                <a:solidFill>
                  <a:srgbClr val="000000"/>
                </a:solidFill>
                <a:ea typeface="Microsoft YaHei" panose="020B0503020204020204" pitchFamily="34" charset="-122"/>
              </a:rPr>
              <a:pPr algn="r" eaLnBrk="1" hangingPunct="1">
                <a:spcBef>
                  <a:spcPct val="0"/>
                </a:spcBef>
              </a:pPr>
              <a:t>74</a:t>
            </a:fld>
            <a:endParaRPr lang="de-DE" altLang="de-DE" sz="1300">
              <a:solidFill>
                <a:srgbClr val="000000"/>
              </a:solidFill>
              <a:ea typeface="Microsoft YaHei" panose="020B0503020204020204" pitchFamily="34" charset="-122"/>
            </a:endParaRPr>
          </a:p>
        </p:txBody>
      </p:sp>
      <p:sp>
        <p:nvSpPr>
          <p:cNvPr id="308228" name="Rectangle 2"/>
          <p:cNvSpPr>
            <a:spLocks noGrp="1" noRot="1" noChangeAspect="1" noChangeArrowheads="1" noTextEdit="1"/>
          </p:cNvSpPr>
          <p:nvPr>
            <p:ph type="sldImg"/>
          </p:nvPr>
        </p:nvSpPr>
        <p:spPr>
          <a:xfrm>
            <a:off x="138113" y="768350"/>
            <a:ext cx="6824662" cy="3836988"/>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08229" name="Rectangle 3"/>
          <p:cNvSpPr>
            <a:spLocks noGrp="1" noChangeArrowheads="1"/>
          </p:cNvSpPr>
          <p:nvPr>
            <p:ph type="body" idx="1"/>
          </p:nvPr>
        </p:nvSpPr>
        <p:spPr>
          <a:xfrm>
            <a:off x="945577" y="4861155"/>
            <a:ext cx="5208148" cy="460745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467"/>
              </a:spcBef>
              <a:tabLst>
                <a:tab pos="0" algn="l"/>
                <a:tab pos="464418" algn="l"/>
                <a:tab pos="930483" algn="l"/>
                <a:tab pos="1396548" algn="l"/>
                <a:tab pos="1862613" algn="l"/>
                <a:tab pos="2328678" algn="l"/>
                <a:tab pos="2794743" algn="l"/>
                <a:tab pos="3260808" algn="l"/>
                <a:tab pos="3726873" algn="l"/>
                <a:tab pos="4192937" algn="l"/>
                <a:tab pos="4659003" algn="l"/>
                <a:tab pos="5125067" algn="l"/>
                <a:tab pos="5591133" algn="l"/>
                <a:tab pos="6057197" algn="l"/>
                <a:tab pos="6523262" algn="l"/>
                <a:tab pos="6989327" algn="l"/>
                <a:tab pos="7455392" algn="l"/>
                <a:tab pos="7921457" algn="l"/>
                <a:tab pos="8387522" algn="l"/>
                <a:tab pos="8853587" algn="l"/>
                <a:tab pos="9319652" algn="l"/>
              </a:tabLst>
            </a:pPr>
            <a:endParaRPr lang="en-US" altLang="de-DE">
              <a:ea typeface="Microsoft YaHei" panose="020B0503020204020204" pitchFamily="34" charset="-122"/>
            </a:endParaRPr>
          </a:p>
        </p:txBody>
      </p:sp>
    </p:spTree>
    <p:extLst>
      <p:ext uri="{BB962C8B-B14F-4D97-AF65-F5344CB8AC3E}">
        <p14:creationId xmlns:p14="http://schemas.microsoft.com/office/powerpoint/2010/main" val="113989857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9250"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8252B8D-38FC-44AE-BE18-E5B66117E481}" type="slidenum">
              <a:rPr lang="de-DE" altLang="de-DE" sz="1300">
                <a:solidFill>
                  <a:srgbClr val="FFFFFF"/>
                </a:solidFill>
              </a:rPr>
              <a:pPr eaLnBrk="1" hangingPunct="1">
                <a:spcBef>
                  <a:spcPct val="0"/>
                </a:spcBef>
              </a:pPr>
              <a:t>75</a:t>
            </a:fld>
            <a:endParaRPr lang="de-DE" altLang="de-DE" sz="1300">
              <a:solidFill>
                <a:srgbClr val="FFFFFF"/>
              </a:solidFill>
            </a:endParaRPr>
          </a:p>
        </p:txBody>
      </p:sp>
      <p:sp>
        <p:nvSpPr>
          <p:cNvPr id="309251" name="Text Box 1"/>
          <p:cNvSpPr txBox="1">
            <a:spLocks noChangeArrowheads="1"/>
          </p:cNvSpPr>
          <p:nvPr/>
        </p:nvSpPr>
        <p:spPr bwMode="auto">
          <a:xfrm>
            <a:off x="4023270" y="9725582"/>
            <a:ext cx="3076030" cy="5106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8968" tIns="49671" rIns="98968" bIns="49671" anchor="b"/>
          <a:lstStyle>
            <a:lvl1pPr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1pPr>
            <a:lvl2pPr marL="742950" indent="-28575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2pPr>
            <a:lvl3pPr marL="11430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3pPr>
            <a:lvl4pPr marL="16002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4pPr>
            <a:lvl5pPr marL="20574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5pPr>
            <a:lvl6pPr marL="25146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6pPr>
            <a:lvl7pPr marL="29718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7pPr>
            <a:lvl8pPr marL="34290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8pPr>
            <a:lvl9pPr marL="38862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9pPr>
          </a:lstStyle>
          <a:p>
            <a:pPr algn="r" eaLnBrk="1" hangingPunct="1">
              <a:spcBef>
                <a:spcPct val="0"/>
              </a:spcBef>
            </a:pPr>
            <a:fld id="{6834DF2A-F5E6-41A1-8FC6-65F46BF0DEB0}" type="slidenum">
              <a:rPr lang="de-DE" altLang="de-DE" sz="1300">
                <a:solidFill>
                  <a:srgbClr val="000000"/>
                </a:solidFill>
                <a:ea typeface="Microsoft YaHei" panose="020B0503020204020204" pitchFamily="34" charset="-122"/>
              </a:rPr>
              <a:pPr algn="r" eaLnBrk="1" hangingPunct="1">
                <a:spcBef>
                  <a:spcPct val="0"/>
                </a:spcBef>
              </a:pPr>
              <a:t>75</a:t>
            </a:fld>
            <a:endParaRPr lang="de-DE" altLang="de-DE" sz="1300">
              <a:solidFill>
                <a:srgbClr val="000000"/>
              </a:solidFill>
              <a:ea typeface="Microsoft YaHei" panose="020B0503020204020204" pitchFamily="34" charset="-122"/>
            </a:endParaRPr>
          </a:p>
        </p:txBody>
      </p:sp>
      <p:sp>
        <p:nvSpPr>
          <p:cNvPr id="309252" name="Rectangle 2"/>
          <p:cNvSpPr>
            <a:spLocks noGrp="1" noRot="1" noChangeAspect="1" noChangeArrowheads="1" noTextEdit="1"/>
          </p:cNvSpPr>
          <p:nvPr>
            <p:ph type="sldImg"/>
          </p:nvPr>
        </p:nvSpPr>
        <p:spPr>
          <a:xfrm>
            <a:off x="138113" y="768350"/>
            <a:ext cx="6824662" cy="3836988"/>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09253" name="Rectangle 3"/>
          <p:cNvSpPr>
            <a:spLocks noGrp="1" noChangeArrowheads="1"/>
          </p:cNvSpPr>
          <p:nvPr>
            <p:ph type="body" idx="1"/>
          </p:nvPr>
        </p:nvSpPr>
        <p:spPr>
          <a:xfrm>
            <a:off x="945577" y="4861155"/>
            <a:ext cx="5208148" cy="460745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467"/>
              </a:spcBef>
              <a:tabLst>
                <a:tab pos="0" algn="l"/>
                <a:tab pos="464418" algn="l"/>
                <a:tab pos="930483" algn="l"/>
                <a:tab pos="1396548" algn="l"/>
                <a:tab pos="1862613" algn="l"/>
                <a:tab pos="2328678" algn="l"/>
                <a:tab pos="2794743" algn="l"/>
                <a:tab pos="3260808" algn="l"/>
                <a:tab pos="3726873" algn="l"/>
                <a:tab pos="4192937" algn="l"/>
                <a:tab pos="4659003" algn="l"/>
                <a:tab pos="5125067" algn="l"/>
                <a:tab pos="5591133" algn="l"/>
                <a:tab pos="6057197" algn="l"/>
                <a:tab pos="6523262" algn="l"/>
                <a:tab pos="6989327" algn="l"/>
                <a:tab pos="7455392" algn="l"/>
                <a:tab pos="7921457" algn="l"/>
                <a:tab pos="8387522" algn="l"/>
                <a:tab pos="8853587" algn="l"/>
                <a:tab pos="9319652" algn="l"/>
              </a:tabLst>
            </a:pPr>
            <a:endParaRPr lang="en-US" altLang="de-DE">
              <a:ea typeface="Microsoft YaHei" panose="020B0503020204020204" pitchFamily="34" charset="-122"/>
            </a:endParaRPr>
          </a:p>
        </p:txBody>
      </p:sp>
    </p:spTree>
    <p:extLst>
      <p:ext uri="{BB962C8B-B14F-4D97-AF65-F5344CB8AC3E}">
        <p14:creationId xmlns:p14="http://schemas.microsoft.com/office/powerpoint/2010/main" val="198519402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0274"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9A8509F-54B0-4942-9488-BF724B36ADCC}" type="slidenum">
              <a:rPr lang="de-DE" altLang="de-DE" sz="1300">
                <a:solidFill>
                  <a:srgbClr val="FFFFFF"/>
                </a:solidFill>
              </a:rPr>
              <a:pPr eaLnBrk="1" hangingPunct="1">
                <a:spcBef>
                  <a:spcPct val="0"/>
                </a:spcBef>
              </a:pPr>
              <a:t>76</a:t>
            </a:fld>
            <a:endParaRPr lang="de-DE" altLang="de-DE" sz="1300">
              <a:solidFill>
                <a:srgbClr val="FFFFFF"/>
              </a:solidFill>
            </a:endParaRPr>
          </a:p>
        </p:txBody>
      </p:sp>
      <p:sp>
        <p:nvSpPr>
          <p:cNvPr id="310275" name="Text Box 1"/>
          <p:cNvSpPr txBox="1">
            <a:spLocks noChangeArrowheads="1"/>
          </p:cNvSpPr>
          <p:nvPr/>
        </p:nvSpPr>
        <p:spPr bwMode="auto">
          <a:xfrm>
            <a:off x="4023270" y="9725582"/>
            <a:ext cx="3076030" cy="5106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8968" tIns="49671" rIns="98968" bIns="49671" anchor="b"/>
          <a:lstStyle>
            <a:lvl1pPr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1pPr>
            <a:lvl2pPr marL="742950" indent="-28575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2pPr>
            <a:lvl3pPr marL="11430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3pPr>
            <a:lvl4pPr marL="16002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4pPr>
            <a:lvl5pPr marL="20574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5pPr>
            <a:lvl6pPr marL="25146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6pPr>
            <a:lvl7pPr marL="29718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7pPr>
            <a:lvl8pPr marL="34290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8pPr>
            <a:lvl9pPr marL="38862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9pPr>
          </a:lstStyle>
          <a:p>
            <a:pPr algn="r" eaLnBrk="1" hangingPunct="1">
              <a:spcBef>
                <a:spcPct val="0"/>
              </a:spcBef>
            </a:pPr>
            <a:fld id="{84A8CA69-0D82-4118-9F55-97D92DFDFEA1}" type="slidenum">
              <a:rPr lang="de-DE" altLang="de-DE" sz="1300">
                <a:solidFill>
                  <a:srgbClr val="000000"/>
                </a:solidFill>
                <a:ea typeface="Microsoft YaHei" panose="020B0503020204020204" pitchFamily="34" charset="-122"/>
              </a:rPr>
              <a:pPr algn="r" eaLnBrk="1" hangingPunct="1">
                <a:spcBef>
                  <a:spcPct val="0"/>
                </a:spcBef>
              </a:pPr>
              <a:t>76</a:t>
            </a:fld>
            <a:endParaRPr lang="de-DE" altLang="de-DE" sz="1300">
              <a:solidFill>
                <a:srgbClr val="000000"/>
              </a:solidFill>
              <a:ea typeface="Microsoft YaHei" panose="020B0503020204020204" pitchFamily="34" charset="-122"/>
            </a:endParaRPr>
          </a:p>
        </p:txBody>
      </p:sp>
      <p:sp>
        <p:nvSpPr>
          <p:cNvPr id="310276" name="Rectangle 2"/>
          <p:cNvSpPr>
            <a:spLocks noGrp="1" noRot="1" noChangeAspect="1" noChangeArrowheads="1" noTextEdit="1"/>
          </p:cNvSpPr>
          <p:nvPr>
            <p:ph type="sldImg"/>
          </p:nvPr>
        </p:nvSpPr>
        <p:spPr>
          <a:xfrm>
            <a:off x="138113" y="768350"/>
            <a:ext cx="6824662" cy="3836988"/>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10277" name="Rectangle 3"/>
          <p:cNvSpPr>
            <a:spLocks noGrp="1" noChangeArrowheads="1"/>
          </p:cNvSpPr>
          <p:nvPr>
            <p:ph type="body" idx="1"/>
          </p:nvPr>
        </p:nvSpPr>
        <p:spPr>
          <a:xfrm>
            <a:off x="945577" y="4861155"/>
            <a:ext cx="5208148" cy="460745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467"/>
              </a:spcBef>
              <a:tabLst>
                <a:tab pos="0" algn="l"/>
                <a:tab pos="464418" algn="l"/>
                <a:tab pos="930483" algn="l"/>
                <a:tab pos="1396548" algn="l"/>
                <a:tab pos="1862613" algn="l"/>
                <a:tab pos="2328678" algn="l"/>
                <a:tab pos="2794743" algn="l"/>
                <a:tab pos="3260808" algn="l"/>
                <a:tab pos="3726873" algn="l"/>
                <a:tab pos="4192937" algn="l"/>
                <a:tab pos="4659003" algn="l"/>
                <a:tab pos="5125067" algn="l"/>
                <a:tab pos="5591133" algn="l"/>
                <a:tab pos="6057197" algn="l"/>
                <a:tab pos="6523262" algn="l"/>
                <a:tab pos="6989327" algn="l"/>
                <a:tab pos="7455392" algn="l"/>
                <a:tab pos="7921457" algn="l"/>
                <a:tab pos="8387522" algn="l"/>
                <a:tab pos="8853587" algn="l"/>
                <a:tab pos="9319652" algn="l"/>
              </a:tabLst>
            </a:pPr>
            <a:endParaRPr lang="en-US" altLang="de-DE">
              <a:ea typeface="Microsoft YaHei" panose="020B0503020204020204" pitchFamily="34" charset="-122"/>
            </a:endParaRPr>
          </a:p>
        </p:txBody>
      </p:sp>
    </p:spTree>
    <p:extLst>
      <p:ext uri="{BB962C8B-B14F-4D97-AF65-F5344CB8AC3E}">
        <p14:creationId xmlns:p14="http://schemas.microsoft.com/office/powerpoint/2010/main" val="167955386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1298"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9354D7B-C845-4607-9DF1-62DADF330F87}" type="slidenum">
              <a:rPr lang="de-DE" altLang="de-DE" sz="1300">
                <a:solidFill>
                  <a:srgbClr val="FFFFFF"/>
                </a:solidFill>
              </a:rPr>
              <a:pPr eaLnBrk="1" hangingPunct="1">
                <a:spcBef>
                  <a:spcPct val="0"/>
                </a:spcBef>
              </a:pPr>
              <a:t>77</a:t>
            </a:fld>
            <a:endParaRPr lang="de-DE" altLang="de-DE" sz="1300">
              <a:solidFill>
                <a:srgbClr val="FFFFFF"/>
              </a:solidFill>
            </a:endParaRPr>
          </a:p>
        </p:txBody>
      </p:sp>
      <p:sp>
        <p:nvSpPr>
          <p:cNvPr id="311299" name="Rectangle 1"/>
          <p:cNvSpPr>
            <a:spLocks noGrp="1" noRot="1" noChangeAspect="1" noChangeArrowheads="1" noTextEdit="1"/>
          </p:cNvSpPr>
          <p:nvPr>
            <p:ph type="sldImg"/>
          </p:nvPr>
        </p:nvSpPr>
        <p:spPr>
          <a:xfrm>
            <a:off x="138113" y="768350"/>
            <a:ext cx="6824662" cy="3836988"/>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11300" name="Rectangle 2"/>
          <p:cNvSpPr>
            <a:spLocks noGrp="1" noChangeArrowheads="1"/>
          </p:cNvSpPr>
          <p:nvPr>
            <p:ph type="body" idx="1"/>
          </p:nvPr>
        </p:nvSpPr>
        <p:spPr>
          <a:xfrm>
            <a:off x="945577" y="4861155"/>
            <a:ext cx="5208148" cy="460745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DE" altLang="de-DE"/>
          </a:p>
        </p:txBody>
      </p:sp>
    </p:spTree>
    <p:extLst>
      <p:ext uri="{BB962C8B-B14F-4D97-AF65-F5344CB8AC3E}">
        <p14:creationId xmlns:p14="http://schemas.microsoft.com/office/powerpoint/2010/main" val="327403873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2322"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ADFB296-B948-4539-BE39-F12A1F7FB07E}" type="slidenum">
              <a:rPr lang="de-DE" altLang="de-DE" sz="1300">
                <a:solidFill>
                  <a:srgbClr val="FFFFFF"/>
                </a:solidFill>
              </a:rPr>
              <a:pPr eaLnBrk="1" hangingPunct="1">
                <a:spcBef>
                  <a:spcPct val="0"/>
                </a:spcBef>
              </a:pPr>
              <a:t>78</a:t>
            </a:fld>
            <a:endParaRPr lang="de-DE" altLang="de-DE" sz="1300">
              <a:solidFill>
                <a:srgbClr val="FFFFFF"/>
              </a:solidFill>
            </a:endParaRPr>
          </a:p>
        </p:txBody>
      </p:sp>
      <p:sp>
        <p:nvSpPr>
          <p:cNvPr id="312323" name="Rectangle 1"/>
          <p:cNvSpPr>
            <a:spLocks noGrp="1" noRot="1" noChangeAspect="1" noChangeArrowheads="1" noTextEdit="1"/>
          </p:cNvSpPr>
          <p:nvPr>
            <p:ph type="sldImg"/>
          </p:nvPr>
        </p:nvSpPr>
        <p:spPr>
          <a:xfrm>
            <a:off x="138113" y="768350"/>
            <a:ext cx="6824662" cy="3836988"/>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12324" name="Rectangle 2"/>
          <p:cNvSpPr>
            <a:spLocks noGrp="1" noChangeArrowheads="1"/>
          </p:cNvSpPr>
          <p:nvPr>
            <p:ph type="body" idx="1"/>
          </p:nvPr>
        </p:nvSpPr>
        <p:spPr>
          <a:xfrm>
            <a:off x="945577" y="4861155"/>
            <a:ext cx="5208148" cy="460745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DE" altLang="de-DE"/>
          </a:p>
        </p:txBody>
      </p:sp>
    </p:spTree>
    <p:extLst>
      <p:ext uri="{BB962C8B-B14F-4D97-AF65-F5344CB8AC3E}">
        <p14:creationId xmlns:p14="http://schemas.microsoft.com/office/powerpoint/2010/main" val="164712737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Trening</a:t>
            </a:r>
            <a:r>
              <a:rPr lang="en-US" altLang="ko-KR" dirty="0">
                <a:solidFill>
                  <a:srgbClr val="004992"/>
                </a:solidFill>
              </a:rPr>
              <a:t> Meta-</a:t>
            </a:r>
            <a:r>
              <a:rPr lang="en-US" altLang="ko-KR" dirty="0" err="1">
                <a:solidFill>
                  <a:srgbClr val="004992"/>
                </a:solidFill>
              </a:rPr>
              <a:t>poznawczy</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pl-PL" altLang="ko-KR" sz="1000" b="0" dirty="0">
                <a:latin typeface="+mj-lt"/>
              </a:rPr>
              <a:t>Wykorzystane w treningu ilustracje użyto za zgodą autorów i właścicieli praw autorskich. Szczegóły znaleźć można na ostatnim slajdzie</a:t>
            </a:r>
            <a:r>
              <a:rPr lang="en-US" altLang="ko-KR" sz="1000" b="0" dirty="0">
                <a:latin typeface="+mj-lt"/>
              </a:rPr>
              <a:t>.</a:t>
            </a:r>
            <a:endParaRPr lang="es-ES" altLang="de-DE" sz="1000" b="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pl-PL"/>
              <a:t>Trening Meta-poznawczy 7 – Przeskok do konkluzji II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6D92FF8C-9B85-4F22-A91D-67612132D67A}"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pl-PL"/>
              <a:t>Trening Meta-poznawczy 7 – Przeskok do konkluzji II</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551FD706-F5E7-47FF-B194-6D684891744D}"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pl-PL"/>
              <a:t>Trening Meta-poznawczy 7 – Przeskok do konkluzji II</a:t>
            </a:r>
            <a:endParaRPr lang="de-DE" dirty="0"/>
          </a:p>
        </p:txBody>
      </p:sp>
      <p:sp>
        <p:nvSpPr>
          <p:cNvPr id="7" name="Slide Number Placeholder 6"/>
          <p:cNvSpPr>
            <a:spLocks noGrp="1"/>
          </p:cNvSpPr>
          <p:nvPr>
            <p:ph type="sldNum" sz="quarter" idx="12"/>
          </p:nvPr>
        </p:nvSpPr>
        <p:spPr bwMode="gray"/>
        <p:txBody>
          <a:bodyPr/>
          <a:lstStyle>
            <a:lvl1pPr>
              <a:defRPr b="0"/>
            </a:lvl1pPr>
          </a:lstStyle>
          <a:p>
            <a:pPr>
              <a:defRPr/>
            </a:pPr>
            <a:fld id="{8602D1C4-C569-428B-92E9-134676B03268}"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pl-PL"/>
              <a:t>Trening Meta-poznawczy 7 – Przeskok do konkluzji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6D92FF8C-9B85-4F22-A91D-67612132D67A}"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pl-PL"/>
              <a:t>Trening Meta-poznawczy 7 – Przeskok do konkluzji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6D92FF8C-9B85-4F22-A91D-67612132D67A}"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pl-PL"/>
              <a:t>Trening Meta-poznawczy 7 – Przeskok do konkluzji II</a:t>
            </a:r>
            <a:endParaRPr lang="de-DE" dirty="0"/>
          </a:p>
        </p:txBody>
      </p:sp>
      <p:sp>
        <p:nvSpPr>
          <p:cNvPr id="5" name="Slide Number Placeholder 4"/>
          <p:cNvSpPr>
            <a:spLocks noGrp="1"/>
          </p:cNvSpPr>
          <p:nvPr>
            <p:ph type="sldNum" sz="quarter" idx="12"/>
          </p:nvPr>
        </p:nvSpPr>
        <p:spPr bwMode="gray"/>
        <p:txBody>
          <a:bodyPr/>
          <a:lstStyle>
            <a:lvl1pPr>
              <a:defRPr b="0"/>
            </a:lvl1pPr>
          </a:lstStyle>
          <a:p>
            <a:pPr>
              <a:defRPr/>
            </a:pPr>
            <a:fld id="{D13D63F3-8EF4-40FC-A8CB-53989E7B5BCA}"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pl-PL"/>
              <a:t>Trening Meta-poznawczy 7 – Przeskok do konkluzji II</a:t>
            </a:r>
            <a:endParaRPr lang="de-DE" dirty="0"/>
          </a:p>
        </p:txBody>
      </p:sp>
      <p:sp>
        <p:nvSpPr>
          <p:cNvPr id="4" name="Slide Number Placeholder 3"/>
          <p:cNvSpPr>
            <a:spLocks noGrp="1"/>
          </p:cNvSpPr>
          <p:nvPr>
            <p:ph type="sldNum" sz="quarter" idx="12"/>
          </p:nvPr>
        </p:nvSpPr>
        <p:spPr bwMode="gray"/>
        <p:txBody>
          <a:bodyPr/>
          <a:lstStyle>
            <a:lvl1pPr>
              <a:defRPr b="0"/>
            </a:lvl1pPr>
          </a:lstStyle>
          <a:p>
            <a:pPr>
              <a:defRPr/>
            </a:pPr>
            <a:fld id="{8149BDD9-2A87-4EB1-8972-0272794A3557}"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pl-PL"/>
              <a:t>Trening Meta-poznawczy 7 – Przeskok do konkluzji II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6D92FF8C-9B85-4F22-A91D-67612132D67A}"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919" r:id="rId1"/>
    <p:sldLayoutId id="2147483920" r:id="rId2"/>
    <p:sldLayoutId id="2147483921" r:id="rId3"/>
    <p:sldLayoutId id="2147483922" r:id="rId4"/>
    <p:sldLayoutId id="2147483923" r:id="rId5"/>
    <p:sldLayoutId id="2147483924" r:id="rId6"/>
    <p:sldLayoutId id="2147483925" r:id="rId7"/>
    <p:sldLayoutId id="2147483926" r:id="rId8"/>
    <p:sldLayoutId id="2147483927" r:id="rId9"/>
    <p:sldLayoutId id="2147483928" r:id="rId10"/>
    <p:sldLayoutId id="2147483929" r:id="rId11"/>
    <p:sldLayoutId id="2147483930"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hyperlink" Target="http://images.google.de/imgres?imgurl=http://www.wdr5.de/lilipuz/programm/progvorschau/media/1_bild/06-02-11_japan-flagge.jpg&amp;imgrefurl=http://www.wdr5.de/lilipuz/programm/progvorschau/vorschau.phtml?tag=06-02-11_samstag&amp;grafik=tag_sa&amp;date=11.02.2006&amp;h=287&amp;w=430&amp;sz=4&amp;hl=de&amp;start=10&amp;tbnid=UcqDiCuj3pAkUM:&amp;tbnh=84&amp;tbnw=126&amp;prev=/images?q=japanische+Flagge&amp;ndsp=18&amp;svnum=10&amp;hl=de&amp;lr=&amp;newwindow=1&amp;sa=N" TargetMode="External"/><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0.jpeg"/><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3" Type="http://schemas.openxmlformats.org/officeDocument/2006/relationships/hyperlink" Target="http://images.google.de/imgres?imgurl=http://www.wdr5.de/lilipuz/programm/progvorschau/media/1_bild/06-02-11_japan-flagge.jpg&amp;imgrefurl=http://www.wdr5.de/lilipuz/programm/progvorschau/vorschau.phtml?tag=06-02-11_samstag&amp;grafik=tag_sa&amp;date=11.02.2006&amp;h=287&amp;w=430&amp;sz=4&amp;hl=de&amp;start=10&amp;tbnid=UcqDiCuj3pAkUM:&amp;tbnh=84&amp;tbnw=126&amp;prev=/images?q=japanische+Flagge&amp;ndsp=18&amp;svnum=10&amp;hl=de&amp;lr=&amp;newwindow=1&amp;sa=N" TargetMode="External"/><Relationship Id="rId2" Type="http://schemas.openxmlformats.org/officeDocument/2006/relationships/notesSlide" Target="../notesSlides/notesSlide11.xml"/><Relationship Id="rId1" Type="http://schemas.openxmlformats.org/officeDocument/2006/relationships/slideLayout" Target="../slideLayouts/slideLayout10.xml"/><Relationship Id="rId5" Type="http://schemas.openxmlformats.org/officeDocument/2006/relationships/image" Target="../media/image10.jpeg"/><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3" Type="http://schemas.openxmlformats.org/officeDocument/2006/relationships/hyperlink" Target="http://images.google.de/imgres?imgurl=http://www.wdr5.de/lilipuz/programm/progvorschau/media/1_bild/06-02-11_japan-flagge.jpg&amp;imgrefurl=http://www.wdr5.de/lilipuz/programm/progvorschau/vorschau.phtml?tag=06-02-11_samstag&amp;grafik=tag_sa&amp;date=11.02.2006&amp;h=287&amp;w=430&amp;sz=4&amp;hl=de&amp;start=10&amp;tbnid=UcqDiCuj3pAkUM:&amp;tbnh=84&amp;tbnw=126&amp;prev=/images?q=japanische+Flagge&amp;ndsp=18&amp;svnum=10&amp;hl=de&amp;lr=&amp;newwindow=1&amp;sa=N" TargetMode="External"/><Relationship Id="rId2" Type="http://schemas.openxmlformats.org/officeDocument/2006/relationships/notesSlide" Target="../notesSlides/notesSlide12.xml"/><Relationship Id="rId1" Type="http://schemas.openxmlformats.org/officeDocument/2006/relationships/slideLayout" Target="../slideLayouts/slideLayout10.xml"/><Relationship Id="rId5" Type="http://schemas.openxmlformats.org/officeDocument/2006/relationships/image" Target="../media/image10.jpeg"/><Relationship Id="rId4" Type="http://schemas.openxmlformats.org/officeDocument/2006/relationships/image" Target="../media/image9.jpeg"/></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0.xml"/><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3.xml"/><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8.xml"/><Relationship Id="rId1" Type="http://schemas.openxmlformats.org/officeDocument/2006/relationships/slideLayout" Target="../slideLayouts/slideLayout5.xml"/><Relationship Id="rId4" Type="http://schemas.openxmlformats.org/officeDocument/2006/relationships/image" Target="../media/image30.png"/></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1.xml"/></Relationships>
</file>

<file path=ppt/slides/_rels/slide7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a:t>
            </a:r>
            <a:r>
              <a:rPr lang="en-US" altLang="ja-JP">
                <a:latin typeface="+mn-lt"/>
                <a:ea typeface="+mn-ea"/>
                <a:cs typeface="+mn-cs"/>
              </a:rPr>
              <a:t>7 B </a:t>
            </a:r>
            <a:r>
              <a:rPr lang="en-US" altLang="ja-JP" dirty="0">
                <a:latin typeface="+mn-lt"/>
                <a:ea typeface="+mn-ea"/>
                <a:cs typeface="+mn-cs"/>
              </a:rPr>
              <a:t>– </a:t>
            </a:r>
            <a:r>
              <a:rPr lang="en-US" altLang="ko-KR" dirty="0" err="1">
                <a:latin typeface="+mn-lt"/>
                <a:ea typeface="+mn-ea"/>
                <a:cs typeface="+mn-cs"/>
              </a:rPr>
              <a:t>Przeskok</a:t>
            </a:r>
            <a:r>
              <a:rPr lang="en-US" altLang="ko-KR" dirty="0">
                <a:latin typeface="+mn-lt"/>
                <a:ea typeface="+mn-ea"/>
                <a:cs typeface="+mn-cs"/>
              </a:rPr>
              <a:t> do </a:t>
            </a:r>
            <a:r>
              <a:rPr lang="en-US" altLang="ko-KR" dirty="0" err="1">
                <a:latin typeface="+mn-lt"/>
                <a:ea typeface="+mn-ea"/>
                <a:cs typeface="+mn-cs"/>
              </a:rPr>
              <a:t>konkluzji</a:t>
            </a:r>
            <a:r>
              <a:rPr lang="en-US" altLang="ko-KR" dirty="0">
                <a:latin typeface="+mn-lt"/>
                <a:ea typeface="+mn-ea"/>
                <a:cs typeface="+mn-cs"/>
              </a:rPr>
              <a:t> II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Leszczyńska &amp; Gawęda</a:t>
            </a:r>
            <a:r>
              <a:rPr lang="nl-NL" sz="1600">
                <a:solidFill>
                  <a:srgbClr val="004992"/>
                </a:solidFill>
              </a:rPr>
              <a:t> (12|22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1711218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Pochopne wnioski</a:t>
            </a:r>
          </a:p>
        </p:txBody>
      </p:sp>
      <p:sp>
        <p:nvSpPr>
          <p:cNvPr id="5122" name="Rectangle 2"/>
          <p:cNvSpPr>
            <a:spLocks noGrp="1" noChangeArrowheads="1"/>
          </p:cNvSpPr>
          <p:nvPr>
            <p:ph idx="1"/>
          </p:nvPr>
        </p:nvSpPr>
        <p:spPr/>
        <p:txBody>
          <a:bodyPr>
            <a:noAutofit/>
          </a:bodyPr>
          <a:lstStyle/>
          <a:p>
            <a:pPr eaLnBrk="1" hangingPunct="1">
              <a:defRPr/>
            </a:pPr>
            <a:r>
              <a:rPr lang="pl-PL" altLang="de-DE" sz="2400" dirty="0">
                <a:solidFill>
                  <a:srgbClr val="333333"/>
                </a:solidFill>
              </a:rPr>
              <a:t>Często wyciągamy wnioski nie znając całej prawdy.</a:t>
            </a:r>
          </a:p>
          <a:p>
            <a:pPr marL="342900" indent="-342900" eaLnBrk="1" hangingPunct="1">
              <a:buClr>
                <a:srgbClr val="333333"/>
              </a:buClr>
              <a:buFont typeface="WingDings"/>
              <a:buChar char=""/>
              <a:defRPr/>
            </a:pPr>
            <a:r>
              <a:rPr lang="pl-PL" altLang="de-DE" sz="2400" dirty="0">
                <a:solidFill>
                  <a:srgbClr val="333333"/>
                </a:solidFill>
              </a:rPr>
              <a:t>Powody/zalety: </a:t>
            </a:r>
            <a:r>
              <a:rPr lang="pl-PL" altLang="de-DE" sz="2400" dirty="0">
                <a:solidFill>
                  <a:srgbClr val="004992"/>
                </a:solidFill>
              </a:rPr>
              <a:t>??? </a:t>
            </a:r>
            <a:r>
              <a:rPr lang="pl-PL" altLang="de-DE" sz="2400" dirty="0">
                <a:solidFill>
                  <a:srgbClr val="FFFFFF"/>
                </a:solidFill>
              </a:rPr>
              <a:t>oszczędność czasu, czujemy się bezpieczniej/pewniej, możemy wydawać się zdeterminowani i </a:t>
            </a:r>
            <a:r>
              <a:rPr lang="pl-PL" altLang="de-DE" sz="2400">
                <a:solidFill>
                  <a:srgbClr val="FFFFFF"/>
                </a:solidFill>
              </a:rPr>
              <a:t>kompetentni (“zła </a:t>
            </a:r>
            <a:r>
              <a:rPr lang="pl-PL" altLang="de-DE" sz="2400" dirty="0">
                <a:solidFill>
                  <a:srgbClr val="FFFFFF"/>
                </a:solidFill>
              </a:rPr>
              <a:t>decyzja lepsza jest </a:t>
            </a:r>
            <a:r>
              <a:rPr lang="pl-PL" altLang="de-DE" sz="2400">
                <a:solidFill>
                  <a:srgbClr val="FFFFFF"/>
                </a:solidFill>
              </a:rPr>
              <a:t>od żadnej”)</a:t>
            </a:r>
            <a:r>
              <a:rPr lang="de-DE" altLang="de-DE" sz="2400" dirty="0">
                <a:solidFill>
                  <a:srgbClr val="FFFFFF"/>
                </a:solidFill>
              </a:rPr>
              <a:t>.</a:t>
            </a:r>
            <a:endParaRPr lang="pl-PL" altLang="de-DE" sz="2400" dirty="0">
              <a:solidFill>
                <a:srgbClr val="FFFFFF"/>
              </a:solidFill>
            </a:endParaRPr>
          </a:p>
          <a:p>
            <a:pPr marL="342900" indent="-342900" eaLnBrk="1" hangingPunct="1">
              <a:buClr>
                <a:srgbClr val="333333"/>
              </a:buClr>
              <a:buFont typeface="WingDings"/>
              <a:buChar char=""/>
              <a:defRPr/>
            </a:pPr>
            <a:r>
              <a:rPr lang="pl-PL" altLang="de-DE" sz="2400" dirty="0">
                <a:solidFill>
                  <a:srgbClr val="333333"/>
                </a:solidFill>
              </a:rPr>
              <a:t>Wady: </a:t>
            </a:r>
            <a:r>
              <a:rPr lang="pl-PL" altLang="de-DE" sz="2400" dirty="0">
                <a:solidFill>
                  <a:srgbClr val="004992"/>
                </a:solidFill>
              </a:rPr>
              <a:t>??? </a:t>
            </a:r>
            <a:r>
              <a:rPr lang="pl-PL" altLang="de-DE" sz="2400" dirty="0">
                <a:solidFill>
                  <a:srgbClr val="FFFFFF"/>
                </a:solidFill>
              </a:rPr>
              <a:t>ryzyko podejmowania błędnych lub niebezpiecznych decyzji…</a:t>
            </a:r>
          </a:p>
        </p:txBody>
      </p:sp>
      <p:sp>
        <p:nvSpPr>
          <p:cNvPr id="3" name="Footer Placeholder 2"/>
          <p:cNvSpPr>
            <a:spLocks noGrp="1"/>
          </p:cNvSpPr>
          <p:nvPr>
            <p:ph type="ftr" sz="quarter" idx="11"/>
          </p:nvPr>
        </p:nvSpPr>
        <p:spPr/>
        <p:txBody>
          <a:bodyPr/>
          <a:lstStyle/>
          <a:p>
            <a:r>
              <a:rPr lang="pl-PL">
                <a:latin typeface="+mn-lt"/>
                <a:cs typeface="+mn-cs"/>
              </a:rPr>
              <a:t>Trening Meta-poznawczy 7 – Przeskok do konkluzji II</a:t>
            </a:r>
            <a:endParaRPr lang="de-DE" dirty="0">
              <a:latin typeface="+mn-lt"/>
              <a:cs typeface="+mn-cs"/>
            </a:endParaRPr>
          </a:p>
        </p:txBody>
      </p:sp>
      <p:sp>
        <p:nvSpPr>
          <p:cNvPr id="4" name="Slide Number Placeholder 3"/>
          <p:cNvSpPr>
            <a:spLocks noGrp="1"/>
          </p:cNvSpPr>
          <p:nvPr>
            <p:ph type="sldNum" sz="quarter" idx="12"/>
          </p:nvPr>
        </p:nvSpPr>
        <p:spPr/>
        <p:txBody>
          <a:bodyPr/>
          <a:lstStyle/>
          <a:p>
            <a:pPr>
              <a:defRPr/>
            </a:pPr>
            <a:fld id="{D13D63F3-8EF4-40FC-A8CB-53989E7B5BCA}" type="slidenum">
              <a:rPr lang="de-DE" altLang="de-DE" smtClean="0">
                <a:latin typeface="+mn-lt"/>
                <a:cs typeface="+mn-cs"/>
              </a:rPr>
              <a:pPr>
                <a:defRPr/>
              </a:pPr>
              <a:t>2</a:t>
            </a:fld>
            <a:endParaRPr lang="de-DE" altLang="de-DE">
              <a:latin typeface="+mn-lt"/>
              <a:cs typeface="+mn-cs"/>
            </a:endParaRPr>
          </a:p>
        </p:txBody>
      </p:sp>
    </p:spTree>
    <p:extLst>
      <p:ext uri="{BB962C8B-B14F-4D97-AF65-F5344CB8AC3E}">
        <p14:creationId xmlns:p14="http://schemas.microsoft.com/office/powerpoint/2010/main" val="23019697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Pochopne wnioski</a:t>
            </a:r>
          </a:p>
        </p:txBody>
      </p:sp>
      <p:sp>
        <p:nvSpPr>
          <p:cNvPr id="5122" name="Rectangle 2"/>
          <p:cNvSpPr>
            <a:spLocks noGrp="1" noChangeArrowheads="1"/>
          </p:cNvSpPr>
          <p:nvPr>
            <p:ph idx="1"/>
          </p:nvPr>
        </p:nvSpPr>
        <p:spPr/>
        <p:txBody>
          <a:bodyPr>
            <a:noAutofit/>
          </a:bodyPr>
          <a:lstStyle/>
          <a:p>
            <a:pPr eaLnBrk="1" hangingPunct="1">
              <a:defRPr/>
            </a:pPr>
            <a:r>
              <a:rPr lang="pl-PL" altLang="de-DE" sz="2400" dirty="0">
                <a:solidFill>
                  <a:srgbClr val="333333"/>
                </a:solidFill>
              </a:rPr>
              <a:t>Często wyciągamy wnioski nie znając całej prawdy.</a:t>
            </a:r>
          </a:p>
          <a:p>
            <a:pPr marL="342900" indent="-342900" eaLnBrk="1" hangingPunct="1">
              <a:buClr>
                <a:srgbClr val="000000"/>
              </a:buClr>
              <a:buFont typeface="WingDings"/>
              <a:buChar char=""/>
              <a:defRPr/>
            </a:pPr>
            <a:r>
              <a:rPr lang="pl-PL" altLang="de-DE" sz="2400" dirty="0">
                <a:solidFill>
                  <a:srgbClr val="333333"/>
                </a:solidFill>
              </a:rPr>
              <a:t>Powody/zalety:</a:t>
            </a:r>
            <a:r>
              <a:rPr lang="pl-PL" altLang="de-DE" sz="2400" dirty="0">
                <a:solidFill>
                  <a:srgbClr val="004992"/>
                </a:solidFill>
              </a:rPr>
              <a:t> oszczędność czasu, czujemy się bezpieczniej/pewniej, możemy wydawać się zdeterminowani i </a:t>
            </a:r>
            <a:r>
              <a:rPr lang="pl-PL" altLang="de-DE" sz="2400">
                <a:solidFill>
                  <a:srgbClr val="004992"/>
                </a:solidFill>
              </a:rPr>
              <a:t>kompetentni (“zła </a:t>
            </a:r>
            <a:r>
              <a:rPr lang="pl-PL" altLang="de-DE" sz="2400" dirty="0">
                <a:solidFill>
                  <a:srgbClr val="004992"/>
                </a:solidFill>
              </a:rPr>
              <a:t>decyzja lepsza jest </a:t>
            </a:r>
            <a:r>
              <a:rPr lang="pl-PL" altLang="de-DE" sz="2400">
                <a:solidFill>
                  <a:srgbClr val="004992"/>
                </a:solidFill>
              </a:rPr>
              <a:t>od żadnej”)</a:t>
            </a:r>
            <a:r>
              <a:rPr lang="de-DE" altLang="de-DE" sz="2400" dirty="0">
                <a:solidFill>
                  <a:srgbClr val="004992"/>
                </a:solidFill>
              </a:rPr>
              <a:t>.</a:t>
            </a:r>
            <a:endParaRPr lang="pl-PL" altLang="de-DE" sz="2400" dirty="0">
              <a:solidFill>
                <a:srgbClr val="004992"/>
              </a:solidFill>
            </a:endParaRPr>
          </a:p>
          <a:p>
            <a:pPr marL="342900" indent="-342900">
              <a:buClr>
                <a:srgbClr val="333333"/>
              </a:buClr>
              <a:buFont typeface="WingDings"/>
              <a:buChar char=""/>
              <a:defRPr/>
            </a:pPr>
            <a:r>
              <a:rPr lang="pl-PL" altLang="de-DE" sz="2400" dirty="0">
                <a:solidFill>
                  <a:srgbClr val="333333"/>
                </a:solidFill>
              </a:rPr>
              <a:t>Wady: </a:t>
            </a:r>
            <a:r>
              <a:rPr lang="pl-PL" altLang="de-DE" sz="2400" dirty="0">
                <a:solidFill>
                  <a:srgbClr val="004992"/>
                </a:solidFill>
              </a:rPr>
              <a:t>??? </a:t>
            </a:r>
            <a:r>
              <a:rPr lang="pl-PL" altLang="de-DE" sz="2400" dirty="0">
                <a:solidFill>
                  <a:srgbClr val="FFFFFF"/>
                </a:solidFill>
              </a:rPr>
              <a:t>ryzyko podejmowania błędnych lub niebezpiecznych decyzji…</a:t>
            </a:r>
          </a:p>
        </p:txBody>
      </p:sp>
      <p:sp>
        <p:nvSpPr>
          <p:cNvPr id="3" name="Footer Placeholder 2"/>
          <p:cNvSpPr>
            <a:spLocks noGrp="1"/>
          </p:cNvSpPr>
          <p:nvPr>
            <p:ph type="ftr" sz="quarter" idx="11"/>
          </p:nvPr>
        </p:nvSpPr>
        <p:spPr/>
        <p:txBody>
          <a:bodyPr/>
          <a:lstStyle/>
          <a:p>
            <a:r>
              <a:rPr lang="pl-PL">
                <a:latin typeface="+mn-lt"/>
                <a:cs typeface="+mn-cs"/>
              </a:rPr>
              <a:t>Trening Meta-poznawczy 7 – Przeskok do konkluzji II</a:t>
            </a:r>
            <a:endParaRPr lang="de-DE" dirty="0">
              <a:latin typeface="+mn-lt"/>
              <a:cs typeface="+mn-cs"/>
            </a:endParaRPr>
          </a:p>
        </p:txBody>
      </p:sp>
      <p:sp>
        <p:nvSpPr>
          <p:cNvPr id="4" name="Slide Number Placeholder 3"/>
          <p:cNvSpPr>
            <a:spLocks noGrp="1"/>
          </p:cNvSpPr>
          <p:nvPr>
            <p:ph type="sldNum" sz="quarter" idx="12"/>
          </p:nvPr>
        </p:nvSpPr>
        <p:spPr/>
        <p:txBody>
          <a:bodyPr/>
          <a:lstStyle/>
          <a:p>
            <a:pPr>
              <a:defRPr/>
            </a:pPr>
            <a:fld id="{D13D63F3-8EF4-40FC-A8CB-53989E7B5BCA}" type="slidenum">
              <a:rPr lang="de-DE" altLang="de-DE" smtClean="0">
                <a:latin typeface="+mn-lt"/>
                <a:cs typeface="+mn-cs"/>
              </a:rPr>
              <a:pPr>
                <a:defRPr/>
              </a:pPr>
              <a:t>3</a:t>
            </a:fld>
            <a:endParaRPr lang="de-DE" altLang="de-DE">
              <a:latin typeface="+mn-lt"/>
              <a:cs typeface="+mn-cs"/>
            </a:endParaRPr>
          </a:p>
        </p:txBody>
      </p:sp>
    </p:spTree>
    <p:extLst>
      <p:ext uri="{BB962C8B-B14F-4D97-AF65-F5344CB8AC3E}">
        <p14:creationId xmlns:p14="http://schemas.microsoft.com/office/powerpoint/2010/main" val="1631096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Pochopne wnioski</a:t>
            </a:r>
          </a:p>
        </p:txBody>
      </p:sp>
      <p:sp>
        <p:nvSpPr>
          <p:cNvPr id="5122" name="Rectangle 2"/>
          <p:cNvSpPr>
            <a:spLocks noGrp="1" noChangeArrowheads="1"/>
          </p:cNvSpPr>
          <p:nvPr>
            <p:ph idx="1"/>
          </p:nvPr>
        </p:nvSpPr>
        <p:spPr/>
        <p:txBody>
          <a:bodyPr>
            <a:noAutofit/>
          </a:bodyPr>
          <a:lstStyle/>
          <a:p>
            <a:pPr eaLnBrk="1" hangingPunct="1">
              <a:defRPr/>
            </a:pPr>
            <a:r>
              <a:rPr lang="pl-PL" altLang="de-DE" sz="2400" dirty="0">
                <a:solidFill>
                  <a:srgbClr val="333333"/>
                </a:solidFill>
              </a:rPr>
              <a:t>Często wyciągamy wnioski nie znając całej prawdy.</a:t>
            </a:r>
          </a:p>
          <a:p>
            <a:pPr marL="342900" indent="-342900" eaLnBrk="1" hangingPunct="1">
              <a:buClr>
                <a:srgbClr val="000000"/>
              </a:buClr>
              <a:buFont typeface="WingDings"/>
              <a:buChar char=""/>
              <a:defRPr/>
            </a:pPr>
            <a:r>
              <a:rPr lang="pl-PL" altLang="de-DE" sz="2400" dirty="0">
                <a:solidFill>
                  <a:srgbClr val="333333"/>
                </a:solidFill>
              </a:rPr>
              <a:t>Powody/zalety:</a:t>
            </a:r>
            <a:r>
              <a:rPr lang="pl-PL" altLang="de-DE" sz="2400" dirty="0">
                <a:solidFill>
                  <a:srgbClr val="004992"/>
                </a:solidFill>
              </a:rPr>
              <a:t> oszczędność czasu, czujemy się bezpieczniej/pewniej, możemy wydawać się zdeterminowani i </a:t>
            </a:r>
            <a:r>
              <a:rPr lang="pl-PL" altLang="de-DE" sz="2400">
                <a:solidFill>
                  <a:srgbClr val="004992"/>
                </a:solidFill>
              </a:rPr>
              <a:t>kompetentni (“zła </a:t>
            </a:r>
            <a:r>
              <a:rPr lang="pl-PL" altLang="de-DE" sz="2400" dirty="0">
                <a:solidFill>
                  <a:srgbClr val="004992"/>
                </a:solidFill>
              </a:rPr>
              <a:t>decyzja lepsza jest </a:t>
            </a:r>
            <a:r>
              <a:rPr lang="pl-PL" altLang="de-DE" sz="2400">
                <a:solidFill>
                  <a:srgbClr val="004992"/>
                </a:solidFill>
              </a:rPr>
              <a:t>od żadnej”)</a:t>
            </a:r>
            <a:r>
              <a:rPr lang="de-DE" altLang="de-DE" sz="2400" dirty="0">
                <a:solidFill>
                  <a:srgbClr val="004992"/>
                </a:solidFill>
              </a:rPr>
              <a:t>.</a:t>
            </a:r>
            <a:endParaRPr lang="pl-PL" altLang="de-DE" sz="2400" dirty="0">
              <a:solidFill>
                <a:srgbClr val="004992"/>
              </a:solidFill>
            </a:endParaRPr>
          </a:p>
          <a:p>
            <a:pPr marL="342900" indent="-342900" eaLnBrk="1" hangingPunct="1">
              <a:buClr>
                <a:srgbClr val="333333"/>
              </a:buClr>
              <a:buFont typeface="WingDings"/>
              <a:buChar char=""/>
              <a:defRPr/>
            </a:pPr>
            <a:r>
              <a:rPr lang="pl-PL" altLang="de-DE" sz="2400" dirty="0">
                <a:solidFill>
                  <a:srgbClr val="333333"/>
                </a:solidFill>
              </a:rPr>
              <a:t>Wady:</a:t>
            </a:r>
            <a:r>
              <a:rPr lang="pl-PL" altLang="de-DE" sz="2400" dirty="0">
                <a:solidFill>
                  <a:srgbClr val="004992"/>
                </a:solidFill>
              </a:rPr>
              <a:t> ryzyko podejmowania błędnych lub niebezpiecznych decyzji…</a:t>
            </a:r>
          </a:p>
        </p:txBody>
      </p:sp>
      <p:sp>
        <p:nvSpPr>
          <p:cNvPr id="3" name="Footer Placeholder 2"/>
          <p:cNvSpPr>
            <a:spLocks noGrp="1"/>
          </p:cNvSpPr>
          <p:nvPr>
            <p:ph type="ftr" sz="quarter" idx="11"/>
          </p:nvPr>
        </p:nvSpPr>
        <p:spPr/>
        <p:txBody>
          <a:bodyPr/>
          <a:lstStyle/>
          <a:p>
            <a:r>
              <a:rPr lang="pl-PL">
                <a:latin typeface="+mn-lt"/>
                <a:cs typeface="+mn-cs"/>
              </a:rPr>
              <a:t>Trening Meta-poznawczy 7 – Przeskok do konkluzji II</a:t>
            </a:r>
            <a:endParaRPr lang="de-DE" dirty="0">
              <a:latin typeface="+mn-lt"/>
              <a:cs typeface="+mn-cs"/>
            </a:endParaRPr>
          </a:p>
        </p:txBody>
      </p:sp>
      <p:sp>
        <p:nvSpPr>
          <p:cNvPr id="4" name="Slide Number Placeholder 3"/>
          <p:cNvSpPr>
            <a:spLocks noGrp="1"/>
          </p:cNvSpPr>
          <p:nvPr>
            <p:ph type="sldNum" sz="quarter" idx="12"/>
          </p:nvPr>
        </p:nvSpPr>
        <p:spPr/>
        <p:txBody>
          <a:bodyPr/>
          <a:lstStyle/>
          <a:p>
            <a:pPr>
              <a:defRPr/>
            </a:pPr>
            <a:fld id="{D13D63F3-8EF4-40FC-A8CB-53989E7B5BCA}" type="slidenum">
              <a:rPr lang="de-DE" altLang="de-DE" smtClean="0">
                <a:latin typeface="+mn-lt"/>
                <a:cs typeface="+mn-cs"/>
              </a:rPr>
              <a:pPr>
                <a:defRPr/>
              </a:pPr>
              <a:t>4</a:t>
            </a:fld>
            <a:endParaRPr lang="de-DE" altLang="de-DE">
              <a:latin typeface="+mn-lt"/>
              <a:cs typeface="+mn-cs"/>
            </a:endParaRPr>
          </a:p>
        </p:txBody>
      </p:sp>
    </p:spTree>
    <p:extLst>
      <p:ext uri="{BB962C8B-B14F-4D97-AF65-F5344CB8AC3E}">
        <p14:creationId xmlns:p14="http://schemas.microsoft.com/office/powerpoint/2010/main" val="28223063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Przeskok do konkluzji</a:t>
            </a:r>
            <a:br>
              <a:rPr lang="pl-PL" sz="3600">
                <a:solidFill>
                  <a:srgbClr val="004992"/>
                </a:solidFill>
                <a:latin typeface="+mn-lt"/>
                <a:ea typeface="+mn-ea"/>
                <a:cs typeface="+mn-cs"/>
              </a:rPr>
            </a:br>
            <a:r>
              <a:rPr lang="pl-PL">
                <a:solidFill>
                  <a:srgbClr val="004992"/>
                </a:solidFill>
                <a:latin typeface="+mn-lt"/>
                <a:ea typeface="+mn-ea"/>
                <a:cs typeface="+mn-cs"/>
              </a:rPr>
              <a:t>W jakich sytuacjach podejmujemy decyzje bez poznania pełnej prawdy?</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cs typeface="+mn-cs"/>
              </a:rPr>
              <a:t>Trening Meta-poznawczy 7 – Przeskok do konkluzji II</a:t>
            </a:r>
            <a:endParaRPr lang="de-DE" dirty="0">
              <a:latin typeface="+mn-lt"/>
              <a:cs typeface="+mn-cs"/>
            </a:endParaRPr>
          </a:p>
        </p:txBody>
      </p:sp>
      <p:sp>
        <p:nvSpPr>
          <p:cNvPr id="4" name="Slide Number Placeholder 3"/>
          <p:cNvSpPr>
            <a:spLocks noGrp="1"/>
          </p:cNvSpPr>
          <p:nvPr>
            <p:ph type="sldNum" sz="quarter" idx="12"/>
          </p:nvPr>
        </p:nvSpPr>
        <p:spPr/>
        <p:txBody>
          <a:bodyPr/>
          <a:lstStyle/>
          <a:p>
            <a:pPr>
              <a:defRPr/>
            </a:pPr>
            <a:fld id="{D13D63F3-8EF4-40FC-A8CB-53989E7B5BCA}" type="slidenum">
              <a:rPr lang="de-DE" altLang="de-DE" smtClean="0">
                <a:latin typeface="+mn-lt"/>
                <a:cs typeface="+mn-cs"/>
              </a:rPr>
              <a:pPr>
                <a:defRPr/>
              </a:pPr>
              <a:t>5</a:t>
            </a:fld>
            <a:endParaRPr lang="de-DE" altLang="de-DE">
              <a:latin typeface="+mn-lt"/>
              <a:cs typeface="+mn-cs"/>
            </a:endParaRPr>
          </a:p>
        </p:txBody>
      </p:sp>
      <p:graphicFrame>
        <p:nvGraphicFramePr>
          <p:cNvPr id="6" name="Group 27"/>
          <p:cNvGraphicFramePr>
            <a:graphicFrameLocks noGrp="1"/>
          </p:cNvGraphicFramePr>
          <p:nvPr>
            <p:extLst>
              <p:ext uri="{D42A27DB-BD31-4B8C-83A1-F6EECF244321}">
                <p14:modId xmlns:p14="http://schemas.microsoft.com/office/powerpoint/2010/main" val="3357320744"/>
              </p:ext>
            </p:extLst>
          </p:nvPr>
        </p:nvGraphicFramePr>
        <p:xfrm>
          <a:off x="408955" y="2204864"/>
          <a:ext cx="11376000" cy="3931936"/>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mn-lt"/>
                          <a:ea typeface="+mn-ea"/>
                          <a:cs typeface="+mn-cs"/>
                        </a:rPr>
                        <a:t>Kiedy?</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333333"/>
                          </a:solidFill>
                          <a:effectLst/>
                          <a:latin typeface="+mn-lt"/>
                          <a:ea typeface="+mn-ea"/>
                          <a:cs typeface="+mn-cs"/>
                        </a:rPr>
                        <a:t>Przykład</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400" b="0" i="0" u="none" strike="noStrike" cap="none" normalizeH="0" baseline="0">
                          <a:ln>
                            <a:noFill/>
                          </a:ln>
                          <a:solidFill>
                            <a:srgbClr val="333333"/>
                          </a:solidFill>
                          <a:effectLst/>
                          <a:latin typeface="+mn-lt"/>
                          <a:ea typeface="+mn-ea"/>
                          <a:cs typeface="+mn-cs"/>
                        </a:rPr>
                        <a:t>... kiedy gdy wybór jest bardzo skomplikowany</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400" b="0" i="0" u="none" strike="noStrike" cap="none" normalizeH="0" baseline="0" dirty="0">
                          <a:ln>
                            <a:noFill/>
                          </a:ln>
                          <a:solidFill>
                            <a:srgbClr val="333333"/>
                          </a:solidFill>
                          <a:effectLst/>
                          <a:latin typeface="+mn-lt"/>
                          <a:ea typeface="+mn-ea"/>
                          <a:cs typeface="+mn-cs"/>
                        </a:rPr>
                        <a:t>... kiedy mamy wcześniejsze doświadczenia, na podstawie których podejmujemy decyzje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9144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400" b="0" i="0" u="none" strike="noStrike" cap="none" normalizeH="0" baseline="0">
                          <a:ln>
                            <a:noFill/>
                          </a:ln>
                          <a:solidFill>
                            <a:srgbClr val="333333"/>
                          </a:solidFill>
                          <a:effectLst/>
                          <a:latin typeface="+mn-lt"/>
                          <a:ea typeface="+mn-ea"/>
                          <a:cs typeface="+mn-cs"/>
                        </a:rPr>
                        <a:t>... kiedy decyzja nie ma znaczenia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41876867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Przeskok do konkluzji</a:t>
            </a:r>
            <a:br>
              <a:rPr lang="pl-PL" sz="3600">
                <a:solidFill>
                  <a:srgbClr val="004992"/>
                </a:solidFill>
                <a:latin typeface="+mn-lt"/>
                <a:ea typeface="+mn-ea"/>
                <a:cs typeface="+mn-cs"/>
              </a:rPr>
            </a:br>
            <a:r>
              <a:rPr lang="pl-PL">
                <a:solidFill>
                  <a:srgbClr val="004992"/>
                </a:solidFill>
                <a:latin typeface="+mn-lt"/>
                <a:ea typeface="+mn-ea"/>
                <a:cs typeface="+mn-cs"/>
              </a:rPr>
              <a:t>W jakich sytuacjach podejmujemy decyzje bez poznania pełnej prawdy?</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cs typeface="+mn-cs"/>
              </a:rPr>
              <a:t>Trening Meta-poznawczy 7 – Przeskok do konkluzji II</a:t>
            </a:r>
            <a:endParaRPr lang="de-DE" dirty="0">
              <a:latin typeface="+mn-lt"/>
              <a:cs typeface="+mn-cs"/>
            </a:endParaRPr>
          </a:p>
        </p:txBody>
      </p:sp>
      <p:sp>
        <p:nvSpPr>
          <p:cNvPr id="4" name="Slide Number Placeholder 3"/>
          <p:cNvSpPr>
            <a:spLocks noGrp="1"/>
          </p:cNvSpPr>
          <p:nvPr>
            <p:ph type="sldNum" sz="quarter" idx="12"/>
          </p:nvPr>
        </p:nvSpPr>
        <p:spPr/>
        <p:txBody>
          <a:bodyPr/>
          <a:lstStyle/>
          <a:p>
            <a:pPr>
              <a:defRPr/>
            </a:pPr>
            <a:fld id="{D13D63F3-8EF4-40FC-A8CB-53989E7B5BCA}" type="slidenum">
              <a:rPr lang="de-DE" altLang="de-DE" smtClean="0">
                <a:latin typeface="+mn-lt"/>
                <a:cs typeface="+mn-cs"/>
              </a:rPr>
              <a:pPr>
                <a:defRPr/>
              </a:pPr>
              <a:t>6</a:t>
            </a:fld>
            <a:endParaRPr lang="de-DE" altLang="de-DE">
              <a:latin typeface="+mn-lt"/>
              <a:cs typeface="+mn-cs"/>
            </a:endParaRPr>
          </a:p>
        </p:txBody>
      </p:sp>
      <p:graphicFrame>
        <p:nvGraphicFramePr>
          <p:cNvPr id="6" name="Group 27"/>
          <p:cNvGraphicFramePr>
            <a:graphicFrameLocks noGrp="1"/>
          </p:cNvGraphicFramePr>
          <p:nvPr>
            <p:extLst>
              <p:ext uri="{D42A27DB-BD31-4B8C-83A1-F6EECF244321}">
                <p14:modId xmlns:p14="http://schemas.microsoft.com/office/powerpoint/2010/main" val="1778542532"/>
              </p:ext>
            </p:extLst>
          </p:nvPr>
        </p:nvGraphicFramePr>
        <p:xfrm>
          <a:off x="408955" y="2204864"/>
          <a:ext cx="11376000" cy="3931936"/>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mn-lt"/>
                          <a:ea typeface="+mn-ea"/>
                          <a:cs typeface="+mn-cs"/>
                        </a:rPr>
                        <a:t>Kiedy?</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333333"/>
                          </a:solidFill>
                          <a:effectLst/>
                          <a:latin typeface="+mn-lt"/>
                          <a:ea typeface="+mn-ea"/>
                          <a:cs typeface="+mn-cs"/>
                        </a:rPr>
                        <a:t>Przykład</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400" b="0" i="0" u="none" strike="noStrike" cap="none" normalizeH="0" baseline="0">
                          <a:ln>
                            <a:noFill/>
                          </a:ln>
                          <a:solidFill>
                            <a:srgbClr val="333333"/>
                          </a:solidFill>
                          <a:effectLst/>
                          <a:latin typeface="+mn-lt"/>
                          <a:ea typeface="+mn-ea"/>
                          <a:cs typeface="+mn-cs"/>
                        </a:rPr>
                        <a:t>... kiedy gdy wybór jest bardzo skomplikowany</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400" b="0" i="0" u="none" strike="noStrike" cap="none" normalizeH="0" baseline="0" dirty="0">
                          <a:ln>
                            <a:noFill/>
                          </a:ln>
                          <a:solidFill>
                            <a:srgbClr val="333333"/>
                          </a:solidFill>
                          <a:effectLst/>
                          <a:latin typeface="+mn-lt"/>
                          <a:ea typeface="+mn-ea"/>
                          <a:cs typeface="+mn-cs"/>
                        </a:rPr>
                        <a:t>Gdy kupujemy samochód, nie sposób porównać wszystkie modele i rozważyć ich parametry (ceny, przebieg itp.). Musimy dokonać selekcji.</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400" b="0" i="0" u="none" strike="noStrike" cap="none" normalizeH="0" baseline="0" dirty="0">
                          <a:ln>
                            <a:noFill/>
                          </a:ln>
                          <a:solidFill>
                            <a:srgbClr val="333333"/>
                          </a:solidFill>
                          <a:effectLst/>
                          <a:latin typeface="+mn-lt"/>
                          <a:ea typeface="+mn-ea"/>
                          <a:cs typeface="+mn-cs"/>
                        </a:rPr>
                        <a:t>... kiedy mamy wcześniejsze doświadczenia, na podstawie których podejmujemy decyzje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9144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400" b="0" i="0" u="none" strike="noStrike" cap="none" normalizeH="0" baseline="0">
                          <a:ln>
                            <a:noFill/>
                          </a:ln>
                          <a:solidFill>
                            <a:srgbClr val="333333"/>
                          </a:solidFill>
                          <a:effectLst/>
                          <a:latin typeface="+mn-lt"/>
                          <a:ea typeface="+mn-ea"/>
                          <a:cs typeface="+mn-cs"/>
                        </a:rPr>
                        <a:t>... kiedy decyzja nie ma znaczenia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7398893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Przeskok do konkluzji</a:t>
            </a:r>
            <a:br>
              <a:rPr lang="pl-PL" sz="3600">
                <a:solidFill>
                  <a:srgbClr val="004992"/>
                </a:solidFill>
                <a:latin typeface="+mn-lt"/>
                <a:ea typeface="+mn-ea"/>
                <a:cs typeface="+mn-cs"/>
              </a:rPr>
            </a:br>
            <a:r>
              <a:rPr lang="pl-PL">
                <a:solidFill>
                  <a:srgbClr val="004992"/>
                </a:solidFill>
                <a:latin typeface="+mn-lt"/>
                <a:ea typeface="+mn-ea"/>
                <a:cs typeface="+mn-cs"/>
              </a:rPr>
              <a:t>W jakich sytuacjach podejmujemy decyzje bez poznania pełnej prawdy?</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cs typeface="+mn-cs"/>
              </a:rPr>
              <a:t>Trening Meta-poznawczy 7 – Przeskok do konkluzji II</a:t>
            </a:r>
            <a:endParaRPr lang="de-DE" dirty="0">
              <a:latin typeface="+mn-lt"/>
              <a:cs typeface="+mn-cs"/>
            </a:endParaRPr>
          </a:p>
        </p:txBody>
      </p:sp>
      <p:sp>
        <p:nvSpPr>
          <p:cNvPr id="4" name="Slide Number Placeholder 3"/>
          <p:cNvSpPr>
            <a:spLocks noGrp="1"/>
          </p:cNvSpPr>
          <p:nvPr>
            <p:ph type="sldNum" sz="quarter" idx="12"/>
          </p:nvPr>
        </p:nvSpPr>
        <p:spPr/>
        <p:txBody>
          <a:bodyPr/>
          <a:lstStyle/>
          <a:p>
            <a:pPr>
              <a:defRPr/>
            </a:pPr>
            <a:fld id="{D13D63F3-8EF4-40FC-A8CB-53989E7B5BCA}" type="slidenum">
              <a:rPr lang="de-DE" altLang="de-DE" smtClean="0">
                <a:latin typeface="+mn-lt"/>
                <a:cs typeface="+mn-cs"/>
              </a:rPr>
              <a:pPr>
                <a:defRPr/>
              </a:pPr>
              <a:t>7</a:t>
            </a:fld>
            <a:endParaRPr lang="de-DE" altLang="de-DE">
              <a:latin typeface="+mn-lt"/>
              <a:cs typeface="+mn-cs"/>
            </a:endParaRPr>
          </a:p>
        </p:txBody>
      </p:sp>
      <p:graphicFrame>
        <p:nvGraphicFramePr>
          <p:cNvPr id="6" name="Group 27"/>
          <p:cNvGraphicFramePr>
            <a:graphicFrameLocks noGrp="1"/>
          </p:cNvGraphicFramePr>
          <p:nvPr>
            <p:extLst>
              <p:ext uri="{D42A27DB-BD31-4B8C-83A1-F6EECF244321}">
                <p14:modId xmlns:p14="http://schemas.microsoft.com/office/powerpoint/2010/main" val="1781034182"/>
              </p:ext>
            </p:extLst>
          </p:nvPr>
        </p:nvGraphicFramePr>
        <p:xfrm>
          <a:off x="408955" y="2204864"/>
          <a:ext cx="11376000" cy="3931936"/>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mn-lt"/>
                          <a:ea typeface="+mn-ea"/>
                          <a:cs typeface="+mn-cs"/>
                        </a:rPr>
                        <a:t>Kiedy?</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333333"/>
                          </a:solidFill>
                          <a:effectLst/>
                          <a:latin typeface="+mn-lt"/>
                          <a:ea typeface="+mn-ea"/>
                          <a:cs typeface="+mn-cs"/>
                        </a:rPr>
                        <a:t>Przykład</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400" b="0" i="0" u="none" strike="noStrike" cap="none" normalizeH="0" baseline="0">
                          <a:ln>
                            <a:noFill/>
                          </a:ln>
                          <a:solidFill>
                            <a:srgbClr val="333333"/>
                          </a:solidFill>
                          <a:effectLst/>
                          <a:latin typeface="+mn-lt"/>
                          <a:ea typeface="+mn-ea"/>
                          <a:cs typeface="+mn-cs"/>
                        </a:rPr>
                        <a:t>... kiedy gdy wybór jest bardzo skomplikowany</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400" b="0" i="0" u="none" strike="noStrike" cap="none" normalizeH="0" baseline="0" dirty="0">
                          <a:ln>
                            <a:noFill/>
                          </a:ln>
                          <a:solidFill>
                            <a:srgbClr val="333333"/>
                          </a:solidFill>
                          <a:effectLst/>
                          <a:latin typeface="+mn-lt"/>
                          <a:ea typeface="+mn-ea"/>
                          <a:cs typeface="+mn-cs"/>
                        </a:rPr>
                        <a:t>Gdy kupujemy samochód, nie sposób porównać wszystkie modele i rozważyć ich parametry (ceny, przebieg itp.). Musimy dokonać selekcji.</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400" b="0" i="0" u="none" strike="noStrike" cap="none" normalizeH="0" baseline="0" dirty="0">
                          <a:ln>
                            <a:noFill/>
                          </a:ln>
                          <a:solidFill>
                            <a:srgbClr val="333333"/>
                          </a:solidFill>
                          <a:effectLst/>
                          <a:latin typeface="+mn-lt"/>
                          <a:ea typeface="+mn-ea"/>
                          <a:cs typeface="+mn-cs"/>
                        </a:rPr>
                        <a:t>... kiedy mamy wcześniejsze doświadczenia, na podstawie których podejmujemy decyzje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400" b="0" i="0" u="none" strike="noStrike" cap="none" normalizeH="0" baseline="0" dirty="0">
                          <a:ln>
                            <a:noFill/>
                          </a:ln>
                          <a:solidFill>
                            <a:srgbClr val="333333"/>
                          </a:solidFill>
                          <a:effectLst/>
                          <a:latin typeface="+mn-lt"/>
                          <a:ea typeface="+mn-ea"/>
                          <a:cs typeface="+mn-cs"/>
                        </a:rPr>
                        <a:t>Zbyt duża generalizacja może prowadzić do </a:t>
                      </a:r>
                      <a:r>
                        <a:rPr kumimoji="0" lang="pl-PL" sz="2400" b="0" i="0" u="none" strike="noStrike" cap="none" normalizeH="0" baseline="0">
                          <a:ln>
                            <a:noFill/>
                          </a:ln>
                          <a:solidFill>
                            <a:srgbClr val="333333"/>
                          </a:solidFill>
                          <a:effectLst/>
                          <a:latin typeface="+mn-lt"/>
                          <a:ea typeface="+mn-ea"/>
                          <a:cs typeface="+mn-cs"/>
                        </a:rPr>
                        <a:t>uprzedzeń (“widziałem </a:t>
                      </a:r>
                      <a:r>
                        <a:rPr kumimoji="0" lang="pl-PL" sz="2400" b="0" i="0" u="none" strike="noStrike" cap="none" normalizeH="0" baseline="0" dirty="0">
                          <a:ln>
                            <a:noFill/>
                          </a:ln>
                          <a:solidFill>
                            <a:srgbClr val="333333"/>
                          </a:solidFill>
                          <a:effectLst/>
                          <a:latin typeface="+mn-lt"/>
                          <a:ea typeface="+mn-ea"/>
                          <a:cs typeface="+mn-cs"/>
                        </a:rPr>
                        <a:t>jedno – więc znam </a:t>
                      </a:r>
                      <a:r>
                        <a:rPr kumimoji="0" lang="pl-PL" sz="2400" b="0" i="0" u="none" strike="noStrike" cap="none" normalizeH="0" baseline="0">
                          <a:ln>
                            <a:noFill/>
                          </a:ln>
                          <a:solidFill>
                            <a:srgbClr val="333333"/>
                          </a:solidFill>
                          <a:effectLst/>
                          <a:latin typeface="+mn-lt"/>
                          <a:ea typeface="+mn-ea"/>
                          <a:cs typeface="+mn-cs"/>
                        </a:rPr>
                        <a:t>już wszystko”).</a:t>
                      </a:r>
                      <a:r>
                        <a:rPr kumimoji="0" lang="pl-PL" sz="2400" b="0" i="0" u="none" strike="noStrike" cap="none" normalizeH="0" baseline="0" dirty="0">
                          <a:ln>
                            <a:noFill/>
                          </a:ln>
                          <a:solidFill>
                            <a:srgbClr val="333333"/>
                          </a:solidFill>
                          <a:effectLst/>
                          <a:latin typeface="+mn-lt"/>
                          <a:ea typeface="+mn-ea"/>
                          <a:cs typeface="+mn-cs"/>
                        </a:rPr>
                        <a:t>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9144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400" b="0" i="0" u="none" strike="noStrike" cap="none" normalizeH="0" baseline="0">
                          <a:ln>
                            <a:noFill/>
                          </a:ln>
                          <a:solidFill>
                            <a:srgbClr val="333333"/>
                          </a:solidFill>
                          <a:effectLst/>
                          <a:latin typeface="+mn-lt"/>
                          <a:ea typeface="+mn-ea"/>
                          <a:cs typeface="+mn-cs"/>
                        </a:rPr>
                        <a:t>... kiedy decyzja nie ma znaczenia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4740668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Przeskok do konkluzji</a:t>
            </a:r>
            <a:br>
              <a:rPr lang="pl-PL" sz="3600">
                <a:solidFill>
                  <a:srgbClr val="004992"/>
                </a:solidFill>
                <a:latin typeface="+mn-lt"/>
                <a:ea typeface="+mn-ea"/>
                <a:cs typeface="+mn-cs"/>
              </a:rPr>
            </a:br>
            <a:r>
              <a:rPr lang="pl-PL">
                <a:solidFill>
                  <a:srgbClr val="004992"/>
                </a:solidFill>
                <a:latin typeface="+mn-lt"/>
                <a:ea typeface="+mn-ea"/>
                <a:cs typeface="+mn-cs"/>
              </a:rPr>
              <a:t>W jakich sytuacjach podejmujemy decyzje bez poznania pełnej prawdy?</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cs typeface="+mn-cs"/>
              </a:rPr>
              <a:t>Trening Meta-poznawczy 7 – Przeskok do konkluzji II</a:t>
            </a:r>
            <a:endParaRPr lang="de-DE" dirty="0">
              <a:latin typeface="+mn-lt"/>
              <a:cs typeface="+mn-cs"/>
            </a:endParaRPr>
          </a:p>
        </p:txBody>
      </p:sp>
      <p:sp>
        <p:nvSpPr>
          <p:cNvPr id="4" name="Slide Number Placeholder 3"/>
          <p:cNvSpPr>
            <a:spLocks noGrp="1"/>
          </p:cNvSpPr>
          <p:nvPr>
            <p:ph type="sldNum" sz="quarter" idx="12"/>
          </p:nvPr>
        </p:nvSpPr>
        <p:spPr/>
        <p:txBody>
          <a:bodyPr/>
          <a:lstStyle/>
          <a:p>
            <a:pPr>
              <a:defRPr/>
            </a:pPr>
            <a:fld id="{D13D63F3-8EF4-40FC-A8CB-53989E7B5BCA}" type="slidenum">
              <a:rPr lang="de-DE" altLang="de-DE" smtClean="0">
                <a:latin typeface="+mn-lt"/>
                <a:cs typeface="+mn-cs"/>
              </a:rPr>
              <a:pPr>
                <a:defRPr/>
              </a:pPr>
              <a:t>8</a:t>
            </a:fld>
            <a:endParaRPr lang="de-DE" altLang="de-DE">
              <a:latin typeface="+mn-lt"/>
              <a:cs typeface="+mn-cs"/>
            </a:endParaRPr>
          </a:p>
        </p:txBody>
      </p:sp>
      <p:graphicFrame>
        <p:nvGraphicFramePr>
          <p:cNvPr id="6" name="Group 27"/>
          <p:cNvGraphicFramePr>
            <a:graphicFrameLocks noGrp="1"/>
          </p:cNvGraphicFramePr>
          <p:nvPr>
            <p:extLst>
              <p:ext uri="{D42A27DB-BD31-4B8C-83A1-F6EECF244321}">
                <p14:modId xmlns:p14="http://schemas.microsoft.com/office/powerpoint/2010/main" val="2392442198"/>
              </p:ext>
            </p:extLst>
          </p:nvPr>
        </p:nvGraphicFramePr>
        <p:xfrm>
          <a:off x="408955" y="2204864"/>
          <a:ext cx="11376000" cy="3931936"/>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mn-lt"/>
                          <a:ea typeface="+mn-ea"/>
                          <a:cs typeface="+mn-cs"/>
                        </a:rPr>
                        <a:t>Kiedy?</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333333"/>
                          </a:solidFill>
                          <a:effectLst/>
                          <a:latin typeface="+mn-lt"/>
                          <a:ea typeface="+mn-ea"/>
                          <a:cs typeface="+mn-cs"/>
                        </a:rPr>
                        <a:t>Przykład</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400" b="0" i="0" u="none" strike="noStrike" cap="none" normalizeH="0" baseline="0">
                          <a:ln>
                            <a:noFill/>
                          </a:ln>
                          <a:solidFill>
                            <a:srgbClr val="333333"/>
                          </a:solidFill>
                          <a:effectLst/>
                          <a:latin typeface="+mn-lt"/>
                          <a:ea typeface="+mn-ea"/>
                          <a:cs typeface="+mn-cs"/>
                        </a:rPr>
                        <a:t>... kiedy gdy wybór jest bardzo skomplikowany</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400" b="0" i="0" u="none" strike="noStrike" cap="none" normalizeH="0" baseline="0" dirty="0">
                          <a:ln>
                            <a:noFill/>
                          </a:ln>
                          <a:solidFill>
                            <a:srgbClr val="333333"/>
                          </a:solidFill>
                          <a:effectLst/>
                          <a:latin typeface="+mn-lt"/>
                          <a:ea typeface="+mn-ea"/>
                          <a:cs typeface="+mn-cs"/>
                        </a:rPr>
                        <a:t>Gdy kupujemy samochód, nie sposób porównać wszystkie modele i rozważyć ich parametry (ceny, przebieg itp.). Musimy dokonać selekcji.</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400" b="0" i="0" u="none" strike="noStrike" cap="none" normalizeH="0" baseline="0" dirty="0">
                          <a:ln>
                            <a:noFill/>
                          </a:ln>
                          <a:solidFill>
                            <a:srgbClr val="333333"/>
                          </a:solidFill>
                          <a:effectLst/>
                          <a:latin typeface="+mn-lt"/>
                          <a:ea typeface="+mn-ea"/>
                          <a:cs typeface="+mn-cs"/>
                        </a:rPr>
                        <a:t>... kiedy mamy wcześniejsze doświadczenia, na podstawie których podejmujemy decyzje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400" b="0" i="0" u="none" strike="noStrike" cap="none" normalizeH="0" baseline="0" dirty="0">
                          <a:ln>
                            <a:noFill/>
                          </a:ln>
                          <a:solidFill>
                            <a:srgbClr val="333333"/>
                          </a:solidFill>
                          <a:effectLst/>
                          <a:latin typeface="+mn-lt"/>
                          <a:ea typeface="+mn-ea"/>
                          <a:cs typeface="+mn-cs"/>
                        </a:rPr>
                        <a:t>Zbyt duża generalizacja może prowadzić do </a:t>
                      </a:r>
                      <a:r>
                        <a:rPr kumimoji="0" lang="pl-PL" sz="2400" b="0" i="0" u="none" strike="noStrike" cap="none" normalizeH="0" baseline="0">
                          <a:ln>
                            <a:noFill/>
                          </a:ln>
                          <a:solidFill>
                            <a:srgbClr val="333333"/>
                          </a:solidFill>
                          <a:effectLst/>
                          <a:latin typeface="+mn-lt"/>
                          <a:ea typeface="+mn-ea"/>
                          <a:cs typeface="+mn-cs"/>
                        </a:rPr>
                        <a:t>uprzedzeń (“widziałem </a:t>
                      </a:r>
                      <a:r>
                        <a:rPr kumimoji="0" lang="pl-PL" sz="2400" b="0" i="0" u="none" strike="noStrike" cap="none" normalizeH="0" baseline="0" dirty="0">
                          <a:ln>
                            <a:noFill/>
                          </a:ln>
                          <a:solidFill>
                            <a:srgbClr val="333333"/>
                          </a:solidFill>
                          <a:effectLst/>
                          <a:latin typeface="+mn-lt"/>
                          <a:ea typeface="+mn-ea"/>
                          <a:cs typeface="+mn-cs"/>
                        </a:rPr>
                        <a:t>jedno – więc znam </a:t>
                      </a:r>
                      <a:r>
                        <a:rPr kumimoji="0" lang="pl-PL" sz="2400" b="0" i="0" u="none" strike="noStrike" cap="none" normalizeH="0" baseline="0">
                          <a:ln>
                            <a:noFill/>
                          </a:ln>
                          <a:solidFill>
                            <a:srgbClr val="333333"/>
                          </a:solidFill>
                          <a:effectLst/>
                          <a:latin typeface="+mn-lt"/>
                          <a:ea typeface="+mn-ea"/>
                          <a:cs typeface="+mn-cs"/>
                        </a:rPr>
                        <a:t>już wszystko”).</a:t>
                      </a:r>
                      <a:r>
                        <a:rPr kumimoji="0" lang="pl-PL" sz="2400" b="0" i="0" u="none" strike="noStrike" cap="none" normalizeH="0" baseline="0" dirty="0">
                          <a:ln>
                            <a:noFill/>
                          </a:ln>
                          <a:solidFill>
                            <a:srgbClr val="333333"/>
                          </a:solidFill>
                          <a:effectLst/>
                          <a:latin typeface="+mn-lt"/>
                          <a:ea typeface="+mn-ea"/>
                          <a:cs typeface="+mn-cs"/>
                        </a:rPr>
                        <a:t>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9144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400" b="0" i="0" u="none" strike="noStrike" cap="none" normalizeH="0" baseline="0" dirty="0">
                          <a:ln>
                            <a:noFill/>
                          </a:ln>
                          <a:solidFill>
                            <a:srgbClr val="333333"/>
                          </a:solidFill>
                          <a:effectLst/>
                          <a:latin typeface="+mn-lt"/>
                          <a:ea typeface="+mn-ea"/>
                          <a:cs typeface="+mn-cs"/>
                        </a:rPr>
                        <a:t>... kiedy decyzja nie ma znaczenia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400" b="0" i="0" u="none" strike="noStrike" cap="none" normalizeH="0" baseline="0" dirty="0">
                          <a:ln>
                            <a:noFill/>
                          </a:ln>
                          <a:solidFill>
                            <a:srgbClr val="333333"/>
                          </a:solidFill>
                          <a:effectLst/>
                          <a:latin typeface="+mn-lt"/>
                          <a:ea typeface="+mn-ea"/>
                          <a:cs typeface="+mn-cs"/>
                        </a:rPr>
                        <a:t>Kiedy wybieramy rodzaj ciasta, kolor skarpetek itp.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0791688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Przeskok do konkluzji “w akcji”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cs typeface="+mn-cs"/>
              </a:rPr>
              <a:t>Trening Meta-poznawczy 7 – Przeskok do konkluzji II</a:t>
            </a:r>
            <a:endParaRPr lang="de-DE" dirty="0">
              <a:latin typeface="+mn-lt"/>
              <a:cs typeface="+mn-cs"/>
            </a:endParaRPr>
          </a:p>
        </p:txBody>
      </p:sp>
      <p:sp>
        <p:nvSpPr>
          <p:cNvPr id="4" name="Slide Number Placeholder 3"/>
          <p:cNvSpPr>
            <a:spLocks noGrp="1"/>
          </p:cNvSpPr>
          <p:nvPr>
            <p:ph type="sldNum" sz="quarter" idx="12"/>
          </p:nvPr>
        </p:nvSpPr>
        <p:spPr/>
        <p:txBody>
          <a:bodyPr/>
          <a:lstStyle/>
          <a:p>
            <a:pPr>
              <a:defRPr/>
            </a:pPr>
            <a:fld id="{D13D63F3-8EF4-40FC-A8CB-53989E7B5BCA}" type="slidenum">
              <a:rPr lang="de-DE" altLang="de-DE" smtClean="0">
                <a:latin typeface="+mn-lt"/>
                <a:cs typeface="+mn-cs"/>
              </a:rPr>
              <a:pPr>
                <a:defRPr/>
              </a:pPr>
              <a:t>9</a:t>
            </a:fld>
            <a:endParaRPr lang="de-DE" altLang="de-DE">
              <a:latin typeface="+mn-lt"/>
              <a:cs typeface="+mn-cs"/>
            </a:endParaRPr>
          </a:p>
        </p:txBody>
      </p:sp>
      <p:graphicFrame>
        <p:nvGraphicFramePr>
          <p:cNvPr id="6" name="Group 152"/>
          <p:cNvGraphicFramePr>
            <a:graphicFrameLocks noGrp="1"/>
          </p:cNvGraphicFramePr>
          <p:nvPr>
            <p:extLst>
              <p:ext uri="{D42A27DB-BD31-4B8C-83A1-F6EECF244321}">
                <p14:modId xmlns:p14="http://schemas.microsoft.com/office/powerpoint/2010/main" val="3581238702"/>
              </p:ext>
            </p:extLst>
          </p:nvPr>
        </p:nvGraphicFramePr>
        <p:xfrm>
          <a:off x="408955" y="1772816"/>
          <a:ext cx="11376000" cy="4956408"/>
        </p:xfrm>
        <a:graphic>
          <a:graphicData uri="http://schemas.openxmlformats.org/drawingml/2006/table">
            <a:tbl>
              <a:tblPr>
                <a:tableStyleId>{21E4AEA4-8DFA-4A89-87EB-49C32662AFE0}</a:tableStyleId>
              </a:tblPr>
              <a:tblGrid>
                <a:gridCol w="2749200">
                  <a:extLst>
                    <a:ext uri="{9D8B030D-6E8A-4147-A177-3AD203B41FA5}">
                      <a16:colId xmlns:a16="http://schemas.microsoft.com/office/drawing/2014/main" val="20000"/>
                    </a:ext>
                  </a:extLst>
                </a:gridCol>
                <a:gridCol w="86268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err="1">
                          <a:ln>
                            <a:noFill/>
                          </a:ln>
                          <a:solidFill>
                            <a:srgbClr val="333333"/>
                          </a:solidFill>
                          <a:effectLst/>
                          <a:latin typeface="+mn-lt"/>
                          <a:ea typeface="+mn-ea"/>
                          <a:cs typeface="+mn-cs"/>
                        </a:rPr>
                        <a:t>Sfera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mn-lt"/>
                          <a:ea typeface="+mn-ea"/>
                          <a:cs typeface="+mn-cs"/>
                        </a:rPr>
                        <a:t>Przykład</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5496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r>
                        <a:rPr kumimoji="0" lang="pl-PL" sz="2000" b="0" i="0" u="none" strike="noStrike" cap="none" normalizeH="0" baseline="0" dirty="0">
                          <a:ln>
                            <a:noFill/>
                          </a:ln>
                          <a:solidFill>
                            <a:srgbClr val="333333"/>
                          </a:solidFill>
                          <a:effectLst/>
                          <a:latin typeface="+mn-lt"/>
                          <a:ea typeface="+mn-ea"/>
                          <a:cs typeface="+mn-cs"/>
                        </a:rPr>
                        <a:t>Przesadne obawy o zdrowie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5000"/>
                        </a:lnSpc>
                        <a:spcBef>
                          <a:spcPts val="1999"/>
                        </a:spcBef>
                        <a:spcAft>
                          <a:spcPct val="0"/>
                        </a:spcAft>
                        <a:buClr>
                          <a:srgbClr val="333333"/>
                        </a:buClr>
                        <a:buSzTx/>
                        <a:buFont typeface="WingDings"/>
                        <a:buNone/>
                        <a:tabLst/>
                      </a:pPr>
                      <a:r>
                        <a:rPr kumimoji="0" lang="pl-PL" sz="2000" b="0" i="0" u="none" strike="noStrike" cap="none" normalizeH="0" baseline="0" dirty="0">
                          <a:ln>
                            <a:noFill/>
                          </a:ln>
                          <a:solidFill>
                            <a:srgbClr val="333333"/>
                          </a:solidFill>
                          <a:effectLst/>
                          <a:latin typeface="+mn-lt"/>
                          <a:ea typeface="+mn-ea"/>
                          <a:cs typeface="+mn-cs"/>
                        </a:rPr>
                        <a:t>Osoby przesadnie obawiające się o swoje zdrowie często są przekonane, że drobne i niecharakterystyczne objawy (np. znamię, pieprzyk) wskazują na poważne zaburzenia (np. rak skóry).</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944216">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defRPr/>
                      </a:pPr>
                      <a:r>
                        <a:rPr lang="pl-PL" sz="2000" kern="1200" dirty="0">
                          <a:solidFill>
                            <a:schemeClr val="dk1"/>
                          </a:solidFill>
                          <a:effectLst/>
                          <a:latin typeface="+mn-lt"/>
                          <a:ea typeface="+mn-ea"/>
                          <a:cs typeface="+mn-cs"/>
                        </a:rPr>
                        <a:t>Oszustka</a:t>
                      </a:r>
                      <a:endParaRPr lang="de-DE" sz="2000" kern="1200" dirty="0">
                        <a:solidFill>
                          <a:schemeClr val="dk1"/>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endParaRPr kumimoji="0" lang="pl-PL"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indent="0">
                        <a:buFont typeface="Arial" panose="020B0604020202020204" pitchFamily="34" charset="0"/>
                        <a:buNone/>
                      </a:pPr>
                      <a:r>
                        <a:rPr lang="pl-PL" sz="2000" kern="1200" dirty="0">
                          <a:solidFill>
                            <a:schemeClr val="dk1"/>
                          </a:solidFill>
                          <a:effectLst/>
                          <a:latin typeface="+mn-lt"/>
                          <a:ea typeface="+mn-ea"/>
                          <a:cs typeface="+mn-cs"/>
                        </a:rPr>
                        <a:t>Działająca pod pseudonimem Anna Dalvey, pochodzenia niemiecko-rosyjskiego Anna Sorokin podawała się w 2012 roku za córkę milionera z Manhattan'u. Poza innymi przestępstwami, okradła banki i przyjaciół na około 275 tys. dolarów. Swój brak możliwości zwrotów długów tłumaczyła przykładowo sporem ze swoim ojcem, który uniemożliwiał jej dostęp do swoich środków finansowych. Jej pewność siebie sprawiała, że przyjaciele i partnerzy biznesowi ślepo jej ufali. Dopiero gdy niespłacone długi zaczęły narastać Sorokin została oskarżona i skazana za kradzież i oszustwa.</a:t>
                      </a:r>
                      <a:br>
                        <a:rPr lang="de-DE" sz="2000" kern="1200" dirty="0">
                          <a:solidFill>
                            <a:schemeClr val="dk1"/>
                          </a:solidFill>
                          <a:effectLst/>
                          <a:latin typeface="+mn-lt"/>
                          <a:ea typeface="+mn-ea"/>
                          <a:cs typeface="+mn-cs"/>
                        </a:rPr>
                      </a:br>
                      <a:r>
                        <a:rPr lang="pl-PL" sz="2000" kern="1200" dirty="0">
                          <a:solidFill>
                            <a:schemeClr val="dk1"/>
                          </a:solidFill>
                          <a:effectLst/>
                          <a:latin typeface="+mn-lt"/>
                          <a:ea typeface="+mn-ea"/>
                          <a:cs typeface="+mn-cs"/>
                        </a:rPr>
                        <a:t>Zdrowy poziom sceptyczności odnośnie jej tożsamości, zapewnień, i możliwości spłacenia długów mógł doprowadzić do wcześniejszego ujawnienia jej faktycznej sytuacji finansowej.</a:t>
                      </a:r>
                      <a:endParaRPr kumimoji="0" lang="pl-PL"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2492243092"/>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163395"/>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Przeskok do </a:t>
            </a:r>
            <a:r>
              <a:rPr lang="pl-PL" sz="3600">
                <a:solidFill>
                  <a:srgbClr val="004992"/>
                </a:solidFill>
                <a:latin typeface="+mn-lt"/>
                <a:ea typeface="+mn-ea"/>
                <a:cs typeface="+mn-cs"/>
              </a:rPr>
              <a:t>konkluzji “na gorąco”</a:t>
            </a:r>
            <a:br>
              <a:rPr lang="pl-PL" sz="3600" dirty="0">
                <a:solidFill>
                  <a:srgbClr val="004992"/>
                </a:solidFill>
                <a:latin typeface="+mn-lt"/>
                <a:ea typeface="+mn-ea"/>
                <a:cs typeface="+mn-cs"/>
              </a:rPr>
            </a:br>
            <a:r>
              <a:rPr lang="pl-PL" dirty="0">
                <a:solidFill>
                  <a:srgbClr val="004992"/>
                </a:solidFill>
                <a:latin typeface="+mn-lt"/>
                <a:ea typeface="+mn-ea"/>
                <a:cs typeface="+mn-cs"/>
              </a:rPr>
              <a:t>- współczesne legendy -</a:t>
            </a:r>
            <a:br>
              <a:rPr lang="en-US" dirty="0">
                <a:solidFill>
                  <a:srgbClr val="004992"/>
                </a:solidFill>
                <a:latin typeface="+mn-lt"/>
                <a:ea typeface="+mn-ea"/>
                <a:cs typeface="+mn-cs"/>
              </a:rPr>
            </a:br>
            <a:r>
              <a:rPr lang="pl-PL" sz="1800" dirty="0">
                <a:solidFill>
                  <a:srgbClr val="004992"/>
                </a:solidFill>
                <a:latin typeface="+mn-lt"/>
                <a:ea typeface="+mn-ea"/>
                <a:cs typeface="+mn-cs"/>
              </a:rPr>
              <a:t>(inne ćwiczenie na końcu prezentacji)</a:t>
            </a:r>
            <a:endParaRPr lang="en-US" sz="18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cs typeface="+mn-cs"/>
              </a:rPr>
              <a:t>Trening Meta-poznawczy 7 – Przeskok do konkluzji II</a:t>
            </a:r>
            <a:endParaRPr lang="de-DE" dirty="0">
              <a:latin typeface="+mn-lt"/>
              <a:cs typeface="+mn-cs"/>
            </a:endParaRPr>
          </a:p>
        </p:txBody>
      </p:sp>
      <p:sp>
        <p:nvSpPr>
          <p:cNvPr id="4" name="Slide Number Placeholder 3"/>
          <p:cNvSpPr>
            <a:spLocks noGrp="1"/>
          </p:cNvSpPr>
          <p:nvPr>
            <p:ph type="sldNum" sz="quarter" idx="12"/>
          </p:nvPr>
        </p:nvSpPr>
        <p:spPr/>
        <p:txBody>
          <a:bodyPr/>
          <a:lstStyle/>
          <a:p>
            <a:pPr>
              <a:defRPr/>
            </a:pPr>
            <a:fld id="{D13D63F3-8EF4-40FC-A8CB-53989E7B5BCA}" type="slidenum">
              <a:rPr lang="de-DE" altLang="de-DE" smtClean="0">
                <a:latin typeface="+mn-lt"/>
                <a:cs typeface="+mn-cs"/>
              </a:rPr>
              <a:pPr>
                <a:defRPr/>
              </a:pPr>
              <a:t>10</a:t>
            </a:fld>
            <a:endParaRPr lang="de-DE" altLang="de-DE">
              <a:latin typeface="+mn-lt"/>
              <a:cs typeface="+mn-cs"/>
            </a:endParaRPr>
          </a:p>
        </p:txBody>
      </p:sp>
      <p:graphicFrame>
        <p:nvGraphicFramePr>
          <p:cNvPr id="14" name="Group 3"/>
          <p:cNvGraphicFramePr>
            <a:graphicFrameLocks noGrp="1"/>
          </p:cNvGraphicFramePr>
          <p:nvPr>
            <p:extLst>
              <p:ext uri="{D42A27DB-BD31-4B8C-83A1-F6EECF244321}">
                <p14:modId xmlns:p14="http://schemas.microsoft.com/office/powerpoint/2010/main" val="758107191"/>
              </p:ext>
            </p:extLst>
          </p:nvPr>
        </p:nvGraphicFramePr>
        <p:xfrm>
          <a:off x="408955" y="2697480"/>
          <a:ext cx="11376000" cy="4028530"/>
        </p:xfrm>
        <a:graphic>
          <a:graphicData uri="http://schemas.openxmlformats.org/drawingml/2006/table">
            <a:tbl>
              <a:tblPr>
                <a:tableStyleId>{21E4AEA4-8DFA-4A89-87EB-49C32662AFE0}</a:tableStyleId>
              </a:tblPr>
              <a:tblGrid>
                <a:gridCol w="2364508">
                  <a:extLst>
                    <a:ext uri="{9D8B030D-6E8A-4147-A177-3AD203B41FA5}">
                      <a16:colId xmlns:a16="http://schemas.microsoft.com/office/drawing/2014/main" val="20000"/>
                    </a:ext>
                  </a:extLst>
                </a:gridCol>
                <a:gridCol w="5978154">
                  <a:extLst>
                    <a:ext uri="{9D8B030D-6E8A-4147-A177-3AD203B41FA5}">
                      <a16:colId xmlns:a16="http://schemas.microsoft.com/office/drawing/2014/main" val="20001"/>
                    </a:ext>
                  </a:extLst>
                </a:gridCol>
                <a:gridCol w="3033338">
                  <a:extLst>
                    <a:ext uri="{9D8B030D-6E8A-4147-A177-3AD203B41FA5}">
                      <a16:colId xmlns:a16="http://schemas.microsoft.com/office/drawing/2014/main" val="20002"/>
                    </a:ext>
                  </a:extLst>
                </a:gridCol>
              </a:tblGrid>
              <a:tr h="46237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Legenda</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Za i przeciw</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“Dowody”</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661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Projekt paczki papierosów wywołał plotki, że marka “Lucky Strike” ma coś wspólnego ze zrzuceniem bomb atomowych na Japonię.</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Za:</a:t>
                      </a:r>
                      <a:r>
                        <a:rPr kumimoji="0" lang="pl-PL"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endParaRPr kumimoji="0" lang="pl-PL" sz="1400" b="0" i="0" u="none" strike="noStrike" cap="none" normalizeH="0" baseline="0" dirty="0">
                        <a:ln>
                          <a:noFill/>
                        </a:ln>
                        <a:solidFill>
                          <a:srgbClr val="004992"/>
                        </a:solidFill>
                        <a:effectLst/>
                        <a:latin typeface="Calibri Light"/>
                        <a:ea typeface="ＭＳ Ｐゴシック" pitchFamily="34" charset="-128"/>
                        <a:cs typeface="Times New Roman" pitchFamily="18" charset="0"/>
                      </a:endParaRP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pl-PL"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Japońska flaga składa się – podobnie jak paczka – z czerwonego kółka na białym tle.</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pl-PL"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Złocisty okrąg może ilustrować skażenie radioaktywne.</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pl-PL" sz="1400" b="0" i="0" u="none" strike="noStrike" cap="none" normalizeH="0" baseline="0">
                          <a:ln>
                            <a:noFill/>
                          </a:ln>
                          <a:solidFill>
                            <a:srgbClr val="FFFFFF"/>
                          </a:solidFill>
                          <a:effectLst/>
                          <a:latin typeface="Calibri Light"/>
                          <a:ea typeface="ＭＳ Ｐゴシック" pitchFamily="34" charset="-128"/>
                          <a:cs typeface="Times New Roman" pitchFamily="18" charset="0"/>
                        </a:rPr>
                        <a:t>“Lucky Strike” </a:t>
                      </a:r>
                      <a:r>
                        <a:rPr kumimoji="0" lang="pl-PL"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można rozumieć </a:t>
                      </a:r>
                      <a:r>
                        <a:rPr kumimoji="0" lang="pl-PL" sz="1400" b="0" i="0" u="none" strike="noStrike" cap="none" normalizeH="0" baseline="0">
                          <a:ln>
                            <a:noFill/>
                          </a:ln>
                          <a:solidFill>
                            <a:srgbClr val="FFFFFF"/>
                          </a:solidFill>
                          <a:effectLst/>
                          <a:latin typeface="Calibri Light"/>
                          <a:ea typeface="ＭＳ Ｐゴシック" pitchFamily="34" charset="-128"/>
                          <a:cs typeface="Times New Roman" pitchFamily="18" charset="0"/>
                        </a:rPr>
                        <a:t>jako “udany atak”.</a:t>
                      </a:r>
                      <a:endParaRPr kumimoji="0" lang="pl-PL"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endParaRP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pl-PL"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Lucky Strike zmienił projekt paczki podczas Drugiej Wojny Światowej. Wcześniej tło było zielone.</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l-PL"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Przeciw:</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endParaRPr kumimoji="0" lang="pl-PL" sz="1400" b="1" i="0" u="none" strike="noStrike" cap="none" normalizeH="0" baseline="0" dirty="0">
                        <a:ln>
                          <a:noFill/>
                        </a:ln>
                        <a:solidFill>
                          <a:srgbClr val="004992"/>
                        </a:solidFill>
                        <a:effectLst/>
                        <a:latin typeface="Calibri Light"/>
                        <a:ea typeface="ＭＳ Ｐゴシック" pitchFamily="34" charset="-128"/>
                        <a:cs typeface="Times New Roman" pitchFamily="18" charset="0"/>
                      </a:endParaRP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pl-PL"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Złocisty okrąg był już na starych paczkach.</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pl-PL"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Projekt paczki został zmieniony już w 1940/1941 z powodów marketingowych - bomby atomowe zrzucono w roku 1945.</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pl-PL"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Marka powstała dość dawno temu, a </a:t>
                      </a:r>
                      <a:r>
                        <a:rPr kumimoji="0" lang="pl-PL" sz="1400" b="0" i="0" u="none" strike="noStrike" cap="none" normalizeH="0" baseline="0">
                          <a:ln>
                            <a:noFill/>
                          </a:ln>
                          <a:solidFill>
                            <a:srgbClr val="FFFFFF"/>
                          </a:solidFill>
                          <a:effectLst/>
                          <a:latin typeface="Calibri Light"/>
                          <a:ea typeface="ＭＳ Ｐゴシック" pitchFamily="34" charset="-128"/>
                          <a:cs typeface="Times New Roman" pitchFamily="18" charset="0"/>
                        </a:rPr>
                        <a:t>nazwę “Lucky Strike” </a:t>
                      </a:r>
                      <a:r>
                        <a:rPr kumimoji="0" lang="pl-PL"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zarejestrowano w 1871. Wczesne puszki na tytoń przedstawiały młotek wycelowany w niebo – </a:t>
                      </a:r>
                      <a:r>
                        <a:rPr kumimoji="0" lang="pl-PL" sz="1400" b="0" i="0" u="none" strike="noStrike" cap="none" normalizeH="0" baseline="0">
                          <a:ln>
                            <a:noFill/>
                          </a:ln>
                          <a:solidFill>
                            <a:srgbClr val="FFFFFF"/>
                          </a:solidFill>
                          <a:effectLst/>
                          <a:latin typeface="Calibri Light"/>
                          <a:ea typeface="ＭＳ Ｐゴシック" pitchFamily="34" charset="-128"/>
                          <a:cs typeface="Times New Roman" pitchFamily="18" charset="0"/>
                        </a:rPr>
                        <a:t>symbol “strzału w dziesiątkę” </a:t>
                      </a:r>
                      <a:r>
                        <a:rPr kumimoji="0" lang="pl-PL"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poszukiwaczy złota.</a:t>
                      </a:r>
                      <a:endParaRPr kumimoji="0" lang="de-DE"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5" name="Picture 41" descr="06-02-11_japan-flagg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7399" y="5516840"/>
            <a:ext cx="1188720" cy="79248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43" descr="Lucky Strike - Oiseau `3`- flickr-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557379" y="3356992"/>
            <a:ext cx="1508760" cy="201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txBox="1">
            <a:spLocks noChangeArrowheads="1"/>
          </p:cNvSpPr>
          <p:nvPr/>
        </p:nvSpPr>
        <p:spPr bwMode="auto">
          <a:xfrm>
            <a:off x="9571044" y="6309320"/>
            <a:ext cx="148143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600">
                <a:latin typeface="Calibri Light"/>
              </a:rPr>
              <a:t> Japońska flaga?</a:t>
            </a:r>
            <a:endParaRPr lang="de-DE" altLang="de-DE" sz="1600" dirty="0">
              <a:latin typeface="Calibri Light"/>
            </a:endParaRPr>
          </a:p>
        </p:txBody>
      </p:sp>
      <p:sp>
        <p:nvSpPr>
          <p:cNvPr id="18"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pl-PL" altLang="de-DE" sz="2000" b="0">
                <a:latin typeface="Calibri Light"/>
              </a:rPr>
              <a:t>Czy istnieje jakiś związek między marką papierosów “Lucky Strike” i zrzuceniem bomb atomowych na Japonię? </a:t>
            </a:r>
            <a:endParaRPr lang="de-DE" altLang="de-DE" sz="2000" dirty="0">
              <a:latin typeface="Calibri Ligh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Przeskok do konkluzji “na gorąco”</a:t>
            </a:r>
            <a:br>
              <a:rPr lang="pl-PL" sz="3600">
                <a:solidFill>
                  <a:srgbClr val="004992"/>
                </a:solidFill>
                <a:latin typeface="+mn-lt"/>
                <a:ea typeface="+mn-ea"/>
                <a:cs typeface="+mn-cs"/>
              </a:rPr>
            </a:br>
            <a:r>
              <a:rPr lang="pl-PL">
                <a:solidFill>
                  <a:srgbClr val="004992"/>
                </a:solidFill>
                <a:latin typeface="+mn-lt"/>
                <a:ea typeface="+mn-ea"/>
                <a:cs typeface="+mn-cs"/>
              </a:rPr>
              <a:t>- współczesne legendy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cs typeface="+mn-cs"/>
              </a:rPr>
              <a:t>Trening Meta-poznawczy 7 – Przeskok do konkluzji II</a:t>
            </a:r>
            <a:endParaRPr lang="de-DE" dirty="0">
              <a:latin typeface="+mn-lt"/>
              <a:cs typeface="+mn-cs"/>
            </a:endParaRPr>
          </a:p>
        </p:txBody>
      </p:sp>
      <p:sp>
        <p:nvSpPr>
          <p:cNvPr id="4" name="Slide Number Placeholder 3"/>
          <p:cNvSpPr>
            <a:spLocks noGrp="1"/>
          </p:cNvSpPr>
          <p:nvPr>
            <p:ph type="sldNum" sz="quarter" idx="12"/>
          </p:nvPr>
        </p:nvSpPr>
        <p:spPr/>
        <p:txBody>
          <a:bodyPr/>
          <a:lstStyle/>
          <a:p>
            <a:pPr>
              <a:defRPr/>
            </a:pPr>
            <a:fld id="{D13D63F3-8EF4-40FC-A8CB-53989E7B5BCA}" type="slidenum">
              <a:rPr lang="de-DE" altLang="de-DE" smtClean="0">
                <a:latin typeface="+mn-lt"/>
                <a:cs typeface="+mn-cs"/>
              </a:rPr>
              <a:pPr>
                <a:defRPr/>
              </a:pPr>
              <a:t>11</a:t>
            </a:fld>
            <a:endParaRPr lang="de-DE" altLang="de-DE">
              <a:latin typeface="+mn-lt"/>
              <a:cs typeface="+mn-cs"/>
            </a:endParaRPr>
          </a:p>
        </p:txBody>
      </p:sp>
      <p:graphicFrame>
        <p:nvGraphicFramePr>
          <p:cNvPr id="14" name="Group 3"/>
          <p:cNvGraphicFramePr>
            <a:graphicFrameLocks noGrp="1"/>
          </p:cNvGraphicFramePr>
          <p:nvPr>
            <p:extLst>
              <p:ext uri="{D42A27DB-BD31-4B8C-83A1-F6EECF244321}">
                <p14:modId xmlns:p14="http://schemas.microsoft.com/office/powerpoint/2010/main" val="2038121550"/>
              </p:ext>
            </p:extLst>
          </p:nvPr>
        </p:nvGraphicFramePr>
        <p:xfrm>
          <a:off x="408955" y="2697480"/>
          <a:ext cx="11376000" cy="4028530"/>
        </p:xfrm>
        <a:graphic>
          <a:graphicData uri="http://schemas.openxmlformats.org/drawingml/2006/table">
            <a:tbl>
              <a:tblPr>
                <a:tableStyleId>{21E4AEA4-8DFA-4A89-87EB-49C32662AFE0}</a:tableStyleId>
              </a:tblPr>
              <a:tblGrid>
                <a:gridCol w="2364508">
                  <a:extLst>
                    <a:ext uri="{9D8B030D-6E8A-4147-A177-3AD203B41FA5}">
                      <a16:colId xmlns:a16="http://schemas.microsoft.com/office/drawing/2014/main" val="20000"/>
                    </a:ext>
                  </a:extLst>
                </a:gridCol>
                <a:gridCol w="5978154">
                  <a:extLst>
                    <a:ext uri="{9D8B030D-6E8A-4147-A177-3AD203B41FA5}">
                      <a16:colId xmlns:a16="http://schemas.microsoft.com/office/drawing/2014/main" val="20001"/>
                    </a:ext>
                  </a:extLst>
                </a:gridCol>
                <a:gridCol w="3033338">
                  <a:extLst>
                    <a:ext uri="{9D8B030D-6E8A-4147-A177-3AD203B41FA5}">
                      <a16:colId xmlns:a16="http://schemas.microsoft.com/office/drawing/2014/main" val="20002"/>
                    </a:ext>
                  </a:extLst>
                </a:gridCol>
              </a:tblGrid>
              <a:tr h="46237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Legenda</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Za i przeciw</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“Dowody”</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661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Projekt paczki papierosów wywołał plotki, że marka “Lucky Strike” ma coś wspólnego ze zrzuceniem bomb atomowych na Japonię.</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Za:</a:t>
                      </a:r>
                      <a:r>
                        <a:rPr kumimoji="0" lang="pl-PL"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pl-PL"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Japońska flaga składa się – podobnie jak paczka – z czerwonego kółka na białym tle.</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pl-PL"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Złocisty okrąg może ilustrować skażenie radioaktywne.</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pl-PL" sz="1400" b="0" i="0" u="none" strike="noStrike" cap="none" normalizeH="0" baseline="0">
                          <a:ln>
                            <a:noFill/>
                          </a:ln>
                          <a:solidFill>
                            <a:srgbClr val="333333"/>
                          </a:solidFill>
                          <a:effectLst/>
                          <a:latin typeface="Calibri Light"/>
                          <a:ea typeface="ＭＳ Ｐゴシック" pitchFamily="34" charset="-128"/>
                          <a:cs typeface="Times New Roman" pitchFamily="18" charset="0"/>
                        </a:rPr>
                        <a:t>“Lucky Strike” </a:t>
                      </a:r>
                      <a:r>
                        <a:rPr kumimoji="0" lang="pl-PL"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można rozumieć </a:t>
                      </a:r>
                      <a:r>
                        <a:rPr kumimoji="0" lang="pl-PL" sz="1400" b="0" i="0" u="none" strike="noStrike" cap="none" normalizeH="0" baseline="0">
                          <a:ln>
                            <a:noFill/>
                          </a:ln>
                          <a:solidFill>
                            <a:srgbClr val="333333"/>
                          </a:solidFill>
                          <a:effectLst/>
                          <a:latin typeface="Calibri Light"/>
                          <a:ea typeface="ＭＳ Ｐゴシック" pitchFamily="34" charset="-128"/>
                          <a:cs typeface="Times New Roman" pitchFamily="18" charset="0"/>
                        </a:rPr>
                        <a:t>jako “udany atak”.</a:t>
                      </a:r>
                      <a:endParaRPr kumimoji="0" lang="pl-PL"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pl-PL"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Lucky Strike zmienił projekt paczki podczas Drugiej Wojny Światowej. Wcześniej tło było zielone.</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l-PL"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Przeciw:</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endParaRPr kumimoji="0" lang="pl-PL" sz="1400" b="1" i="0" u="none" strike="noStrike" cap="none" normalizeH="0" baseline="0" dirty="0">
                        <a:ln>
                          <a:noFill/>
                        </a:ln>
                        <a:solidFill>
                          <a:srgbClr val="004992"/>
                        </a:solidFill>
                        <a:effectLst/>
                        <a:latin typeface="Calibri Light"/>
                        <a:ea typeface="ＭＳ Ｐゴシック" pitchFamily="34" charset="-128"/>
                        <a:cs typeface="Times New Roman" pitchFamily="18" charset="0"/>
                      </a:endParaRP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pl-PL"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Złocisty okrąg był już na starych paczkach.</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pl-PL"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Projekt paczki został zmieniony już w 1940/1941 z powodów marketingowych - bomby atomowe zrzucono w roku 1945.</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pl-PL"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Marka powstała dość dawno temu, a </a:t>
                      </a:r>
                      <a:r>
                        <a:rPr kumimoji="0" lang="pl-PL" sz="1400" b="0" i="0" u="none" strike="noStrike" cap="none" normalizeH="0" baseline="0">
                          <a:ln>
                            <a:noFill/>
                          </a:ln>
                          <a:solidFill>
                            <a:srgbClr val="FFFFFF"/>
                          </a:solidFill>
                          <a:effectLst/>
                          <a:latin typeface="Calibri Light"/>
                          <a:ea typeface="ＭＳ Ｐゴシック" pitchFamily="34" charset="-128"/>
                          <a:cs typeface="Times New Roman" pitchFamily="18" charset="0"/>
                        </a:rPr>
                        <a:t>nazwę “Lucky Strike” </a:t>
                      </a:r>
                      <a:r>
                        <a:rPr kumimoji="0" lang="pl-PL"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zarejestrowano w 1871. Wczesne puszki na tytoń przedstawiały młotek wycelowany w niebo – </a:t>
                      </a:r>
                      <a:r>
                        <a:rPr kumimoji="0" lang="pl-PL" sz="1400" b="0" i="0" u="none" strike="noStrike" cap="none" normalizeH="0" baseline="0">
                          <a:ln>
                            <a:noFill/>
                          </a:ln>
                          <a:solidFill>
                            <a:srgbClr val="FFFFFF"/>
                          </a:solidFill>
                          <a:effectLst/>
                          <a:latin typeface="Calibri Light"/>
                          <a:ea typeface="ＭＳ Ｐゴシック" pitchFamily="34" charset="-128"/>
                          <a:cs typeface="Times New Roman" pitchFamily="18" charset="0"/>
                        </a:rPr>
                        <a:t>symbol “strzału w dziesiątkę” </a:t>
                      </a:r>
                      <a:r>
                        <a:rPr kumimoji="0" lang="pl-PL"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poszukiwaczy złota.</a:t>
                      </a:r>
                      <a:endParaRPr kumimoji="0" lang="de-DE"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5" name="Picture 41" descr="06-02-11_japan-flagg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7399" y="5516840"/>
            <a:ext cx="1188720" cy="79248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43" descr="Lucky Strike - Oiseau `3`- flickr-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557379" y="3356992"/>
            <a:ext cx="1508760" cy="201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txBox="1">
            <a:spLocks noChangeArrowheads="1"/>
          </p:cNvSpPr>
          <p:nvPr/>
        </p:nvSpPr>
        <p:spPr bwMode="auto">
          <a:xfrm>
            <a:off x="9571044" y="6309320"/>
            <a:ext cx="148143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600">
                <a:latin typeface="Calibri Light"/>
              </a:rPr>
              <a:t> Japońska flaga?</a:t>
            </a:r>
            <a:endParaRPr lang="de-DE" altLang="de-DE" sz="1600" dirty="0">
              <a:latin typeface="Calibri Light"/>
            </a:endParaRPr>
          </a:p>
        </p:txBody>
      </p:sp>
      <p:sp>
        <p:nvSpPr>
          <p:cNvPr id="18"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pl-PL" altLang="de-DE" sz="2000" b="0">
                <a:latin typeface="Calibri Light"/>
              </a:rPr>
              <a:t>Czy istnieje jakiś związek między marką papierosów “Lucky Strike” i zrzuceniem bomb atomowych na Japonię? </a:t>
            </a:r>
            <a:endParaRPr lang="de-DE" altLang="de-DE" sz="2000" dirty="0">
              <a:latin typeface="Calibri Light"/>
            </a:endParaRPr>
          </a:p>
        </p:txBody>
      </p:sp>
    </p:spTree>
    <p:extLst>
      <p:ext uri="{BB962C8B-B14F-4D97-AF65-F5344CB8AC3E}">
        <p14:creationId xmlns:p14="http://schemas.microsoft.com/office/powerpoint/2010/main" val="10068086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Przeskok do konkluzji “na gorąco”</a:t>
            </a:r>
            <a:br>
              <a:rPr lang="pl-PL" sz="3600">
                <a:solidFill>
                  <a:srgbClr val="004992"/>
                </a:solidFill>
                <a:latin typeface="+mn-lt"/>
                <a:ea typeface="+mn-ea"/>
                <a:cs typeface="+mn-cs"/>
              </a:rPr>
            </a:br>
            <a:r>
              <a:rPr lang="pl-PL">
                <a:solidFill>
                  <a:srgbClr val="004992"/>
                </a:solidFill>
                <a:latin typeface="+mn-lt"/>
                <a:ea typeface="+mn-ea"/>
                <a:cs typeface="+mn-cs"/>
              </a:rPr>
              <a:t>- współczesne legendy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cs typeface="+mn-cs"/>
              </a:rPr>
              <a:t>Trening Meta-poznawczy 7 – Przeskok do konkluzji II</a:t>
            </a:r>
            <a:endParaRPr lang="de-DE" dirty="0">
              <a:latin typeface="+mn-lt"/>
              <a:cs typeface="+mn-cs"/>
            </a:endParaRPr>
          </a:p>
        </p:txBody>
      </p:sp>
      <p:sp>
        <p:nvSpPr>
          <p:cNvPr id="4" name="Slide Number Placeholder 3"/>
          <p:cNvSpPr>
            <a:spLocks noGrp="1"/>
          </p:cNvSpPr>
          <p:nvPr>
            <p:ph type="sldNum" sz="quarter" idx="12"/>
          </p:nvPr>
        </p:nvSpPr>
        <p:spPr/>
        <p:txBody>
          <a:bodyPr/>
          <a:lstStyle/>
          <a:p>
            <a:pPr>
              <a:defRPr/>
            </a:pPr>
            <a:fld id="{D13D63F3-8EF4-40FC-A8CB-53989E7B5BCA}" type="slidenum">
              <a:rPr lang="de-DE" altLang="de-DE" smtClean="0">
                <a:latin typeface="+mn-lt"/>
                <a:cs typeface="+mn-cs"/>
              </a:rPr>
              <a:pPr>
                <a:defRPr/>
              </a:pPr>
              <a:t>12</a:t>
            </a:fld>
            <a:endParaRPr lang="de-DE" altLang="de-DE">
              <a:latin typeface="+mn-lt"/>
              <a:cs typeface="+mn-cs"/>
            </a:endParaRPr>
          </a:p>
        </p:txBody>
      </p:sp>
      <p:graphicFrame>
        <p:nvGraphicFramePr>
          <p:cNvPr id="14" name="Group 3"/>
          <p:cNvGraphicFramePr>
            <a:graphicFrameLocks noGrp="1"/>
          </p:cNvGraphicFramePr>
          <p:nvPr>
            <p:extLst>
              <p:ext uri="{D42A27DB-BD31-4B8C-83A1-F6EECF244321}">
                <p14:modId xmlns:p14="http://schemas.microsoft.com/office/powerpoint/2010/main" val="2639542119"/>
              </p:ext>
            </p:extLst>
          </p:nvPr>
        </p:nvGraphicFramePr>
        <p:xfrm>
          <a:off x="408955" y="2697480"/>
          <a:ext cx="11376000" cy="4028530"/>
        </p:xfrm>
        <a:graphic>
          <a:graphicData uri="http://schemas.openxmlformats.org/drawingml/2006/table">
            <a:tbl>
              <a:tblPr>
                <a:tableStyleId>{21E4AEA4-8DFA-4A89-87EB-49C32662AFE0}</a:tableStyleId>
              </a:tblPr>
              <a:tblGrid>
                <a:gridCol w="2364508">
                  <a:extLst>
                    <a:ext uri="{9D8B030D-6E8A-4147-A177-3AD203B41FA5}">
                      <a16:colId xmlns:a16="http://schemas.microsoft.com/office/drawing/2014/main" val="20000"/>
                    </a:ext>
                  </a:extLst>
                </a:gridCol>
                <a:gridCol w="5978154">
                  <a:extLst>
                    <a:ext uri="{9D8B030D-6E8A-4147-A177-3AD203B41FA5}">
                      <a16:colId xmlns:a16="http://schemas.microsoft.com/office/drawing/2014/main" val="20001"/>
                    </a:ext>
                  </a:extLst>
                </a:gridCol>
                <a:gridCol w="3033338">
                  <a:extLst>
                    <a:ext uri="{9D8B030D-6E8A-4147-A177-3AD203B41FA5}">
                      <a16:colId xmlns:a16="http://schemas.microsoft.com/office/drawing/2014/main" val="20002"/>
                    </a:ext>
                  </a:extLst>
                </a:gridCol>
              </a:tblGrid>
              <a:tr h="46237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Legenda</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Za i przeciw</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“Dowody”</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661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Projekt paczki papierosów wywołał plotki, że marka “Lucky Strike” ma coś wspólnego ze zrzuceniem bomb atomowych na Japonię.</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Za:</a:t>
                      </a:r>
                      <a:r>
                        <a:rPr kumimoji="0" lang="pl-PL"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pl-PL"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Japońska flaga składa się – podobnie jak paczka – z czerwonego kółka na białym tle.</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pl-PL"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Złocisty okrąg może ilustrować skażenie radioaktywne.</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pl-PL" sz="1400" b="0" i="0" u="none" strike="noStrike" cap="none" normalizeH="0" baseline="0">
                          <a:ln>
                            <a:noFill/>
                          </a:ln>
                          <a:solidFill>
                            <a:srgbClr val="333333"/>
                          </a:solidFill>
                          <a:effectLst/>
                          <a:latin typeface="Calibri Light"/>
                          <a:ea typeface="ＭＳ Ｐゴシック" pitchFamily="34" charset="-128"/>
                          <a:cs typeface="Times New Roman" pitchFamily="18" charset="0"/>
                        </a:rPr>
                        <a:t>“Lucky Strike” </a:t>
                      </a:r>
                      <a:r>
                        <a:rPr kumimoji="0" lang="pl-PL"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można rozumieć </a:t>
                      </a:r>
                      <a:r>
                        <a:rPr kumimoji="0" lang="pl-PL" sz="1400" b="0" i="0" u="none" strike="noStrike" cap="none" normalizeH="0" baseline="0">
                          <a:ln>
                            <a:noFill/>
                          </a:ln>
                          <a:solidFill>
                            <a:srgbClr val="333333"/>
                          </a:solidFill>
                          <a:effectLst/>
                          <a:latin typeface="Calibri Light"/>
                          <a:ea typeface="ＭＳ Ｐゴシック" pitchFamily="34" charset="-128"/>
                          <a:cs typeface="Times New Roman" pitchFamily="18" charset="0"/>
                        </a:rPr>
                        <a:t>jako “udany atak”.</a:t>
                      </a:r>
                      <a:endParaRPr kumimoji="0" lang="pl-PL"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pl-PL"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Lucky Strike zmienił projekt paczki podczas Drugiej Wojny Światowej. Wcześniej tło było zielone.</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l-PL"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Przeciw:</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pl-PL"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Złocisty okrąg był już na starych paczkach.</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pl-PL"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Projekt paczki został zmieniony już w 1940/1941 z powodów marketingowych - bomby atomowe zrzucono w roku 1945.</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pl-PL"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Marka powstała dość dawno temu, a </a:t>
                      </a:r>
                      <a:r>
                        <a:rPr kumimoji="0" lang="pl-PL" sz="1400" b="0" i="0" u="none" strike="noStrike" cap="none" normalizeH="0" baseline="0">
                          <a:ln>
                            <a:noFill/>
                          </a:ln>
                          <a:solidFill>
                            <a:srgbClr val="333333"/>
                          </a:solidFill>
                          <a:effectLst/>
                          <a:latin typeface="Calibri Light"/>
                          <a:ea typeface="ＭＳ Ｐゴシック" pitchFamily="34" charset="-128"/>
                          <a:cs typeface="Times New Roman" pitchFamily="18" charset="0"/>
                        </a:rPr>
                        <a:t>nazwę “Lucky Strike” </a:t>
                      </a:r>
                      <a:r>
                        <a:rPr kumimoji="0" lang="pl-PL"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zarejestrowano w 1871. Wczesne puszki na tytoń przedstawiały młotek wycelowany w niebo – </a:t>
                      </a:r>
                      <a:r>
                        <a:rPr kumimoji="0" lang="pl-PL" sz="1400" b="0" i="0" u="none" strike="noStrike" cap="none" normalizeH="0" baseline="0">
                          <a:ln>
                            <a:noFill/>
                          </a:ln>
                          <a:solidFill>
                            <a:srgbClr val="333333"/>
                          </a:solidFill>
                          <a:effectLst/>
                          <a:latin typeface="Calibri Light"/>
                          <a:ea typeface="ＭＳ Ｐゴシック" pitchFamily="34" charset="-128"/>
                          <a:cs typeface="Times New Roman" pitchFamily="18" charset="0"/>
                        </a:rPr>
                        <a:t>symbol “strzału w dziesiątkę” </a:t>
                      </a:r>
                      <a:r>
                        <a:rPr kumimoji="0" lang="pl-PL"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poszukiwaczy złota.</a:t>
                      </a:r>
                      <a:endParaRPr kumimoji="0" lang="de-DE"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5" name="Picture 41" descr="06-02-11_japan-flagg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7399" y="5516840"/>
            <a:ext cx="1188720" cy="79248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43" descr="Lucky Strike - Oiseau `3`- flickr-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557379" y="3356992"/>
            <a:ext cx="1508760" cy="201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txBox="1">
            <a:spLocks noChangeArrowheads="1"/>
          </p:cNvSpPr>
          <p:nvPr/>
        </p:nvSpPr>
        <p:spPr bwMode="auto">
          <a:xfrm>
            <a:off x="9571044" y="6309320"/>
            <a:ext cx="148143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600">
                <a:latin typeface="Calibri Light"/>
              </a:rPr>
              <a:t> Japońska flaga?</a:t>
            </a:r>
            <a:endParaRPr lang="de-DE" altLang="de-DE" sz="1600" dirty="0">
              <a:latin typeface="Calibri Light"/>
            </a:endParaRPr>
          </a:p>
        </p:txBody>
      </p:sp>
      <p:sp>
        <p:nvSpPr>
          <p:cNvPr id="18"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pl-PL" altLang="de-DE" sz="2000" b="0">
                <a:latin typeface="Calibri Light"/>
              </a:rPr>
              <a:t>Czy istnieje jakiś związek między marką papierosów “Lucky Strike” i zrzuceniem bomb atomowych na Japonię? </a:t>
            </a:r>
            <a:endParaRPr lang="de-DE" altLang="de-DE" sz="2000" dirty="0">
              <a:latin typeface="Calibri Light"/>
            </a:endParaRPr>
          </a:p>
        </p:txBody>
      </p:sp>
    </p:spTree>
    <p:extLst>
      <p:ext uri="{BB962C8B-B14F-4D97-AF65-F5344CB8AC3E}">
        <p14:creationId xmlns:p14="http://schemas.microsoft.com/office/powerpoint/2010/main" val="18721480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Przeskok do konkluzji “na gorąco”</a:t>
            </a:r>
            <a:br>
              <a:rPr lang="pl-PL" sz="3600">
                <a:solidFill>
                  <a:srgbClr val="004992"/>
                </a:solidFill>
                <a:latin typeface="+mn-lt"/>
                <a:ea typeface="+mn-ea"/>
                <a:cs typeface="+mn-cs"/>
              </a:rPr>
            </a:br>
            <a:r>
              <a:rPr lang="pl-PL">
                <a:solidFill>
                  <a:srgbClr val="004992"/>
                </a:solidFill>
                <a:latin typeface="+mn-lt"/>
                <a:ea typeface="+mn-ea"/>
                <a:cs typeface="+mn-cs"/>
              </a:rPr>
              <a:t>- współczesne legendy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cs typeface="+mn-cs"/>
              </a:rPr>
              <a:t>Trening Meta-poznawczy 7 – Przeskok do konkluzji II</a:t>
            </a:r>
            <a:endParaRPr lang="de-DE" dirty="0">
              <a:latin typeface="+mn-lt"/>
              <a:cs typeface="+mn-cs"/>
            </a:endParaRPr>
          </a:p>
        </p:txBody>
      </p:sp>
      <p:sp>
        <p:nvSpPr>
          <p:cNvPr id="4" name="Slide Number Placeholder 3"/>
          <p:cNvSpPr>
            <a:spLocks noGrp="1"/>
          </p:cNvSpPr>
          <p:nvPr>
            <p:ph type="sldNum" sz="quarter" idx="12"/>
          </p:nvPr>
        </p:nvSpPr>
        <p:spPr/>
        <p:txBody>
          <a:bodyPr/>
          <a:lstStyle/>
          <a:p>
            <a:pPr>
              <a:defRPr/>
            </a:pPr>
            <a:fld id="{D13D63F3-8EF4-40FC-A8CB-53989E7B5BCA}" type="slidenum">
              <a:rPr lang="de-DE" altLang="de-DE" smtClean="0">
                <a:latin typeface="+mn-lt"/>
                <a:cs typeface="+mn-cs"/>
              </a:rPr>
              <a:pPr>
                <a:defRPr/>
              </a:pPr>
              <a:t>13</a:t>
            </a:fld>
            <a:endParaRPr lang="de-DE" altLang="de-DE">
              <a:latin typeface="+mn-lt"/>
              <a:cs typeface="+mn-cs"/>
            </a:endParaRPr>
          </a:p>
        </p:txBody>
      </p:sp>
      <p:pic>
        <p:nvPicPr>
          <p:cNvPr id="9" name="Picture 45" descr="Lucky Strike - Oiseau `3`- flickr-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06962" y="2791271"/>
            <a:ext cx="24003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1"/>
          <p:cNvSpPr txBox="1">
            <a:spLocks noChangeArrowheads="1"/>
          </p:cNvSpPr>
          <p:nvPr/>
        </p:nvSpPr>
        <p:spPr bwMode="auto">
          <a:xfrm>
            <a:off x="5630858" y="5991671"/>
            <a:ext cx="95250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a:latin typeface="Calibri Light"/>
              </a:rPr>
              <a:t>Nie! </a:t>
            </a:r>
            <a:endParaRPr lang="de-DE" altLang="de-DE" sz="2400" dirty="0">
              <a:latin typeface="Calibri Light"/>
            </a:endParaRPr>
          </a:p>
        </p:txBody>
      </p:sp>
      <p:sp>
        <p:nvSpPr>
          <p:cNvPr id="11"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pl-PL" altLang="de-DE" sz="2000" b="0">
                <a:latin typeface="Calibri Light"/>
              </a:rPr>
              <a:t>Czy istnieje jakiś związek między marką papierosów “Lucky Strike” i zrzuceniem bomb atomowych na Japonię? </a:t>
            </a:r>
            <a:endParaRPr lang="de-DE" altLang="de-DE" sz="2000" dirty="0">
              <a:latin typeface="Calibri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 powstają teorie spiskowe?</a:t>
            </a:r>
          </a:p>
        </p:txBody>
      </p:sp>
      <p:sp>
        <p:nvSpPr>
          <p:cNvPr id="5" name="Content Placeholder 4"/>
          <p:cNvSpPr>
            <a:spLocks noGrp="1"/>
          </p:cNvSpPr>
          <p:nvPr>
            <p:ph idx="1"/>
          </p:nvPr>
        </p:nvSpPr>
        <p:spPr/>
        <p:txBody>
          <a:bodyPr/>
          <a:lstStyle/>
          <a:p>
            <a:pPr lvl="0" defTabSz="914400" fontAlgn="base"/>
            <a:r>
              <a:rPr lang="en-US" altLang="de-DE" sz="2400">
                <a:solidFill>
                  <a:srgbClr val="333333"/>
                </a:solidFill>
              </a:rPr>
              <a:t>???</a:t>
            </a:r>
            <a:endParaRPr lang="en-US" sz="2400">
              <a:solidFill>
                <a:srgbClr val="333333"/>
              </a:solidFill>
            </a:endParaRPr>
          </a:p>
        </p:txBody>
      </p:sp>
      <p:sp>
        <p:nvSpPr>
          <p:cNvPr id="3" name="Footer Placeholder 2"/>
          <p:cNvSpPr>
            <a:spLocks noGrp="1"/>
          </p:cNvSpPr>
          <p:nvPr>
            <p:ph type="ftr" sz="quarter" idx="11"/>
          </p:nvPr>
        </p:nvSpPr>
        <p:spPr/>
        <p:txBody>
          <a:bodyPr/>
          <a:lstStyle/>
          <a:p>
            <a:r>
              <a:rPr lang="pl-PL">
                <a:latin typeface="+mn-lt"/>
                <a:cs typeface="+mn-cs"/>
              </a:rPr>
              <a:t>Trening Meta-poznawczy 7 – Przeskok do konkluzji II</a:t>
            </a:r>
            <a:endParaRPr lang="de-DE" dirty="0">
              <a:latin typeface="+mn-lt"/>
              <a:cs typeface="+mn-cs"/>
            </a:endParaRPr>
          </a:p>
        </p:txBody>
      </p:sp>
      <p:sp>
        <p:nvSpPr>
          <p:cNvPr id="4" name="Slide Number Placeholder 3"/>
          <p:cNvSpPr>
            <a:spLocks noGrp="1"/>
          </p:cNvSpPr>
          <p:nvPr>
            <p:ph type="sldNum" sz="quarter" idx="12"/>
          </p:nvPr>
        </p:nvSpPr>
        <p:spPr/>
        <p:txBody>
          <a:bodyPr/>
          <a:lstStyle/>
          <a:p>
            <a:pPr>
              <a:defRPr/>
            </a:pPr>
            <a:fld id="{D13D63F3-8EF4-40FC-A8CB-53989E7B5BCA}" type="slidenum">
              <a:rPr lang="de-DE" altLang="de-DE" smtClean="0">
                <a:latin typeface="+mn-lt"/>
                <a:cs typeface="+mn-cs"/>
              </a:rPr>
              <a:pPr>
                <a:defRPr/>
              </a:pPr>
              <a:t>14</a:t>
            </a:fld>
            <a:endParaRPr lang="de-DE" altLang="de-DE">
              <a:latin typeface="+mn-lt"/>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 powstają teorie spiskowe?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pl-PL" altLang="de-DE" sz="2400">
                <a:solidFill>
                  <a:srgbClr val="333333"/>
                </a:solidFill>
              </a:rPr>
              <a:t>Często są bardziej przerażające niż rzeczywistość!</a:t>
            </a:r>
          </a:p>
          <a:p>
            <a:pPr marL="342900" lvl="0" indent="-342900" defTabSz="914400" fontAlgn="base">
              <a:buClr>
                <a:srgbClr val="333333"/>
              </a:buClr>
              <a:buFont typeface="WingDings"/>
              <a:buChar char=""/>
            </a:pPr>
            <a:r>
              <a:rPr lang="pl-PL" altLang="de-DE" sz="2400" dirty="0">
                <a:solidFill>
                  <a:srgbClr val="333333"/>
                </a:solidFill>
              </a:rPr>
              <a:t>Bazują na przesłankach, które bardzo trudno zweryfikować i udowodnić, a w które niektórzy naiwnie wierzą (np</a:t>
            </a:r>
            <a:r>
              <a:rPr lang="en-US" altLang="de-DE" sz="2400" dirty="0">
                <a:solidFill>
                  <a:srgbClr val="333333"/>
                </a:solidFill>
              </a:rPr>
              <a:t>. </a:t>
            </a:r>
            <a:r>
              <a:rPr lang="pl-PL" altLang="de-DE" sz="2400" dirty="0">
                <a:solidFill>
                  <a:srgbClr val="333333"/>
                </a:solidFill>
              </a:rPr>
              <a:t>że wygląd paczki nawiązuje do Japonii, że złocisty okrąg oznacza skażenie radioaktywne).</a:t>
            </a:r>
            <a:endParaRPr lang="en-US" altLang="de-DE" sz="2400"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Ukrywają alternatywne wyjaśnienia </a:t>
            </a:r>
            <a:r>
              <a:rPr lang="en-US" altLang="de-DE" sz="2400" dirty="0">
                <a:solidFill>
                  <a:srgbClr val="333333"/>
                </a:solidFill>
              </a:rPr>
              <a:t>(</a:t>
            </a:r>
            <a:r>
              <a:rPr lang="pl-PL" altLang="de-DE" sz="2400" dirty="0">
                <a:solidFill>
                  <a:srgbClr val="333333"/>
                </a:solidFill>
              </a:rPr>
              <a:t>np</a:t>
            </a:r>
            <a:r>
              <a:rPr lang="en-US" altLang="de-DE" sz="2400" dirty="0">
                <a:solidFill>
                  <a:srgbClr val="333333"/>
                </a:solidFill>
              </a:rPr>
              <a:t>. </a:t>
            </a:r>
            <a:r>
              <a:rPr lang="pl-PL" altLang="de-DE" sz="2400" dirty="0">
                <a:solidFill>
                  <a:srgbClr val="333333"/>
                </a:solidFill>
              </a:rPr>
              <a:t>że </a:t>
            </a:r>
            <a:r>
              <a:rPr lang="pl-PL" altLang="de-DE" sz="2400">
                <a:solidFill>
                  <a:srgbClr val="333333"/>
                </a:solidFill>
              </a:rPr>
              <a:t>sformułowanie </a:t>
            </a:r>
            <a:r>
              <a:rPr lang="de-DE" altLang="de-DE" sz="2400">
                <a:solidFill>
                  <a:srgbClr val="333333"/>
                </a:solidFill>
              </a:rPr>
              <a:t>“</a:t>
            </a:r>
            <a:r>
              <a:rPr lang="pl-PL" altLang="de-DE" sz="2400">
                <a:solidFill>
                  <a:srgbClr val="333333"/>
                </a:solidFill>
              </a:rPr>
              <a:t>lucky strike” </a:t>
            </a:r>
            <a:r>
              <a:rPr lang="pl-PL" altLang="de-DE" sz="2400" dirty="0">
                <a:solidFill>
                  <a:srgbClr val="333333"/>
                </a:solidFill>
              </a:rPr>
              <a:t>odnosi się także do odkryć czy wynalazków).</a:t>
            </a:r>
            <a:endParaRPr lang="en-US" altLang="de-DE" sz="2400"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Legendy opierają się czasem na małoznaczących faktach wyjętych z kontekstu</a:t>
            </a:r>
            <a:r>
              <a:rPr lang="en-US" altLang="de-DE" sz="2400" dirty="0">
                <a:solidFill>
                  <a:srgbClr val="333333"/>
                </a:solidFill>
              </a:rPr>
              <a:t>. </a:t>
            </a:r>
            <a:r>
              <a:rPr lang="pl-PL" altLang="de-DE" sz="2400" dirty="0">
                <a:solidFill>
                  <a:srgbClr val="333333"/>
                </a:solidFill>
              </a:rPr>
              <a:t>Ich znaczenie bywa przeceniane </a:t>
            </a:r>
            <a:r>
              <a:rPr lang="en-US" altLang="de-DE" sz="2400" dirty="0">
                <a:solidFill>
                  <a:srgbClr val="333333"/>
                </a:solidFill>
              </a:rPr>
              <a:t>(</a:t>
            </a:r>
            <a:r>
              <a:rPr lang="pl-PL" altLang="de-DE" sz="2400" dirty="0">
                <a:solidFill>
                  <a:srgbClr val="333333"/>
                </a:solidFill>
              </a:rPr>
              <a:t>paczka faktycznie została zmieniona podczas Drugiej Wojny Światowej, ale to niewystarczający dowód dla poparcia legendy).</a:t>
            </a:r>
            <a:endParaRPr lang="en-US" sz="2400" dirty="0"/>
          </a:p>
        </p:txBody>
      </p:sp>
      <p:sp>
        <p:nvSpPr>
          <p:cNvPr id="3" name="Footer Placeholder 2"/>
          <p:cNvSpPr>
            <a:spLocks noGrp="1"/>
          </p:cNvSpPr>
          <p:nvPr>
            <p:ph type="ftr" sz="quarter" idx="11"/>
          </p:nvPr>
        </p:nvSpPr>
        <p:spPr/>
        <p:txBody>
          <a:bodyPr/>
          <a:lstStyle/>
          <a:p>
            <a:r>
              <a:rPr lang="pl-PL">
                <a:latin typeface="+mn-lt"/>
                <a:cs typeface="+mn-cs"/>
              </a:rPr>
              <a:t>Trening Meta-poznawczy 7 – Przeskok do konkluzji II</a:t>
            </a:r>
            <a:endParaRPr lang="de-DE" dirty="0">
              <a:latin typeface="+mn-lt"/>
              <a:cs typeface="+mn-cs"/>
            </a:endParaRPr>
          </a:p>
        </p:txBody>
      </p:sp>
      <p:sp>
        <p:nvSpPr>
          <p:cNvPr id="4" name="Slide Number Placeholder 3"/>
          <p:cNvSpPr>
            <a:spLocks noGrp="1"/>
          </p:cNvSpPr>
          <p:nvPr>
            <p:ph type="sldNum" sz="quarter" idx="12"/>
          </p:nvPr>
        </p:nvSpPr>
        <p:spPr/>
        <p:txBody>
          <a:bodyPr/>
          <a:lstStyle/>
          <a:p>
            <a:pPr>
              <a:defRPr/>
            </a:pPr>
            <a:fld id="{D13D63F3-8EF4-40FC-A8CB-53989E7B5BCA}" type="slidenum">
              <a:rPr lang="de-DE" altLang="de-DE" smtClean="0">
                <a:latin typeface="+mn-lt"/>
                <a:cs typeface="+mn-cs"/>
              </a:rPr>
              <a:pPr>
                <a:defRPr/>
              </a:pPr>
              <a:t>15</a:t>
            </a:fld>
            <a:endParaRPr lang="de-DE" altLang="de-DE">
              <a:latin typeface="+mn-lt"/>
              <a:cs typeface="+mn-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 powstają teorie spiskowe?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pl-PL" altLang="de-DE" sz="2400">
                <a:solidFill>
                  <a:srgbClr val="333333"/>
                </a:solidFill>
              </a:rPr>
              <a:t>W historii można znaleźć wiele przykładów, gdzie mniejszości i </a:t>
            </a:r>
            <a:r>
              <a:rPr lang="de-DE" altLang="de-DE" sz="2400">
                <a:solidFill>
                  <a:srgbClr val="333333"/>
                </a:solidFill>
              </a:rPr>
              <a:t>“</a:t>
            </a:r>
            <a:r>
              <a:rPr lang="pl-PL" altLang="de-DE" sz="2400">
                <a:solidFill>
                  <a:srgbClr val="333333"/>
                </a:solidFill>
              </a:rPr>
              <a:t>wyrzutków” </a:t>
            </a:r>
            <a:r>
              <a:rPr lang="pl-PL" altLang="de-DE" sz="2400" dirty="0">
                <a:solidFill>
                  <a:srgbClr val="333333"/>
                </a:solidFill>
              </a:rPr>
              <a:t>obarczano winą za nie dające się kontrolować katastroficzne wydarzenia. Na przykład w czasach średniowiecza za nieurodzaj winiono czarownice i mniejszości religijne.</a:t>
            </a:r>
            <a:endParaRPr lang="de-DE" altLang="de-DE" sz="2400" b="1"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Takie proste wytłumaczenie redukuje napięcie i strach związany z niespotykanymi zdarzeniami i daje złudzenie kontroli.</a:t>
            </a:r>
            <a:endParaRPr lang="en-US" sz="2400" dirty="0"/>
          </a:p>
        </p:txBody>
      </p:sp>
      <p:sp>
        <p:nvSpPr>
          <p:cNvPr id="3" name="Footer Placeholder 2"/>
          <p:cNvSpPr>
            <a:spLocks noGrp="1"/>
          </p:cNvSpPr>
          <p:nvPr>
            <p:ph type="ftr" sz="quarter" idx="11"/>
          </p:nvPr>
        </p:nvSpPr>
        <p:spPr/>
        <p:txBody>
          <a:bodyPr/>
          <a:lstStyle/>
          <a:p>
            <a:r>
              <a:rPr lang="pl-PL">
                <a:latin typeface="+mn-lt"/>
                <a:cs typeface="+mn-cs"/>
              </a:rPr>
              <a:t>Trening Meta-poznawczy 7 – Przeskok do konkluzji II</a:t>
            </a:r>
            <a:endParaRPr lang="de-DE" dirty="0">
              <a:latin typeface="+mn-lt"/>
              <a:cs typeface="+mn-cs"/>
            </a:endParaRPr>
          </a:p>
        </p:txBody>
      </p:sp>
      <p:sp>
        <p:nvSpPr>
          <p:cNvPr id="4" name="Slide Number Placeholder 3"/>
          <p:cNvSpPr>
            <a:spLocks noGrp="1"/>
          </p:cNvSpPr>
          <p:nvPr>
            <p:ph type="sldNum" sz="quarter" idx="12"/>
          </p:nvPr>
        </p:nvSpPr>
        <p:spPr/>
        <p:txBody>
          <a:bodyPr/>
          <a:lstStyle/>
          <a:p>
            <a:pPr>
              <a:defRPr/>
            </a:pPr>
            <a:fld id="{D13D63F3-8EF4-40FC-A8CB-53989E7B5BCA}" type="slidenum">
              <a:rPr lang="de-DE" altLang="de-DE" smtClean="0">
                <a:latin typeface="+mn-lt"/>
                <a:cs typeface="+mn-cs"/>
              </a:rPr>
              <a:pPr>
                <a:defRPr/>
              </a:pPr>
              <a:t>16</a:t>
            </a:fld>
            <a:endParaRPr lang="de-DE" altLang="de-DE">
              <a:latin typeface="+mn-lt"/>
              <a:cs typeface="+mn-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Dlaczego to robimy?</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pl-PL" sz="2400">
                <a:solidFill>
                  <a:srgbClr val="333333"/>
                </a:solidFill>
              </a:rPr>
              <a:t>Badania pokazują, że dużo osób z diagnozą psychoz </a:t>
            </a:r>
            <a:r>
              <a:rPr lang="de-DE" sz="2400" dirty="0">
                <a:solidFill>
                  <a:srgbClr val="333333"/>
                </a:solidFill>
              </a:rPr>
              <a:t>(</a:t>
            </a:r>
            <a:r>
              <a:rPr lang="pl-PL" sz="2400" dirty="0">
                <a:solidFill>
                  <a:srgbClr val="333333"/>
                </a:solidFill>
              </a:rPr>
              <a:t>ale nie wszyscy!</a:t>
            </a:r>
            <a:r>
              <a:rPr lang="de-DE" sz="2400" dirty="0">
                <a:solidFill>
                  <a:srgbClr val="333333"/>
                </a:solidFill>
              </a:rPr>
              <a:t>)</a:t>
            </a:r>
            <a:r>
              <a:rPr lang="pl-PL" sz="2400" dirty="0">
                <a:solidFill>
                  <a:srgbClr val="333333"/>
                </a:solidFill>
              </a:rPr>
              <a:t> podejmują decyzje w oparciu o skromne źródło informacji. Taki styl podejmowanie decyzji łatwo może prowadzić do błędów. Dlatego też, styl podejmowania decyzji powinien rozważać wszystkie dostępne </a:t>
            </a:r>
            <a:r>
              <a:rPr lang="pl-PL" sz="2400">
                <a:solidFill>
                  <a:srgbClr val="333333"/>
                </a:solidFill>
              </a:rPr>
              <a:t>informacje.</a:t>
            </a:r>
            <a:endParaRPr lang="en-US" sz="2400" dirty="0"/>
          </a:p>
        </p:txBody>
      </p:sp>
      <p:sp>
        <p:nvSpPr>
          <p:cNvPr id="3" name="Footer Placeholder 2"/>
          <p:cNvSpPr>
            <a:spLocks noGrp="1"/>
          </p:cNvSpPr>
          <p:nvPr>
            <p:ph type="ftr" sz="quarter" idx="11"/>
          </p:nvPr>
        </p:nvSpPr>
        <p:spPr/>
        <p:txBody>
          <a:bodyPr/>
          <a:lstStyle/>
          <a:p>
            <a:r>
              <a:rPr lang="pl-PL">
                <a:latin typeface="+mn-lt"/>
                <a:cs typeface="+mn-cs"/>
              </a:rPr>
              <a:t>Trening Meta-poznawczy 7 – Przeskok do konkluzji II</a:t>
            </a:r>
            <a:endParaRPr lang="de-DE" dirty="0">
              <a:latin typeface="+mn-lt"/>
              <a:cs typeface="+mn-cs"/>
            </a:endParaRPr>
          </a:p>
        </p:txBody>
      </p:sp>
      <p:sp>
        <p:nvSpPr>
          <p:cNvPr id="4" name="Slide Number Placeholder 3"/>
          <p:cNvSpPr>
            <a:spLocks noGrp="1"/>
          </p:cNvSpPr>
          <p:nvPr>
            <p:ph type="sldNum" sz="quarter" idx="12"/>
          </p:nvPr>
        </p:nvSpPr>
        <p:spPr/>
        <p:txBody>
          <a:bodyPr/>
          <a:lstStyle/>
          <a:p>
            <a:pPr>
              <a:defRPr/>
            </a:pPr>
            <a:fld id="{D13D63F3-8EF4-40FC-A8CB-53989E7B5BCA}" type="slidenum">
              <a:rPr lang="de-DE" altLang="de-DE" smtClean="0">
                <a:latin typeface="+mn-lt"/>
                <a:cs typeface="+mn-cs"/>
              </a:rPr>
              <a:pPr>
                <a:defRPr/>
              </a:pPr>
              <a:t>17</a:t>
            </a:fld>
            <a:endParaRPr lang="de-DE" altLang="de-DE">
              <a:latin typeface="+mn-lt"/>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Dlaczego to robimy?</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pl-PL" sz="2400">
                <a:solidFill>
                  <a:srgbClr val="333333"/>
                </a:solidFill>
              </a:rPr>
              <a:t>Badania pokazują, że dużo osób z diagnozą psychoz </a:t>
            </a:r>
            <a:r>
              <a:rPr lang="de-DE" sz="2400" dirty="0">
                <a:solidFill>
                  <a:srgbClr val="333333"/>
                </a:solidFill>
              </a:rPr>
              <a:t>(</a:t>
            </a:r>
            <a:r>
              <a:rPr lang="pl-PL" sz="2400" dirty="0">
                <a:solidFill>
                  <a:srgbClr val="333333"/>
                </a:solidFill>
              </a:rPr>
              <a:t>ale nie wszyscy!</a:t>
            </a:r>
            <a:r>
              <a:rPr lang="de-DE" sz="2400" dirty="0">
                <a:solidFill>
                  <a:srgbClr val="333333"/>
                </a:solidFill>
              </a:rPr>
              <a:t>)</a:t>
            </a:r>
            <a:r>
              <a:rPr lang="pl-PL" sz="2400" dirty="0">
                <a:solidFill>
                  <a:srgbClr val="333333"/>
                </a:solidFill>
              </a:rPr>
              <a:t> podejmują decyzje w oparciu o skromne źródło informacji. Taki styl podejmowanie decyzji łatwo może prowadzić do błędów. Dlatego też, styl podejmowania decyzji powinien rozważać wszystkie dostępne informacje.</a:t>
            </a:r>
          </a:p>
          <a:p>
            <a:pPr marL="342900" lvl="0" indent="-342900" defTabSz="914400" fontAlgn="base">
              <a:buClr>
                <a:srgbClr val="000000"/>
              </a:buClr>
              <a:buFont typeface="WingDings"/>
              <a:buChar char=""/>
              <a:defRPr/>
            </a:pPr>
            <a:r>
              <a:rPr lang="pl-PL" sz="2400" dirty="0">
                <a:solidFill>
                  <a:srgbClr val="004992"/>
                </a:solidFill>
              </a:rPr>
              <a:t>S</a:t>
            </a:r>
            <a:r>
              <a:rPr lang="pl-PL" sz="2400" dirty="0">
                <a:solidFill>
                  <a:srgbClr val="333333"/>
                </a:solidFill>
              </a:rPr>
              <a:t>postrzeganie rzeczywistości przez wiele </a:t>
            </a:r>
            <a:r>
              <a:rPr lang="de-DE" sz="2400" dirty="0">
                <a:solidFill>
                  <a:srgbClr val="333333"/>
                </a:solidFill>
              </a:rPr>
              <a:t>(</a:t>
            </a:r>
            <a:r>
              <a:rPr lang="pl-PL" sz="2400" dirty="0">
                <a:solidFill>
                  <a:srgbClr val="333333"/>
                </a:solidFill>
              </a:rPr>
              <a:t>ale nie wszystkie!</a:t>
            </a:r>
            <a:r>
              <a:rPr lang="de-DE" sz="2400" dirty="0">
                <a:solidFill>
                  <a:srgbClr val="333333"/>
                </a:solidFill>
              </a:rPr>
              <a:t>)</a:t>
            </a:r>
            <a:r>
              <a:rPr lang="pl-PL" sz="2400" dirty="0">
                <a:solidFill>
                  <a:srgbClr val="333333"/>
                </a:solidFill>
              </a:rPr>
              <a:t> osoby doświadczające psychozy jest zmienione. Mało prawdopodobne interpretacje są rozważane, podczas gdy większość ludzi nie brałoby ich pod uwagę.</a:t>
            </a:r>
            <a:endParaRPr lang="en-US" sz="2400" dirty="0"/>
          </a:p>
        </p:txBody>
      </p:sp>
      <p:sp>
        <p:nvSpPr>
          <p:cNvPr id="3" name="Footer Placeholder 2"/>
          <p:cNvSpPr>
            <a:spLocks noGrp="1"/>
          </p:cNvSpPr>
          <p:nvPr>
            <p:ph type="ftr" sz="quarter" idx="11"/>
          </p:nvPr>
        </p:nvSpPr>
        <p:spPr/>
        <p:txBody>
          <a:bodyPr/>
          <a:lstStyle/>
          <a:p>
            <a:r>
              <a:rPr lang="pl-PL">
                <a:latin typeface="+mn-lt"/>
                <a:cs typeface="+mn-cs"/>
              </a:rPr>
              <a:t>Trening Meta-poznawczy 7 – Przeskok do konkluzji II</a:t>
            </a:r>
            <a:endParaRPr lang="de-DE" dirty="0">
              <a:latin typeface="+mn-lt"/>
              <a:cs typeface="+mn-cs"/>
            </a:endParaRPr>
          </a:p>
        </p:txBody>
      </p:sp>
      <p:sp>
        <p:nvSpPr>
          <p:cNvPr id="4" name="Slide Number Placeholder 3"/>
          <p:cNvSpPr>
            <a:spLocks noGrp="1"/>
          </p:cNvSpPr>
          <p:nvPr>
            <p:ph type="sldNum" sz="quarter" idx="12"/>
          </p:nvPr>
        </p:nvSpPr>
        <p:spPr/>
        <p:txBody>
          <a:bodyPr/>
          <a:lstStyle/>
          <a:p>
            <a:pPr>
              <a:defRPr/>
            </a:pPr>
            <a:fld id="{D13D63F3-8EF4-40FC-A8CB-53989E7B5BCA}" type="slidenum">
              <a:rPr lang="de-DE" altLang="de-DE" smtClean="0">
                <a:latin typeface="+mn-lt"/>
                <a:cs typeface="+mn-cs"/>
              </a:rPr>
              <a:pPr>
                <a:defRPr/>
              </a:pPr>
              <a:t>18</a:t>
            </a:fld>
            <a:endParaRPr lang="de-DE" altLang="de-DE">
              <a:latin typeface="+mn-lt"/>
              <a:cs typeface="+mn-cs"/>
            </a:endParaRPr>
          </a:p>
        </p:txBody>
      </p:sp>
    </p:spTree>
    <p:extLst>
      <p:ext uri="{BB962C8B-B14F-4D97-AF65-F5344CB8AC3E}">
        <p14:creationId xmlns:p14="http://schemas.microsoft.com/office/powerpoint/2010/main" val="37041303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pl-PL" sz="3600" dirty="0">
                <a:latin typeface="+mn-lt"/>
                <a:ea typeface="+mn-ea"/>
                <a:cs typeface="+mn-cs"/>
              </a:rPr>
              <a:t>Jak przeskok do konkluzji może prowadzić do błędnych wniosków – przykłady</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cs typeface="+mn-cs"/>
              </a:rPr>
              <a:t>Trening Meta-poznawczy 7 – Przeskok do konkluzji II</a:t>
            </a:r>
            <a:endParaRPr lang="de-DE" dirty="0">
              <a:latin typeface="+mn-lt"/>
              <a:cs typeface="+mn-cs"/>
            </a:endParaRPr>
          </a:p>
        </p:txBody>
      </p:sp>
      <p:sp>
        <p:nvSpPr>
          <p:cNvPr id="4" name="Slide Number Placeholder 3"/>
          <p:cNvSpPr>
            <a:spLocks noGrp="1"/>
          </p:cNvSpPr>
          <p:nvPr>
            <p:ph type="sldNum" sz="quarter" idx="12"/>
          </p:nvPr>
        </p:nvSpPr>
        <p:spPr/>
        <p:txBody>
          <a:bodyPr/>
          <a:lstStyle/>
          <a:p>
            <a:pPr>
              <a:defRPr/>
            </a:pPr>
            <a:fld id="{D13D63F3-8EF4-40FC-A8CB-53989E7B5BCA}" type="slidenum">
              <a:rPr lang="de-DE" altLang="de-DE" smtClean="0">
                <a:latin typeface="+mn-lt"/>
                <a:cs typeface="+mn-cs"/>
              </a:rPr>
              <a:pPr>
                <a:defRPr/>
              </a:pPr>
              <a:t>19</a:t>
            </a:fld>
            <a:endParaRPr lang="de-DE" altLang="de-DE">
              <a:latin typeface="+mn-lt"/>
              <a:cs typeface="+mn-cs"/>
            </a:endParaRPr>
          </a:p>
        </p:txBody>
      </p:sp>
      <p:sp>
        <p:nvSpPr>
          <p:cNvPr id="66586" name="Rechteck 1"/>
          <p:cNvSpPr>
            <a:spLocks noChangeArrowheads="1"/>
          </p:cNvSpPr>
          <p:nvPr/>
        </p:nvSpPr>
        <p:spPr bwMode="auto">
          <a:xfrm>
            <a:off x="408955" y="5805264"/>
            <a:ext cx="11376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pl-PL" altLang="de-DE" sz="2000" b="0" dirty="0">
                <a:solidFill>
                  <a:srgbClr val="004992"/>
                </a:solidFill>
                <a:latin typeface="+mn-lt"/>
                <a:cs typeface="+mn-cs"/>
              </a:rPr>
              <a:t>Czy ktoś zechciałby podzieli</a:t>
            </a:r>
            <a:r>
              <a:rPr lang="de-DE" altLang="de-DE" sz="2000" b="0" dirty="0">
                <a:solidFill>
                  <a:srgbClr val="004992"/>
                </a:solidFill>
                <a:latin typeface="+mn-lt"/>
                <a:cs typeface="+mn-cs"/>
              </a:rPr>
              <a:t>ć</a:t>
            </a:r>
            <a:r>
              <a:rPr lang="pl-PL" altLang="de-DE" sz="2000" b="0" dirty="0">
                <a:solidFill>
                  <a:srgbClr val="004992"/>
                </a:solidFill>
                <a:latin typeface="+mn-lt"/>
                <a:cs typeface="+mn-cs"/>
              </a:rPr>
              <a:t> się swoim własny</a:t>
            </a:r>
            <a:r>
              <a:rPr lang="de-DE" altLang="de-DE" sz="2000" b="0" dirty="0">
                <a:solidFill>
                  <a:srgbClr val="004992"/>
                </a:solidFill>
                <a:latin typeface="+mn-lt"/>
                <a:cs typeface="+mn-cs"/>
              </a:rPr>
              <a:t>m</a:t>
            </a:r>
            <a:r>
              <a:rPr lang="pl-PL" altLang="de-DE" sz="2000" b="0" dirty="0">
                <a:solidFill>
                  <a:srgbClr val="004992"/>
                </a:solidFill>
                <a:latin typeface="+mn-lt"/>
                <a:cs typeface="+mn-cs"/>
              </a:rPr>
              <a:t> doświadczeniem? </a:t>
            </a:r>
            <a:endParaRPr lang="de-DE" altLang="de-DE" sz="2000" b="0" dirty="0">
              <a:solidFill>
                <a:srgbClr val="004992"/>
              </a:solidFill>
              <a:latin typeface="+mn-lt"/>
              <a:cs typeface="+mn-cs"/>
            </a:endParaRPr>
          </a:p>
        </p:txBody>
      </p:sp>
      <p:graphicFrame>
        <p:nvGraphicFramePr>
          <p:cNvPr id="7" name="Content Placeholder 8"/>
          <p:cNvGraphicFramePr>
            <a:graphicFrameLocks/>
          </p:cNvGraphicFramePr>
          <p:nvPr>
            <p:extLst>
              <p:ext uri="{D42A27DB-BD31-4B8C-83A1-F6EECF244321}">
                <p14:modId xmlns:p14="http://schemas.microsoft.com/office/powerpoint/2010/main" val="449295629"/>
              </p:ext>
            </p:extLst>
          </p:nvPr>
        </p:nvGraphicFramePr>
        <p:xfrm>
          <a:off x="409575" y="2244792"/>
          <a:ext cx="11339514" cy="3291856"/>
        </p:xfrm>
        <a:graphic>
          <a:graphicData uri="http://schemas.openxmlformats.org/drawingml/2006/table">
            <a:tbl>
              <a:tblPr firstRow="1" bandRow="1">
                <a:tableStyleId>{21E4AEA4-8DFA-4A89-87EB-49C32662AFE0}</a:tableStyleId>
              </a:tblPr>
              <a:tblGrid>
                <a:gridCol w="3455764">
                  <a:extLst>
                    <a:ext uri="{9D8B030D-6E8A-4147-A177-3AD203B41FA5}">
                      <a16:colId xmlns:a16="http://schemas.microsoft.com/office/drawing/2014/main" val="20000"/>
                    </a:ext>
                  </a:extLst>
                </a:gridCol>
                <a:gridCol w="3744416">
                  <a:extLst>
                    <a:ext uri="{9D8B030D-6E8A-4147-A177-3AD203B41FA5}">
                      <a16:colId xmlns:a16="http://schemas.microsoft.com/office/drawing/2014/main" val="20001"/>
                    </a:ext>
                  </a:extLst>
                </a:gridCol>
                <a:gridCol w="4139334">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Wydarzenie</a:t>
                      </a: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Wyjaśnienie podczas psychozy</a:t>
                      </a: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Inne wyjaśnienia</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Jedzenie dziwnie smakuje.</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Trucizna</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Źle ugotowane, nieświeże składniki.</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Twoja dziewczyna pachnie inaczej, gdy wraca wieczorem do domu.</a:t>
                      </a:r>
                      <a:endParaRPr kumimoji="0" lang="de-DE" sz="2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Jesteś pewien, że cię zdradza.</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Twoja dziewczyna ma nowe perfumy i oczekuje pochwał, a nie zarzutów!</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W radio kilka razy grana jest piosenka “Hero” Mariah Carey.</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To sekretny znak – jesteś wybrany, żeby zbawić świat.</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Radio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gra</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popularną</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piosenkę</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Ćwiczenie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pl-PL" altLang="de-DE" sz="2400">
                <a:solidFill>
                  <a:srgbClr val="333333"/>
                </a:solidFill>
              </a:rPr>
              <a:t>W tym ćwiczeniu zobaczysz szereg obrazów</a:t>
            </a:r>
            <a:r>
              <a:rPr lang="en-US" altLang="de-DE" sz="2400" dirty="0">
                <a:solidFill>
                  <a:srgbClr val="333333"/>
                </a:solidFill>
              </a:rPr>
              <a:t>. </a:t>
            </a:r>
            <a:r>
              <a:rPr lang="pl-PL" altLang="de-DE" sz="2400" dirty="0">
                <a:solidFill>
                  <a:srgbClr val="333333"/>
                </a:solidFill>
              </a:rPr>
              <a:t>Proszę spróbuj odgadnąć właściwy tytuł dla obrazu i wyklucz te, które nie </a:t>
            </a:r>
            <a:r>
              <a:rPr lang="pl-PL" altLang="de-DE" sz="2400">
                <a:solidFill>
                  <a:srgbClr val="333333"/>
                </a:solidFill>
              </a:rPr>
              <a:t>pasują.</a:t>
            </a:r>
            <a:endParaRPr lang="en-US" sz="2400" dirty="0"/>
          </a:p>
        </p:txBody>
      </p:sp>
      <p:sp>
        <p:nvSpPr>
          <p:cNvPr id="3" name="Footer Placeholder 2"/>
          <p:cNvSpPr>
            <a:spLocks noGrp="1"/>
          </p:cNvSpPr>
          <p:nvPr>
            <p:ph type="ftr" sz="quarter" idx="11"/>
          </p:nvPr>
        </p:nvSpPr>
        <p:spPr/>
        <p:txBody>
          <a:bodyPr/>
          <a:lstStyle/>
          <a:p>
            <a:r>
              <a:rPr lang="pl-PL">
                <a:latin typeface="+mn-lt"/>
                <a:cs typeface="+mn-cs"/>
              </a:rPr>
              <a:t>Trening Meta-poznawczy 7 – Przeskok do konkluzji II</a:t>
            </a:r>
            <a:endParaRPr lang="de-DE" dirty="0">
              <a:latin typeface="+mn-lt"/>
              <a:cs typeface="+mn-cs"/>
            </a:endParaRPr>
          </a:p>
        </p:txBody>
      </p:sp>
      <p:sp>
        <p:nvSpPr>
          <p:cNvPr id="4" name="Slide Number Placeholder 3"/>
          <p:cNvSpPr>
            <a:spLocks noGrp="1"/>
          </p:cNvSpPr>
          <p:nvPr>
            <p:ph type="sldNum" sz="quarter" idx="12"/>
          </p:nvPr>
        </p:nvSpPr>
        <p:spPr/>
        <p:txBody>
          <a:bodyPr/>
          <a:lstStyle/>
          <a:p>
            <a:pPr>
              <a:defRPr/>
            </a:pPr>
            <a:fld id="{D13D63F3-8EF4-40FC-A8CB-53989E7B5BCA}" type="slidenum">
              <a:rPr lang="de-DE" altLang="de-DE" smtClean="0">
                <a:latin typeface="+mn-lt"/>
                <a:cs typeface="+mn-cs"/>
              </a:rPr>
              <a:pPr>
                <a:defRPr/>
              </a:pPr>
              <a:t>20</a:t>
            </a:fld>
            <a:endParaRPr lang="de-DE" altLang="de-DE">
              <a:latin typeface="+mn-lt"/>
              <a:cs typeface="+mn-c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Ćwiczenie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pl-PL" altLang="de-DE" sz="2400">
                <a:solidFill>
                  <a:srgbClr val="333333"/>
                </a:solidFill>
              </a:rPr>
              <a:t>W tym ćwiczeniu zobaczysz szereg obrazów</a:t>
            </a:r>
            <a:r>
              <a:rPr lang="en-US" altLang="de-DE" sz="2400" dirty="0">
                <a:solidFill>
                  <a:srgbClr val="333333"/>
                </a:solidFill>
              </a:rPr>
              <a:t>. </a:t>
            </a:r>
            <a:r>
              <a:rPr lang="pl-PL" altLang="de-DE" sz="2400" dirty="0">
                <a:solidFill>
                  <a:srgbClr val="333333"/>
                </a:solidFill>
              </a:rPr>
              <a:t>Proszę spróbuj odgadnąć właściwy tytuł dla obrazu i wyklucz te, które nie pasują.</a:t>
            </a:r>
            <a:endParaRPr lang="en-US" altLang="de-DE" sz="2400" dirty="0">
              <a:solidFill>
                <a:srgbClr val="333333"/>
              </a:solidFill>
            </a:endParaRPr>
          </a:p>
          <a:p>
            <a:pPr marL="342900" lvl="0" indent="-342900" defTabSz="914400" fontAlgn="base">
              <a:buClr>
                <a:srgbClr val="000000"/>
              </a:buClr>
              <a:buFont typeface="WingDings"/>
              <a:buChar char=""/>
            </a:pPr>
            <a:r>
              <a:rPr lang="pl-PL" altLang="de-DE" sz="2400" dirty="0">
                <a:solidFill>
                  <a:srgbClr val="333333"/>
                </a:solidFill>
              </a:rPr>
              <a:t>Przedyskutuj wszystkie </a:t>
            </a:r>
            <a:r>
              <a:rPr lang="pl-PL" altLang="de-DE" sz="2400" i="1" dirty="0">
                <a:solidFill>
                  <a:srgbClr val="004992"/>
                </a:solidFill>
              </a:rPr>
              <a:t>za</a:t>
            </a:r>
            <a:r>
              <a:rPr lang="pl-PL" altLang="de-DE" sz="2400" dirty="0">
                <a:solidFill>
                  <a:srgbClr val="004992"/>
                </a:solidFill>
              </a:rPr>
              <a:t> i </a:t>
            </a:r>
            <a:r>
              <a:rPr lang="pl-PL" altLang="de-DE" sz="2400" i="1" dirty="0">
                <a:solidFill>
                  <a:srgbClr val="004992"/>
                </a:solidFill>
              </a:rPr>
              <a:t>przeciw</a:t>
            </a:r>
            <a:r>
              <a:rPr lang="pl-PL" altLang="de-DE" sz="2400" dirty="0">
                <a:solidFill>
                  <a:srgbClr val="333333"/>
                </a:solidFill>
              </a:rPr>
              <a:t> dla każdej z </a:t>
            </a:r>
            <a:r>
              <a:rPr lang="pl-PL" altLang="de-DE" sz="2400">
                <a:solidFill>
                  <a:srgbClr val="333333"/>
                </a:solidFill>
              </a:rPr>
              <a:t>interpretacji</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pl-PL">
                <a:latin typeface="+mn-lt"/>
                <a:cs typeface="+mn-cs"/>
              </a:rPr>
              <a:t>Trening Meta-poznawczy 7 – Przeskok do konkluzji II</a:t>
            </a:r>
            <a:endParaRPr lang="de-DE" dirty="0">
              <a:latin typeface="+mn-lt"/>
              <a:cs typeface="+mn-cs"/>
            </a:endParaRPr>
          </a:p>
        </p:txBody>
      </p:sp>
      <p:sp>
        <p:nvSpPr>
          <p:cNvPr id="4" name="Slide Number Placeholder 3"/>
          <p:cNvSpPr>
            <a:spLocks noGrp="1"/>
          </p:cNvSpPr>
          <p:nvPr>
            <p:ph type="sldNum" sz="quarter" idx="12"/>
          </p:nvPr>
        </p:nvSpPr>
        <p:spPr/>
        <p:txBody>
          <a:bodyPr/>
          <a:lstStyle/>
          <a:p>
            <a:pPr>
              <a:defRPr/>
            </a:pPr>
            <a:fld id="{D13D63F3-8EF4-40FC-A8CB-53989E7B5BCA}" type="slidenum">
              <a:rPr lang="de-DE" altLang="de-DE" smtClean="0">
                <a:latin typeface="+mn-lt"/>
                <a:cs typeface="+mn-cs"/>
              </a:rPr>
              <a:pPr>
                <a:defRPr/>
              </a:pPr>
              <a:t>21</a:t>
            </a:fld>
            <a:endParaRPr lang="de-DE" altLang="de-DE">
              <a:latin typeface="+mn-lt"/>
              <a:cs typeface="+mn-cs"/>
            </a:endParaRPr>
          </a:p>
        </p:txBody>
      </p:sp>
    </p:spTree>
    <p:extLst>
      <p:ext uri="{BB962C8B-B14F-4D97-AF65-F5344CB8AC3E}">
        <p14:creationId xmlns:p14="http://schemas.microsoft.com/office/powerpoint/2010/main" val="3749774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Ćwiczenie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pl-PL" altLang="de-DE" sz="2400">
                <a:solidFill>
                  <a:srgbClr val="333333"/>
                </a:solidFill>
              </a:rPr>
              <a:t>W tym ćwiczeniu zobaczysz szereg obrazów</a:t>
            </a:r>
            <a:r>
              <a:rPr lang="en-US" altLang="de-DE" sz="2400" dirty="0">
                <a:solidFill>
                  <a:srgbClr val="333333"/>
                </a:solidFill>
              </a:rPr>
              <a:t>. </a:t>
            </a:r>
            <a:r>
              <a:rPr lang="pl-PL" altLang="de-DE" sz="2400" dirty="0">
                <a:solidFill>
                  <a:srgbClr val="333333"/>
                </a:solidFill>
              </a:rPr>
              <a:t>Proszę spróbuj odgadnąć właściwy tytuł dla obrazu i wyklucz te, które nie pasują.</a:t>
            </a:r>
            <a:endParaRPr lang="en-US" altLang="de-DE" sz="2400" dirty="0">
              <a:solidFill>
                <a:srgbClr val="333333"/>
              </a:solidFill>
            </a:endParaRPr>
          </a:p>
          <a:p>
            <a:pPr marL="342900" lvl="0" indent="-342900" defTabSz="914400" fontAlgn="base">
              <a:buClr>
                <a:srgbClr val="000000"/>
              </a:buClr>
              <a:buFont typeface="WingDings"/>
              <a:buChar char=""/>
            </a:pPr>
            <a:r>
              <a:rPr lang="pl-PL" altLang="de-DE" sz="2400" dirty="0">
                <a:solidFill>
                  <a:srgbClr val="333333"/>
                </a:solidFill>
              </a:rPr>
              <a:t>Przedyskutuj wszystkie </a:t>
            </a:r>
            <a:r>
              <a:rPr lang="pl-PL" altLang="de-DE" sz="2400" i="1" dirty="0">
                <a:solidFill>
                  <a:srgbClr val="004992"/>
                </a:solidFill>
              </a:rPr>
              <a:t>za</a:t>
            </a:r>
            <a:r>
              <a:rPr lang="pl-PL" altLang="de-DE" sz="2400" dirty="0">
                <a:solidFill>
                  <a:srgbClr val="004992"/>
                </a:solidFill>
              </a:rPr>
              <a:t> i </a:t>
            </a:r>
            <a:r>
              <a:rPr lang="pl-PL" altLang="de-DE" sz="2400" i="1" dirty="0">
                <a:solidFill>
                  <a:srgbClr val="004992"/>
                </a:solidFill>
              </a:rPr>
              <a:t>przeciw</a:t>
            </a:r>
            <a:r>
              <a:rPr lang="pl-PL" altLang="de-DE" sz="2400" dirty="0">
                <a:solidFill>
                  <a:srgbClr val="333333"/>
                </a:solidFill>
              </a:rPr>
              <a:t> dla każdej z interpretacji</a:t>
            </a:r>
            <a:r>
              <a:rPr lang="en-US" altLang="de-DE" sz="2400" dirty="0">
                <a:solidFill>
                  <a:srgbClr val="333333"/>
                </a:solidFill>
              </a:rPr>
              <a:t>.</a:t>
            </a:r>
          </a:p>
          <a:p>
            <a:pPr marL="342900" lvl="0" indent="-342900" defTabSz="914400" fontAlgn="base">
              <a:buClr>
                <a:srgbClr val="333333"/>
              </a:buClr>
              <a:buFont typeface="WingDings"/>
              <a:buChar char=""/>
            </a:pPr>
            <a:r>
              <a:rPr lang="pl-PL" altLang="de-DE" sz="2400" dirty="0">
                <a:solidFill>
                  <a:srgbClr val="333333"/>
                </a:solidFill>
              </a:rPr>
              <a:t>Proszę oszacuj również stopiej pewności twoich </a:t>
            </a:r>
            <a:r>
              <a:rPr lang="pl-PL" altLang="de-DE" sz="2400">
                <a:solidFill>
                  <a:srgbClr val="333333"/>
                </a:solidFill>
              </a:rPr>
              <a:t>sądów.</a:t>
            </a:r>
            <a:endParaRPr lang="en-US" sz="2400" dirty="0"/>
          </a:p>
        </p:txBody>
      </p:sp>
      <p:sp>
        <p:nvSpPr>
          <p:cNvPr id="3" name="Footer Placeholder 2"/>
          <p:cNvSpPr>
            <a:spLocks noGrp="1"/>
          </p:cNvSpPr>
          <p:nvPr>
            <p:ph type="ftr" sz="quarter" idx="11"/>
          </p:nvPr>
        </p:nvSpPr>
        <p:spPr/>
        <p:txBody>
          <a:bodyPr/>
          <a:lstStyle/>
          <a:p>
            <a:r>
              <a:rPr lang="pl-PL">
                <a:latin typeface="+mn-lt"/>
                <a:cs typeface="+mn-cs"/>
              </a:rPr>
              <a:t>Trening Meta-poznawczy 7 – Przeskok do konkluzji II</a:t>
            </a:r>
            <a:endParaRPr lang="de-DE" dirty="0">
              <a:latin typeface="+mn-lt"/>
              <a:cs typeface="+mn-cs"/>
            </a:endParaRPr>
          </a:p>
        </p:txBody>
      </p:sp>
      <p:sp>
        <p:nvSpPr>
          <p:cNvPr id="4" name="Slide Number Placeholder 3"/>
          <p:cNvSpPr>
            <a:spLocks noGrp="1"/>
          </p:cNvSpPr>
          <p:nvPr>
            <p:ph type="sldNum" sz="quarter" idx="12"/>
          </p:nvPr>
        </p:nvSpPr>
        <p:spPr/>
        <p:txBody>
          <a:bodyPr/>
          <a:lstStyle/>
          <a:p>
            <a:pPr>
              <a:defRPr/>
            </a:pPr>
            <a:fld id="{D13D63F3-8EF4-40FC-A8CB-53989E7B5BCA}" type="slidenum">
              <a:rPr lang="de-DE" altLang="de-DE" smtClean="0">
                <a:latin typeface="+mn-lt"/>
                <a:cs typeface="+mn-cs"/>
              </a:rPr>
              <a:pPr>
                <a:defRPr/>
              </a:pPr>
              <a:t>22</a:t>
            </a:fld>
            <a:endParaRPr lang="de-DE" altLang="de-DE">
              <a:latin typeface="+mn-lt"/>
              <a:cs typeface="+mn-cs"/>
            </a:endParaRPr>
          </a:p>
        </p:txBody>
      </p:sp>
    </p:spTree>
    <p:extLst>
      <p:ext uri="{BB962C8B-B14F-4D97-AF65-F5344CB8AC3E}">
        <p14:creationId xmlns:p14="http://schemas.microsoft.com/office/powerpoint/2010/main" val="28913482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Ćwiczenie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pl-PL" altLang="de-DE" sz="2400">
                <a:solidFill>
                  <a:srgbClr val="333333"/>
                </a:solidFill>
              </a:rPr>
              <a:t>W tym ćwiczeniu zobaczysz szereg obrazów</a:t>
            </a:r>
            <a:r>
              <a:rPr lang="en-US" altLang="de-DE" sz="2400" dirty="0">
                <a:solidFill>
                  <a:srgbClr val="333333"/>
                </a:solidFill>
              </a:rPr>
              <a:t>. </a:t>
            </a:r>
            <a:r>
              <a:rPr lang="pl-PL" altLang="de-DE" sz="2400" dirty="0">
                <a:solidFill>
                  <a:srgbClr val="333333"/>
                </a:solidFill>
              </a:rPr>
              <a:t>Proszę spróbuj odgadnąć właściwy tytuł dla obrazu i wyklucz te, które nie pasują.</a:t>
            </a:r>
            <a:endParaRPr lang="en-US" altLang="de-DE" sz="2400" dirty="0">
              <a:solidFill>
                <a:srgbClr val="333333"/>
              </a:solidFill>
            </a:endParaRPr>
          </a:p>
          <a:p>
            <a:pPr marL="342900" lvl="0" indent="-342900" defTabSz="914400" fontAlgn="base">
              <a:buClr>
                <a:srgbClr val="000000"/>
              </a:buClr>
              <a:buFont typeface="WingDings"/>
              <a:buChar char=""/>
            </a:pPr>
            <a:r>
              <a:rPr lang="pl-PL" altLang="de-DE" sz="2400" dirty="0">
                <a:solidFill>
                  <a:srgbClr val="333333"/>
                </a:solidFill>
              </a:rPr>
              <a:t>Przedyskutuj wszystkie </a:t>
            </a:r>
            <a:r>
              <a:rPr lang="pl-PL" altLang="de-DE" sz="2400" i="1" dirty="0">
                <a:solidFill>
                  <a:srgbClr val="004992"/>
                </a:solidFill>
              </a:rPr>
              <a:t>za</a:t>
            </a:r>
            <a:r>
              <a:rPr lang="pl-PL" altLang="de-DE" sz="2400" dirty="0">
                <a:solidFill>
                  <a:srgbClr val="004992"/>
                </a:solidFill>
              </a:rPr>
              <a:t> i </a:t>
            </a:r>
            <a:r>
              <a:rPr lang="pl-PL" altLang="de-DE" sz="2400" i="1" dirty="0">
                <a:solidFill>
                  <a:srgbClr val="004992"/>
                </a:solidFill>
              </a:rPr>
              <a:t>przeciw</a:t>
            </a:r>
            <a:r>
              <a:rPr lang="pl-PL" altLang="de-DE" sz="2400" dirty="0">
                <a:solidFill>
                  <a:srgbClr val="333333"/>
                </a:solidFill>
              </a:rPr>
              <a:t> dla każdej z interpretacji</a:t>
            </a:r>
            <a:r>
              <a:rPr lang="en-US" altLang="de-DE" sz="2400" dirty="0">
                <a:solidFill>
                  <a:srgbClr val="333333"/>
                </a:solidFill>
              </a:rPr>
              <a:t>.</a:t>
            </a:r>
          </a:p>
          <a:p>
            <a:pPr marL="342900" lvl="0" indent="-342900" defTabSz="914400" fontAlgn="base">
              <a:buClr>
                <a:srgbClr val="333333"/>
              </a:buClr>
              <a:buFont typeface="WingDings"/>
              <a:buChar char=""/>
            </a:pPr>
            <a:r>
              <a:rPr lang="pl-PL" altLang="de-DE" sz="2400" dirty="0">
                <a:solidFill>
                  <a:srgbClr val="333333"/>
                </a:solidFill>
              </a:rPr>
              <a:t>Proszę oszacuj również stopiej pewności twoich sądów.</a:t>
            </a:r>
            <a:endParaRPr lang="en-US" altLang="de-DE" sz="2400"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Zwróć szczególną uwagę na szczegóły, które pozwalają wyeliminować daną interpretację.</a:t>
            </a:r>
            <a:endParaRPr lang="en-US" sz="2400" dirty="0"/>
          </a:p>
        </p:txBody>
      </p:sp>
      <p:sp>
        <p:nvSpPr>
          <p:cNvPr id="3" name="Footer Placeholder 2"/>
          <p:cNvSpPr>
            <a:spLocks noGrp="1"/>
          </p:cNvSpPr>
          <p:nvPr>
            <p:ph type="ftr" sz="quarter" idx="11"/>
          </p:nvPr>
        </p:nvSpPr>
        <p:spPr/>
        <p:txBody>
          <a:bodyPr/>
          <a:lstStyle/>
          <a:p>
            <a:r>
              <a:rPr lang="pl-PL">
                <a:latin typeface="+mn-lt"/>
                <a:cs typeface="+mn-cs"/>
              </a:rPr>
              <a:t>Trening Meta-poznawczy 7 – Przeskok do konkluzji II</a:t>
            </a:r>
            <a:endParaRPr lang="de-DE" dirty="0">
              <a:latin typeface="+mn-lt"/>
              <a:cs typeface="+mn-cs"/>
            </a:endParaRPr>
          </a:p>
        </p:txBody>
      </p:sp>
      <p:sp>
        <p:nvSpPr>
          <p:cNvPr id="4" name="Slide Number Placeholder 3"/>
          <p:cNvSpPr>
            <a:spLocks noGrp="1"/>
          </p:cNvSpPr>
          <p:nvPr>
            <p:ph type="sldNum" sz="quarter" idx="12"/>
          </p:nvPr>
        </p:nvSpPr>
        <p:spPr/>
        <p:txBody>
          <a:bodyPr/>
          <a:lstStyle/>
          <a:p>
            <a:pPr>
              <a:defRPr/>
            </a:pPr>
            <a:fld id="{D13D63F3-8EF4-40FC-A8CB-53989E7B5BCA}" type="slidenum">
              <a:rPr lang="de-DE" altLang="de-DE" smtClean="0">
                <a:latin typeface="+mn-lt"/>
                <a:cs typeface="+mn-cs"/>
              </a:rPr>
              <a:pPr>
                <a:defRPr/>
              </a:pPr>
              <a:t>23</a:t>
            </a:fld>
            <a:endParaRPr lang="de-DE" altLang="de-DE">
              <a:latin typeface="+mn-lt"/>
              <a:cs typeface="+mn-cs"/>
            </a:endParaRPr>
          </a:p>
        </p:txBody>
      </p:sp>
    </p:spTree>
    <p:extLst>
      <p:ext uri="{BB962C8B-B14F-4D97-AF65-F5344CB8AC3E}">
        <p14:creationId xmlns:p14="http://schemas.microsoft.com/office/powerpoint/2010/main" val="26432764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4" name="Text Box 3"/>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Dobre nowiny</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Śmierć dziecka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Pobór do wojska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Smutna wiadomość</a:t>
            </a:r>
            <a:endParaRPr lang="pl-PL" altLang="de-DE" sz="2400" b="0" dirty="0">
              <a:solidFill>
                <a:srgbClr val="004992"/>
              </a:solidFill>
              <a:latin typeface="+mn-lt"/>
              <a:cs typeface="+mn-cs"/>
            </a:endParaRPr>
          </a:p>
        </p:txBody>
      </p:sp>
      <p:sp>
        <p:nvSpPr>
          <p:cNvPr id="3" name="Footer Placeholder 2"/>
          <p:cNvSpPr>
            <a:spLocks noGrp="1"/>
          </p:cNvSpPr>
          <p:nvPr>
            <p:ph type="ftr" sz="quarter" idx="11"/>
          </p:nvPr>
        </p:nvSpPr>
        <p:spPr/>
        <p:txBody>
          <a:bodyPr/>
          <a:lstStyle/>
          <a:p>
            <a:r>
              <a:rPr lang="pl-PL">
                <a:latin typeface="+mn-lt"/>
                <a:cs typeface="+mn-cs"/>
              </a:rPr>
              <a:t>Trening Meta-poznawczy 7 – Przeskok do konkluzji II</a:t>
            </a:r>
            <a:endParaRPr lang="de-DE" dirty="0">
              <a:latin typeface="+mn-lt"/>
              <a:cs typeface="+mn-cs"/>
            </a:endParaRPr>
          </a:p>
        </p:txBody>
      </p:sp>
      <p:sp>
        <p:nvSpPr>
          <p:cNvPr id="4" name="Slide Number Placeholder 3"/>
          <p:cNvSpPr>
            <a:spLocks noGrp="1"/>
          </p:cNvSpPr>
          <p:nvPr>
            <p:ph type="sldNum" sz="quarter" idx="12"/>
          </p:nvPr>
        </p:nvSpPr>
        <p:spPr/>
        <p:txBody>
          <a:bodyPr/>
          <a:lstStyle/>
          <a:p>
            <a:pPr>
              <a:defRPr/>
            </a:pPr>
            <a:fld id="{D13D63F3-8EF4-40FC-A8CB-53989E7B5BCA}" type="slidenum">
              <a:rPr lang="de-DE" altLang="de-DE" smtClean="0">
                <a:latin typeface="+mn-lt"/>
                <a:cs typeface="+mn-cs"/>
              </a:rPr>
              <a:pPr>
                <a:defRPr/>
              </a:pPr>
              <a:t>24</a:t>
            </a:fld>
            <a:endParaRPr lang="de-DE" altLang="de-DE">
              <a:latin typeface="+mn-lt"/>
              <a:cs typeface="+mn-cs"/>
            </a:endParaRPr>
          </a:p>
        </p:txBody>
      </p:sp>
      <p:pic>
        <p:nvPicPr>
          <p:cNvPr id="7" name="Picture 4" descr="Traurige Botscha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4700" y="1124712"/>
            <a:ext cx="430284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2"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Dobre nowiny</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Śmierć dziecka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Pobór do wojska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pl-PL" altLang="de-DE" sz="2400" b="0" dirty="0">
                <a:solidFill>
                  <a:srgbClr val="004992"/>
                </a:solidFill>
                <a:latin typeface="+mn-lt"/>
                <a:cs typeface="+mn-cs"/>
              </a:rPr>
              <a:t>Smutna wiadomość</a:t>
            </a:r>
            <a:br>
              <a:rPr lang="pl-PL" altLang="de-DE" sz="2400" b="0" dirty="0">
                <a:solidFill>
                  <a:srgbClr val="004992"/>
                </a:solidFill>
                <a:latin typeface="+mn-lt"/>
                <a:cs typeface="+mn-cs"/>
              </a:rPr>
            </a:br>
            <a:r>
              <a:rPr lang="de-DE" altLang="de-DE" sz="1800" b="0" dirty="0">
                <a:solidFill>
                  <a:srgbClr val="004992"/>
                </a:solidFill>
                <a:latin typeface="+mn-lt"/>
                <a:cs typeface="+mn-cs"/>
              </a:rPr>
              <a:t>(Peter Fendi, 1838)</a:t>
            </a:r>
            <a:endParaRPr lang="en-US" altLang="de-DE" sz="1800" b="0" dirty="0">
              <a:solidFill>
                <a:srgbClr val="004992"/>
              </a:solidFill>
              <a:latin typeface="+mn-lt"/>
              <a:cs typeface="+mn-cs"/>
            </a:endParaRPr>
          </a:p>
        </p:txBody>
      </p:sp>
      <p:sp>
        <p:nvSpPr>
          <p:cNvPr id="3" name="Footer Placeholder 2"/>
          <p:cNvSpPr>
            <a:spLocks noGrp="1"/>
          </p:cNvSpPr>
          <p:nvPr>
            <p:ph type="ftr" sz="quarter" idx="11"/>
          </p:nvPr>
        </p:nvSpPr>
        <p:spPr/>
        <p:txBody>
          <a:bodyPr/>
          <a:lstStyle/>
          <a:p>
            <a:r>
              <a:rPr lang="pl-PL">
                <a:latin typeface="+mn-lt"/>
                <a:cs typeface="+mn-cs"/>
              </a:rPr>
              <a:t>Trening Meta-poznawczy 7 – Przeskok do konkluzji II</a:t>
            </a:r>
            <a:endParaRPr lang="de-DE" dirty="0">
              <a:latin typeface="+mn-lt"/>
              <a:cs typeface="+mn-cs"/>
            </a:endParaRPr>
          </a:p>
        </p:txBody>
      </p:sp>
      <p:sp>
        <p:nvSpPr>
          <p:cNvPr id="4" name="Slide Number Placeholder 3"/>
          <p:cNvSpPr>
            <a:spLocks noGrp="1"/>
          </p:cNvSpPr>
          <p:nvPr>
            <p:ph type="sldNum" sz="quarter" idx="12"/>
          </p:nvPr>
        </p:nvSpPr>
        <p:spPr/>
        <p:txBody>
          <a:bodyPr/>
          <a:lstStyle/>
          <a:p>
            <a:pPr>
              <a:defRPr/>
            </a:pPr>
            <a:fld id="{D13D63F3-8EF4-40FC-A8CB-53989E7B5BCA}" type="slidenum">
              <a:rPr lang="de-DE" altLang="de-DE" smtClean="0">
                <a:latin typeface="+mn-lt"/>
                <a:cs typeface="+mn-cs"/>
              </a:rPr>
              <a:pPr>
                <a:defRPr/>
              </a:pPr>
              <a:t>25</a:t>
            </a:fld>
            <a:endParaRPr lang="de-DE" altLang="de-DE">
              <a:latin typeface="+mn-lt"/>
              <a:cs typeface="+mn-cs"/>
            </a:endParaRPr>
          </a:p>
        </p:txBody>
      </p:sp>
      <p:pic>
        <p:nvPicPr>
          <p:cNvPr id="7" name="Picture 4" descr="Traurige Botscha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4700" y="1124712"/>
            <a:ext cx="430284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0" name="Text Box 7"/>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Edukacja</a:t>
            </a:r>
          </a:p>
          <a:p>
            <a:pPr marL="457200" indent="-457200"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Zupa w klasztorze</a:t>
            </a:r>
          </a:p>
          <a:p>
            <a:pPr marL="457200" indent="-457200"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Przed mszą</a:t>
            </a:r>
          </a:p>
          <a:p>
            <a:pPr marL="457200" indent="-457200"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Nawrócenie</a:t>
            </a:r>
          </a:p>
        </p:txBody>
      </p:sp>
      <p:sp>
        <p:nvSpPr>
          <p:cNvPr id="3" name="Footer Placeholder 2"/>
          <p:cNvSpPr>
            <a:spLocks noGrp="1"/>
          </p:cNvSpPr>
          <p:nvPr>
            <p:ph type="ftr" sz="quarter" idx="11"/>
          </p:nvPr>
        </p:nvSpPr>
        <p:spPr/>
        <p:txBody>
          <a:bodyPr/>
          <a:lstStyle/>
          <a:p>
            <a:r>
              <a:rPr lang="pl-PL">
                <a:latin typeface="+mn-lt"/>
                <a:cs typeface="+mn-cs"/>
              </a:rPr>
              <a:t>Trening Meta-poznawczy 7 – Przeskok do konkluzji II</a:t>
            </a:r>
            <a:endParaRPr lang="de-DE" dirty="0">
              <a:latin typeface="+mn-lt"/>
              <a:cs typeface="+mn-cs"/>
            </a:endParaRPr>
          </a:p>
        </p:txBody>
      </p:sp>
      <p:sp>
        <p:nvSpPr>
          <p:cNvPr id="4" name="Slide Number Placeholder 3"/>
          <p:cNvSpPr>
            <a:spLocks noGrp="1"/>
          </p:cNvSpPr>
          <p:nvPr>
            <p:ph type="sldNum" sz="quarter" idx="12"/>
          </p:nvPr>
        </p:nvSpPr>
        <p:spPr/>
        <p:txBody>
          <a:bodyPr/>
          <a:lstStyle/>
          <a:p>
            <a:pPr>
              <a:defRPr/>
            </a:pPr>
            <a:fld id="{D13D63F3-8EF4-40FC-A8CB-53989E7B5BCA}" type="slidenum">
              <a:rPr lang="de-DE" altLang="de-DE" smtClean="0">
                <a:latin typeface="+mn-lt"/>
                <a:cs typeface="+mn-cs"/>
              </a:rPr>
              <a:pPr>
                <a:defRPr/>
              </a:pPr>
              <a:t>26</a:t>
            </a:fld>
            <a:endParaRPr lang="de-DE" altLang="de-DE">
              <a:latin typeface="+mn-lt"/>
              <a:cs typeface="+mn-cs"/>
            </a:endParaRPr>
          </a:p>
        </p:txBody>
      </p:sp>
      <p:pic>
        <p:nvPicPr>
          <p:cNvPr id="7" name="Picture 6" descr="Mangol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064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8" name="Text Box 1031"/>
          <p:cNvSpPr txBox="1">
            <a:spLocks noChangeArrowheads="1"/>
          </p:cNvSpPr>
          <p:nvPr/>
        </p:nvSpPr>
        <p:spPr bwMode="auto">
          <a:xfrm>
            <a:off x="1583680" y="5013326"/>
            <a:ext cx="633895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800" b="0">
                <a:solidFill>
                  <a:srgbClr val="333333"/>
                </a:solidFill>
                <a:latin typeface="+mn-lt"/>
                <a:cs typeface="+mn-cs"/>
              </a:rPr>
              <a:t>With friendly permission of the museum of bread culture (Ulm, Germany)</a:t>
            </a:r>
          </a:p>
        </p:txBody>
      </p:sp>
      <p:sp>
        <p:nvSpPr>
          <p:cNvPr id="82949" name="Text Box 9"/>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Edukacja</a:t>
            </a:r>
          </a:p>
          <a:p>
            <a:pPr marL="457200" indent="-457200" eaLnBrk="1" hangingPunct="1">
              <a:lnSpc>
                <a:spcPct val="105000"/>
              </a:lnSpc>
              <a:spcBef>
                <a:spcPts val="1999"/>
              </a:spcBef>
              <a:spcAft>
                <a:spcPts val="0"/>
              </a:spcAft>
              <a:buClr>
                <a:srgbClr val="004992"/>
              </a:buClr>
              <a:buFont typeface="WingDings"/>
              <a:buAutoNum type="alphaLcPeriod"/>
            </a:pPr>
            <a:r>
              <a:rPr lang="pl-PL" altLang="de-DE" sz="2400" b="0" dirty="0">
                <a:solidFill>
                  <a:srgbClr val="004992"/>
                </a:solidFill>
                <a:latin typeface="+mn-lt"/>
                <a:cs typeface="+mn-cs"/>
              </a:rPr>
              <a:t>Zupa w klasztorze</a:t>
            </a:r>
            <a:br>
              <a:rPr lang="pl-PL" altLang="de-DE" sz="2400" b="0" dirty="0">
                <a:solidFill>
                  <a:srgbClr val="004992"/>
                </a:solidFill>
                <a:latin typeface="+mn-lt"/>
                <a:cs typeface="+mn-cs"/>
              </a:rPr>
            </a:br>
            <a:r>
              <a:rPr lang="pl-PL" altLang="de-DE" sz="1800" b="0" dirty="0">
                <a:solidFill>
                  <a:srgbClr val="004992"/>
                </a:solidFill>
                <a:latin typeface="+mn-lt"/>
                <a:cs typeface="+mn-cs"/>
              </a:rPr>
              <a:t>(Anton Mangold, 1888)</a:t>
            </a:r>
          </a:p>
          <a:p>
            <a:pPr marL="457200" indent="-457200"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Przed mszą</a:t>
            </a:r>
          </a:p>
          <a:p>
            <a:pPr marL="457200" indent="-457200"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Nawrócenie</a:t>
            </a:r>
            <a:endParaRPr lang="pl-PL"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pl-PL">
                <a:latin typeface="+mn-lt"/>
                <a:cs typeface="+mn-cs"/>
              </a:rPr>
              <a:t>Trening Meta-poznawczy 7 – Przeskok do konkluzji II</a:t>
            </a:r>
            <a:endParaRPr lang="de-DE" dirty="0">
              <a:latin typeface="+mn-lt"/>
              <a:cs typeface="+mn-cs"/>
            </a:endParaRPr>
          </a:p>
        </p:txBody>
      </p:sp>
      <p:sp>
        <p:nvSpPr>
          <p:cNvPr id="4" name="Slide Number Placeholder 3"/>
          <p:cNvSpPr>
            <a:spLocks noGrp="1"/>
          </p:cNvSpPr>
          <p:nvPr>
            <p:ph type="sldNum" sz="quarter" idx="12"/>
          </p:nvPr>
        </p:nvSpPr>
        <p:spPr/>
        <p:txBody>
          <a:bodyPr/>
          <a:lstStyle/>
          <a:p>
            <a:pPr>
              <a:defRPr/>
            </a:pPr>
            <a:fld id="{D13D63F3-8EF4-40FC-A8CB-53989E7B5BCA}" type="slidenum">
              <a:rPr lang="de-DE" altLang="de-DE" smtClean="0">
                <a:latin typeface="+mn-lt"/>
                <a:cs typeface="+mn-cs"/>
              </a:rPr>
              <a:pPr>
                <a:defRPr/>
              </a:pPr>
              <a:t>27</a:t>
            </a:fld>
            <a:endParaRPr lang="de-DE" altLang="de-DE">
              <a:latin typeface="+mn-lt"/>
              <a:cs typeface="+mn-cs"/>
            </a:endParaRPr>
          </a:p>
        </p:txBody>
      </p:sp>
      <p:pic>
        <p:nvPicPr>
          <p:cNvPr id="8" name="Picture 5" descr="Mangol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064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ext Box 2050"/>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Wojna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Zwiastowanie nadejścia Chrystusa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Czarny koń</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Galopujący koń</a:t>
            </a:r>
            <a:endParaRPr lang="en-US"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pl-PL">
                <a:latin typeface="+mn-lt"/>
                <a:cs typeface="+mn-cs"/>
              </a:rPr>
              <a:t>Trening Meta-poznawczy 7 – Przeskok do konkluzji II</a:t>
            </a:r>
            <a:endParaRPr lang="de-DE" dirty="0">
              <a:latin typeface="+mn-lt"/>
              <a:cs typeface="+mn-cs"/>
            </a:endParaRPr>
          </a:p>
        </p:txBody>
      </p:sp>
      <p:sp>
        <p:nvSpPr>
          <p:cNvPr id="4" name="Slide Number Placeholder 3"/>
          <p:cNvSpPr>
            <a:spLocks noGrp="1"/>
          </p:cNvSpPr>
          <p:nvPr>
            <p:ph type="sldNum" sz="quarter" idx="12"/>
          </p:nvPr>
        </p:nvSpPr>
        <p:spPr/>
        <p:txBody>
          <a:bodyPr/>
          <a:lstStyle/>
          <a:p>
            <a:pPr>
              <a:defRPr/>
            </a:pPr>
            <a:fld id="{D13D63F3-8EF4-40FC-A8CB-53989E7B5BCA}" type="slidenum">
              <a:rPr lang="de-DE" altLang="de-DE" smtClean="0">
                <a:latin typeface="+mn-lt"/>
                <a:cs typeface="+mn-cs"/>
              </a:rPr>
              <a:pPr>
                <a:defRPr/>
              </a:pPr>
              <a:t>28</a:t>
            </a:fld>
            <a:endParaRPr lang="de-DE" altLang="de-DE">
              <a:latin typeface="+mn-lt"/>
              <a:cs typeface="+mn-cs"/>
            </a:endParaRPr>
          </a:p>
        </p:txBody>
      </p:sp>
      <p:pic>
        <p:nvPicPr>
          <p:cNvPr id="7" name="Picture 4" descr="rousseau_krieg_4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24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ext Box 2050"/>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pl-PL" altLang="de-DE" sz="2400" b="0" dirty="0">
                <a:solidFill>
                  <a:srgbClr val="004992"/>
                </a:solidFill>
                <a:latin typeface="+mn-lt"/>
                <a:cs typeface="+mn-cs"/>
              </a:rPr>
              <a:t>Wojna</a:t>
            </a:r>
            <a:br>
              <a:rPr lang="de-DE" altLang="de-DE" sz="2400" b="0" dirty="0">
                <a:solidFill>
                  <a:srgbClr val="004992"/>
                </a:solidFill>
                <a:latin typeface="+mn-lt"/>
                <a:cs typeface="+mn-cs"/>
              </a:rPr>
            </a:br>
            <a:r>
              <a:rPr lang="de-DE" altLang="de-DE" sz="1800" b="0" dirty="0">
                <a:solidFill>
                  <a:srgbClr val="004992"/>
                </a:solidFill>
                <a:latin typeface="+mn-lt"/>
                <a:cs typeface="+mn-cs"/>
              </a:rPr>
              <a:t>(Henri Julien F. Rousseau, 1894)</a:t>
            </a: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Zwiastowanie nadejścia Chrystusa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Czarny koń</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Galopujący koń</a:t>
            </a:r>
            <a:endParaRPr lang="en-US"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pl-PL">
                <a:latin typeface="+mn-lt"/>
                <a:cs typeface="+mn-cs"/>
              </a:rPr>
              <a:t>Trening Meta-poznawczy 7 – Przeskok do konkluzji II</a:t>
            </a:r>
            <a:endParaRPr lang="de-DE" dirty="0">
              <a:latin typeface="+mn-lt"/>
              <a:cs typeface="+mn-cs"/>
            </a:endParaRPr>
          </a:p>
        </p:txBody>
      </p:sp>
      <p:sp>
        <p:nvSpPr>
          <p:cNvPr id="4" name="Slide Number Placeholder 3"/>
          <p:cNvSpPr>
            <a:spLocks noGrp="1"/>
          </p:cNvSpPr>
          <p:nvPr>
            <p:ph type="sldNum" sz="quarter" idx="12"/>
          </p:nvPr>
        </p:nvSpPr>
        <p:spPr/>
        <p:txBody>
          <a:bodyPr/>
          <a:lstStyle/>
          <a:p>
            <a:pPr>
              <a:defRPr/>
            </a:pPr>
            <a:fld id="{D13D63F3-8EF4-40FC-A8CB-53989E7B5BCA}" type="slidenum">
              <a:rPr lang="de-DE" altLang="de-DE" smtClean="0">
                <a:latin typeface="+mn-lt"/>
                <a:cs typeface="+mn-cs"/>
              </a:rPr>
              <a:pPr>
                <a:defRPr/>
              </a:pPr>
              <a:t>29</a:t>
            </a:fld>
            <a:endParaRPr lang="de-DE" altLang="de-DE">
              <a:latin typeface="+mn-lt"/>
              <a:cs typeface="+mn-cs"/>
            </a:endParaRPr>
          </a:p>
        </p:txBody>
      </p:sp>
      <p:pic>
        <p:nvPicPr>
          <p:cNvPr id="7" name="Picture 4" descr="rousseau_krieg_4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24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1"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Otrucie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Czemu za niego wyszłam</a:t>
            </a:r>
            <a:r>
              <a:rPr lang="de-DE" altLang="de-DE" sz="2400" b="0" dirty="0">
                <a:solidFill>
                  <a:srgbClr val="333333"/>
                </a:solidFill>
                <a:latin typeface="+mn-lt"/>
                <a:cs typeface="+mn-cs"/>
              </a:rPr>
              <a:t>?</a:t>
            </a: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Samobójstwo</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Zdesperowana matka</a:t>
            </a:r>
            <a:endParaRPr lang="de-DE"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pl-PL">
                <a:latin typeface="+mn-lt"/>
                <a:cs typeface="+mn-cs"/>
              </a:rPr>
              <a:t>Trening Meta-poznawczy 7 – Przeskok do konkluzji II</a:t>
            </a:r>
            <a:endParaRPr lang="de-DE" dirty="0">
              <a:latin typeface="+mn-lt"/>
              <a:cs typeface="+mn-cs"/>
            </a:endParaRPr>
          </a:p>
        </p:txBody>
      </p:sp>
      <p:sp>
        <p:nvSpPr>
          <p:cNvPr id="4" name="Slide Number Placeholder 3"/>
          <p:cNvSpPr>
            <a:spLocks noGrp="1"/>
          </p:cNvSpPr>
          <p:nvPr>
            <p:ph type="sldNum" sz="quarter" idx="12"/>
          </p:nvPr>
        </p:nvSpPr>
        <p:spPr/>
        <p:txBody>
          <a:bodyPr/>
          <a:lstStyle/>
          <a:p>
            <a:pPr>
              <a:defRPr/>
            </a:pPr>
            <a:fld id="{D13D63F3-8EF4-40FC-A8CB-53989E7B5BCA}" type="slidenum">
              <a:rPr lang="de-DE" altLang="de-DE" smtClean="0">
                <a:latin typeface="+mn-lt"/>
                <a:cs typeface="+mn-cs"/>
              </a:rPr>
              <a:pPr>
                <a:defRPr/>
              </a:pPr>
              <a:t>30</a:t>
            </a:fld>
            <a:endParaRPr lang="de-DE" altLang="de-DE">
              <a:latin typeface="+mn-lt"/>
              <a:cs typeface="+mn-cs"/>
            </a:endParaRPr>
          </a:p>
        </p:txBody>
      </p:sp>
      <p:pic>
        <p:nvPicPr>
          <p:cNvPr id="7" name="Picture 5" descr="car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791" y="1664208"/>
            <a:ext cx="521865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bwMode="gray">
          <a:xfrm>
            <a:off x="866750" y="5622384"/>
            <a:ext cx="4824536" cy="182880"/>
          </a:xfrm>
          <a:prstGeom prst="rect">
            <a:avLst/>
          </a:prstGeom>
          <a:solidFill>
            <a:srgbClr val="FDEFE4"/>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9"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Otrucie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pl-PL" altLang="de-DE" sz="2400" b="0" dirty="0">
                <a:solidFill>
                  <a:srgbClr val="004992"/>
                </a:solidFill>
                <a:latin typeface="+mn-lt"/>
                <a:cs typeface="+mn-cs"/>
              </a:rPr>
              <a:t>Czemu za niego wyszłam</a:t>
            </a:r>
            <a:r>
              <a:rPr lang="de-DE" altLang="de-DE" sz="2400" b="0" dirty="0">
                <a:solidFill>
                  <a:srgbClr val="004992"/>
                </a:solidFill>
                <a:latin typeface="+mn-lt"/>
                <a:cs typeface="+mn-cs"/>
              </a:rPr>
              <a:t>?</a:t>
            </a:r>
            <a:br>
              <a:rPr lang="de-DE" altLang="de-DE" sz="2400" b="0" dirty="0">
                <a:solidFill>
                  <a:srgbClr val="004992"/>
                </a:solidFill>
                <a:latin typeface="+mn-lt"/>
                <a:cs typeface="+mn-cs"/>
              </a:rPr>
            </a:br>
            <a:r>
              <a:rPr lang="de-DE" altLang="de-DE" sz="1800" b="0" dirty="0">
                <a:solidFill>
                  <a:srgbClr val="004992"/>
                </a:solidFill>
                <a:latin typeface="+mn-lt"/>
                <a:cs typeface="+mn-cs"/>
              </a:rPr>
              <a:t>(Murray, ca. 1940)</a:t>
            </a: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Samobójstwo</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Zdesperowana matka</a:t>
            </a:r>
            <a:endParaRPr lang="de-DE"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pl-PL">
                <a:latin typeface="+mn-lt"/>
                <a:cs typeface="+mn-cs"/>
              </a:rPr>
              <a:t>Trening Meta-poznawczy 7 – Przeskok do konkluzji II</a:t>
            </a:r>
            <a:endParaRPr lang="de-DE" dirty="0">
              <a:latin typeface="+mn-lt"/>
              <a:cs typeface="+mn-cs"/>
            </a:endParaRPr>
          </a:p>
        </p:txBody>
      </p:sp>
      <p:sp>
        <p:nvSpPr>
          <p:cNvPr id="4" name="Slide Number Placeholder 3"/>
          <p:cNvSpPr>
            <a:spLocks noGrp="1"/>
          </p:cNvSpPr>
          <p:nvPr>
            <p:ph type="sldNum" sz="quarter" idx="12"/>
          </p:nvPr>
        </p:nvSpPr>
        <p:spPr/>
        <p:txBody>
          <a:bodyPr/>
          <a:lstStyle/>
          <a:p>
            <a:pPr>
              <a:defRPr/>
            </a:pPr>
            <a:fld id="{D13D63F3-8EF4-40FC-A8CB-53989E7B5BCA}" type="slidenum">
              <a:rPr lang="de-DE" altLang="de-DE" smtClean="0">
                <a:latin typeface="+mn-lt"/>
                <a:cs typeface="+mn-cs"/>
              </a:rPr>
              <a:pPr>
                <a:defRPr/>
              </a:pPr>
              <a:t>31</a:t>
            </a:fld>
            <a:endParaRPr lang="de-DE" altLang="de-DE">
              <a:latin typeface="+mn-lt"/>
              <a:cs typeface="+mn-cs"/>
            </a:endParaRPr>
          </a:p>
        </p:txBody>
      </p:sp>
      <p:pic>
        <p:nvPicPr>
          <p:cNvPr id="7" name="Picture 5" descr="car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791" y="1664208"/>
            <a:ext cx="521865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bwMode="gray">
          <a:xfrm>
            <a:off x="866750" y="5622384"/>
            <a:ext cx="4824536" cy="182880"/>
          </a:xfrm>
          <a:prstGeom prst="rect">
            <a:avLst/>
          </a:prstGeom>
          <a:solidFill>
            <a:srgbClr val="FDEFE4"/>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ext Box 102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Zamieszki</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Dzień targowy</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Kraina dostatku</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Dziecięce zabawy</a:t>
            </a:r>
            <a:endParaRPr lang="en-US"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pl-PL">
                <a:latin typeface="+mn-lt"/>
                <a:cs typeface="+mn-cs"/>
              </a:rPr>
              <a:t>Trening Meta-poznawczy 7 – Przeskok do konkluzji II</a:t>
            </a:r>
            <a:endParaRPr lang="de-DE" dirty="0">
              <a:latin typeface="+mn-lt"/>
              <a:cs typeface="+mn-cs"/>
            </a:endParaRPr>
          </a:p>
        </p:txBody>
      </p:sp>
      <p:sp>
        <p:nvSpPr>
          <p:cNvPr id="4" name="Slide Number Placeholder 3"/>
          <p:cNvSpPr>
            <a:spLocks noGrp="1"/>
          </p:cNvSpPr>
          <p:nvPr>
            <p:ph type="sldNum" sz="quarter" idx="12"/>
          </p:nvPr>
        </p:nvSpPr>
        <p:spPr/>
        <p:txBody>
          <a:bodyPr/>
          <a:lstStyle/>
          <a:p>
            <a:pPr>
              <a:defRPr/>
            </a:pPr>
            <a:fld id="{D13D63F3-8EF4-40FC-A8CB-53989E7B5BCA}" type="slidenum">
              <a:rPr lang="de-DE" altLang="de-DE" smtClean="0">
                <a:latin typeface="+mn-lt"/>
                <a:cs typeface="+mn-cs"/>
              </a:rPr>
              <a:pPr>
                <a:defRPr/>
              </a:pPr>
              <a:t>32</a:t>
            </a:fld>
            <a:endParaRPr lang="de-DE" altLang="de-DE">
              <a:latin typeface="+mn-lt"/>
              <a:cs typeface="+mn-cs"/>
            </a:endParaRPr>
          </a:p>
        </p:txBody>
      </p:sp>
      <p:pic>
        <p:nvPicPr>
          <p:cNvPr id="7" name="Picture 4" descr="Pieter Bruegel 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97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ext Box 102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Zamieszki</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Dzień targowy</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Kraina dostatku</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pl-PL" altLang="de-DE" sz="2400" b="0" dirty="0">
                <a:solidFill>
                  <a:srgbClr val="004992"/>
                </a:solidFill>
                <a:latin typeface="+mn-lt"/>
                <a:cs typeface="+mn-cs"/>
              </a:rPr>
              <a:t>Dziecięce zabawy</a:t>
            </a:r>
            <a:br>
              <a:rPr lang="pl-PL" altLang="de-DE" sz="2400" b="0" dirty="0">
                <a:solidFill>
                  <a:srgbClr val="004992"/>
                </a:solidFill>
                <a:latin typeface="+mn-lt"/>
                <a:cs typeface="+mn-cs"/>
              </a:rPr>
            </a:br>
            <a:r>
              <a:rPr lang="en-US" altLang="de-DE" sz="1800" b="0" dirty="0">
                <a:solidFill>
                  <a:srgbClr val="004992"/>
                </a:solidFill>
                <a:latin typeface="+mn-lt"/>
                <a:cs typeface="+mn-cs"/>
              </a:rPr>
              <a:t>(Pieter d. Ä. Bruegel, 1560)</a:t>
            </a:r>
          </a:p>
        </p:txBody>
      </p:sp>
      <p:sp>
        <p:nvSpPr>
          <p:cNvPr id="3" name="Footer Placeholder 2"/>
          <p:cNvSpPr>
            <a:spLocks noGrp="1"/>
          </p:cNvSpPr>
          <p:nvPr>
            <p:ph type="ftr" sz="quarter" idx="11"/>
          </p:nvPr>
        </p:nvSpPr>
        <p:spPr/>
        <p:txBody>
          <a:bodyPr/>
          <a:lstStyle/>
          <a:p>
            <a:r>
              <a:rPr lang="pl-PL">
                <a:latin typeface="+mn-lt"/>
                <a:cs typeface="+mn-cs"/>
              </a:rPr>
              <a:t>Trening Meta-poznawczy 7 – Przeskok do konkluzji II</a:t>
            </a:r>
            <a:endParaRPr lang="de-DE" dirty="0">
              <a:latin typeface="+mn-lt"/>
              <a:cs typeface="+mn-cs"/>
            </a:endParaRPr>
          </a:p>
        </p:txBody>
      </p:sp>
      <p:sp>
        <p:nvSpPr>
          <p:cNvPr id="4" name="Slide Number Placeholder 3"/>
          <p:cNvSpPr>
            <a:spLocks noGrp="1"/>
          </p:cNvSpPr>
          <p:nvPr>
            <p:ph type="sldNum" sz="quarter" idx="12"/>
          </p:nvPr>
        </p:nvSpPr>
        <p:spPr/>
        <p:txBody>
          <a:bodyPr/>
          <a:lstStyle/>
          <a:p>
            <a:pPr>
              <a:defRPr/>
            </a:pPr>
            <a:fld id="{D13D63F3-8EF4-40FC-A8CB-53989E7B5BCA}" type="slidenum">
              <a:rPr lang="de-DE" altLang="de-DE" smtClean="0">
                <a:latin typeface="+mn-lt"/>
                <a:cs typeface="+mn-cs"/>
              </a:rPr>
              <a:pPr>
                <a:defRPr/>
              </a:pPr>
              <a:t>33</a:t>
            </a:fld>
            <a:endParaRPr lang="de-DE" altLang="de-DE">
              <a:latin typeface="+mn-lt"/>
              <a:cs typeface="+mn-cs"/>
            </a:endParaRPr>
          </a:p>
        </p:txBody>
      </p:sp>
      <p:pic>
        <p:nvPicPr>
          <p:cNvPr id="7" name="Picture 4" descr="Pieter Bruegel 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97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opcjonalnie</a:t>
            </a:r>
            <a:r>
              <a:rPr lang="en-US" altLang="ko-KR" sz="3600" spc="-5" dirty="0">
                <a:latin typeface="+mn-lt"/>
                <a:ea typeface="+mn-ea"/>
                <a:cs typeface="+mn-cs"/>
              </a:rPr>
              <a:t>: Film </a:t>
            </a:r>
            <a:r>
              <a:rPr lang="en-US" altLang="ko-KR" sz="3600" spc="-5" dirty="0" err="1">
                <a:latin typeface="+mn-lt"/>
                <a:ea typeface="+mn-ea"/>
                <a:cs typeface="+mn-cs"/>
              </a:rPr>
              <a:t>Wideo</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pl-PL" altLang="ko-KR" sz="2400" dirty="0">
                <a:solidFill>
                  <a:srgbClr val="004992"/>
                </a:solidFill>
              </a:rPr>
              <a:t>Opcjonalnie: Filmy wideo, które prezentują dzisiejszy temat są dostępne na stronie internetowej</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pl-PL" altLang="ko-KR" sz="2400" dirty="0">
                <a:solidFill>
                  <a:srgbClr val="333333"/>
                </a:solidFill>
              </a:rPr>
              <a:t>Po obejrzeniu filmu, możesz przedyskutować, w jaki sposób jest on powiązany z dzisiejszym tematem</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r>
              <a:rPr lang="pl-PL">
                <a:latin typeface="+mn-lt"/>
                <a:cs typeface="+mn-cs"/>
              </a:rPr>
              <a:t>Trening Meta-poznawczy 7 – Przeskok do konkluzji II</a:t>
            </a:r>
            <a:endParaRPr lang="de-DE" dirty="0">
              <a:latin typeface="+mn-lt"/>
              <a:cs typeface="+mn-cs"/>
            </a:endParaRPr>
          </a:p>
        </p:txBody>
      </p:sp>
      <p:sp>
        <p:nvSpPr>
          <p:cNvPr id="4" name="Slide Number Placeholder 3"/>
          <p:cNvSpPr>
            <a:spLocks noGrp="1"/>
          </p:cNvSpPr>
          <p:nvPr>
            <p:ph type="sldNum" sz="quarter" idx="12"/>
          </p:nvPr>
        </p:nvSpPr>
        <p:spPr/>
        <p:txBody>
          <a:bodyPr/>
          <a:lstStyle/>
          <a:p>
            <a:pPr>
              <a:defRPr/>
            </a:pPr>
            <a:fld id="{551FD706-F5E7-47FF-B194-6D684891744D}" type="slidenum">
              <a:rPr lang="de-DE" altLang="de-DE" smtClean="0">
                <a:latin typeface="+mn-lt"/>
                <a:cs typeface="+mn-cs"/>
              </a:rPr>
              <a:pPr>
                <a:defRPr/>
              </a:pPr>
              <a:t>34</a:t>
            </a:fld>
            <a:endParaRPr lang="de-DE" altLang="de-DE">
              <a:latin typeface="+mn-lt"/>
              <a:cs typeface="+mn-cs"/>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spc="-5" dirty="0">
                <a:solidFill>
                  <a:srgbClr val="333333"/>
                </a:solidFill>
                <a:latin typeface="+mn-lt"/>
                <a:cs typeface="+mn-cs"/>
              </a:rPr>
              <a:t>[</a:t>
            </a:r>
            <a:r>
              <a:rPr lang="en-US" altLang="ko-KR" b="0" i="1" spc="-5" dirty="0" err="1">
                <a:solidFill>
                  <a:srgbClr val="333333"/>
                </a:solidFill>
                <a:latin typeface="+mn-lt"/>
                <a:cs typeface="+mn-cs"/>
              </a:rPr>
              <a:t>dla</a:t>
            </a:r>
            <a:r>
              <a:rPr lang="en-US" altLang="ko-KR" b="0" i="1" spc="-5" dirty="0">
                <a:solidFill>
                  <a:srgbClr val="333333"/>
                </a:solidFill>
                <a:latin typeface="+mn-lt"/>
                <a:cs typeface="+mn-cs"/>
              </a:rPr>
              <a:t> </a:t>
            </a:r>
            <a:r>
              <a:rPr lang="en-US" altLang="ko-KR" b="0" i="1" spc="-5" dirty="0" err="1">
                <a:solidFill>
                  <a:srgbClr val="333333"/>
                </a:solidFill>
                <a:latin typeface="+mn-lt"/>
                <a:cs typeface="+mn-cs"/>
              </a:rPr>
              <a:t>prowadzących</a:t>
            </a:r>
            <a:r>
              <a:rPr lang="en-US" altLang="ko-KR" b="0" i="1" spc="-5" dirty="0">
                <a:solidFill>
                  <a:srgbClr val="333333"/>
                </a:solidFill>
                <a:latin typeface="+mn-lt"/>
                <a:cs typeface="+mn-cs"/>
              </a:rPr>
              <a:t>:</a:t>
            </a:r>
            <a:endParaRPr b="0" dirty="0">
              <a:solidFill>
                <a:srgbClr val="333333"/>
              </a:solidFill>
              <a:latin typeface="+mn-lt"/>
              <a:cs typeface="+mn-cs"/>
            </a:endParaRPr>
          </a:p>
          <a:p>
            <a:pPr marL="12700" marR="5080" defTabSz="914400" eaLnBrk="0" fontAlgn="base" hangingPunct="0">
              <a:spcBef>
                <a:spcPts val="800"/>
              </a:spcBef>
              <a:spcAft>
                <a:spcPct val="0"/>
              </a:spcAft>
            </a:pPr>
            <a:r>
              <a:rPr lang="pl-PL" altLang="ko-KR" b="0" dirty="0">
                <a:solidFill>
                  <a:srgbClr val="333333"/>
                </a:solidFill>
                <a:latin typeface="+mn-lt"/>
                <a:cs typeface="+mn-cs"/>
              </a:rPr>
              <a:t>Niektóre filmy zawierają sformułowania językowe, które mogą nie być odpowiednie dla określonej grupy odbiorców lub mogą być nieodpowiednie kulturowo. Proszę uważnie obejżeć filmy przed prezentacją ich uczestnikom</a:t>
            </a:r>
            <a:r>
              <a:rPr lang="de-DE" b="0" dirty="0">
                <a:solidFill>
                  <a:srgbClr val="333333"/>
                </a:solidFill>
                <a:latin typeface="+mn-lt"/>
                <a:cs typeface="+mn-cs"/>
              </a:rPr>
              <a:t>]</a:t>
            </a:r>
          </a:p>
        </p:txBody>
      </p:sp>
      <p:grpSp>
        <p:nvGrpSpPr>
          <p:cNvPr id="7" name="Group 6"/>
          <p:cNvGrpSpPr/>
          <p:nvPr/>
        </p:nvGrpSpPr>
        <p:grpSpPr>
          <a:xfrm>
            <a:off x="9875318" y="4383231"/>
            <a:ext cx="1838137" cy="1828164"/>
            <a:chOff x="9875318" y="4383231"/>
            <a:chExt cx="1838137" cy="1828164"/>
          </a:xfrm>
        </p:grpSpPr>
        <p:sp>
          <p:nvSpPr>
            <p:cNvPr id="8"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9"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0"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1"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3"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4"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5"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6"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4397041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ext Box 1026"/>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Zakazane gry</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Oszust z diamentowym asem</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Trucizna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Hrabina przegrywa w karty dom i zagrodę</a:t>
            </a:r>
            <a:endParaRPr lang="en-US"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pl-PL">
                <a:latin typeface="+mn-lt"/>
                <a:cs typeface="+mn-cs"/>
              </a:rPr>
              <a:t>Trening Meta-poznawczy 7 – Przeskok do konkluzji II</a:t>
            </a:r>
            <a:endParaRPr lang="de-DE" dirty="0">
              <a:latin typeface="+mn-lt"/>
              <a:cs typeface="+mn-cs"/>
            </a:endParaRPr>
          </a:p>
        </p:txBody>
      </p:sp>
      <p:sp>
        <p:nvSpPr>
          <p:cNvPr id="4" name="Slide Number Placeholder 3"/>
          <p:cNvSpPr>
            <a:spLocks noGrp="1"/>
          </p:cNvSpPr>
          <p:nvPr>
            <p:ph type="sldNum" sz="quarter" idx="12"/>
          </p:nvPr>
        </p:nvSpPr>
        <p:spPr/>
        <p:txBody>
          <a:bodyPr/>
          <a:lstStyle/>
          <a:p>
            <a:pPr>
              <a:defRPr/>
            </a:pPr>
            <a:fld id="{D13D63F3-8EF4-40FC-A8CB-53989E7B5BCA}" type="slidenum">
              <a:rPr lang="de-DE" altLang="de-DE" smtClean="0">
                <a:latin typeface="+mn-lt"/>
                <a:cs typeface="+mn-cs"/>
              </a:rPr>
              <a:pPr>
                <a:defRPr/>
              </a:pPr>
              <a:t>35</a:t>
            </a:fld>
            <a:endParaRPr lang="de-DE" altLang="de-DE">
              <a:latin typeface="+mn-lt"/>
              <a:cs typeface="+mn-cs"/>
            </a:endParaRPr>
          </a:p>
        </p:txBody>
      </p:sp>
      <p:pic>
        <p:nvPicPr>
          <p:cNvPr id="7" name="Picture 4" descr="de la Tour_derFalschspieler_mit_dem_caro_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7"/>
            <a:ext cx="5486400" cy="398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Text Box 102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Zakazane gry</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pl-PL" altLang="de-DE" sz="2400" b="0" dirty="0">
                <a:solidFill>
                  <a:srgbClr val="004992"/>
                </a:solidFill>
                <a:latin typeface="+mn-lt"/>
                <a:cs typeface="+mn-cs"/>
              </a:rPr>
              <a:t>Oszust z diamentowym asem</a:t>
            </a:r>
            <a:br>
              <a:rPr lang="pl-PL" altLang="de-DE" sz="2400" b="0" dirty="0">
                <a:solidFill>
                  <a:srgbClr val="004992"/>
                </a:solidFill>
                <a:latin typeface="+mn-lt"/>
                <a:cs typeface="+mn-cs"/>
              </a:rPr>
            </a:br>
            <a:r>
              <a:rPr lang="de-DE" altLang="de-DE" sz="1800" b="0" dirty="0">
                <a:solidFill>
                  <a:srgbClr val="004992"/>
                </a:solidFill>
                <a:latin typeface="+mn-lt"/>
                <a:cs typeface="+mn-cs"/>
              </a:rPr>
              <a:t>(Georges de la Tour, 1630)</a:t>
            </a: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Trucizna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Hrabina przegrywa w karty dom i zagrodę</a:t>
            </a:r>
            <a:endParaRPr lang="en-US"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pl-PL">
                <a:latin typeface="+mn-lt"/>
                <a:cs typeface="+mn-cs"/>
              </a:rPr>
              <a:t>Trening Meta-poznawczy 7 – Przeskok do konkluzji II</a:t>
            </a:r>
            <a:endParaRPr lang="de-DE" dirty="0">
              <a:latin typeface="+mn-lt"/>
              <a:cs typeface="+mn-cs"/>
            </a:endParaRPr>
          </a:p>
        </p:txBody>
      </p:sp>
      <p:sp>
        <p:nvSpPr>
          <p:cNvPr id="4" name="Slide Number Placeholder 3"/>
          <p:cNvSpPr>
            <a:spLocks noGrp="1"/>
          </p:cNvSpPr>
          <p:nvPr>
            <p:ph type="sldNum" sz="quarter" idx="12"/>
          </p:nvPr>
        </p:nvSpPr>
        <p:spPr/>
        <p:txBody>
          <a:bodyPr/>
          <a:lstStyle/>
          <a:p>
            <a:pPr>
              <a:defRPr/>
            </a:pPr>
            <a:fld id="{D13D63F3-8EF4-40FC-A8CB-53989E7B5BCA}" type="slidenum">
              <a:rPr lang="de-DE" altLang="de-DE" smtClean="0">
                <a:latin typeface="+mn-lt"/>
                <a:cs typeface="+mn-cs"/>
              </a:rPr>
              <a:pPr>
                <a:defRPr/>
              </a:pPr>
              <a:t>36</a:t>
            </a:fld>
            <a:endParaRPr lang="de-DE" altLang="de-DE">
              <a:latin typeface="+mn-lt"/>
              <a:cs typeface="+mn-cs"/>
            </a:endParaRPr>
          </a:p>
        </p:txBody>
      </p:sp>
      <p:pic>
        <p:nvPicPr>
          <p:cNvPr id="7" name="Picture 4" descr="de la Tour_derFalschspieler_mit_dem_caro_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7"/>
            <a:ext cx="5486400" cy="398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4" name="Text Box 5"/>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Niszczenie cmentarza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Dwóch mężczyzn kontemplujących księżyc</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Pogromcy wampirów</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Zaćmienie słońca</a:t>
            </a:r>
            <a:endParaRPr lang="de-DE"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pl-PL">
                <a:latin typeface="+mn-lt"/>
                <a:cs typeface="+mn-cs"/>
              </a:rPr>
              <a:t>Trening Meta-poznawczy 7 – Przeskok do konkluzji II</a:t>
            </a:r>
            <a:endParaRPr lang="de-DE" dirty="0">
              <a:latin typeface="+mn-lt"/>
              <a:cs typeface="+mn-cs"/>
            </a:endParaRPr>
          </a:p>
        </p:txBody>
      </p:sp>
      <p:sp>
        <p:nvSpPr>
          <p:cNvPr id="4" name="Slide Number Placeholder 3"/>
          <p:cNvSpPr>
            <a:spLocks noGrp="1"/>
          </p:cNvSpPr>
          <p:nvPr>
            <p:ph type="sldNum" sz="quarter" idx="12"/>
          </p:nvPr>
        </p:nvSpPr>
        <p:spPr/>
        <p:txBody>
          <a:bodyPr/>
          <a:lstStyle/>
          <a:p>
            <a:pPr>
              <a:defRPr/>
            </a:pPr>
            <a:fld id="{D13D63F3-8EF4-40FC-A8CB-53989E7B5BCA}" type="slidenum">
              <a:rPr lang="de-DE" altLang="de-DE" smtClean="0">
                <a:latin typeface="+mn-lt"/>
                <a:cs typeface="+mn-cs"/>
              </a:rPr>
              <a:pPr>
                <a:defRPr/>
              </a:pPr>
              <a:t>37</a:t>
            </a:fld>
            <a:endParaRPr lang="de-DE" altLang="de-DE">
              <a:latin typeface="+mn-lt"/>
              <a:cs typeface="+mn-cs"/>
            </a:endParaRPr>
          </a:p>
        </p:txBody>
      </p:sp>
      <p:pic>
        <p:nvPicPr>
          <p:cNvPr id="7" name="Picture 4" descr="friedrich-caspar-david-zwei-maenner-in-betrachtung-91010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131" y="1664208"/>
            <a:ext cx="539197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2" name="Text Box 5"/>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Niszczenie cmentarza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pl-PL" altLang="de-DE" sz="2400" b="0" dirty="0">
                <a:solidFill>
                  <a:srgbClr val="004992"/>
                </a:solidFill>
                <a:latin typeface="+mn-lt"/>
                <a:cs typeface="+mn-cs"/>
              </a:rPr>
              <a:t>Dwóch mężczyzn kontemplujących księżyc</a:t>
            </a:r>
            <a:br>
              <a:rPr lang="de-DE" altLang="de-DE" sz="2400" b="0" dirty="0">
                <a:solidFill>
                  <a:srgbClr val="004992"/>
                </a:solidFill>
                <a:latin typeface="+mn-lt"/>
                <a:cs typeface="+mn-cs"/>
              </a:rPr>
            </a:br>
            <a:r>
              <a:rPr lang="de-DE" altLang="de-DE" sz="1800" b="0" dirty="0">
                <a:solidFill>
                  <a:srgbClr val="004992"/>
                </a:solidFill>
                <a:latin typeface="+mn-lt"/>
                <a:cs typeface="+mn-cs"/>
              </a:rPr>
              <a:t>(Caspar David Friedrich, 1819)</a:t>
            </a: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Pogromcy wampirów</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Zaćmienie słońca</a:t>
            </a:r>
            <a:endParaRPr lang="de-DE"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pl-PL">
                <a:latin typeface="+mn-lt"/>
                <a:cs typeface="+mn-cs"/>
              </a:rPr>
              <a:t>Trening Meta-poznawczy 7 – Przeskok do konkluzji II</a:t>
            </a:r>
            <a:endParaRPr lang="de-DE" dirty="0">
              <a:latin typeface="+mn-lt"/>
              <a:cs typeface="+mn-cs"/>
            </a:endParaRPr>
          </a:p>
        </p:txBody>
      </p:sp>
      <p:sp>
        <p:nvSpPr>
          <p:cNvPr id="4" name="Slide Number Placeholder 3"/>
          <p:cNvSpPr>
            <a:spLocks noGrp="1"/>
          </p:cNvSpPr>
          <p:nvPr>
            <p:ph type="sldNum" sz="quarter" idx="12"/>
          </p:nvPr>
        </p:nvSpPr>
        <p:spPr/>
        <p:txBody>
          <a:bodyPr/>
          <a:lstStyle/>
          <a:p>
            <a:pPr>
              <a:defRPr/>
            </a:pPr>
            <a:fld id="{D13D63F3-8EF4-40FC-A8CB-53989E7B5BCA}" type="slidenum">
              <a:rPr lang="de-DE" altLang="de-DE" smtClean="0">
                <a:latin typeface="+mn-lt"/>
                <a:cs typeface="+mn-cs"/>
              </a:rPr>
              <a:pPr>
                <a:defRPr/>
              </a:pPr>
              <a:t>38</a:t>
            </a:fld>
            <a:endParaRPr lang="de-DE" altLang="de-DE">
              <a:latin typeface="+mn-lt"/>
              <a:cs typeface="+mn-cs"/>
            </a:endParaRPr>
          </a:p>
        </p:txBody>
      </p:sp>
      <p:pic>
        <p:nvPicPr>
          <p:cNvPr id="7" name="Picture 4" descr="friedrich-caspar-david-zwei-maenner-in-betrachtung-91010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131" y="1664208"/>
            <a:ext cx="539197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9"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Odpoczynek na skraju lasu</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Ucieczka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Wycieńczenie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Zranienie</a:t>
            </a:r>
            <a:endParaRPr lang="en-US"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pl-PL">
                <a:latin typeface="+mn-lt"/>
                <a:cs typeface="+mn-cs"/>
              </a:rPr>
              <a:t>Trening Meta-poznawczy 7 – Przeskok do konkluzji II</a:t>
            </a:r>
            <a:endParaRPr lang="de-DE" dirty="0">
              <a:latin typeface="+mn-lt"/>
              <a:cs typeface="+mn-cs"/>
            </a:endParaRPr>
          </a:p>
        </p:txBody>
      </p:sp>
      <p:sp>
        <p:nvSpPr>
          <p:cNvPr id="4" name="Slide Number Placeholder 3"/>
          <p:cNvSpPr>
            <a:spLocks noGrp="1"/>
          </p:cNvSpPr>
          <p:nvPr>
            <p:ph type="sldNum" sz="quarter" idx="12"/>
          </p:nvPr>
        </p:nvSpPr>
        <p:spPr/>
        <p:txBody>
          <a:bodyPr/>
          <a:lstStyle/>
          <a:p>
            <a:pPr>
              <a:defRPr/>
            </a:pPr>
            <a:fld id="{D13D63F3-8EF4-40FC-A8CB-53989E7B5BCA}" type="slidenum">
              <a:rPr lang="de-DE" altLang="de-DE" smtClean="0">
                <a:latin typeface="+mn-lt"/>
                <a:cs typeface="+mn-cs"/>
              </a:rPr>
              <a:pPr>
                <a:defRPr/>
              </a:pPr>
              <a:t>39</a:t>
            </a:fld>
            <a:endParaRPr lang="de-DE" altLang="de-DE">
              <a:latin typeface="+mn-lt"/>
              <a:cs typeface="+mn-cs"/>
            </a:endParaRPr>
          </a:p>
        </p:txBody>
      </p:sp>
      <p:pic>
        <p:nvPicPr>
          <p:cNvPr id="7" name="Picture 4" descr="Rast im Wal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282" y="1664208"/>
            <a:ext cx="513167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7"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pl-PL" altLang="de-DE" sz="2400" b="0" dirty="0">
                <a:solidFill>
                  <a:srgbClr val="004992"/>
                </a:solidFill>
                <a:latin typeface="+mn-lt"/>
                <a:cs typeface="+mn-cs"/>
              </a:rPr>
              <a:t>Odpoczynek na skraju lasu</a:t>
            </a:r>
            <a:br>
              <a:rPr lang="de-DE" altLang="de-DE" sz="2400" b="0" dirty="0">
                <a:solidFill>
                  <a:srgbClr val="004992"/>
                </a:solidFill>
                <a:latin typeface="+mn-lt"/>
                <a:cs typeface="+mn-cs"/>
              </a:rPr>
            </a:br>
            <a:r>
              <a:rPr lang="de-DE" altLang="de-DE" sz="1800" b="0" dirty="0">
                <a:solidFill>
                  <a:srgbClr val="004992"/>
                </a:solidFill>
                <a:latin typeface="+mn-lt"/>
                <a:cs typeface="+mn-cs"/>
              </a:rPr>
              <a:t>(F.G. Waldmüller, 1793-1865)</a:t>
            </a: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Ucieczka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Wycieńczenie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Zranienie</a:t>
            </a:r>
            <a:endParaRPr lang="en-US"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pl-PL">
                <a:latin typeface="+mn-lt"/>
                <a:cs typeface="+mn-cs"/>
              </a:rPr>
              <a:t>Trening Meta-poznawczy 7 – Przeskok do konkluzji II</a:t>
            </a:r>
            <a:endParaRPr lang="de-DE" dirty="0">
              <a:latin typeface="+mn-lt"/>
              <a:cs typeface="+mn-cs"/>
            </a:endParaRPr>
          </a:p>
        </p:txBody>
      </p:sp>
      <p:sp>
        <p:nvSpPr>
          <p:cNvPr id="4" name="Slide Number Placeholder 3"/>
          <p:cNvSpPr>
            <a:spLocks noGrp="1"/>
          </p:cNvSpPr>
          <p:nvPr>
            <p:ph type="sldNum" sz="quarter" idx="12"/>
          </p:nvPr>
        </p:nvSpPr>
        <p:spPr/>
        <p:txBody>
          <a:bodyPr/>
          <a:lstStyle/>
          <a:p>
            <a:pPr>
              <a:defRPr/>
            </a:pPr>
            <a:fld id="{D13D63F3-8EF4-40FC-A8CB-53989E7B5BCA}" type="slidenum">
              <a:rPr lang="de-DE" altLang="de-DE" smtClean="0">
                <a:latin typeface="+mn-lt"/>
                <a:cs typeface="+mn-cs"/>
              </a:rPr>
              <a:pPr>
                <a:defRPr/>
              </a:pPr>
              <a:t>40</a:t>
            </a:fld>
            <a:endParaRPr lang="de-DE" altLang="de-DE">
              <a:latin typeface="+mn-lt"/>
              <a:cs typeface="+mn-cs"/>
            </a:endParaRPr>
          </a:p>
        </p:txBody>
      </p:sp>
      <p:pic>
        <p:nvPicPr>
          <p:cNvPr id="7" name="Picture 4" descr="Rast im Wal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282" y="1664208"/>
            <a:ext cx="513167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6" name="Text Box 1027"/>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Ostatni posiłek</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Karmienie królików</a:t>
            </a: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Towarzysze zabaw</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Niedziela Wielkanocna</a:t>
            </a:r>
            <a:endParaRPr lang="en-US"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pl-PL">
                <a:latin typeface="+mn-lt"/>
                <a:cs typeface="+mn-cs"/>
              </a:rPr>
              <a:t>Trening Meta-poznawczy 7 – Przeskok do konkluzji II</a:t>
            </a:r>
            <a:endParaRPr lang="de-DE" dirty="0">
              <a:latin typeface="+mn-lt"/>
              <a:cs typeface="+mn-cs"/>
            </a:endParaRPr>
          </a:p>
        </p:txBody>
      </p:sp>
      <p:sp>
        <p:nvSpPr>
          <p:cNvPr id="4" name="Slide Number Placeholder 3"/>
          <p:cNvSpPr>
            <a:spLocks noGrp="1"/>
          </p:cNvSpPr>
          <p:nvPr>
            <p:ph type="sldNum" sz="quarter" idx="12"/>
          </p:nvPr>
        </p:nvSpPr>
        <p:spPr/>
        <p:txBody>
          <a:bodyPr/>
          <a:lstStyle/>
          <a:p>
            <a:pPr>
              <a:defRPr/>
            </a:pPr>
            <a:fld id="{D13D63F3-8EF4-40FC-A8CB-53989E7B5BCA}" type="slidenum">
              <a:rPr lang="de-DE" altLang="de-DE" smtClean="0">
                <a:latin typeface="+mn-lt"/>
                <a:cs typeface="+mn-cs"/>
              </a:rPr>
              <a:pPr>
                <a:defRPr/>
              </a:pPr>
              <a:t>41</a:t>
            </a:fld>
            <a:endParaRPr lang="de-DE" altLang="de-DE">
              <a:latin typeface="+mn-lt"/>
              <a:cs typeface="+mn-cs"/>
            </a:endParaRPr>
          </a:p>
        </p:txBody>
      </p:sp>
      <p:pic>
        <p:nvPicPr>
          <p:cNvPr id="7" name="Picture 4" descr="Kaninchen fütter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885" y="1664207"/>
            <a:ext cx="548247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4" name="Text Box 1027"/>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Ostatni posiłek</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pl-PL" altLang="de-DE" sz="2400" b="0" dirty="0">
                <a:solidFill>
                  <a:srgbClr val="004992"/>
                </a:solidFill>
                <a:latin typeface="+mn-lt"/>
                <a:cs typeface="+mn-cs"/>
              </a:rPr>
              <a:t>Karmienie królików</a:t>
            </a:r>
            <a:br>
              <a:rPr lang="pl-PL" altLang="de-DE" sz="2400" b="0" dirty="0">
                <a:solidFill>
                  <a:srgbClr val="004992"/>
                </a:solidFill>
                <a:latin typeface="+mn-lt"/>
                <a:cs typeface="+mn-cs"/>
              </a:rPr>
            </a:br>
            <a:r>
              <a:rPr lang="de-DE" altLang="de-DE" sz="1800" b="0" dirty="0">
                <a:solidFill>
                  <a:srgbClr val="004992"/>
                </a:solidFill>
                <a:latin typeface="+mn-lt"/>
                <a:cs typeface="+mn-cs"/>
              </a:rPr>
              <a:t>(Felix Schlesinger, 1833-1910)</a:t>
            </a: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Towarzysze zabaw</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Niedziela Wielkanocna</a:t>
            </a:r>
            <a:endParaRPr lang="en-US"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pl-PL">
                <a:latin typeface="+mn-lt"/>
                <a:cs typeface="+mn-cs"/>
              </a:rPr>
              <a:t>Trening Meta-poznawczy 7 – Przeskok do konkluzji II</a:t>
            </a:r>
            <a:endParaRPr lang="de-DE" dirty="0">
              <a:latin typeface="+mn-lt"/>
              <a:cs typeface="+mn-cs"/>
            </a:endParaRPr>
          </a:p>
        </p:txBody>
      </p:sp>
      <p:sp>
        <p:nvSpPr>
          <p:cNvPr id="4" name="Slide Number Placeholder 3"/>
          <p:cNvSpPr>
            <a:spLocks noGrp="1"/>
          </p:cNvSpPr>
          <p:nvPr>
            <p:ph type="sldNum" sz="quarter" idx="12"/>
          </p:nvPr>
        </p:nvSpPr>
        <p:spPr/>
        <p:txBody>
          <a:bodyPr/>
          <a:lstStyle/>
          <a:p>
            <a:pPr>
              <a:defRPr/>
            </a:pPr>
            <a:fld id="{D13D63F3-8EF4-40FC-A8CB-53989E7B5BCA}" type="slidenum">
              <a:rPr lang="de-DE" altLang="de-DE" smtClean="0">
                <a:latin typeface="+mn-lt"/>
                <a:cs typeface="+mn-cs"/>
              </a:rPr>
              <a:pPr>
                <a:defRPr/>
              </a:pPr>
              <a:t>42</a:t>
            </a:fld>
            <a:endParaRPr lang="de-DE" altLang="de-DE">
              <a:latin typeface="+mn-lt"/>
              <a:cs typeface="+mn-cs"/>
            </a:endParaRPr>
          </a:p>
        </p:txBody>
      </p:sp>
      <p:pic>
        <p:nvPicPr>
          <p:cNvPr id="7" name="Picture 4" descr="Kaninchen fütter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885" y="1664207"/>
            <a:ext cx="548247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1"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Oddech śmierci</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Umierające dziecko</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Kołysanka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Matka przy kołysce</a:t>
            </a:r>
            <a:endParaRPr lang="de-DE"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pl-PL">
                <a:latin typeface="+mn-lt"/>
                <a:cs typeface="+mn-cs"/>
              </a:rPr>
              <a:t>Trening Meta-poznawczy 7 – Przeskok do konkluzji II</a:t>
            </a:r>
            <a:endParaRPr lang="de-DE" dirty="0">
              <a:latin typeface="+mn-lt"/>
              <a:cs typeface="+mn-cs"/>
            </a:endParaRPr>
          </a:p>
        </p:txBody>
      </p:sp>
      <p:sp>
        <p:nvSpPr>
          <p:cNvPr id="4" name="Slide Number Placeholder 3"/>
          <p:cNvSpPr>
            <a:spLocks noGrp="1"/>
          </p:cNvSpPr>
          <p:nvPr>
            <p:ph type="sldNum" sz="quarter" idx="12"/>
          </p:nvPr>
        </p:nvSpPr>
        <p:spPr/>
        <p:txBody>
          <a:bodyPr/>
          <a:lstStyle/>
          <a:p>
            <a:pPr>
              <a:defRPr/>
            </a:pPr>
            <a:fld id="{D13D63F3-8EF4-40FC-A8CB-53989E7B5BCA}" type="slidenum">
              <a:rPr lang="de-DE" altLang="de-DE" smtClean="0">
                <a:latin typeface="+mn-lt"/>
                <a:cs typeface="+mn-cs"/>
              </a:rPr>
              <a:pPr>
                <a:defRPr/>
              </a:pPr>
              <a:t>43</a:t>
            </a:fld>
            <a:endParaRPr lang="de-DE" altLang="de-DE">
              <a:latin typeface="+mn-lt"/>
              <a:cs typeface="+mn-cs"/>
            </a:endParaRPr>
          </a:p>
        </p:txBody>
      </p:sp>
      <p:pic>
        <p:nvPicPr>
          <p:cNvPr id="7" name="Picture 4" descr="morisot-berthe-mutter-an-der-wiege-970138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7747" y="1124712"/>
            <a:ext cx="4296747"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9"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Oddech śmierci</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Umierające dziecko</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Kołysanka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pl-PL" altLang="de-DE" sz="2400" b="0" dirty="0">
                <a:solidFill>
                  <a:srgbClr val="004992"/>
                </a:solidFill>
                <a:latin typeface="+mn-lt"/>
                <a:cs typeface="+mn-cs"/>
              </a:rPr>
              <a:t>Matka przy kołysce</a:t>
            </a:r>
            <a:br>
              <a:rPr lang="pl-PL" altLang="de-DE" sz="2400" b="0" dirty="0">
                <a:solidFill>
                  <a:srgbClr val="004992"/>
                </a:solidFill>
                <a:latin typeface="+mn-lt"/>
                <a:cs typeface="+mn-cs"/>
              </a:rPr>
            </a:br>
            <a:r>
              <a:rPr lang="de-DE" altLang="de-DE" sz="1800" b="0" dirty="0">
                <a:solidFill>
                  <a:srgbClr val="004992"/>
                </a:solidFill>
                <a:latin typeface="+mn-lt"/>
                <a:cs typeface="+mn-cs"/>
              </a:rPr>
              <a:t>(Morisot Berthe, 1872)</a:t>
            </a:r>
          </a:p>
        </p:txBody>
      </p:sp>
      <p:sp>
        <p:nvSpPr>
          <p:cNvPr id="3" name="Footer Placeholder 2"/>
          <p:cNvSpPr>
            <a:spLocks noGrp="1"/>
          </p:cNvSpPr>
          <p:nvPr>
            <p:ph type="ftr" sz="quarter" idx="11"/>
          </p:nvPr>
        </p:nvSpPr>
        <p:spPr/>
        <p:txBody>
          <a:bodyPr/>
          <a:lstStyle/>
          <a:p>
            <a:r>
              <a:rPr lang="pl-PL">
                <a:latin typeface="+mn-lt"/>
                <a:cs typeface="+mn-cs"/>
              </a:rPr>
              <a:t>Trening Meta-poznawczy 7 – Przeskok do konkluzji II</a:t>
            </a:r>
            <a:endParaRPr lang="de-DE" dirty="0">
              <a:latin typeface="+mn-lt"/>
              <a:cs typeface="+mn-cs"/>
            </a:endParaRPr>
          </a:p>
        </p:txBody>
      </p:sp>
      <p:sp>
        <p:nvSpPr>
          <p:cNvPr id="4" name="Slide Number Placeholder 3"/>
          <p:cNvSpPr>
            <a:spLocks noGrp="1"/>
          </p:cNvSpPr>
          <p:nvPr>
            <p:ph type="sldNum" sz="quarter" idx="12"/>
          </p:nvPr>
        </p:nvSpPr>
        <p:spPr/>
        <p:txBody>
          <a:bodyPr/>
          <a:lstStyle/>
          <a:p>
            <a:pPr>
              <a:defRPr/>
            </a:pPr>
            <a:fld id="{D13D63F3-8EF4-40FC-A8CB-53989E7B5BCA}" type="slidenum">
              <a:rPr lang="de-DE" altLang="de-DE" smtClean="0">
                <a:latin typeface="+mn-lt"/>
                <a:cs typeface="+mn-cs"/>
              </a:rPr>
              <a:pPr>
                <a:defRPr/>
              </a:pPr>
              <a:t>44</a:t>
            </a:fld>
            <a:endParaRPr lang="de-DE" altLang="de-DE">
              <a:latin typeface="+mn-lt"/>
              <a:cs typeface="+mn-cs"/>
            </a:endParaRPr>
          </a:p>
        </p:txBody>
      </p:sp>
      <p:pic>
        <p:nvPicPr>
          <p:cNvPr id="7" name="Picture 4" descr="morisot-berthe-mutter-an-der-wiege-970138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7747" y="1124712"/>
            <a:ext cx="4296747"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8" name="Text Box 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Prośba o taniec</a:t>
            </a:r>
          </a:p>
          <a:p>
            <a:pPr marL="457200" indent="-457200"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Masaż karku</a:t>
            </a:r>
          </a:p>
          <a:p>
            <a:pPr marL="457200" indent="-457200"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Podczas ubierania</a:t>
            </a:r>
            <a:endParaRPr lang="de-DE"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Złapany na gorącym uczynku</a:t>
            </a:r>
          </a:p>
        </p:txBody>
      </p:sp>
      <p:sp>
        <p:nvSpPr>
          <p:cNvPr id="3" name="Footer Placeholder 2"/>
          <p:cNvSpPr>
            <a:spLocks noGrp="1"/>
          </p:cNvSpPr>
          <p:nvPr>
            <p:ph type="ftr" sz="quarter" idx="11"/>
          </p:nvPr>
        </p:nvSpPr>
        <p:spPr/>
        <p:txBody>
          <a:bodyPr/>
          <a:lstStyle/>
          <a:p>
            <a:r>
              <a:rPr lang="pl-PL">
                <a:latin typeface="+mn-lt"/>
                <a:cs typeface="+mn-cs"/>
              </a:rPr>
              <a:t>Trening Meta-poznawczy 7 – Przeskok do konkluzji II</a:t>
            </a:r>
            <a:endParaRPr lang="de-DE" dirty="0">
              <a:latin typeface="+mn-lt"/>
              <a:cs typeface="+mn-cs"/>
            </a:endParaRPr>
          </a:p>
        </p:txBody>
      </p:sp>
      <p:sp>
        <p:nvSpPr>
          <p:cNvPr id="4" name="Slide Number Placeholder 3"/>
          <p:cNvSpPr>
            <a:spLocks noGrp="1"/>
          </p:cNvSpPr>
          <p:nvPr>
            <p:ph type="sldNum" sz="quarter" idx="12"/>
          </p:nvPr>
        </p:nvSpPr>
        <p:spPr/>
        <p:txBody>
          <a:bodyPr/>
          <a:lstStyle/>
          <a:p>
            <a:pPr>
              <a:defRPr/>
            </a:pPr>
            <a:fld id="{D13D63F3-8EF4-40FC-A8CB-53989E7B5BCA}" type="slidenum">
              <a:rPr lang="de-DE" altLang="de-DE" smtClean="0">
                <a:latin typeface="+mn-lt"/>
                <a:cs typeface="+mn-cs"/>
              </a:rPr>
              <a:pPr>
                <a:defRPr/>
              </a:pPr>
              <a:t>45</a:t>
            </a:fld>
            <a:endParaRPr lang="de-DE" altLang="de-DE">
              <a:latin typeface="+mn-lt"/>
              <a:cs typeface="+mn-cs"/>
            </a:endParaRPr>
          </a:p>
        </p:txBody>
      </p:sp>
      <p:pic>
        <p:nvPicPr>
          <p:cNvPr id="7" name="Picture 4" descr="beim_ankleiden, Caraud,Josep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246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6" name="Text Box 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Prośba o taniec</a:t>
            </a:r>
          </a:p>
          <a:p>
            <a:pPr marL="457200" indent="-457200"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Masaż karku</a:t>
            </a:r>
          </a:p>
          <a:p>
            <a:pPr marL="457200" indent="-457200" eaLnBrk="1" hangingPunct="1">
              <a:lnSpc>
                <a:spcPct val="105000"/>
              </a:lnSpc>
              <a:spcBef>
                <a:spcPts val="1999"/>
              </a:spcBef>
              <a:spcAft>
                <a:spcPts val="0"/>
              </a:spcAft>
              <a:buClr>
                <a:srgbClr val="004992"/>
              </a:buClr>
              <a:buFont typeface="WingDings"/>
              <a:buAutoNum type="alphaLcPeriod"/>
            </a:pPr>
            <a:r>
              <a:rPr lang="pl-PL" altLang="de-DE" sz="2400" b="0" dirty="0">
                <a:solidFill>
                  <a:srgbClr val="004992"/>
                </a:solidFill>
                <a:latin typeface="+mn-lt"/>
                <a:cs typeface="+mn-cs"/>
              </a:rPr>
              <a:t>Podczas ubierania</a:t>
            </a:r>
            <a:br>
              <a:rPr lang="pl-PL" altLang="de-DE" sz="2400" b="0" dirty="0">
                <a:solidFill>
                  <a:srgbClr val="004992"/>
                </a:solidFill>
                <a:latin typeface="+mn-lt"/>
                <a:cs typeface="+mn-cs"/>
              </a:rPr>
            </a:br>
            <a:r>
              <a:rPr lang="pl-PL" altLang="de-DE" sz="1800" b="0" dirty="0">
                <a:solidFill>
                  <a:srgbClr val="004992"/>
                </a:solidFill>
                <a:latin typeface="+mn-lt"/>
                <a:cs typeface="+mn-cs"/>
              </a:rPr>
              <a:t>(Joseph Caraud, 1868)</a:t>
            </a:r>
          </a:p>
          <a:p>
            <a:pPr marL="457200" indent="-457200"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Złapany na gorącym uczynku</a:t>
            </a:r>
          </a:p>
        </p:txBody>
      </p:sp>
      <p:sp>
        <p:nvSpPr>
          <p:cNvPr id="3" name="Footer Placeholder 2"/>
          <p:cNvSpPr>
            <a:spLocks noGrp="1"/>
          </p:cNvSpPr>
          <p:nvPr>
            <p:ph type="ftr" sz="quarter" idx="11"/>
          </p:nvPr>
        </p:nvSpPr>
        <p:spPr/>
        <p:txBody>
          <a:bodyPr/>
          <a:lstStyle/>
          <a:p>
            <a:r>
              <a:rPr lang="pl-PL">
                <a:latin typeface="+mn-lt"/>
                <a:cs typeface="+mn-cs"/>
              </a:rPr>
              <a:t>Trening Meta-poznawczy 7 – Przeskok do konkluzji II</a:t>
            </a:r>
            <a:endParaRPr lang="de-DE" dirty="0">
              <a:latin typeface="+mn-lt"/>
              <a:cs typeface="+mn-cs"/>
            </a:endParaRPr>
          </a:p>
        </p:txBody>
      </p:sp>
      <p:sp>
        <p:nvSpPr>
          <p:cNvPr id="4" name="Slide Number Placeholder 3"/>
          <p:cNvSpPr>
            <a:spLocks noGrp="1"/>
          </p:cNvSpPr>
          <p:nvPr>
            <p:ph type="sldNum" sz="quarter" idx="12"/>
          </p:nvPr>
        </p:nvSpPr>
        <p:spPr/>
        <p:txBody>
          <a:bodyPr/>
          <a:lstStyle/>
          <a:p>
            <a:pPr>
              <a:defRPr/>
            </a:pPr>
            <a:fld id="{D13D63F3-8EF4-40FC-A8CB-53989E7B5BCA}" type="slidenum">
              <a:rPr lang="de-DE" altLang="de-DE" smtClean="0">
                <a:latin typeface="+mn-lt"/>
                <a:cs typeface="+mn-cs"/>
              </a:rPr>
              <a:pPr>
                <a:defRPr/>
              </a:pPr>
              <a:t>46</a:t>
            </a:fld>
            <a:endParaRPr lang="de-DE" altLang="de-DE">
              <a:latin typeface="+mn-lt"/>
              <a:cs typeface="+mn-cs"/>
            </a:endParaRPr>
          </a:p>
        </p:txBody>
      </p:sp>
      <p:pic>
        <p:nvPicPr>
          <p:cNvPr id="7" name="Picture 4" descr="beim_ankleiden, Caraud,Josep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246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4"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Alkoholiczki</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Reanimacja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Sprzątające kobiety</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Prasujące kobiety</a:t>
            </a:r>
            <a:endParaRPr lang="en-US"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pl-PL">
                <a:latin typeface="+mn-lt"/>
                <a:cs typeface="+mn-cs"/>
              </a:rPr>
              <a:t>Trening Meta-poznawczy 7 – Przeskok do konkluzji II</a:t>
            </a:r>
            <a:endParaRPr lang="de-DE" dirty="0">
              <a:latin typeface="+mn-lt"/>
              <a:cs typeface="+mn-cs"/>
            </a:endParaRPr>
          </a:p>
        </p:txBody>
      </p:sp>
      <p:sp>
        <p:nvSpPr>
          <p:cNvPr id="4" name="Slide Number Placeholder 3"/>
          <p:cNvSpPr>
            <a:spLocks noGrp="1"/>
          </p:cNvSpPr>
          <p:nvPr>
            <p:ph type="sldNum" sz="quarter" idx="12"/>
          </p:nvPr>
        </p:nvSpPr>
        <p:spPr/>
        <p:txBody>
          <a:bodyPr/>
          <a:lstStyle/>
          <a:p>
            <a:pPr>
              <a:defRPr/>
            </a:pPr>
            <a:fld id="{D13D63F3-8EF4-40FC-A8CB-53989E7B5BCA}" type="slidenum">
              <a:rPr lang="de-DE" altLang="de-DE" smtClean="0">
                <a:latin typeface="+mn-lt"/>
                <a:cs typeface="+mn-cs"/>
              </a:rPr>
              <a:pPr>
                <a:defRPr/>
              </a:pPr>
              <a:t>47</a:t>
            </a:fld>
            <a:endParaRPr lang="de-DE" altLang="de-DE">
              <a:latin typeface="+mn-lt"/>
              <a:cs typeface="+mn-cs"/>
            </a:endParaRPr>
          </a:p>
        </p:txBody>
      </p:sp>
      <p:pic>
        <p:nvPicPr>
          <p:cNvPr id="7" name="Picture 4" descr="Die Büglerinn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1134" y="1664207"/>
            <a:ext cx="456997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2"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Alkoholiczki</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Reanimacja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Sprzątające kobiety</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pl-PL" altLang="de-DE" sz="2400" b="0" dirty="0">
                <a:solidFill>
                  <a:srgbClr val="004992"/>
                </a:solidFill>
                <a:latin typeface="+mn-lt"/>
                <a:cs typeface="+mn-cs"/>
              </a:rPr>
              <a:t>Prasujące kobiety</a:t>
            </a:r>
            <a:br>
              <a:rPr lang="pl-PL" altLang="de-DE" sz="2400" b="0" dirty="0">
                <a:solidFill>
                  <a:srgbClr val="004992"/>
                </a:solidFill>
                <a:latin typeface="+mn-lt"/>
                <a:cs typeface="+mn-cs"/>
              </a:rPr>
            </a:br>
            <a:r>
              <a:rPr lang="de-DE" altLang="de-DE" sz="1800" b="0" dirty="0">
                <a:solidFill>
                  <a:srgbClr val="004992"/>
                </a:solidFill>
                <a:latin typeface="+mn-lt"/>
                <a:cs typeface="+mn-cs"/>
              </a:rPr>
              <a:t>(Edgar Degas, 1884)</a:t>
            </a:r>
            <a:endParaRPr lang="en-US" altLang="de-DE" sz="1800" b="0" dirty="0">
              <a:solidFill>
                <a:srgbClr val="004992"/>
              </a:solidFill>
              <a:latin typeface="+mn-lt"/>
              <a:cs typeface="+mn-cs"/>
            </a:endParaRPr>
          </a:p>
        </p:txBody>
      </p:sp>
      <p:sp>
        <p:nvSpPr>
          <p:cNvPr id="3" name="Footer Placeholder 2"/>
          <p:cNvSpPr>
            <a:spLocks noGrp="1"/>
          </p:cNvSpPr>
          <p:nvPr>
            <p:ph type="ftr" sz="quarter" idx="11"/>
          </p:nvPr>
        </p:nvSpPr>
        <p:spPr/>
        <p:txBody>
          <a:bodyPr/>
          <a:lstStyle/>
          <a:p>
            <a:r>
              <a:rPr lang="pl-PL">
                <a:latin typeface="+mn-lt"/>
                <a:cs typeface="+mn-cs"/>
              </a:rPr>
              <a:t>Trening Meta-poznawczy 7 – Przeskok do konkluzji II</a:t>
            </a:r>
            <a:endParaRPr lang="de-DE" dirty="0">
              <a:latin typeface="+mn-lt"/>
              <a:cs typeface="+mn-cs"/>
            </a:endParaRPr>
          </a:p>
        </p:txBody>
      </p:sp>
      <p:sp>
        <p:nvSpPr>
          <p:cNvPr id="4" name="Slide Number Placeholder 3"/>
          <p:cNvSpPr>
            <a:spLocks noGrp="1"/>
          </p:cNvSpPr>
          <p:nvPr>
            <p:ph type="sldNum" sz="quarter" idx="12"/>
          </p:nvPr>
        </p:nvSpPr>
        <p:spPr/>
        <p:txBody>
          <a:bodyPr/>
          <a:lstStyle/>
          <a:p>
            <a:pPr>
              <a:defRPr/>
            </a:pPr>
            <a:fld id="{D13D63F3-8EF4-40FC-A8CB-53989E7B5BCA}" type="slidenum">
              <a:rPr lang="de-DE" altLang="de-DE" smtClean="0">
                <a:latin typeface="+mn-lt"/>
                <a:cs typeface="+mn-cs"/>
              </a:rPr>
              <a:pPr>
                <a:defRPr/>
              </a:pPr>
              <a:t>48</a:t>
            </a:fld>
            <a:endParaRPr lang="de-DE" altLang="de-DE">
              <a:latin typeface="+mn-lt"/>
              <a:cs typeface="+mn-cs"/>
            </a:endParaRPr>
          </a:p>
        </p:txBody>
      </p:sp>
      <p:pic>
        <p:nvPicPr>
          <p:cNvPr id="7" name="Picture 4" descr="Die Büglerinn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1134" y="1664207"/>
            <a:ext cx="456997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80"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Po żniwach</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Kraina pasibrzuchów</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Bezgłowy kurczak</a:t>
            </a: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Otruci jedzeniem</a:t>
            </a:r>
            <a:endParaRPr lang="de-DE"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pl-PL">
                <a:latin typeface="+mn-lt"/>
                <a:cs typeface="+mn-cs"/>
              </a:rPr>
              <a:t>Trening Meta-poznawczy 7 – Przeskok do konkluzji II</a:t>
            </a:r>
            <a:endParaRPr lang="de-DE" dirty="0">
              <a:latin typeface="+mn-lt"/>
              <a:cs typeface="+mn-cs"/>
            </a:endParaRPr>
          </a:p>
        </p:txBody>
      </p:sp>
      <p:sp>
        <p:nvSpPr>
          <p:cNvPr id="4" name="Slide Number Placeholder 3"/>
          <p:cNvSpPr>
            <a:spLocks noGrp="1"/>
          </p:cNvSpPr>
          <p:nvPr>
            <p:ph type="sldNum" sz="quarter" idx="12"/>
          </p:nvPr>
        </p:nvSpPr>
        <p:spPr/>
        <p:txBody>
          <a:bodyPr/>
          <a:lstStyle/>
          <a:p>
            <a:pPr>
              <a:defRPr/>
            </a:pPr>
            <a:fld id="{D13D63F3-8EF4-40FC-A8CB-53989E7B5BCA}" type="slidenum">
              <a:rPr lang="de-DE" altLang="de-DE" smtClean="0">
                <a:latin typeface="+mn-lt"/>
                <a:cs typeface="+mn-cs"/>
              </a:rPr>
              <a:pPr>
                <a:defRPr/>
              </a:pPr>
              <a:t>49</a:t>
            </a:fld>
            <a:endParaRPr lang="de-DE" altLang="de-DE">
              <a:latin typeface="+mn-lt"/>
              <a:cs typeface="+mn-cs"/>
            </a:endParaRPr>
          </a:p>
        </p:txBody>
      </p:sp>
      <p:pic>
        <p:nvPicPr>
          <p:cNvPr id="7" name="Picture 4" descr="brueghel-the-elder-pieter-schlaraffenland-240855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0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8"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Po żniwach</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pl-PL" altLang="de-DE" sz="2400" b="0" dirty="0">
                <a:solidFill>
                  <a:srgbClr val="004992"/>
                </a:solidFill>
                <a:latin typeface="+mn-lt"/>
                <a:cs typeface="+mn-cs"/>
              </a:rPr>
              <a:t>Kraina pasibrzuchów</a:t>
            </a:r>
            <a:br>
              <a:rPr lang="de-DE" altLang="de-DE" sz="2400" b="0" dirty="0">
                <a:solidFill>
                  <a:srgbClr val="004992"/>
                </a:solidFill>
                <a:latin typeface="+mn-lt"/>
                <a:cs typeface="+mn-cs"/>
              </a:rPr>
            </a:br>
            <a:r>
              <a:rPr lang="de-DE" altLang="de-DE" sz="1800" b="0" dirty="0">
                <a:solidFill>
                  <a:srgbClr val="004992"/>
                </a:solidFill>
                <a:latin typeface="+mn-lt"/>
                <a:cs typeface="+mn-cs"/>
              </a:rPr>
              <a:t>(Pieter d. Ä. Bruegel, 1567)</a:t>
            </a: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Bezgłowy kurczak</a:t>
            </a: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Otruci jedzeniem</a:t>
            </a:r>
            <a:endParaRPr lang="de-DE"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pl-PL">
                <a:latin typeface="+mn-lt"/>
                <a:cs typeface="+mn-cs"/>
              </a:rPr>
              <a:t>Trening Meta-poznawczy 7 – Przeskok do konkluzji II</a:t>
            </a:r>
            <a:endParaRPr lang="de-DE" dirty="0">
              <a:latin typeface="+mn-lt"/>
              <a:cs typeface="+mn-cs"/>
            </a:endParaRPr>
          </a:p>
        </p:txBody>
      </p:sp>
      <p:sp>
        <p:nvSpPr>
          <p:cNvPr id="4" name="Slide Number Placeholder 3"/>
          <p:cNvSpPr>
            <a:spLocks noGrp="1"/>
          </p:cNvSpPr>
          <p:nvPr>
            <p:ph type="sldNum" sz="quarter" idx="12"/>
          </p:nvPr>
        </p:nvSpPr>
        <p:spPr/>
        <p:txBody>
          <a:bodyPr/>
          <a:lstStyle/>
          <a:p>
            <a:pPr>
              <a:defRPr/>
            </a:pPr>
            <a:fld id="{D13D63F3-8EF4-40FC-A8CB-53989E7B5BCA}" type="slidenum">
              <a:rPr lang="de-DE" altLang="de-DE" smtClean="0">
                <a:latin typeface="+mn-lt"/>
                <a:cs typeface="+mn-cs"/>
              </a:rPr>
              <a:pPr>
                <a:defRPr/>
              </a:pPr>
              <a:t>50</a:t>
            </a:fld>
            <a:endParaRPr lang="de-DE" altLang="de-DE">
              <a:latin typeface="+mn-lt"/>
              <a:cs typeface="+mn-cs"/>
            </a:endParaRPr>
          </a:p>
        </p:txBody>
      </p:sp>
      <p:pic>
        <p:nvPicPr>
          <p:cNvPr id="7" name="Picture 4" descr="brueghel-the-elder-pieter-schlaraffenland-240855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0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6"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Uprawianie czarów</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Zdumienie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Wędrowny kaznodzieja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Kuglarz</a:t>
            </a:r>
            <a:endParaRPr lang="de-DE" altLang="de-DE" sz="2400" b="0" dirty="0">
              <a:solidFill>
                <a:srgbClr val="004992"/>
              </a:solidFill>
              <a:latin typeface="+mn-lt"/>
              <a:cs typeface="+mn-cs"/>
            </a:endParaRPr>
          </a:p>
        </p:txBody>
      </p:sp>
      <p:sp>
        <p:nvSpPr>
          <p:cNvPr id="3" name="Footer Placeholder 2"/>
          <p:cNvSpPr>
            <a:spLocks noGrp="1"/>
          </p:cNvSpPr>
          <p:nvPr>
            <p:ph type="ftr" sz="quarter" idx="11"/>
          </p:nvPr>
        </p:nvSpPr>
        <p:spPr/>
        <p:txBody>
          <a:bodyPr/>
          <a:lstStyle/>
          <a:p>
            <a:r>
              <a:rPr lang="pl-PL">
                <a:latin typeface="+mn-lt"/>
                <a:cs typeface="+mn-cs"/>
              </a:rPr>
              <a:t>Trening Meta-poznawczy 7 – Przeskok do konkluzji II</a:t>
            </a:r>
            <a:endParaRPr lang="de-DE" dirty="0">
              <a:latin typeface="+mn-lt"/>
              <a:cs typeface="+mn-cs"/>
            </a:endParaRPr>
          </a:p>
        </p:txBody>
      </p:sp>
      <p:sp>
        <p:nvSpPr>
          <p:cNvPr id="4" name="Slide Number Placeholder 3"/>
          <p:cNvSpPr>
            <a:spLocks noGrp="1"/>
          </p:cNvSpPr>
          <p:nvPr>
            <p:ph type="sldNum" sz="quarter" idx="12"/>
          </p:nvPr>
        </p:nvSpPr>
        <p:spPr/>
        <p:txBody>
          <a:bodyPr/>
          <a:lstStyle/>
          <a:p>
            <a:pPr>
              <a:defRPr/>
            </a:pPr>
            <a:fld id="{D13D63F3-8EF4-40FC-A8CB-53989E7B5BCA}" type="slidenum">
              <a:rPr lang="de-DE" altLang="de-DE" smtClean="0">
                <a:latin typeface="+mn-lt"/>
                <a:cs typeface="+mn-cs"/>
              </a:rPr>
              <a:pPr>
                <a:defRPr/>
              </a:pPr>
              <a:t>51</a:t>
            </a:fld>
            <a:endParaRPr lang="de-DE" altLang="de-DE">
              <a:latin typeface="+mn-lt"/>
              <a:cs typeface="+mn-cs"/>
            </a:endParaRPr>
          </a:p>
        </p:txBody>
      </p:sp>
      <p:pic>
        <p:nvPicPr>
          <p:cNvPr id="7" name="Picture 4" descr="der-gaukler-970087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370" y="1664208"/>
            <a:ext cx="51435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4"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Uprawianie czarów</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Zdumienie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Wędrowny kaznodzieja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pl-PL" altLang="de-DE" sz="2400" b="0" dirty="0">
                <a:solidFill>
                  <a:srgbClr val="004992"/>
                </a:solidFill>
                <a:latin typeface="+mn-lt"/>
                <a:cs typeface="+mn-cs"/>
              </a:rPr>
              <a:t>Kuglarz</a:t>
            </a:r>
            <a:br>
              <a:rPr lang="pl-PL" altLang="de-DE" sz="2400" b="0" dirty="0">
                <a:solidFill>
                  <a:srgbClr val="004992"/>
                </a:solidFill>
                <a:latin typeface="+mn-lt"/>
                <a:cs typeface="+mn-cs"/>
              </a:rPr>
            </a:br>
            <a:r>
              <a:rPr lang="de-DE" altLang="de-DE" sz="1800" b="0" dirty="0">
                <a:solidFill>
                  <a:srgbClr val="004992"/>
                </a:solidFill>
                <a:latin typeface="+mn-lt"/>
                <a:cs typeface="+mn-cs"/>
              </a:rPr>
              <a:t>(Hieronymus Bosch, 1480)</a:t>
            </a:r>
          </a:p>
        </p:txBody>
      </p:sp>
      <p:sp>
        <p:nvSpPr>
          <p:cNvPr id="3" name="Footer Placeholder 2"/>
          <p:cNvSpPr>
            <a:spLocks noGrp="1"/>
          </p:cNvSpPr>
          <p:nvPr>
            <p:ph type="ftr" sz="quarter" idx="11"/>
          </p:nvPr>
        </p:nvSpPr>
        <p:spPr/>
        <p:txBody>
          <a:bodyPr/>
          <a:lstStyle/>
          <a:p>
            <a:r>
              <a:rPr lang="pl-PL">
                <a:latin typeface="+mn-lt"/>
                <a:cs typeface="+mn-cs"/>
              </a:rPr>
              <a:t>Trening Meta-poznawczy 7 – Przeskok do konkluzji II</a:t>
            </a:r>
            <a:endParaRPr lang="de-DE" dirty="0">
              <a:latin typeface="+mn-lt"/>
              <a:cs typeface="+mn-cs"/>
            </a:endParaRPr>
          </a:p>
        </p:txBody>
      </p:sp>
      <p:sp>
        <p:nvSpPr>
          <p:cNvPr id="4" name="Slide Number Placeholder 3"/>
          <p:cNvSpPr>
            <a:spLocks noGrp="1"/>
          </p:cNvSpPr>
          <p:nvPr>
            <p:ph type="sldNum" sz="quarter" idx="12"/>
          </p:nvPr>
        </p:nvSpPr>
        <p:spPr/>
        <p:txBody>
          <a:bodyPr/>
          <a:lstStyle/>
          <a:p>
            <a:pPr>
              <a:defRPr/>
            </a:pPr>
            <a:fld id="{D13D63F3-8EF4-40FC-A8CB-53989E7B5BCA}" type="slidenum">
              <a:rPr lang="de-DE" altLang="de-DE" smtClean="0">
                <a:latin typeface="+mn-lt"/>
                <a:cs typeface="+mn-cs"/>
              </a:rPr>
              <a:pPr>
                <a:defRPr/>
              </a:pPr>
              <a:t>52</a:t>
            </a:fld>
            <a:endParaRPr lang="de-DE" altLang="de-DE">
              <a:latin typeface="+mn-lt"/>
              <a:cs typeface="+mn-cs"/>
            </a:endParaRPr>
          </a:p>
        </p:txBody>
      </p:sp>
      <p:pic>
        <p:nvPicPr>
          <p:cNvPr id="7" name="Picture 4" descr="der-gaukler-970087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370" y="1664208"/>
            <a:ext cx="51435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Stypa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Modlitwa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Lunch</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Przemowa</a:t>
            </a:r>
            <a:endParaRPr lang="en-US"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pl-PL">
                <a:latin typeface="+mn-lt"/>
                <a:cs typeface="+mn-cs"/>
              </a:rPr>
              <a:t>Trening Meta-poznawczy 7 – Przeskok do konkluzji II</a:t>
            </a:r>
            <a:endParaRPr lang="de-DE" dirty="0">
              <a:latin typeface="+mn-lt"/>
              <a:cs typeface="+mn-cs"/>
            </a:endParaRPr>
          </a:p>
        </p:txBody>
      </p:sp>
      <p:sp>
        <p:nvSpPr>
          <p:cNvPr id="4" name="Slide Number Placeholder 3"/>
          <p:cNvSpPr>
            <a:spLocks noGrp="1"/>
          </p:cNvSpPr>
          <p:nvPr>
            <p:ph type="sldNum" sz="quarter" idx="12"/>
          </p:nvPr>
        </p:nvSpPr>
        <p:spPr/>
        <p:txBody>
          <a:bodyPr/>
          <a:lstStyle/>
          <a:p>
            <a:pPr>
              <a:defRPr/>
            </a:pPr>
            <a:fld id="{D13D63F3-8EF4-40FC-A8CB-53989E7B5BCA}" type="slidenum">
              <a:rPr lang="de-DE" altLang="de-DE" smtClean="0">
                <a:latin typeface="+mn-lt"/>
                <a:cs typeface="+mn-cs"/>
              </a:rPr>
              <a:pPr>
                <a:defRPr/>
              </a:pPr>
              <a:t>53</a:t>
            </a:fld>
            <a:endParaRPr lang="de-DE" altLang="de-DE">
              <a:latin typeface="+mn-lt"/>
              <a:cs typeface="+mn-cs"/>
            </a:endParaRPr>
          </a:p>
        </p:txBody>
      </p:sp>
      <p:pic>
        <p:nvPicPr>
          <p:cNvPr id="7" name="Picture 4" descr="egger-lienz-mittagess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90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Stypa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Modlitwa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pl-PL" altLang="de-DE" sz="2400" b="0" dirty="0">
                <a:solidFill>
                  <a:srgbClr val="004992"/>
                </a:solidFill>
                <a:latin typeface="+mn-lt"/>
                <a:cs typeface="+mn-cs"/>
              </a:rPr>
              <a:t>Lunch</a:t>
            </a:r>
            <a:br>
              <a:rPr lang="pl-PL" altLang="de-DE" sz="2400" b="0" dirty="0">
                <a:solidFill>
                  <a:srgbClr val="004992"/>
                </a:solidFill>
                <a:latin typeface="+mn-lt"/>
                <a:cs typeface="+mn-cs"/>
              </a:rPr>
            </a:br>
            <a:r>
              <a:rPr lang="de-DE" altLang="de-DE" sz="1800" b="0" dirty="0">
                <a:solidFill>
                  <a:srgbClr val="004992"/>
                </a:solidFill>
                <a:latin typeface="+mn-lt"/>
                <a:cs typeface="+mn-cs"/>
              </a:rPr>
              <a:t>(Albin Egger-Lienz, 1910)</a:t>
            </a: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Przemowa</a:t>
            </a:r>
            <a:endParaRPr lang="en-US"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pl-PL">
                <a:latin typeface="+mn-lt"/>
                <a:cs typeface="+mn-cs"/>
              </a:rPr>
              <a:t>Trening Meta-poznawczy 7 – Przeskok do konkluzji II</a:t>
            </a:r>
            <a:endParaRPr lang="de-DE" dirty="0">
              <a:latin typeface="+mn-lt"/>
              <a:cs typeface="+mn-cs"/>
            </a:endParaRPr>
          </a:p>
        </p:txBody>
      </p:sp>
      <p:sp>
        <p:nvSpPr>
          <p:cNvPr id="4" name="Slide Number Placeholder 3"/>
          <p:cNvSpPr>
            <a:spLocks noGrp="1"/>
          </p:cNvSpPr>
          <p:nvPr>
            <p:ph type="sldNum" sz="quarter" idx="12"/>
          </p:nvPr>
        </p:nvSpPr>
        <p:spPr/>
        <p:txBody>
          <a:bodyPr/>
          <a:lstStyle/>
          <a:p>
            <a:pPr>
              <a:defRPr/>
            </a:pPr>
            <a:fld id="{D13D63F3-8EF4-40FC-A8CB-53989E7B5BCA}" type="slidenum">
              <a:rPr lang="de-DE" altLang="de-DE" smtClean="0">
                <a:latin typeface="+mn-lt"/>
                <a:cs typeface="+mn-cs"/>
              </a:rPr>
              <a:pPr>
                <a:defRPr/>
              </a:pPr>
              <a:t>54</a:t>
            </a:fld>
            <a:endParaRPr lang="de-DE" altLang="de-DE">
              <a:latin typeface="+mn-lt"/>
              <a:cs typeface="+mn-cs"/>
            </a:endParaRPr>
          </a:p>
        </p:txBody>
      </p:sp>
      <p:pic>
        <p:nvPicPr>
          <p:cNvPr id="7" name="Picture 4" descr="egger-lienz-mittagess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90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8" name="Rectangle 3"/>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Dziewczyna pije wino z dwoma zalotnikami</a:t>
            </a:r>
          </a:p>
          <a:p>
            <a:pPr marL="457200" indent="-457200"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Oświadczyny</a:t>
            </a:r>
            <a:endParaRPr lang="de-DE"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Bliźnięta</a:t>
            </a:r>
            <a:endParaRPr lang="de-DE"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Uroczysty obiad</a:t>
            </a:r>
            <a:endParaRPr lang="de-DE"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pl-PL">
                <a:latin typeface="+mn-lt"/>
                <a:cs typeface="+mn-cs"/>
              </a:rPr>
              <a:t>Trening Meta-poznawczy 7 – Przeskok do konkluzji II</a:t>
            </a:r>
            <a:endParaRPr lang="de-DE" dirty="0">
              <a:latin typeface="+mn-lt"/>
              <a:cs typeface="+mn-cs"/>
            </a:endParaRPr>
          </a:p>
        </p:txBody>
      </p:sp>
      <p:sp>
        <p:nvSpPr>
          <p:cNvPr id="4" name="Slide Number Placeholder 3"/>
          <p:cNvSpPr>
            <a:spLocks noGrp="1"/>
          </p:cNvSpPr>
          <p:nvPr>
            <p:ph type="sldNum" sz="quarter" idx="12"/>
          </p:nvPr>
        </p:nvSpPr>
        <p:spPr/>
        <p:txBody>
          <a:bodyPr/>
          <a:lstStyle/>
          <a:p>
            <a:pPr>
              <a:defRPr/>
            </a:pPr>
            <a:fld id="{D13D63F3-8EF4-40FC-A8CB-53989E7B5BCA}" type="slidenum">
              <a:rPr lang="de-DE" altLang="de-DE" smtClean="0">
                <a:latin typeface="+mn-lt"/>
                <a:cs typeface="+mn-cs"/>
              </a:rPr>
              <a:pPr>
                <a:defRPr/>
              </a:pPr>
              <a:t>55</a:t>
            </a:fld>
            <a:endParaRPr lang="de-DE" altLang="de-DE">
              <a:latin typeface="+mn-lt"/>
              <a:cs typeface="+mn-cs"/>
            </a:endParaRPr>
          </a:p>
        </p:txBody>
      </p:sp>
      <p:pic>
        <p:nvPicPr>
          <p:cNvPr id="7" name="Picture 4" descr="weintrinkendes_maedchen_mit 2 Kavalieren ,Vermeer van Del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142" y="1124712"/>
            <a:ext cx="4573957"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6" name="Rectangle 3"/>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004992"/>
              </a:buClr>
              <a:buFont typeface="WingDings"/>
              <a:buAutoNum type="alphaLcPeriod"/>
            </a:pPr>
            <a:r>
              <a:rPr lang="pl-PL" altLang="de-DE" sz="2400" b="0" dirty="0">
                <a:solidFill>
                  <a:srgbClr val="004992"/>
                </a:solidFill>
                <a:latin typeface="+mn-lt"/>
                <a:cs typeface="+mn-cs"/>
              </a:rPr>
              <a:t>Dziewczyna pije wino z dwoma zalotnikami</a:t>
            </a:r>
            <a:br>
              <a:rPr lang="pl-PL" altLang="de-DE" sz="2400" b="0" dirty="0">
                <a:solidFill>
                  <a:srgbClr val="004992"/>
                </a:solidFill>
                <a:latin typeface="+mn-lt"/>
                <a:cs typeface="+mn-cs"/>
              </a:rPr>
            </a:br>
            <a:r>
              <a:rPr lang="de-DE" altLang="de-DE" sz="1800" b="0" dirty="0">
                <a:solidFill>
                  <a:srgbClr val="004992"/>
                </a:solidFill>
                <a:latin typeface="+mn-lt"/>
                <a:cs typeface="+mn-cs"/>
              </a:rPr>
              <a:t>(Jan Vermeer van Delft, 1660)</a:t>
            </a:r>
          </a:p>
          <a:p>
            <a:pPr marL="457200" indent="-457200"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Oświadczyny</a:t>
            </a:r>
            <a:endParaRPr lang="de-DE"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Bliźnięta</a:t>
            </a:r>
            <a:endParaRPr lang="de-DE"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Uroczysty obiad</a:t>
            </a:r>
            <a:endParaRPr lang="de-DE"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pl-PL">
                <a:latin typeface="+mn-lt"/>
                <a:cs typeface="+mn-cs"/>
              </a:rPr>
              <a:t>Trening Meta-poznawczy 7 – Przeskok do konkluzji II</a:t>
            </a:r>
            <a:endParaRPr lang="de-DE" dirty="0">
              <a:latin typeface="+mn-lt"/>
              <a:cs typeface="+mn-cs"/>
            </a:endParaRPr>
          </a:p>
        </p:txBody>
      </p:sp>
      <p:sp>
        <p:nvSpPr>
          <p:cNvPr id="4" name="Slide Number Placeholder 3"/>
          <p:cNvSpPr>
            <a:spLocks noGrp="1"/>
          </p:cNvSpPr>
          <p:nvPr>
            <p:ph type="sldNum" sz="quarter" idx="12"/>
          </p:nvPr>
        </p:nvSpPr>
        <p:spPr/>
        <p:txBody>
          <a:bodyPr/>
          <a:lstStyle/>
          <a:p>
            <a:pPr>
              <a:defRPr/>
            </a:pPr>
            <a:fld id="{D13D63F3-8EF4-40FC-A8CB-53989E7B5BCA}" type="slidenum">
              <a:rPr lang="de-DE" altLang="de-DE" smtClean="0">
                <a:latin typeface="+mn-lt"/>
                <a:cs typeface="+mn-cs"/>
              </a:rPr>
              <a:pPr>
                <a:defRPr/>
              </a:pPr>
              <a:t>56</a:t>
            </a:fld>
            <a:endParaRPr lang="de-DE" altLang="de-DE">
              <a:latin typeface="+mn-lt"/>
              <a:cs typeface="+mn-cs"/>
            </a:endParaRPr>
          </a:p>
        </p:txBody>
      </p:sp>
      <p:pic>
        <p:nvPicPr>
          <p:cNvPr id="7" name="Picture 4" descr="weintrinkendes_maedchen_mit 2 Kavalieren ,Vermeer van Del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142" y="1124712"/>
            <a:ext cx="4573957"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4"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Karnawał w Wenecji</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Kobieta z lornetką operową</a:t>
            </a: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Tajny agent</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Demon</a:t>
            </a:r>
            <a:endParaRPr lang="de-DE"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pl-PL">
                <a:latin typeface="+mn-lt"/>
                <a:cs typeface="+mn-cs"/>
              </a:rPr>
              <a:t>Trening Meta-poznawczy 7 – Przeskok do konkluzji II</a:t>
            </a:r>
            <a:endParaRPr lang="de-DE" dirty="0">
              <a:latin typeface="+mn-lt"/>
              <a:cs typeface="+mn-cs"/>
            </a:endParaRPr>
          </a:p>
        </p:txBody>
      </p:sp>
      <p:sp>
        <p:nvSpPr>
          <p:cNvPr id="4" name="Slide Number Placeholder 3"/>
          <p:cNvSpPr>
            <a:spLocks noGrp="1"/>
          </p:cNvSpPr>
          <p:nvPr>
            <p:ph type="sldNum" sz="quarter" idx="12"/>
          </p:nvPr>
        </p:nvSpPr>
        <p:spPr/>
        <p:txBody>
          <a:bodyPr/>
          <a:lstStyle/>
          <a:p>
            <a:pPr>
              <a:defRPr/>
            </a:pPr>
            <a:fld id="{D13D63F3-8EF4-40FC-A8CB-53989E7B5BCA}" type="slidenum">
              <a:rPr lang="de-DE" altLang="de-DE" smtClean="0">
                <a:latin typeface="+mn-lt"/>
                <a:cs typeface="+mn-cs"/>
              </a:rPr>
              <a:pPr>
                <a:defRPr/>
              </a:pPr>
              <a:t>57</a:t>
            </a:fld>
            <a:endParaRPr lang="de-DE" altLang="de-DE">
              <a:latin typeface="+mn-lt"/>
              <a:cs typeface="+mn-cs"/>
            </a:endParaRPr>
          </a:p>
        </p:txBody>
      </p:sp>
      <p:pic>
        <p:nvPicPr>
          <p:cNvPr id="7" name="Picture 4" descr="degas-edgar-dame-mit-opernglas-97009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7568" y="1124712"/>
            <a:ext cx="3497105"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2" name="Text Box 3"/>
          <p:cNvSpPr txBox="1">
            <a:spLocks noChangeArrowheads="1"/>
          </p:cNvSpPr>
          <p:nvPr/>
        </p:nvSpPr>
        <p:spPr bwMode="auto">
          <a:xfrm>
            <a:off x="640079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Karnawał w Wenecji</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pl-PL" altLang="de-DE" sz="2400" b="0" dirty="0">
                <a:solidFill>
                  <a:srgbClr val="004992"/>
                </a:solidFill>
                <a:latin typeface="+mn-lt"/>
                <a:cs typeface="+mn-cs"/>
              </a:rPr>
              <a:t>Kobieta z lornetką operową</a:t>
            </a:r>
            <a:br>
              <a:rPr lang="pl-PL" altLang="de-DE" sz="2400" b="0" dirty="0">
                <a:solidFill>
                  <a:srgbClr val="004992"/>
                </a:solidFill>
                <a:latin typeface="+mn-lt"/>
                <a:cs typeface="+mn-cs"/>
              </a:rPr>
            </a:br>
            <a:r>
              <a:rPr lang="de-DE" altLang="de-DE" sz="1800" b="0" dirty="0">
                <a:solidFill>
                  <a:srgbClr val="004992"/>
                </a:solidFill>
                <a:latin typeface="+mn-lt"/>
                <a:cs typeface="+mn-cs"/>
              </a:rPr>
              <a:t>(Edgar Degas, 1834-1917)</a:t>
            </a: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Tajny agent</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Demon</a:t>
            </a:r>
            <a:endParaRPr lang="de-DE"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pl-PL">
                <a:latin typeface="+mn-lt"/>
                <a:cs typeface="+mn-cs"/>
              </a:rPr>
              <a:t>Trening Meta-poznawczy 7 – Przeskok do konkluzji II</a:t>
            </a:r>
            <a:endParaRPr lang="de-DE" dirty="0">
              <a:latin typeface="+mn-lt"/>
              <a:cs typeface="+mn-cs"/>
            </a:endParaRPr>
          </a:p>
        </p:txBody>
      </p:sp>
      <p:sp>
        <p:nvSpPr>
          <p:cNvPr id="4" name="Slide Number Placeholder 3"/>
          <p:cNvSpPr>
            <a:spLocks noGrp="1"/>
          </p:cNvSpPr>
          <p:nvPr>
            <p:ph type="sldNum" sz="quarter" idx="12"/>
          </p:nvPr>
        </p:nvSpPr>
        <p:spPr/>
        <p:txBody>
          <a:bodyPr/>
          <a:lstStyle/>
          <a:p>
            <a:pPr>
              <a:defRPr/>
            </a:pPr>
            <a:fld id="{D13D63F3-8EF4-40FC-A8CB-53989E7B5BCA}" type="slidenum">
              <a:rPr lang="de-DE" altLang="de-DE" smtClean="0">
                <a:latin typeface="+mn-lt"/>
                <a:cs typeface="+mn-cs"/>
              </a:rPr>
              <a:pPr>
                <a:defRPr/>
              </a:pPr>
              <a:t>58</a:t>
            </a:fld>
            <a:endParaRPr lang="de-DE" altLang="de-DE">
              <a:latin typeface="+mn-lt"/>
              <a:cs typeface="+mn-cs"/>
            </a:endParaRPr>
          </a:p>
        </p:txBody>
      </p:sp>
      <p:pic>
        <p:nvPicPr>
          <p:cNvPr id="7" name="Picture 4" descr="degas-edgar-dame-mit-opernglas-97009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7568" y="1124712"/>
            <a:ext cx="3497105"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Zastosowanie na co dzień</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pl-PL" altLang="de-DE" sz="2400" b="1" dirty="0">
                <a:solidFill>
                  <a:srgbClr val="333333"/>
                </a:solidFill>
              </a:rPr>
              <a:t>Wnioski:</a:t>
            </a:r>
          </a:p>
          <a:p>
            <a:pPr marL="342900" lvl="0" indent="-342900" defTabSz="914400" fontAlgn="base">
              <a:lnSpc>
                <a:spcPct val="100000"/>
              </a:lnSpc>
              <a:spcBef>
                <a:spcPts val="1200"/>
              </a:spcBef>
              <a:buClr>
                <a:srgbClr val="333333"/>
              </a:buClr>
              <a:buFont typeface="WingDings"/>
              <a:buChar char=""/>
            </a:pPr>
            <a:r>
              <a:rPr lang="pl-PL" altLang="de-DE" sz="2000" dirty="0">
                <a:solidFill>
                  <a:srgbClr val="333333"/>
                </a:solidFill>
              </a:rPr>
              <a:t>Kiedy podejmujesz ważną decyzję, lepiej unikać pochopnych decyzji oraz rozważyć wszystkie dostępne informacje (co nagle, to po diable</a:t>
            </a:r>
            <a:r>
              <a:rPr lang="pl-PL" altLang="de-DE" sz="2000">
                <a:solidFill>
                  <a:srgbClr val="333333"/>
                </a:solidFill>
              </a:rPr>
              <a:t>)</a:t>
            </a:r>
            <a:r>
              <a:rPr lang="de-DE" altLang="de-DE" sz="2000">
                <a:solidFill>
                  <a:srgbClr val="333333"/>
                </a:solidFill>
              </a:rPr>
              <a:t>.</a:t>
            </a:r>
            <a:endParaRPr lang="en-US" sz="2000" dirty="0"/>
          </a:p>
        </p:txBody>
      </p:sp>
      <p:sp>
        <p:nvSpPr>
          <p:cNvPr id="3" name="Footer Placeholder 2"/>
          <p:cNvSpPr>
            <a:spLocks noGrp="1"/>
          </p:cNvSpPr>
          <p:nvPr>
            <p:ph type="ftr" sz="quarter" idx="11"/>
          </p:nvPr>
        </p:nvSpPr>
        <p:spPr/>
        <p:txBody>
          <a:bodyPr/>
          <a:lstStyle/>
          <a:p>
            <a:r>
              <a:rPr lang="pl-PL">
                <a:latin typeface="+mn-lt"/>
                <a:cs typeface="+mn-cs"/>
              </a:rPr>
              <a:t>Trening Meta-poznawczy 7 – Przeskok do konkluzji II</a:t>
            </a:r>
            <a:endParaRPr lang="de-DE" dirty="0">
              <a:latin typeface="+mn-lt"/>
              <a:cs typeface="+mn-cs"/>
            </a:endParaRPr>
          </a:p>
        </p:txBody>
      </p:sp>
      <p:sp>
        <p:nvSpPr>
          <p:cNvPr id="4" name="Slide Number Placeholder 3"/>
          <p:cNvSpPr>
            <a:spLocks noGrp="1"/>
          </p:cNvSpPr>
          <p:nvPr>
            <p:ph type="sldNum" sz="quarter" idx="12"/>
          </p:nvPr>
        </p:nvSpPr>
        <p:spPr/>
        <p:txBody>
          <a:bodyPr/>
          <a:lstStyle/>
          <a:p>
            <a:pPr>
              <a:defRPr/>
            </a:pPr>
            <a:fld id="{D13D63F3-8EF4-40FC-A8CB-53989E7B5BCA}" type="slidenum">
              <a:rPr lang="de-DE" altLang="de-DE" smtClean="0">
                <a:latin typeface="+mn-lt"/>
                <a:cs typeface="+mn-cs"/>
              </a:rPr>
              <a:pPr>
                <a:defRPr/>
              </a:pPr>
              <a:t>59</a:t>
            </a:fld>
            <a:endParaRPr lang="de-DE" altLang="de-DE">
              <a:latin typeface="+mn-lt"/>
              <a:cs typeface="+mn-cs"/>
            </a:endParaRPr>
          </a:p>
        </p:txBody>
      </p:sp>
    </p:spTree>
    <p:extLst>
      <p:ext uri="{BB962C8B-B14F-4D97-AF65-F5344CB8AC3E}">
        <p14:creationId xmlns:p14="http://schemas.microsoft.com/office/powerpoint/2010/main" val="106350504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Zastosowanie na co dzień</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pl-PL" altLang="de-DE" sz="2400" b="1" dirty="0">
                <a:solidFill>
                  <a:srgbClr val="333333"/>
                </a:solidFill>
              </a:rPr>
              <a:t>Wnioski:</a:t>
            </a:r>
          </a:p>
          <a:p>
            <a:pPr marL="342900" lvl="0" indent="-342900" defTabSz="914400" fontAlgn="base">
              <a:lnSpc>
                <a:spcPct val="100000"/>
              </a:lnSpc>
              <a:spcBef>
                <a:spcPts val="1200"/>
              </a:spcBef>
              <a:buClr>
                <a:srgbClr val="333333"/>
              </a:buClr>
              <a:buFont typeface="WingDings"/>
              <a:buChar char=""/>
            </a:pPr>
            <a:r>
              <a:rPr lang="pl-PL" altLang="de-DE" sz="2000" dirty="0">
                <a:solidFill>
                  <a:srgbClr val="333333"/>
                </a:solidFill>
              </a:rPr>
              <a:t>Kiedy podejmujesz ważną decyzję, lepiej unikać pochopnych decyzji oraz rozważyć wszystkie dostępne informacje (co nagle, to po diable)</a:t>
            </a:r>
            <a:r>
              <a:rPr lang="de-DE"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pl-PL" altLang="de-DE" sz="2000" dirty="0">
                <a:solidFill>
                  <a:srgbClr val="004992"/>
                </a:solidFill>
              </a:rPr>
              <a:t>Przykład</a:t>
            </a:r>
            <a:r>
              <a:rPr lang="de-DE" altLang="de-DE" sz="2000" dirty="0">
                <a:solidFill>
                  <a:srgbClr val="004992"/>
                </a:solidFill>
              </a:rPr>
              <a:t>: </a:t>
            </a:r>
            <a:r>
              <a:rPr lang="pl-PL" altLang="de-DE" sz="2000" dirty="0">
                <a:solidFill>
                  <a:srgbClr val="333333"/>
                </a:solidFill>
              </a:rPr>
              <a:t>Ktoś mówi bardzo wolno i ma niewyrazistą mimikę</a:t>
            </a:r>
            <a:r>
              <a:rPr lang="en-GB" altLang="de-DE" sz="2000" dirty="0">
                <a:solidFill>
                  <a:srgbClr val="333333"/>
                </a:solidFill>
              </a:rPr>
              <a:t>. </a:t>
            </a:r>
            <a:r>
              <a:rPr lang="pl-PL" altLang="de-DE" sz="2000" i="1" dirty="0">
                <a:solidFill>
                  <a:srgbClr val="004992"/>
                </a:solidFill>
              </a:rPr>
              <a:t>Upośledzenie umysłowe? Choroba </a:t>
            </a:r>
            <a:r>
              <a:rPr lang="pl-PL" altLang="de-DE" sz="2000" i="1">
                <a:solidFill>
                  <a:srgbClr val="004992"/>
                </a:solidFill>
              </a:rPr>
              <a:t>neurologiczna?</a:t>
            </a:r>
            <a:endParaRPr lang="en-US" sz="2000" dirty="0"/>
          </a:p>
        </p:txBody>
      </p:sp>
      <p:sp>
        <p:nvSpPr>
          <p:cNvPr id="3" name="Footer Placeholder 2"/>
          <p:cNvSpPr>
            <a:spLocks noGrp="1"/>
          </p:cNvSpPr>
          <p:nvPr>
            <p:ph type="ftr" sz="quarter" idx="11"/>
          </p:nvPr>
        </p:nvSpPr>
        <p:spPr/>
        <p:txBody>
          <a:bodyPr/>
          <a:lstStyle/>
          <a:p>
            <a:r>
              <a:rPr lang="pl-PL">
                <a:latin typeface="+mn-lt"/>
                <a:cs typeface="+mn-cs"/>
              </a:rPr>
              <a:t>Trening Meta-poznawczy 7 – Przeskok do konkluzji II</a:t>
            </a:r>
            <a:endParaRPr lang="de-DE" dirty="0">
              <a:latin typeface="+mn-lt"/>
              <a:cs typeface="+mn-cs"/>
            </a:endParaRPr>
          </a:p>
        </p:txBody>
      </p:sp>
      <p:sp>
        <p:nvSpPr>
          <p:cNvPr id="4" name="Slide Number Placeholder 3"/>
          <p:cNvSpPr>
            <a:spLocks noGrp="1"/>
          </p:cNvSpPr>
          <p:nvPr>
            <p:ph type="sldNum" sz="quarter" idx="12"/>
          </p:nvPr>
        </p:nvSpPr>
        <p:spPr/>
        <p:txBody>
          <a:bodyPr/>
          <a:lstStyle/>
          <a:p>
            <a:pPr>
              <a:defRPr/>
            </a:pPr>
            <a:fld id="{D13D63F3-8EF4-40FC-A8CB-53989E7B5BCA}" type="slidenum">
              <a:rPr lang="de-DE" altLang="de-DE" smtClean="0">
                <a:latin typeface="+mn-lt"/>
                <a:cs typeface="+mn-cs"/>
              </a:rPr>
              <a:pPr>
                <a:defRPr/>
              </a:pPr>
              <a:t>60</a:t>
            </a:fld>
            <a:endParaRPr lang="de-DE" altLang="de-DE">
              <a:latin typeface="+mn-lt"/>
              <a:cs typeface="+mn-cs"/>
            </a:endParaRPr>
          </a:p>
        </p:txBody>
      </p:sp>
    </p:spTree>
    <p:extLst>
      <p:ext uri="{BB962C8B-B14F-4D97-AF65-F5344CB8AC3E}">
        <p14:creationId xmlns:p14="http://schemas.microsoft.com/office/powerpoint/2010/main" val="10989406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Zastosowanie na co dzień</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pl-PL" altLang="de-DE" sz="2400" b="1" dirty="0">
                <a:solidFill>
                  <a:srgbClr val="333333"/>
                </a:solidFill>
              </a:rPr>
              <a:t>Wnioski:</a:t>
            </a:r>
          </a:p>
          <a:p>
            <a:pPr marL="342900" lvl="0" indent="-342900" defTabSz="914400" fontAlgn="base">
              <a:lnSpc>
                <a:spcPct val="100000"/>
              </a:lnSpc>
              <a:spcBef>
                <a:spcPts val="1200"/>
              </a:spcBef>
              <a:buClr>
                <a:srgbClr val="333333"/>
              </a:buClr>
              <a:buFont typeface="WingDings"/>
              <a:buChar char=""/>
            </a:pPr>
            <a:r>
              <a:rPr lang="pl-PL" altLang="de-DE" sz="2000" dirty="0">
                <a:solidFill>
                  <a:srgbClr val="333333"/>
                </a:solidFill>
              </a:rPr>
              <a:t>Kiedy podejmujesz ważną decyzję, lepiej unikać pochopnych decyzji oraz rozważyć wszystkie dostępne informacje (co nagle, to po diable)</a:t>
            </a:r>
            <a:r>
              <a:rPr lang="de-DE"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pl-PL" altLang="de-DE" sz="2000" dirty="0">
                <a:solidFill>
                  <a:srgbClr val="004992"/>
                </a:solidFill>
              </a:rPr>
              <a:t>Przykład</a:t>
            </a:r>
            <a:r>
              <a:rPr lang="de-DE" altLang="de-DE" sz="2000" dirty="0">
                <a:solidFill>
                  <a:srgbClr val="004992"/>
                </a:solidFill>
              </a:rPr>
              <a:t>: </a:t>
            </a:r>
            <a:r>
              <a:rPr lang="pl-PL" altLang="de-DE" sz="2000" dirty="0">
                <a:solidFill>
                  <a:srgbClr val="333333"/>
                </a:solidFill>
              </a:rPr>
              <a:t>Ktoś mówi bardzo wolno i ma niewyrazistą mimikę</a:t>
            </a:r>
            <a:r>
              <a:rPr lang="en-GB" altLang="de-DE" sz="2000" dirty="0">
                <a:solidFill>
                  <a:srgbClr val="333333"/>
                </a:solidFill>
              </a:rPr>
              <a:t>. </a:t>
            </a:r>
            <a:r>
              <a:rPr lang="pl-PL" altLang="de-DE" sz="2000" i="1" dirty="0">
                <a:solidFill>
                  <a:srgbClr val="004992"/>
                </a:solidFill>
              </a:rPr>
              <a:t>Upośledzenie umysłowe? Choroba neurologiczna?</a:t>
            </a:r>
            <a:endParaRPr lang="de-DE" altLang="de-DE" sz="2000" i="1"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pl-PL" altLang="de-DE" sz="2000" dirty="0">
                <a:solidFill>
                  <a:srgbClr val="333333"/>
                </a:solidFill>
              </a:rPr>
              <a:t>Uważaj na pochopne decyzje:</a:t>
            </a:r>
            <a:r>
              <a:rPr lang="en-GB" altLang="de-DE" sz="2000" dirty="0">
                <a:solidFill>
                  <a:srgbClr val="333333"/>
                </a:solidFill>
              </a:rPr>
              <a:t> </a:t>
            </a:r>
            <a:r>
              <a:rPr lang="pl-PL" altLang="de-DE" sz="2000" i="1" dirty="0">
                <a:solidFill>
                  <a:srgbClr val="004992"/>
                </a:solidFill>
              </a:rPr>
              <a:t>Możliwe, że te symptomy spowodowane są skutkami ubocznymi brania </a:t>
            </a:r>
            <a:r>
              <a:rPr lang="pl-PL" altLang="de-DE" sz="2000" i="1">
                <a:solidFill>
                  <a:srgbClr val="004992"/>
                </a:solidFill>
              </a:rPr>
              <a:t>leków.</a:t>
            </a:r>
            <a:endParaRPr lang="en-US" sz="2000" dirty="0"/>
          </a:p>
        </p:txBody>
      </p:sp>
      <p:sp>
        <p:nvSpPr>
          <p:cNvPr id="3" name="Footer Placeholder 2"/>
          <p:cNvSpPr>
            <a:spLocks noGrp="1"/>
          </p:cNvSpPr>
          <p:nvPr>
            <p:ph type="ftr" sz="quarter" idx="11"/>
          </p:nvPr>
        </p:nvSpPr>
        <p:spPr/>
        <p:txBody>
          <a:bodyPr/>
          <a:lstStyle/>
          <a:p>
            <a:r>
              <a:rPr lang="pl-PL">
                <a:latin typeface="+mn-lt"/>
                <a:cs typeface="+mn-cs"/>
              </a:rPr>
              <a:t>Trening Meta-poznawczy 7 – Przeskok do konkluzji II</a:t>
            </a:r>
            <a:endParaRPr lang="de-DE" dirty="0">
              <a:latin typeface="+mn-lt"/>
              <a:cs typeface="+mn-cs"/>
            </a:endParaRPr>
          </a:p>
        </p:txBody>
      </p:sp>
      <p:sp>
        <p:nvSpPr>
          <p:cNvPr id="4" name="Slide Number Placeholder 3"/>
          <p:cNvSpPr>
            <a:spLocks noGrp="1"/>
          </p:cNvSpPr>
          <p:nvPr>
            <p:ph type="sldNum" sz="quarter" idx="12"/>
          </p:nvPr>
        </p:nvSpPr>
        <p:spPr/>
        <p:txBody>
          <a:bodyPr/>
          <a:lstStyle/>
          <a:p>
            <a:pPr>
              <a:defRPr/>
            </a:pPr>
            <a:fld id="{D13D63F3-8EF4-40FC-A8CB-53989E7B5BCA}" type="slidenum">
              <a:rPr lang="de-DE" altLang="de-DE" smtClean="0">
                <a:latin typeface="+mn-lt"/>
                <a:cs typeface="+mn-cs"/>
              </a:rPr>
              <a:pPr>
                <a:defRPr/>
              </a:pPr>
              <a:t>61</a:t>
            </a:fld>
            <a:endParaRPr lang="de-DE" altLang="de-DE">
              <a:latin typeface="+mn-lt"/>
              <a:cs typeface="+mn-cs"/>
            </a:endParaRPr>
          </a:p>
        </p:txBody>
      </p:sp>
    </p:spTree>
    <p:extLst>
      <p:ext uri="{BB962C8B-B14F-4D97-AF65-F5344CB8AC3E}">
        <p14:creationId xmlns:p14="http://schemas.microsoft.com/office/powerpoint/2010/main" val="119525665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Zastosowanie na co dzień</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pl-PL" altLang="de-DE" sz="2400" b="1" dirty="0">
                <a:solidFill>
                  <a:srgbClr val="333333"/>
                </a:solidFill>
              </a:rPr>
              <a:t>Wnioski:</a:t>
            </a:r>
          </a:p>
          <a:p>
            <a:pPr marL="342900" lvl="0" indent="-342900" defTabSz="914400" fontAlgn="base">
              <a:lnSpc>
                <a:spcPct val="100000"/>
              </a:lnSpc>
              <a:spcBef>
                <a:spcPts val="1200"/>
              </a:spcBef>
              <a:buClr>
                <a:srgbClr val="333333"/>
              </a:buClr>
              <a:buFont typeface="WingDings"/>
              <a:buChar char=""/>
            </a:pPr>
            <a:r>
              <a:rPr lang="pl-PL" altLang="de-DE" sz="2000" dirty="0">
                <a:solidFill>
                  <a:srgbClr val="333333"/>
                </a:solidFill>
              </a:rPr>
              <a:t>Kiedy podejmujesz ważną decyzję, lepiej unikać pochopnych decyzji oraz rozważyć wszystkie dostępne informacje (co nagle, to po diable)</a:t>
            </a:r>
            <a:r>
              <a:rPr lang="de-DE"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pl-PL" altLang="de-DE" sz="2000" dirty="0">
                <a:solidFill>
                  <a:srgbClr val="004992"/>
                </a:solidFill>
              </a:rPr>
              <a:t>Przykład</a:t>
            </a:r>
            <a:r>
              <a:rPr lang="de-DE" altLang="de-DE" sz="2000" dirty="0">
                <a:solidFill>
                  <a:srgbClr val="004992"/>
                </a:solidFill>
              </a:rPr>
              <a:t>: </a:t>
            </a:r>
            <a:r>
              <a:rPr lang="pl-PL" altLang="de-DE" sz="2000" dirty="0">
                <a:solidFill>
                  <a:srgbClr val="333333"/>
                </a:solidFill>
              </a:rPr>
              <a:t>Ktoś mówi bardzo wolno i ma niewyrazistą mimikę</a:t>
            </a:r>
            <a:r>
              <a:rPr lang="en-GB" altLang="de-DE" sz="2000" dirty="0">
                <a:solidFill>
                  <a:srgbClr val="333333"/>
                </a:solidFill>
              </a:rPr>
              <a:t>. </a:t>
            </a:r>
            <a:r>
              <a:rPr lang="pl-PL" altLang="de-DE" sz="2000" i="1" dirty="0">
                <a:solidFill>
                  <a:srgbClr val="004992"/>
                </a:solidFill>
              </a:rPr>
              <a:t>Upośledzenie umysłowe? Choroba neurologiczna?</a:t>
            </a:r>
            <a:endParaRPr lang="de-DE" altLang="de-DE" sz="2000" i="1"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pl-PL" altLang="de-DE" sz="2000" dirty="0">
                <a:solidFill>
                  <a:srgbClr val="333333"/>
                </a:solidFill>
              </a:rPr>
              <a:t>Uważaj na pochopne decyzje:</a:t>
            </a:r>
            <a:r>
              <a:rPr lang="en-GB" altLang="de-DE" sz="2000" dirty="0">
                <a:solidFill>
                  <a:srgbClr val="333333"/>
                </a:solidFill>
              </a:rPr>
              <a:t> </a:t>
            </a:r>
            <a:r>
              <a:rPr lang="pl-PL" altLang="de-DE" sz="2000" i="1" dirty="0">
                <a:solidFill>
                  <a:srgbClr val="004992"/>
                </a:solidFill>
              </a:rPr>
              <a:t>Możliwe, że te symptomy spowodowane są skutkami ubocznymi brania leków.</a:t>
            </a:r>
            <a:endParaRPr lang="en-GB" altLang="de-DE" sz="2000" i="1"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pl-PL" altLang="de-DE" sz="2000" dirty="0">
                <a:solidFill>
                  <a:srgbClr val="333333"/>
                </a:solidFill>
              </a:rPr>
              <a:t>Gdy decyzja ma mniejsze znaczenie, możemy reagować szybciej ( np. wybór jogurtu czy ciasta</a:t>
            </a:r>
            <a:r>
              <a:rPr lang="pl-PL" altLang="de-DE" sz="2000">
                <a:solidFill>
                  <a:srgbClr val="333333"/>
                </a:solidFill>
              </a:rPr>
              <a:t>)</a:t>
            </a:r>
            <a:r>
              <a:rPr lang="de-DE" altLang="de-DE" sz="2000">
                <a:solidFill>
                  <a:srgbClr val="333333"/>
                </a:solidFill>
              </a:rPr>
              <a:t>.</a:t>
            </a:r>
            <a:endParaRPr lang="en-US" sz="2000" dirty="0"/>
          </a:p>
        </p:txBody>
      </p:sp>
      <p:sp>
        <p:nvSpPr>
          <p:cNvPr id="3" name="Footer Placeholder 2"/>
          <p:cNvSpPr>
            <a:spLocks noGrp="1"/>
          </p:cNvSpPr>
          <p:nvPr>
            <p:ph type="ftr" sz="quarter" idx="11"/>
          </p:nvPr>
        </p:nvSpPr>
        <p:spPr/>
        <p:txBody>
          <a:bodyPr/>
          <a:lstStyle/>
          <a:p>
            <a:r>
              <a:rPr lang="pl-PL">
                <a:latin typeface="+mn-lt"/>
                <a:cs typeface="+mn-cs"/>
              </a:rPr>
              <a:t>Trening Meta-poznawczy 7 – Przeskok do konkluzji II</a:t>
            </a:r>
            <a:endParaRPr lang="de-DE" dirty="0">
              <a:latin typeface="+mn-lt"/>
              <a:cs typeface="+mn-cs"/>
            </a:endParaRPr>
          </a:p>
        </p:txBody>
      </p:sp>
      <p:sp>
        <p:nvSpPr>
          <p:cNvPr id="4" name="Slide Number Placeholder 3"/>
          <p:cNvSpPr>
            <a:spLocks noGrp="1"/>
          </p:cNvSpPr>
          <p:nvPr>
            <p:ph type="sldNum" sz="quarter" idx="12"/>
          </p:nvPr>
        </p:nvSpPr>
        <p:spPr/>
        <p:txBody>
          <a:bodyPr/>
          <a:lstStyle/>
          <a:p>
            <a:pPr>
              <a:defRPr/>
            </a:pPr>
            <a:fld id="{D13D63F3-8EF4-40FC-A8CB-53989E7B5BCA}" type="slidenum">
              <a:rPr lang="de-DE" altLang="de-DE" smtClean="0">
                <a:latin typeface="+mn-lt"/>
                <a:cs typeface="+mn-cs"/>
              </a:rPr>
              <a:pPr>
                <a:defRPr/>
              </a:pPr>
              <a:t>62</a:t>
            </a:fld>
            <a:endParaRPr lang="de-DE" altLang="de-DE">
              <a:latin typeface="+mn-lt"/>
              <a:cs typeface="+mn-cs"/>
            </a:endParaRPr>
          </a:p>
        </p:txBody>
      </p:sp>
    </p:spTree>
    <p:extLst>
      <p:ext uri="{BB962C8B-B14F-4D97-AF65-F5344CB8AC3E}">
        <p14:creationId xmlns:p14="http://schemas.microsoft.com/office/powerpoint/2010/main" val="294459673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Zastosowanie na co dzień</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pl-PL" altLang="de-DE" sz="2400" b="1" dirty="0">
                <a:solidFill>
                  <a:srgbClr val="333333"/>
                </a:solidFill>
              </a:rPr>
              <a:t>Wnioski:</a:t>
            </a:r>
          </a:p>
          <a:p>
            <a:pPr marL="342900" lvl="0" indent="-342900" defTabSz="914400" fontAlgn="base">
              <a:lnSpc>
                <a:spcPct val="100000"/>
              </a:lnSpc>
              <a:spcBef>
                <a:spcPts val="1200"/>
              </a:spcBef>
              <a:buClr>
                <a:srgbClr val="333333"/>
              </a:buClr>
              <a:buFont typeface="WingDings"/>
              <a:buChar char=""/>
            </a:pPr>
            <a:r>
              <a:rPr lang="pl-PL" altLang="de-DE" sz="2000" dirty="0">
                <a:solidFill>
                  <a:srgbClr val="333333"/>
                </a:solidFill>
              </a:rPr>
              <a:t>Kiedy podejmujesz ważną decyzję, lepiej unikać pochopnych decyzji oraz rozważyć wszystkie dostępne informacje (co nagle, to po diable)</a:t>
            </a:r>
            <a:r>
              <a:rPr lang="de-DE"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pl-PL" altLang="de-DE" sz="2000" dirty="0">
                <a:solidFill>
                  <a:srgbClr val="004992"/>
                </a:solidFill>
              </a:rPr>
              <a:t>Przykład</a:t>
            </a:r>
            <a:r>
              <a:rPr lang="de-DE" altLang="de-DE" sz="2000" dirty="0">
                <a:solidFill>
                  <a:srgbClr val="004992"/>
                </a:solidFill>
              </a:rPr>
              <a:t>: </a:t>
            </a:r>
            <a:r>
              <a:rPr lang="pl-PL" altLang="de-DE" sz="2000" dirty="0">
                <a:solidFill>
                  <a:srgbClr val="333333"/>
                </a:solidFill>
              </a:rPr>
              <a:t>Ktoś mówi bardzo wolno i ma niewyrazistą mimikę</a:t>
            </a:r>
            <a:r>
              <a:rPr lang="en-GB" altLang="de-DE" sz="2000" dirty="0">
                <a:solidFill>
                  <a:srgbClr val="333333"/>
                </a:solidFill>
              </a:rPr>
              <a:t>. </a:t>
            </a:r>
            <a:r>
              <a:rPr lang="pl-PL" altLang="de-DE" sz="2000" i="1" dirty="0">
                <a:solidFill>
                  <a:srgbClr val="004992"/>
                </a:solidFill>
              </a:rPr>
              <a:t>Upośledzenie umysłowe? Choroba neurologiczna?</a:t>
            </a:r>
            <a:endParaRPr lang="de-DE" altLang="de-DE" sz="2000" i="1"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pl-PL" altLang="de-DE" sz="2000" dirty="0">
                <a:solidFill>
                  <a:srgbClr val="333333"/>
                </a:solidFill>
              </a:rPr>
              <a:t>Uważaj na pochopne decyzje:</a:t>
            </a:r>
            <a:r>
              <a:rPr lang="en-GB" altLang="de-DE" sz="2000" dirty="0">
                <a:solidFill>
                  <a:srgbClr val="333333"/>
                </a:solidFill>
              </a:rPr>
              <a:t> </a:t>
            </a:r>
            <a:r>
              <a:rPr lang="pl-PL" altLang="de-DE" sz="2000" i="1" dirty="0">
                <a:solidFill>
                  <a:srgbClr val="004992"/>
                </a:solidFill>
              </a:rPr>
              <a:t>Możliwe, że te symptomy spowodowane są skutkami ubocznymi brania leków.</a:t>
            </a:r>
            <a:endParaRPr lang="en-GB" altLang="de-DE" sz="2000" i="1"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pl-PL" altLang="de-DE" sz="2000" dirty="0">
                <a:solidFill>
                  <a:srgbClr val="333333"/>
                </a:solidFill>
              </a:rPr>
              <a:t>Gdy decyzja ma mniejsze znaczenie, możemy reagować szybciej ( np. wybór jogurtu czy ciasta)</a:t>
            </a:r>
            <a:r>
              <a:rPr lang="de-DE" altLang="de-DE" sz="2000" dirty="0">
                <a:solidFill>
                  <a:srgbClr val="333333"/>
                </a:solidFill>
              </a:rPr>
              <a:t>.</a:t>
            </a:r>
            <a:endParaRPr lang="pl-PL"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pl-PL" altLang="de-DE" sz="2000" dirty="0">
                <a:solidFill>
                  <a:srgbClr val="333333"/>
                </a:solidFill>
              </a:rPr>
              <a:t>Popełnianie błędów jest rzeczą ludzką – dopuszczaj do siebie możliwość, że się </a:t>
            </a:r>
            <a:r>
              <a:rPr lang="pl-PL" altLang="de-DE" sz="2000">
                <a:solidFill>
                  <a:srgbClr val="333333"/>
                </a:solidFill>
              </a:rPr>
              <a:t>mylisz!</a:t>
            </a:r>
            <a:endParaRPr lang="en-US" sz="2000" dirty="0"/>
          </a:p>
        </p:txBody>
      </p:sp>
      <p:sp>
        <p:nvSpPr>
          <p:cNvPr id="3" name="Footer Placeholder 2"/>
          <p:cNvSpPr>
            <a:spLocks noGrp="1"/>
          </p:cNvSpPr>
          <p:nvPr>
            <p:ph type="ftr" sz="quarter" idx="11"/>
          </p:nvPr>
        </p:nvSpPr>
        <p:spPr/>
        <p:txBody>
          <a:bodyPr/>
          <a:lstStyle/>
          <a:p>
            <a:r>
              <a:rPr lang="pl-PL">
                <a:latin typeface="+mn-lt"/>
                <a:cs typeface="+mn-cs"/>
              </a:rPr>
              <a:t>Trening Meta-poznawczy 7 – Przeskok do konkluzji II</a:t>
            </a:r>
            <a:endParaRPr lang="de-DE" dirty="0">
              <a:latin typeface="+mn-lt"/>
              <a:cs typeface="+mn-cs"/>
            </a:endParaRPr>
          </a:p>
        </p:txBody>
      </p:sp>
      <p:sp>
        <p:nvSpPr>
          <p:cNvPr id="4" name="Slide Number Placeholder 3"/>
          <p:cNvSpPr>
            <a:spLocks noGrp="1"/>
          </p:cNvSpPr>
          <p:nvPr>
            <p:ph type="sldNum" sz="quarter" idx="12"/>
          </p:nvPr>
        </p:nvSpPr>
        <p:spPr/>
        <p:txBody>
          <a:bodyPr/>
          <a:lstStyle/>
          <a:p>
            <a:pPr>
              <a:defRPr/>
            </a:pPr>
            <a:fld id="{D13D63F3-8EF4-40FC-A8CB-53989E7B5BCA}" type="slidenum">
              <a:rPr lang="de-DE" altLang="de-DE" smtClean="0">
                <a:latin typeface="+mn-lt"/>
                <a:cs typeface="+mn-cs"/>
              </a:rPr>
              <a:pPr>
                <a:defRPr/>
              </a:pPr>
              <a:t>63</a:t>
            </a:fld>
            <a:endParaRPr lang="de-DE" altLang="de-DE">
              <a:latin typeface="+mn-lt"/>
              <a:cs typeface="+mn-cs"/>
            </a:endParaRPr>
          </a:p>
        </p:txBody>
      </p:sp>
    </p:spTree>
    <p:extLst>
      <p:ext uri="{BB962C8B-B14F-4D97-AF65-F5344CB8AC3E}">
        <p14:creationId xmlns:p14="http://schemas.microsoft.com/office/powerpoint/2010/main" val="334564907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Zastosowanie na co dzień</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pl-PL" altLang="de-DE" sz="2400" b="1" dirty="0">
                <a:solidFill>
                  <a:srgbClr val="333333"/>
                </a:solidFill>
              </a:rPr>
              <a:t>Wnioski:</a:t>
            </a:r>
          </a:p>
          <a:p>
            <a:pPr marL="342900" lvl="0" indent="-342900" defTabSz="914400" fontAlgn="base">
              <a:lnSpc>
                <a:spcPct val="100000"/>
              </a:lnSpc>
              <a:spcBef>
                <a:spcPts val="1200"/>
              </a:spcBef>
              <a:buClr>
                <a:srgbClr val="333333"/>
              </a:buClr>
              <a:buFont typeface="WingDings"/>
              <a:buChar char=""/>
            </a:pPr>
            <a:r>
              <a:rPr lang="pl-PL" altLang="de-DE" sz="2000" dirty="0">
                <a:solidFill>
                  <a:srgbClr val="333333"/>
                </a:solidFill>
              </a:rPr>
              <a:t>Kiedy podejmujesz ważną decyzję, lepiej unikać pochopnych decyzji oraz rozważyć wszystkie dostępne informacje (co nagle, to po diable)</a:t>
            </a:r>
            <a:r>
              <a:rPr lang="de-DE"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pl-PL" altLang="de-DE" sz="2000" dirty="0">
                <a:solidFill>
                  <a:srgbClr val="004992"/>
                </a:solidFill>
              </a:rPr>
              <a:t>Przykład</a:t>
            </a:r>
            <a:r>
              <a:rPr lang="de-DE" altLang="de-DE" sz="2000" dirty="0">
                <a:solidFill>
                  <a:srgbClr val="004992"/>
                </a:solidFill>
              </a:rPr>
              <a:t>: </a:t>
            </a:r>
            <a:r>
              <a:rPr lang="pl-PL" altLang="de-DE" sz="2000" dirty="0">
                <a:solidFill>
                  <a:srgbClr val="333333"/>
                </a:solidFill>
              </a:rPr>
              <a:t>Ktoś mówi bardzo wolno i ma niewyrazistą mimikę</a:t>
            </a:r>
            <a:r>
              <a:rPr lang="en-GB" altLang="de-DE" sz="2000" dirty="0">
                <a:solidFill>
                  <a:srgbClr val="333333"/>
                </a:solidFill>
              </a:rPr>
              <a:t>. </a:t>
            </a:r>
            <a:r>
              <a:rPr lang="pl-PL" altLang="de-DE" sz="2000" i="1" dirty="0">
                <a:solidFill>
                  <a:srgbClr val="004992"/>
                </a:solidFill>
              </a:rPr>
              <a:t>Upośledzenie umysłowe? Choroba neurologiczna?</a:t>
            </a:r>
            <a:endParaRPr lang="de-DE" altLang="de-DE" sz="2000" i="1"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pl-PL" altLang="de-DE" sz="2000" dirty="0">
                <a:solidFill>
                  <a:srgbClr val="333333"/>
                </a:solidFill>
              </a:rPr>
              <a:t>Uważaj na pochopne decyzje:</a:t>
            </a:r>
            <a:r>
              <a:rPr lang="en-GB" altLang="de-DE" sz="2000" dirty="0">
                <a:solidFill>
                  <a:srgbClr val="333333"/>
                </a:solidFill>
              </a:rPr>
              <a:t> </a:t>
            </a:r>
            <a:r>
              <a:rPr lang="pl-PL" altLang="de-DE" sz="2000" i="1" dirty="0">
                <a:solidFill>
                  <a:srgbClr val="004992"/>
                </a:solidFill>
              </a:rPr>
              <a:t>Możliwe, że te symptomy spowodowane są skutkami ubocznymi brania leków.</a:t>
            </a:r>
            <a:endParaRPr lang="en-GB" altLang="de-DE" sz="2000" i="1"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pl-PL" altLang="de-DE" sz="2000" dirty="0">
                <a:solidFill>
                  <a:srgbClr val="333333"/>
                </a:solidFill>
              </a:rPr>
              <a:t>Gdy decyzja ma mniejsze znaczenie, możemy reagować szybciej ( np. wybór jogurtu czy ciasta)</a:t>
            </a:r>
            <a:r>
              <a:rPr lang="de-DE" altLang="de-DE" sz="2000" dirty="0">
                <a:solidFill>
                  <a:srgbClr val="333333"/>
                </a:solidFill>
              </a:rPr>
              <a:t>.</a:t>
            </a:r>
            <a:endParaRPr lang="pl-PL"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pl-PL" altLang="de-DE" sz="2000" dirty="0">
                <a:solidFill>
                  <a:srgbClr val="333333"/>
                </a:solidFill>
              </a:rPr>
              <a:t>Popełnianie błędów jest rzeczą ludzką – dopuszczaj do siebie możliwość, że się mylisz!</a:t>
            </a:r>
            <a:endParaRPr lang="de-DE"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pl-PL" altLang="de-DE" sz="2000" dirty="0">
                <a:solidFill>
                  <a:srgbClr val="333333"/>
                </a:solidFill>
              </a:rPr>
              <a:t>Podejmujac ważne decyzje opieraj się na solidnych faktach. Zwykłe zgadywanie to “zły doradca”. Zawsze rozważaj konsekwencje złych decyzji.</a:t>
            </a:r>
            <a:endParaRPr lang="en-US" sz="2000" dirty="0"/>
          </a:p>
        </p:txBody>
      </p:sp>
      <p:sp>
        <p:nvSpPr>
          <p:cNvPr id="3" name="Footer Placeholder 2"/>
          <p:cNvSpPr>
            <a:spLocks noGrp="1"/>
          </p:cNvSpPr>
          <p:nvPr>
            <p:ph type="ftr" sz="quarter" idx="11"/>
          </p:nvPr>
        </p:nvSpPr>
        <p:spPr/>
        <p:txBody>
          <a:bodyPr/>
          <a:lstStyle/>
          <a:p>
            <a:r>
              <a:rPr lang="pl-PL">
                <a:latin typeface="+mn-lt"/>
                <a:cs typeface="+mn-cs"/>
              </a:rPr>
              <a:t>Trening Meta-poznawczy 7 – Przeskok do konkluzji II</a:t>
            </a:r>
            <a:endParaRPr lang="de-DE" dirty="0">
              <a:latin typeface="+mn-lt"/>
              <a:cs typeface="+mn-cs"/>
            </a:endParaRPr>
          </a:p>
        </p:txBody>
      </p:sp>
      <p:sp>
        <p:nvSpPr>
          <p:cNvPr id="4" name="Slide Number Placeholder 3"/>
          <p:cNvSpPr>
            <a:spLocks noGrp="1"/>
          </p:cNvSpPr>
          <p:nvPr>
            <p:ph type="sldNum" sz="quarter" idx="12"/>
          </p:nvPr>
        </p:nvSpPr>
        <p:spPr/>
        <p:txBody>
          <a:bodyPr/>
          <a:lstStyle/>
          <a:p>
            <a:pPr>
              <a:defRPr/>
            </a:pPr>
            <a:fld id="{D13D63F3-8EF4-40FC-A8CB-53989E7B5BCA}" type="slidenum">
              <a:rPr lang="de-DE" altLang="de-DE" smtClean="0">
                <a:latin typeface="+mn-lt"/>
                <a:cs typeface="+mn-cs"/>
              </a:rPr>
              <a:pPr>
                <a:defRPr/>
              </a:pPr>
              <a:t>64</a:t>
            </a:fld>
            <a:endParaRPr lang="de-DE" altLang="de-DE">
              <a:latin typeface="+mn-lt"/>
              <a:cs typeface="+mn-cs"/>
            </a:endParaRPr>
          </a:p>
        </p:txBody>
      </p:sp>
    </p:spTree>
    <p:extLst>
      <p:ext uri="{BB962C8B-B14F-4D97-AF65-F5344CB8AC3E}">
        <p14:creationId xmlns:p14="http://schemas.microsoft.com/office/powerpoint/2010/main" val="386947317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Co to ma wspólnego z psychozą?</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pl-PL" altLang="de-DE" sz="2400" dirty="0">
                <a:solidFill>
                  <a:srgbClr val="333333"/>
                </a:solidFill>
              </a:rPr>
              <a:t>Wiele osób </a:t>
            </a:r>
            <a:r>
              <a:rPr lang="de-DE" altLang="de-DE" sz="2400" dirty="0">
                <a:solidFill>
                  <a:srgbClr val="333333"/>
                </a:solidFill>
              </a:rPr>
              <a:t>(</a:t>
            </a:r>
            <a:r>
              <a:rPr lang="pl-PL" altLang="de-DE" sz="2400" dirty="0">
                <a:solidFill>
                  <a:srgbClr val="333333"/>
                </a:solidFill>
              </a:rPr>
              <a:t>ale nie wszyscy!</a:t>
            </a:r>
            <a:r>
              <a:rPr lang="de-DE" altLang="de-DE" sz="2400" dirty="0">
                <a:solidFill>
                  <a:srgbClr val="333333"/>
                </a:solidFill>
              </a:rPr>
              <a:t>)</a:t>
            </a:r>
            <a:r>
              <a:rPr lang="pl-PL" altLang="de-DE" sz="2400" dirty="0">
                <a:solidFill>
                  <a:srgbClr val="333333"/>
                </a:solidFill>
              </a:rPr>
              <a:t> z psychozą ma tendencję do przeskakiwania od razu do wniosków i formułowania skrajnych opinii. Ten styl wnioskowania może się wzmacniać, kiedy osoba jest pod presją i chce się spod niej uwolnić.</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r>
              <a:rPr lang="pl-PL">
                <a:latin typeface="+mn-lt"/>
                <a:cs typeface="+mn-cs"/>
              </a:rPr>
              <a:t>Trening Meta-poznawczy 7 – Przeskok do konkluzji II</a:t>
            </a:r>
            <a:endParaRPr lang="de-DE" dirty="0">
              <a:latin typeface="+mn-lt"/>
              <a:cs typeface="+mn-cs"/>
            </a:endParaRPr>
          </a:p>
        </p:txBody>
      </p:sp>
      <p:sp>
        <p:nvSpPr>
          <p:cNvPr id="4" name="Slide Number Placeholder 3"/>
          <p:cNvSpPr>
            <a:spLocks noGrp="1"/>
          </p:cNvSpPr>
          <p:nvPr>
            <p:ph type="sldNum" sz="quarter" idx="12"/>
          </p:nvPr>
        </p:nvSpPr>
        <p:spPr/>
        <p:txBody>
          <a:bodyPr/>
          <a:lstStyle/>
          <a:p>
            <a:pPr>
              <a:defRPr/>
            </a:pPr>
            <a:fld id="{D13D63F3-8EF4-40FC-A8CB-53989E7B5BCA}" type="slidenum">
              <a:rPr lang="de-DE" altLang="de-DE" smtClean="0">
                <a:latin typeface="+mn-lt"/>
                <a:cs typeface="+mn-cs"/>
              </a:rPr>
              <a:pPr>
                <a:defRPr/>
              </a:pPr>
              <a:t>65</a:t>
            </a:fld>
            <a:endParaRPr lang="de-DE" altLang="de-DE">
              <a:latin typeface="+mn-lt"/>
              <a:cs typeface="+mn-cs"/>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Co to ma wspólnego z psychozą?</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pl-PL" altLang="de-DE" sz="2400" dirty="0">
                <a:solidFill>
                  <a:srgbClr val="333333"/>
                </a:solidFill>
              </a:rPr>
              <a:t>Wiele osób </a:t>
            </a:r>
            <a:r>
              <a:rPr lang="de-DE" altLang="de-DE" sz="2400" dirty="0">
                <a:solidFill>
                  <a:srgbClr val="333333"/>
                </a:solidFill>
              </a:rPr>
              <a:t>(</a:t>
            </a:r>
            <a:r>
              <a:rPr lang="pl-PL" altLang="de-DE" sz="2400" dirty="0">
                <a:solidFill>
                  <a:srgbClr val="333333"/>
                </a:solidFill>
              </a:rPr>
              <a:t>ale nie wszyscy!</a:t>
            </a:r>
            <a:r>
              <a:rPr lang="de-DE" altLang="de-DE" sz="2400" dirty="0">
                <a:solidFill>
                  <a:srgbClr val="333333"/>
                </a:solidFill>
              </a:rPr>
              <a:t>)</a:t>
            </a:r>
            <a:r>
              <a:rPr lang="pl-PL" altLang="de-DE" sz="2400" dirty="0">
                <a:solidFill>
                  <a:srgbClr val="333333"/>
                </a:solidFill>
              </a:rPr>
              <a:t> z psychozą ma tendencję do przeskakiwania od razu do wniosków i formułowania skrajnych opinii. Ten styl wnioskowania może się wzmacniać, kiedy osoba jest pod presją i chce się spod niej uwolnić.</a:t>
            </a:r>
            <a:endParaRPr lang="en-US" altLang="de-DE" sz="2400" dirty="0">
              <a:solidFill>
                <a:srgbClr val="333333"/>
              </a:solidFill>
            </a:endParaRPr>
          </a:p>
          <a:p>
            <a:pPr lvl="0" defTabSz="914400" fontAlgn="base"/>
            <a:r>
              <a:rPr lang="pl-PL" altLang="de-DE" sz="2400" dirty="0">
                <a:solidFill>
                  <a:srgbClr val="004992"/>
                </a:solidFill>
              </a:rPr>
              <a:t>Przykład</a:t>
            </a:r>
            <a:r>
              <a:rPr lang="en-AU" altLang="de-DE" sz="2400" dirty="0">
                <a:solidFill>
                  <a:srgbClr val="004992"/>
                </a:solidFill>
              </a:rPr>
              <a:t>: </a:t>
            </a:r>
            <a:r>
              <a:rPr lang="en-AU" altLang="de-DE" sz="2400" dirty="0">
                <a:solidFill>
                  <a:srgbClr val="333333"/>
                </a:solidFill>
              </a:rPr>
              <a:t>S</a:t>
            </a:r>
            <a:r>
              <a:rPr lang="pl-PL" altLang="de-DE" sz="2400" dirty="0">
                <a:solidFill>
                  <a:srgbClr val="333333"/>
                </a:solidFill>
              </a:rPr>
              <a:t>ylwia twierdzi, że jej lekarz jest tak naprawdę jej ex-chłopakiem, który podaje fałszywą tożsamość.</a:t>
            </a:r>
          </a:p>
          <a:p>
            <a:pPr lvl="0" defTabSz="914400" fontAlgn="base">
              <a:lnSpc>
                <a:spcPct val="100000"/>
              </a:lnSpc>
              <a:spcBef>
                <a:spcPts val="1200"/>
              </a:spcBef>
            </a:pPr>
            <a:r>
              <a:rPr lang="pl-PL" altLang="de-DE" sz="2400" dirty="0">
                <a:solidFill>
                  <a:srgbClr val="004992"/>
                </a:solidFill>
              </a:rPr>
              <a:t>Tło</a:t>
            </a:r>
            <a:r>
              <a:rPr lang="en-AU" altLang="de-DE" sz="2400" dirty="0">
                <a:solidFill>
                  <a:srgbClr val="004992"/>
                </a:solidFill>
              </a:rPr>
              <a:t>: </a:t>
            </a:r>
            <a:r>
              <a:rPr lang="pl-PL" altLang="de-DE" sz="2400" dirty="0">
                <a:solidFill>
                  <a:srgbClr val="333333"/>
                </a:solidFill>
              </a:rPr>
              <a:t>Oboje pochodzą z tej samej wioski i mają to samo chrześciańskie imię.</a:t>
            </a:r>
          </a:p>
          <a:p>
            <a:pPr lvl="0" defTabSz="914400" fontAlgn="base">
              <a:lnSpc>
                <a:spcPct val="100000"/>
              </a:lnSpc>
              <a:spcBef>
                <a:spcPts val="1200"/>
              </a:spcBef>
            </a:pPr>
            <a:r>
              <a:rPr lang="pl-PL" altLang="de-DE" sz="2400" dirty="0">
                <a:solidFill>
                  <a:srgbClr val="004992"/>
                </a:solidFill>
              </a:rPr>
              <a:t>Ale</a:t>
            </a:r>
            <a:r>
              <a:rPr lang="en-AU" altLang="de-DE" sz="2400" dirty="0">
                <a:solidFill>
                  <a:srgbClr val="004992"/>
                </a:solidFill>
              </a:rPr>
              <a:t>: </a:t>
            </a:r>
            <a:r>
              <a:rPr lang="pl-PL" altLang="de-DE" sz="2400" dirty="0">
                <a:solidFill>
                  <a:srgbClr val="333333"/>
                </a:solidFill>
              </a:rPr>
              <a:t>Zbieg okoliczności.</a:t>
            </a:r>
            <a:endParaRPr lang="en-AU" altLang="de-DE" sz="2400" dirty="0">
              <a:solidFill>
                <a:srgbClr val="333333"/>
              </a:solidFill>
            </a:endParaRPr>
          </a:p>
        </p:txBody>
      </p:sp>
      <p:sp>
        <p:nvSpPr>
          <p:cNvPr id="3" name="Footer Placeholder 2"/>
          <p:cNvSpPr>
            <a:spLocks noGrp="1"/>
          </p:cNvSpPr>
          <p:nvPr>
            <p:ph type="ftr" sz="quarter" idx="11"/>
          </p:nvPr>
        </p:nvSpPr>
        <p:spPr/>
        <p:txBody>
          <a:bodyPr/>
          <a:lstStyle/>
          <a:p>
            <a:r>
              <a:rPr lang="pl-PL">
                <a:latin typeface="+mn-lt"/>
                <a:cs typeface="+mn-cs"/>
              </a:rPr>
              <a:t>Trening Meta-poznawczy 7 – Przeskok do konkluzji II</a:t>
            </a:r>
            <a:endParaRPr lang="de-DE" dirty="0">
              <a:latin typeface="+mn-lt"/>
              <a:cs typeface="+mn-cs"/>
            </a:endParaRPr>
          </a:p>
        </p:txBody>
      </p:sp>
      <p:sp>
        <p:nvSpPr>
          <p:cNvPr id="4" name="Slide Number Placeholder 3"/>
          <p:cNvSpPr>
            <a:spLocks noGrp="1"/>
          </p:cNvSpPr>
          <p:nvPr>
            <p:ph type="sldNum" sz="quarter" idx="12"/>
          </p:nvPr>
        </p:nvSpPr>
        <p:spPr/>
        <p:txBody>
          <a:bodyPr/>
          <a:lstStyle/>
          <a:p>
            <a:pPr>
              <a:defRPr/>
            </a:pPr>
            <a:fld id="{D13D63F3-8EF4-40FC-A8CB-53989E7B5BCA}" type="slidenum">
              <a:rPr lang="de-DE" altLang="de-DE" smtClean="0">
                <a:latin typeface="+mn-lt"/>
                <a:cs typeface="+mn-cs"/>
              </a:rPr>
              <a:pPr>
                <a:defRPr/>
              </a:pPr>
              <a:t>66</a:t>
            </a:fld>
            <a:endParaRPr lang="de-DE" altLang="de-DE">
              <a:latin typeface="+mn-lt"/>
              <a:cs typeface="+mn-cs"/>
            </a:endParaRPr>
          </a:p>
        </p:txBody>
      </p:sp>
    </p:spTree>
    <p:extLst>
      <p:ext uri="{BB962C8B-B14F-4D97-AF65-F5344CB8AC3E}">
        <p14:creationId xmlns:p14="http://schemas.microsoft.com/office/powerpoint/2010/main" val="36875708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Co to ma wspólnego z psychozą?</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pl-PL" altLang="de-DE" sz="2400" dirty="0">
                <a:solidFill>
                  <a:srgbClr val="333333"/>
                </a:solidFill>
              </a:rPr>
              <a:t>Wiele osób </a:t>
            </a:r>
            <a:r>
              <a:rPr lang="de-DE" altLang="de-DE" sz="2400" dirty="0">
                <a:solidFill>
                  <a:srgbClr val="333333"/>
                </a:solidFill>
              </a:rPr>
              <a:t>(</a:t>
            </a:r>
            <a:r>
              <a:rPr lang="pl-PL" altLang="de-DE" sz="2400" dirty="0">
                <a:solidFill>
                  <a:srgbClr val="333333"/>
                </a:solidFill>
              </a:rPr>
              <a:t>ale nie wszyscy!</a:t>
            </a:r>
            <a:r>
              <a:rPr lang="de-DE" altLang="de-DE" sz="2400" dirty="0">
                <a:solidFill>
                  <a:srgbClr val="333333"/>
                </a:solidFill>
              </a:rPr>
              <a:t>)</a:t>
            </a:r>
            <a:r>
              <a:rPr lang="pl-PL" altLang="de-DE" sz="2400" dirty="0">
                <a:solidFill>
                  <a:srgbClr val="333333"/>
                </a:solidFill>
              </a:rPr>
              <a:t> z psychozą ma tendencję do przeskakiwania od razu do wniosków i formułowania skrajnych opinii. Ten styl wnioskowania może się wzmacniać, kiedy osoba jest pod presją i chce się spod niej uwolnić.</a:t>
            </a:r>
            <a:endParaRPr lang="en-US" altLang="de-DE" sz="2400" dirty="0">
              <a:solidFill>
                <a:srgbClr val="333333"/>
              </a:solidFill>
            </a:endParaRPr>
          </a:p>
          <a:p>
            <a:pPr lvl="0" defTabSz="914400" fontAlgn="base"/>
            <a:r>
              <a:rPr lang="pl-PL" altLang="de-DE" sz="2400" dirty="0">
                <a:solidFill>
                  <a:srgbClr val="004992"/>
                </a:solidFill>
              </a:rPr>
              <a:t>Przykład</a:t>
            </a:r>
            <a:r>
              <a:rPr lang="en-AU" altLang="de-DE" sz="2400" dirty="0">
                <a:solidFill>
                  <a:srgbClr val="004992"/>
                </a:solidFill>
              </a:rPr>
              <a:t>: </a:t>
            </a:r>
            <a:r>
              <a:rPr lang="en-AU" altLang="de-DE" sz="2400" dirty="0">
                <a:solidFill>
                  <a:srgbClr val="333333"/>
                </a:solidFill>
              </a:rPr>
              <a:t>S</a:t>
            </a:r>
            <a:r>
              <a:rPr lang="pl-PL" altLang="de-DE" sz="2400" dirty="0">
                <a:solidFill>
                  <a:srgbClr val="333333"/>
                </a:solidFill>
              </a:rPr>
              <a:t>ylwia twierdzi, że jej lekarz jest tak naprawdę jej ex-chłopakiem, który podaje fałszywą tożsamość.</a:t>
            </a:r>
          </a:p>
          <a:p>
            <a:pPr lvl="0" defTabSz="914400" fontAlgn="base">
              <a:lnSpc>
                <a:spcPct val="100000"/>
              </a:lnSpc>
              <a:spcBef>
                <a:spcPts val="1200"/>
              </a:spcBef>
            </a:pPr>
            <a:r>
              <a:rPr lang="pl-PL" altLang="de-DE" sz="2400" dirty="0">
                <a:solidFill>
                  <a:srgbClr val="004992"/>
                </a:solidFill>
              </a:rPr>
              <a:t>Tło</a:t>
            </a:r>
            <a:r>
              <a:rPr lang="en-AU" altLang="de-DE" sz="2400" dirty="0">
                <a:solidFill>
                  <a:srgbClr val="004992"/>
                </a:solidFill>
              </a:rPr>
              <a:t>: </a:t>
            </a:r>
            <a:r>
              <a:rPr lang="pl-PL" altLang="de-DE" sz="2400" dirty="0">
                <a:solidFill>
                  <a:srgbClr val="333333"/>
                </a:solidFill>
              </a:rPr>
              <a:t>Oboje pochodzą z tej samej wioski i mają to samo chrześciańskie imię.</a:t>
            </a:r>
          </a:p>
          <a:p>
            <a:pPr lvl="0" defTabSz="914400" fontAlgn="base">
              <a:lnSpc>
                <a:spcPct val="100000"/>
              </a:lnSpc>
              <a:spcBef>
                <a:spcPts val="1200"/>
              </a:spcBef>
            </a:pPr>
            <a:r>
              <a:rPr lang="pl-PL" altLang="de-DE" sz="2400" dirty="0">
                <a:solidFill>
                  <a:srgbClr val="004992"/>
                </a:solidFill>
              </a:rPr>
              <a:t>Ale</a:t>
            </a:r>
            <a:r>
              <a:rPr lang="en-AU" altLang="de-DE" sz="2400" dirty="0">
                <a:solidFill>
                  <a:srgbClr val="004992"/>
                </a:solidFill>
              </a:rPr>
              <a:t>: </a:t>
            </a:r>
            <a:r>
              <a:rPr lang="pl-PL" altLang="de-DE" sz="2400" dirty="0">
                <a:solidFill>
                  <a:srgbClr val="333333"/>
                </a:solidFill>
              </a:rPr>
              <a:t>Zbieg okoliczności.</a:t>
            </a:r>
            <a:endParaRPr lang="en-AU" altLang="de-DE" sz="2400" dirty="0">
              <a:solidFill>
                <a:srgbClr val="333333"/>
              </a:solidFill>
            </a:endParaRPr>
          </a:p>
          <a:p>
            <a:pPr lvl="0" defTabSz="914400" fontAlgn="base"/>
            <a:r>
              <a:rPr lang="pl-PL" altLang="de-DE" sz="2400" dirty="0">
                <a:solidFill>
                  <a:srgbClr val="333333"/>
                </a:solidFill>
              </a:rPr>
              <a:t>Zanim poczynisz oskarżenia wobec kogoś, powinieneś zgromadzić jak najwięcej dowodów z różnych źródeł i przedyskutować możliwe wytłumaczenia z ludźmi, którym ufasz.</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pl-PL">
                <a:latin typeface="+mn-lt"/>
                <a:cs typeface="+mn-cs"/>
              </a:rPr>
              <a:t>Trening Meta-poznawczy 7 – Przeskok do konkluzji II</a:t>
            </a:r>
            <a:endParaRPr lang="de-DE" dirty="0">
              <a:latin typeface="+mn-lt"/>
              <a:cs typeface="+mn-cs"/>
            </a:endParaRPr>
          </a:p>
        </p:txBody>
      </p:sp>
      <p:sp>
        <p:nvSpPr>
          <p:cNvPr id="4" name="Slide Number Placeholder 3"/>
          <p:cNvSpPr>
            <a:spLocks noGrp="1"/>
          </p:cNvSpPr>
          <p:nvPr>
            <p:ph type="sldNum" sz="quarter" idx="12"/>
          </p:nvPr>
        </p:nvSpPr>
        <p:spPr/>
        <p:txBody>
          <a:bodyPr/>
          <a:lstStyle/>
          <a:p>
            <a:pPr>
              <a:defRPr/>
            </a:pPr>
            <a:fld id="{D13D63F3-8EF4-40FC-A8CB-53989E7B5BCA}" type="slidenum">
              <a:rPr lang="de-DE" altLang="de-DE" smtClean="0">
                <a:latin typeface="+mn-lt"/>
                <a:cs typeface="+mn-cs"/>
              </a:rPr>
              <a:pPr>
                <a:defRPr/>
              </a:pPr>
              <a:t>67</a:t>
            </a:fld>
            <a:endParaRPr lang="de-DE" altLang="de-DE">
              <a:latin typeface="+mn-lt"/>
              <a:cs typeface="+mn-cs"/>
            </a:endParaRPr>
          </a:p>
        </p:txBody>
      </p:sp>
    </p:spTree>
    <p:extLst>
      <p:ext uri="{BB962C8B-B14F-4D97-AF65-F5344CB8AC3E}">
        <p14:creationId xmlns:p14="http://schemas.microsoft.com/office/powerpoint/2010/main" val="299337520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Dziękujemy</a:t>
            </a:r>
            <a:r>
              <a:rPr lang="en-US" altLang="ko-KR" sz="3600" dirty="0">
                <a:latin typeface="+mn-lt"/>
                <a:ea typeface="+mn-ea"/>
                <a:cs typeface="+mn-cs"/>
              </a:rPr>
              <a:t> </a:t>
            </a:r>
            <a:r>
              <a:rPr lang="en-US" altLang="ko-KR" sz="3600" dirty="0" err="1">
                <a:latin typeface="+mn-lt"/>
                <a:ea typeface="+mn-ea"/>
                <a:cs typeface="+mn-cs"/>
              </a:rPr>
              <a:t>za</a:t>
            </a:r>
            <a:r>
              <a:rPr lang="en-US" altLang="ko-KR" sz="3600" dirty="0">
                <a:latin typeface="+mn-lt"/>
                <a:ea typeface="+mn-ea"/>
                <a:cs typeface="+mn-cs"/>
              </a:rPr>
              <a:t> </a:t>
            </a:r>
            <a:r>
              <a:rPr lang="en-US" altLang="ko-KR" sz="3600" dirty="0" err="1">
                <a:latin typeface="+mn-lt"/>
                <a:ea typeface="+mn-ea"/>
                <a:cs typeface="+mn-cs"/>
              </a:rPr>
              <a:t>uwagę</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dla</a:t>
            </a:r>
            <a:r>
              <a:rPr lang="en-US" altLang="ko-KR" i="1" dirty="0">
                <a:solidFill>
                  <a:srgbClr val="004992"/>
                </a:solidFill>
              </a:rPr>
              <a:t> </a:t>
            </a:r>
            <a:r>
              <a:rPr lang="en-US" altLang="ko-KR" i="1" dirty="0" err="1">
                <a:solidFill>
                  <a:srgbClr val="004992"/>
                </a:solidFill>
              </a:rPr>
              <a:t>prowadzących</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pl-PL" altLang="ko-KR" dirty="0">
                <a:solidFill>
                  <a:srgbClr val="004992"/>
                </a:solidFill>
              </a:rPr>
              <a:t>Proszę rozdać arkusze ćwiczeń. Zaprezentuj naszą aplikację COGITO (pobierz bezpłatnie)</a:t>
            </a:r>
            <a:r>
              <a:rPr lang="en-US" altLang="ko-KR" dirty="0">
                <a:solidFill>
                  <a:srgbClr val="004992"/>
                </a:solidFill>
              </a:rPr>
              <a:t>.</a:t>
            </a:r>
          </a:p>
        </p:txBody>
      </p:sp>
      <p:sp>
        <p:nvSpPr>
          <p:cNvPr id="2" name="Footer Placeholder 1"/>
          <p:cNvSpPr>
            <a:spLocks noGrp="1"/>
          </p:cNvSpPr>
          <p:nvPr>
            <p:ph type="ftr" sz="quarter" idx="11"/>
          </p:nvPr>
        </p:nvSpPr>
        <p:spPr/>
        <p:txBody>
          <a:bodyPr/>
          <a:lstStyle/>
          <a:p>
            <a:r>
              <a:rPr lang="pl-PL">
                <a:latin typeface="+mn-lt"/>
                <a:cs typeface="+mn-cs"/>
              </a:rPr>
              <a:t>Trening Meta-poznawczy 7 – Przeskok do konkluzji II</a:t>
            </a:r>
            <a:endParaRPr lang="de-DE" dirty="0">
              <a:latin typeface="+mn-lt"/>
              <a:cs typeface="+mn-cs"/>
            </a:endParaRPr>
          </a:p>
        </p:txBody>
      </p:sp>
      <p:sp>
        <p:nvSpPr>
          <p:cNvPr id="4" name="Slide Number Placeholder 3"/>
          <p:cNvSpPr>
            <a:spLocks noGrp="1"/>
          </p:cNvSpPr>
          <p:nvPr>
            <p:ph type="sldNum" sz="quarter" idx="12"/>
          </p:nvPr>
        </p:nvSpPr>
        <p:spPr/>
        <p:txBody>
          <a:bodyPr/>
          <a:lstStyle/>
          <a:p>
            <a:pPr>
              <a:defRPr/>
            </a:pPr>
            <a:fld id="{551FD706-F5E7-47FF-B194-6D684891744D}" type="slidenum">
              <a:rPr lang="de-DE" altLang="de-DE" smtClean="0">
                <a:latin typeface="+mn-lt"/>
                <a:cs typeface="+mn-cs"/>
              </a:rPr>
              <a:pPr>
                <a:defRPr/>
              </a:pPr>
              <a:t>68</a:t>
            </a:fld>
            <a:endParaRPr lang="de-DE" altLang="de-DE">
              <a:latin typeface="+mn-lt"/>
              <a:cs typeface="+mn-cs"/>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cs typeface="+mn-cs"/>
              </a:rPr>
              <a:t>www.uke.de/mct_app</a:t>
            </a:r>
            <a:endParaRPr lang="de-DE" b="0" dirty="0">
              <a:solidFill>
                <a:srgbClr val="333333"/>
              </a:solidFill>
              <a:latin typeface="+mn-lt"/>
              <a:cs typeface="+mn-cs"/>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245455253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pl-PL">
                <a:latin typeface="+mn-lt"/>
                <a:cs typeface="+mn-cs"/>
              </a:rPr>
              <a:t>Trening Meta-poznawczy 7 – Przeskok do konkluzji II</a:t>
            </a:r>
            <a:endParaRPr lang="de-DE" dirty="0">
              <a:latin typeface="+mn-lt"/>
              <a:cs typeface="+mn-cs"/>
            </a:endParaRPr>
          </a:p>
        </p:txBody>
      </p:sp>
      <p:sp>
        <p:nvSpPr>
          <p:cNvPr id="4" name="Slide Number Placeholder 3"/>
          <p:cNvSpPr>
            <a:spLocks noGrp="1"/>
          </p:cNvSpPr>
          <p:nvPr>
            <p:ph type="sldNum" sz="quarter" idx="12"/>
          </p:nvPr>
        </p:nvSpPr>
        <p:spPr/>
        <p:txBody>
          <a:bodyPr/>
          <a:lstStyle/>
          <a:p>
            <a:pPr>
              <a:defRPr/>
            </a:pPr>
            <a:fld id="{D13D63F3-8EF4-40FC-A8CB-53989E7B5BCA}" type="slidenum">
              <a:rPr lang="de-DE" altLang="de-DE" smtClean="0">
                <a:latin typeface="+mn-lt"/>
                <a:cs typeface="+mn-cs"/>
              </a:rPr>
              <a:pPr>
                <a:defRPr/>
              </a:pPr>
              <a:t>69</a:t>
            </a:fld>
            <a:endParaRPr lang="de-DE" altLang="de-DE">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1243962393"/>
              </p:ext>
            </p:extLst>
          </p:nvPr>
        </p:nvGraphicFramePr>
        <p:xfrm>
          <a:off x="408954" y="2011680"/>
          <a:ext cx="11375999" cy="170381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Oiseau ‘3’</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LUCKY STRIKE</a:t>
                      </a:r>
                      <a:endPar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Lucky Strike cigarette box/ Zigarettenschachtel</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gridSpan="5">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All reproduced paintings are in the public domain because their copyright has expired (all artists died more than 70years ago).</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Alle abgebildeten Kunstwerke sind </a:t>
                      </a: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gemeinfrei (“public domain”), </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da die Schutzfrist des Urheberrechts unseres Wissens abgelaufen </a:t>
                      </a: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ist (“public domain”; </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alle Künstler verstarben vor mindestens 70 Jahren). Alle Reproduktionen gelten ebenfalls als gemeinfrei.</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Przeskok do konkluzji “na gorąco”</a:t>
            </a:r>
            <a:br>
              <a:rPr lang="pl-PL" sz="3600">
                <a:solidFill>
                  <a:srgbClr val="004992"/>
                </a:solidFill>
                <a:latin typeface="+mn-lt"/>
                <a:ea typeface="+mn-ea"/>
                <a:cs typeface="+mn-cs"/>
              </a:rPr>
            </a:br>
            <a:r>
              <a:rPr lang="pl-PL">
                <a:solidFill>
                  <a:srgbClr val="004992"/>
                </a:solidFill>
                <a:latin typeface="+mn-lt"/>
                <a:ea typeface="+mn-ea"/>
                <a:cs typeface="+mn-cs"/>
              </a:rPr>
              <a:t>- Miejskie legendy -</a:t>
            </a:r>
            <a:endParaRPr lang="en-US">
              <a:solidFill>
                <a:srgbClr val="004992"/>
              </a:solidFill>
              <a:latin typeface="+mn-lt"/>
              <a:ea typeface="+mn-ea"/>
              <a:cs typeface="+mn-cs"/>
            </a:endParaRPr>
          </a:p>
        </p:txBody>
      </p:sp>
      <p:graphicFrame>
        <p:nvGraphicFramePr>
          <p:cNvPr id="8" name="Group 45"/>
          <p:cNvGraphicFramePr>
            <a:graphicFrameLocks noGrp="1"/>
          </p:cNvGraphicFramePr>
          <p:nvPr>
            <p:extLst>
              <p:ext uri="{D42A27DB-BD31-4B8C-83A1-F6EECF244321}">
                <p14:modId xmlns:p14="http://schemas.microsoft.com/office/powerpoint/2010/main" val="4226493702"/>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Autorzy teorii spiskowych</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“Dowód”</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1800" b="0" i="0" u="none" strike="noStrike" cap="none" normalizeH="0" baseline="0">
                          <a:ln>
                            <a:noFill/>
                          </a:ln>
                          <a:solidFill>
                            <a:srgbClr val="333333"/>
                          </a:solidFill>
                          <a:effectLst/>
                          <a:latin typeface="Calibri Light"/>
                        </a:rPr>
                        <a:t>Ponoć lądowanie na księżycu w 1969 roku nigdy nie miało miejsca i jest tylko fałszerstwem.</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0" i="0" u="none" err="1">
                          <a:solidFill>
                            <a:srgbClr val="333333"/>
                          </a:solidFill>
                          <a:latin typeface="Calibri Light"/>
                        </a:rPr>
                        <a:t>Argumenty</a:t>
                      </a:r>
                      <a:r>
                        <a:rPr lang="en-US" sz="1800" b="0" i="0" u="none">
                          <a:solidFill>
                            <a:srgbClr val="333333"/>
                          </a:solidFill>
                          <a:latin typeface="Calibri Light"/>
                        </a:rPr>
                        <a:t> “za”?</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pl-PL"/>
              <a:t>Trening Meta-poznawczy 7 – Przeskok do konkluzji II</a:t>
            </a:r>
            <a:endParaRPr lang="de-DE" dirty="0"/>
          </a:p>
        </p:txBody>
      </p:sp>
      <p:sp>
        <p:nvSpPr>
          <p:cNvPr id="6" name="Slide Number Placeholder 5"/>
          <p:cNvSpPr>
            <a:spLocks noGrp="1"/>
          </p:cNvSpPr>
          <p:nvPr>
            <p:ph type="sldNum" sz="quarter" idx="12"/>
          </p:nvPr>
        </p:nvSpPr>
        <p:spPr/>
        <p:txBody>
          <a:bodyPr/>
          <a:lstStyle/>
          <a:p>
            <a:fld id="{AECFD800-5051-4183-89B8-C8B21D5C8C8F}" type="slidenum">
              <a:rPr lang="de-DE" altLang="de-DE" smtClean="0"/>
              <a:pPr/>
              <a:t>70</a:t>
            </a:fld>
            <a:endParaRPr lang="de-DE" altLang="de-DE"/>
          </a:p>
        </p:txBody>
      </p:sp>
    </p:spTree>
    <p:extLst>
      <p:ext uri="{BB962C8B-B14F-4D97-AF65-F5344CB8AC3E}">
        <p14:creationId xmlns:p14="http://schemas.microsoft.com/office/powerpoint/2010/main" val="392847907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Przeskok do konkluzji “na gorąco”</a:t>
            </a:r>
            <a:br>
              <a:rPr lang="pl-PL" sz="3600">
                <a:solidFill>
                  <a:srgbClr val="004992"/>
                </a:solidFill>
                <a:latin typeface="+mn-lt"/>
                <a:ea typeface="+mn-ea"/>
                <a:cs typeface="+mn-cs"/>
              </a:rPr>
            </a:br>
            <a:r>
              <a:rPr lang="pl-PL">
                <a:solidFill>
                  <a:srgbClr val="004992"/>
                </a:solidFill>
                <a:latin typeface="+mn-lt"/>
                <a:ea typeface="+mn-ea"/>
                <a:cs typeface="+mn-cs"/>
              </a:rPr>
              <a:t>- Miejskie legendy -</a:t>
            </a:r>
            <a:endParaRPr lang="en-US">
              <a:solidFill>
                <a:srgbClr val="004992"/>
              </a:solidFill>
              <a:latin typeface="+mn-lt"/>
              <a:ea typeface="+mn-ea"/>
              <a:cs typeface="+mn-cs"/>
            </a:endParaRPr>
          </a:p>
        </p:txBody>
      </p:sp>
      <p:graphicFrame>
        <p:nvGraphicFramePr>
          <p:cNvPr id="8" name="Group 45"/>
          <p:cNvGraphicFramePr>
            <a:graphicFrameLocks noGrp="1"/>
          </p:cNvGraphicFramePr>
          <p:nvPr>
            <p:extLst>
              <p:ext uri="{D42A27DB-BD31-4B8C-83A1-F6EECF244321}">
                <p14:modId xmlns:p14="http://schemas.microsoft.com/office/powerpoint/2010/main" val="2852403787"/>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Autorzy teorii spiskowych</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“Dowód”</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1800" b="0" i="0" u="none" strike="noStrike" cap="none" normalizeH="0" baseline="0">
                          <a:ln>
                            <a:noFill/>
                          </a:ln>
                          <a:solidFill>
                            <a:srgbClr val="333333"/>
                          </a:solidFill>
                          <a:effectLst/>
                          <a:latin typeface="Calibri Light"/>
                        </a:rPr>
                        <a:t>Ponoć lądowanie na księżycu w 1969 roku nigdy nie miało miejsca i jest tylko fałszerstwem.</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pl-PL" sz="1800" b="0" i="0" u="none" dirty="0">
                          <a:solidFill>
                            <a:srgbClr val="333333"/>
                          </a:solidFill>
                          <a:latin typeface="Calibri Light"/>
                        </a:rPr>
                        <a:t>Rzekome motywy rządu USA:</a:t>
                      </a:r>
                    </a:p>
                    <a:p>
                      <a:pPr marL="457200" indent="-457200">
                        <a:lnSpc>
                          <a:spcPct val="100000"/>
                        </a:lnSpc>
                        <a:spcBef>
                          <a:spcPts val="1200"/>
                        </a:spcBef>
                        <a:buFont typeface="+mj-lt"/>
                        <a:buAutoNum type="arabicPeriod"/>
                      </a:pPr>
                      <a:r>
                        <a:rPr lang="pl-PL" sz="1800" b="0" i="0" u="none">
                          <a:solidFill>
                            <a:srgbClr val="333333"/>
                          </a:solidFill>
                          <a:latin typeface="Calibri Light"/>
                        </a:rPr>
                        <a:t>“Technologiczne zwycięstwo” </a:t>
                      </a:r>
                      <a:r>
                        <a:rPr lang="pl-PL" sz="1800" b="0" i="0" u="none" dirty="0">
                          <a:solidFill>
                            <a:srgbClr val="333333"/>
                          </a:solidFill>
                          <a:latin typeface="Calibri Light"/>
                        </a:rPr>
                        <a:t>w rywalizacji ze Związkiem Radzieckim o podbój kosmosu – ZSRR jako pierwszemu udało się umieścić satelitę na orbicie </a:t>
                      </a:r>
                    </a:p>
                    <a:p>
                      <a:pPr marL="457200" indent="-457200">
                        <a:lnSpc>
                          <a:spcPct val="100000"/>
                        </a:lnSpc>
                        <a:spcBef>
                          <a:spcPts val="1200"/>
                        </a:spcBef>
                        <a:buFont typeface="+mj-lt"/>
                        <a:buAutoNum type="arabicPeriod"/>
                      </a:pPr>
                      <a:r>
                        <a:rPr lang="pl-PL" sz="1800" b="0" i="0" u="none" dirty="0">
                          <a:solidFill>
                            <a:srgbClr val="333333"/>
                          </a:solidFill>
                          <a:latin typeface="Calibri Light"/>
                        </a:rPr>
                        <a:t>Odwrócenie uwagi od wojny w Wietnamie</a:t>
                      </a:r>
                    </a:p>
                    <a:p>
                      <a:pPr marL="457200" indent="-457200">
                        <a:lnSpc>
                          <a:spcPct val="100000"/>
                        </a:lnSpc>
                        <a:spcBef>
                          <a:spcPts val="1200"/>
                        </a:spcBef>
                        <a:buFont typeface="+mj-lt"/>
                        <a:buAutoNum type="arabicPeriod"/>
                      </a:pPr>
                      <a:r>
                        <a:rPr lang="pl-PL" sz="1800" b="0" i="0" u="none" dirty="0">
                          <a:solidFill>
                            <a:srgbClr val="333333"/>
                          </a:solidFill>
                          <a:latin typeface="Calibri Light"/>
                        </a:rPr>
                        <a:t>NASA sfingowała lądowanie na księżycu w obawie przed utratą rządowych funduszy</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pl-PL"/>
              <a:t>Trening Meta-poznawczy 7 – Przeskok do konkluzji II</a:t>
            </a:r>
            <a:endParaRPr lang="de-DE" dirty="0"/>
          </a:p>
        </p:txBody>
      </p:sp>
      <p:sp>
        <p:nvSpPr>
          <p:cNvPr id="6" name="Slide Number Placeholder 5"/>
          <p:cNvSpPr>
            <a:spLocks noGrp="1"/>
          </p:cNvSpPr>
          <p:nvPr>
            <p:ph type="sldNum" sz="quarter" idx="12"/>
          </p:nvPr>
        </p:nvSpPr>
        <p:spPr/>
        <p:txBody>
          <a:bodyPr/>
          <a:lstStyle/>
          <a:p>
            <a:fld id="{AECFD800-5051-4183-89B8-C8B21D5C8C8F}" type="slidenum">
              <a:rPr lang="de-DE" altLang="de-DE" smtClean="0"/>
              <a:pPr/>
              <a:t>71</a:t>
            </a:fld>
            <a:endParaRPr lang="de-DE" altLang="de-DE"/>
          </a:p>
        </p:txBody>
      </p:sp>
    </p:spTree>
    <p:extLst>
      <p:ext uri="{BB962C8B-B14F-4D97-AF65-F5344CB8AC3E}">
        <p14:creationId xmlns:p14="http://schemas.microsoft.com/office/powerpoint/2010/main" val="31541551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Przeskok do konkluzji “na gorąco”</a:t>
            </a:r>
            <a:br>
              <a:rPr lang="pl-PL" sz="3600">
                <a:solidFill>
                  <a:srgbClr val="004992"/>
                </a:solidFill>
                <a:latin typeface="+mn-lt"/>
                <a:ea typeface="+mn-ea"/>
                <a:cs typeface="+mn-cs"/>
              </a:rPr>
            </a:br>
            <a:r>
              <a:rPr lang="pl-PL">
                <a:solidFill>
                  <a:srgbClr val="004992"/>
                </a:solidFill>
                <a:latin typeface="+mn-lt"/>
                <a:ea typeface="+mn-ea"/>
                <a:cs typeface="+mn-cs"/>
              </a:rPr>
              <a:t>- Miejskie legendy -</a:t>
            </a:r>
            <a:endParaRPr lang="en-US">
              <a:solidFill>
                <a:srgbClr val="004992"/>
              </a:solidFill>
              <a:latin typeface="+mn-lt"/>
              <a:ea typeface="+mn-ea"/>
              <a:cs typeface="+mn-cs"/>
            </a:endParaRPr>
          </a:p>
        </p:txBody>
      </p:sp>
      <p:graphicFrame>
        <p:nvGraphicFramePr>
          <p:cNvPr id="8" name="Group 42"/>
          <p:cNvGraphicFramePr>
            <a:graphicFrameLocks noGrp="1"/>
          </p:cNvGraphicFramePr>
          <p:nvPr>
            <p:extLst>
              <p:ext uri="{D42A27DB-BD31-4B8C-83A1-F6EECF244321}">
                <p14:modId xmlns:p14="http://schemas.microsoft.com/office/powerpoint/2010/main" val="2031687117"/>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i Przeciw</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“Dowód”</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1800" b="0" i="0" u="none" strike="noStrike" cap="none" normalizeH="0" baseline="0">
                          <a:ln>
                            <a:noFill/>
                          </a:ln>
                          <a:solidFill>
                            <a:srgbClr val="333333"/>
                          </a:solidFill>
                          <a:effectLst/>
                          <a:latin typeface="Calibri Light"/>
                        </a:rPr>
                        <a:t>Ponoć lądowanie na księżycu w 1969 roku nigdy nie miało miejsca i jest tylko fałszerstwem.</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Za:</a:t>
                      </a:r>
                      <a:r>
                        <a:rPr kumimoji="0" lang="de-DE" sz="1800" b="0" i="0" u="none" strike="noStrike" cap="none" normalizeH="0" baseline="0" dirty="0">
                          <a:ln>
                            <a:noFill/>
                          </a:ln>
                          <a:solidFill>
                            <a:srgbClr val="333333"/>
                          </a:solidFill>
                          <a:effectLst/>
                          <a:latin typeface="Calibri Light"/>
                        </a:rPr>
                        <a:t> </a:t>
                      </a:r>
                      <a:r>
                        <a:rPr kumimoji="0" lang="de-DE" sz="18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pl-PL"/>
              <a:t>Trening Meta-poznawczy 7 – Przeskok do konkluzji II</a:t>
            </a:r>
            <a:endParaRPr lang="de-DE" dirty="0"/>
          </a:p>
        </p:txBody>
      </p:sp>
      <p:sp>
        <p:nvSpPr>
          <p:cNvPr id="6" name="Slide Number Placeholder 5"/>
          <p:cNvSpPr>
            <a:spLocks noGrp="1"/>
          </p:cNvSpPr>
          <p:nvPr>
            <p:ph type="sldNum" sz="quarter" idx="12"/>
          </p:nvPr>
        </p:nvSpPr>
        <p:spPr/>
        <p:txBody>
          <a:bodyPr/>
          <a:lstStyle/>
          <a:p>
            <a:fld id="{AECFD800-5051-4183-89B8-C8B21D5C8C8F}" type="slidenum">
              <a:rPr lang="de-DE" altLang="de-DE" smtClean="0"/>
              <a:pPr/>
              <a:t>72</a:t>
            </a:fld>
            <a:endParaRPr lang="de-DE" altLang="de-DE"/>
          </a:p>
        </p:txBody>
      </p:sp>
    </p:spTree>
    <p:extLst>
      <p:ext uri="{BB962C8B-B14F-4D97-AF65-F5344CB8AC3E}">
        <p14:creationId xmlns:p14="http://schemas.microsoft.com/office/powerpoint/2010/main" val="3001416799"/>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Przeskok do konkluzji “na gorąco”</a:t>
            </a:r>
            <a:br>
              <a:rPr lang="pl-PL" sz="3600">
                <a:solidFill>
                  <a:srgbClr val="004992"/>
                </a:solidFill>
                <a:latin typeface="+mn-lt"/>
                <a:ea typeface="+mn-ea"/>
                <a:cs typeface="+mn-cs"/>
              </a:rPr>
            </a:br>
            <a:r>
              <a:rPr lang="pl-PL">
                <a:solidFill>
                  <a:srgbClr val="004992"/>
                </a:solidFill>
                <a:latin typeface="+mn-lt"/>
                <a:ea typeface="+mn-ea"/>
                <a:cs typeface="+mn-cs"/>
              </a:rPr>
              <a:t>- Miejskie legendy -</a:t>
            </a:r>
            <a:endParaRPr lang="en-US">
              <a:solidFill>
                <a:srgbClr val="004992"/>
              </a:solidFill>
              <a:latin typeface="+mn-lt"/>
              <a:ea typeface="+mn-ea"/>
              <a:cs typeface="+mn-cs"/>
            </a:endParaRPr>
          </a:p>
        </p:txBody>
      </p:sp>
      <p:graphicFrame>
        <p:nvGraphicFramePr>
          <p:cNvPr id="8" name="Group 42"/>
          <p:cNvGraphicFramePr>
            <a:graphicFrameLocks noGrp="1"/>
          </p:cNvGraphicFramePr>
          <p:nvPr>
            <p:extLst>
              <p:ext uri="{D42A27DB-BD31-4B8C-83A1-F6EECF244321}">
                <p14:modId xmlns:p14="http://schemas.microsoft.com/office/powerpoint/2010/main" val="76770970"/>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i Przeciw</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“Dowód”</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1800" b="0" i="0" u="none" strike="noStrike" cap="none" normalizeH="0" baseline="0">
                          <a:ln>
                            <a:noFill/>
                          </a:ln>
                          <a:solidFill>
                            <a:srgbClr val="333333"/>
                          </a:solidFill>
                          <a:effectLst/>
                          <a:latin typeface="Calibri Light"/>
                        </a:rPr>
                        <a:t>Ponoć lądowanie na księżycu w 1969 roku nigdy nie miało miejsca i jest tylko fałszerstwem.</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pl-PL" sz="1800" b="1" i="0" u="none" strike="noStrike" cap="none" normalizeH="0" baseline="0" dirty="0">
                          <a:ln>
                            <a:noFill/>
                          </a:ln>
                          <a:solidFill>
                            <a:srgbClr val="333333"/>
                          </a:solidFill>
                          <a:effectLst/>
                          <a:latin typeface="Calibri Light"/>
                          <a:cs typeface="Times New Roman" pitchFamily="18" charset="0"/>
                        </a:rPr>
                        <a:t>Za:</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pl-PL" sz="1800" b="0" i="0" u="none" strike="noStrike" cap="none" normalizeH="0" baseline="0">
                          <a:ln>
                            <a:noFill/>
                          </a:ln>
                          <a:solidFill>
                            <a:srgbClr val="333333"/>
                          </a:solidFill>
                          <a:effectLst/>
                          <a:latin typeface="Calibri Light"/>
                          <a:cs typeface="Times New Roman" pitchFamily="18" charset="0"/>
                        </a:rPr>
                        <a:t>“Powiewająca flaga”: </a:t>
                      </a:r>
                      <a:r>
                        <a:rPr kumimoji="0" lang="pl-PL" sz="1800" b="0" i="0" u="none" strike="noStrike" cap="none" normalizeH="0" baseline="0" dirty="0">
                          <a:ln>
                            <a:noFill/>
                          </a:ln>
                          <a:solidFill>
                            <a:srgbClr val="333333"/>
                          </a:solidFill>
                          <a:effectLst/>
                          <a:latin typeface="Calibri Light"/>
                          <a:cs typeface="Times New Roman" pitchFamily="18" charset="0"/>
                        </a:rPr>
                        <a:t>to niemożliwe, ponieważ na księżycu nie ma atmosfery/pogody</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pl-PL" sz="1800" b="0" i="0" u="none" strike="noStrike" cap="none" normalizeH="0" baseline="0" dirty="0">
                          <a:ln>
                            <a:noFill/>
                          </a:ln>
                          <a:solidFill>
                            <a:srgbClr val="333333"/>
                          </a:solidFill>
                          <a:effectLst/>
                          <a:latin typeface="Calibri Light"/>
                          <a:cs typeface="Times New Roman" pitchFamily="18" charset="0"/>
                        </a:rPr>
                        <a:t>Bezgwiezdne niebo na zdjęciu i cienie różnej długości wskazują na produkcję w studio filmowym</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pl-PL" sz="1800" b="0" i="0" u="none" strike="noStrike" cap="none" normalizeH="0" baseline="0" dirty="0">
                          <a:ln>
                            <a:noFill/>
                          </a:ln>
                          <a:solidFill>
                            <a:srgbClr val="333333"/>
                          </a:solidFill>
                          <a:effectLst/>
                          <a:latin typeface="Calibri Light"/>
                          <a:cs typeface="Times New Roman" pitchFamily="18" charset="0"/>
                        </a:rPr>
                        <a:t>Komunikacja radiowa: astronauta Armstrong odpowiada zbyt szybko na ostatnie zdanie prezydenta Nixona. Sygnał radiowy potrzebuje więcej czasu na dotarcie do Ziemi, niż sugeruje to szybkość jego odpowiedzi</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pl-PL"/>
              <a:t>Trening Meta-poznawczy 7 – Przeskok do konkluzji II</a:t>
            </a:r>
            <a:endParaRPr lang="de-DE" dirty="0"/>
          </a:p>
        </p:txBody>
      </p:sp>
      <p:sp>
        <p:nvSpPr>
          <p:cNvPr id="6" name="Slide Number Placeholder 5"/>
          <p:cNvSpPr>
            <a:spLocks noGrp="1"/>
          </p:cNvSpPr>
          <p:nvPr>
            <p:ph type="sldNum" sz="quarter" idx="12"/>
          </p:nvPr>
        </p:nvSpPr>
        <p:spPr/>
        <p:txBody>
          <a:bodyPr/>
          <a:lstStyle/>
          <a:p>
            <a:fld id="{AECFD800-5051-4183-89B8-C8B21D5C8C8F}" type="slidenum">
              <a:rPr lang="de-DE" altLang="de-DE" smtClean="0"/>
              <a:pPr/>
              <a:t>73</a:t>
            </a:fld>
            <a:endParaRPr lang="de-DE" altLang="de-DE"/>
          </a:p>
        </p:txBody>
      </p:sp>
    </p:spTree>
    <p:extLst>
      <p:ext uri="{BB962C8B-B14F-4D97-AF65-F5344CB8AC3E}">
        <p14:creationId xmlns:p14="http://schemas.microsoft.com/office/powerpoint/2010/main" val="1246209709"/>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Przeskok do konkluzji “na gorąco”</a:t>
            </a:r>
            <a:br>
              <a:rPr lang="pl-PL" sz="3600">
                <a:solidFill>
                  <a:srgbClr val="004992"/>
                </a:solidFill>
                <a:latin typeface="+mn-lt"/>
                <a:ea typeface="+mn-ea"/>
                <a:cs typeface="+mn-cs"/>
              </a:rPr>
            </a:br>
            <a:r>
              <a:rPr lang="pl-PL">
                <a:solidFill>
                  <a:srgbClr val="004992"/>
                </a:solidFill>
                <a:latin typeface="+mn-lt"/>
                <a:ea typeface="+mn-ea"/>
                <a:cs typeface="+mn-cs"/>
              </a:rPr>
              <a:t>- Miejskie legendy -</a:t>
            </a:r>
            <a:endParaRPr lang="en-US">
              <a:solidFill>
                <a:srgbClr val="004992"/>
              </a:solidFill>
              <a:latin typeface="+mn-lt"/>
              <a:ea typeface="+mn-ea"/>
              <a:cs typeface="+mn-cs"/>
            </a:endParaRPr>
          </a:p>
        </p:txBody>
      </p:sp>
      <p:graphicFrame>
        <p:nvGraphicFramePr>
          <p:cNvPr id="8" name="Group 27"/>
          <p:cNvGraphicFramePr>
            <a:graphicFrameLocks noGrp="1"/>
          </p:cNvGraphicFramePr>
          <p:nvPr>
            <p:extLst>
              <p:ext uri="{D42A27DB-BD31-4B8C-83A1-F6EECF244321}">
                <p14:modId xmlns:p14="http://schemas.microsoft.com/office/powerpoint/2010/main" val="3654627073"/>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i Przeciw</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“Dowód”</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1800" b="0" i="0" u="none" strike="noStrike" cap="none" normalizeH="0" baseline="0">
                          <a:ln>
                            <a:noFill/>
                          </a:ln>
                          <a:solidFill>
                            <a:srgbClr val="333333"/>
                          </a:solidFill>
                          <a:effectLst/>
                          <a:latin typeface="Calibri Light"/>
                        </a:rPr>
                        <a:t>Ponoć lądowanie na księżycu w 1969 roku nigdy nie miało miejsca i jest tylko fałszerstwem.</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Przeciw:</a:t>
                      </a:r>
                      <a:r>
                        <a:rPr kumimoji="0" lang="de-DE" sz="1800" b="0" i="0" u="none" strike="noStrike" cap="none" normalizeH="0" baseline="0" dirty="0">
                          <a:ln>
                            <a:noFill/>
                          </a:ln>
                          <a:solidFill>
                            <a:srgbClr val="333333"/>
                          </a:solidFill>
                          <a:effectLst/>
                          <a:latin typeface="Calibri Light"/>
                        </a:rPr>
                        <a:t> </a:t>
                      </a:r>
                      <a:r>
                        <a:rPr kumimoji="0" lang="de-DE"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pl-PL"/>
              <a:t>Trening Meta-poznawczy 7 – Przeskok do konkluzji II</a:t>
            </a:r>
            <a:endParaRPr lang="de-DE" dirty="0"/>
          </a:p>
        </p:txBody>
      </p:sp>
      <p:sp>
        <p:nvSpPr>
          <p:cNvPr id="6" name="Slide Number Placeholder 5"/>
          <p:cNvSpPr>
            <a:spLocks noGrp="1"/>
          </p:cNvSpPr>
          <p:nvPr>
            <p:ph type="sldNum" sz="quarter" idx="12"/>
          </p:nvPr>
        </p:nvSpPr>
        <p:spPr/>
        <p:txBody>
          <a:bodyPr/>
          <a:lstStyle/>
          <a:p>
            <a:fld id="{AECFD800-5051-4183-89B8-C8B21D5C8C8F}" type="slidenum">
              <a:rPr lang="de-DE" altLang="de-DE" smtClean="0"/>
              <a:pPr/>
              <a:t>74</a:t>
            </a:fld>
            <a:endParaRPr lang="de-DE" altLang="de-DE"/>
          </a:p>
        </p:txBody>
      </p:sp>
    </p:spTree>
    <p:extLst>
      <p:ext uri="{BB962C8B-B14F-4D97-AF65-F5344CB8AC3E}">
        <p14:creationId xmlns:p14="http://schemas.microsoft.com/office/powerpoint/2010/main" val="2118440220"/>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Przeskok do konkluzji “na gorąco”</a:t>
            </a:r>
            <a:br>
              <a:rPr lang="pl-PL" sz="3600">
                <a:solidFill>
                  <a:srgbClr val="004992"/>
                </a:solidFill>
                <a:latin typeface="+mn-lt"/>
                <a:ea typeface="+mn-ea"/>
                <a:cs typeface="+mn-cs"/>
              </a:rPr>
            </a:br>
            <a:r>
              <a:rPr lang="pl-PL">
                <a:solidFill>
                  <a:srgbClr val="004992"/>
                </a:solidFill>
                <a:latin typeface="+mn-lt"/>
                <a:ea typeface="+mn-ea"/>
                <a:cs typeface="+mn-cs"/>
              </a:rPr>
              <a:t>- Miejskie legendy -</a:t>
            </a:r>
            <a:endParaRPr lang="en-US">
              <a:solidFill>
                <a:srgbClr val="004992"/>
              </a:solidFill>
              <a:latin typeface="+mn-lt"/>
              <a:ea typeface="+mn-ea"/>
              <a:cs typeface="+mn-cs"/>
            </a:endParaRPr>
          </a:p>
        </p:txBody>
      </p:sp>
      <p:graphicFrame>
        <p:nvGraphicFramePr>
          <p:cNvPr id="8" name="Group 27"/>
          <p:cNvGraphicFramePr>
            <a:graphicFrameLocks noGrp="1"/>
          </p:cNvGraphicFramePr>
          <p:nvPr>
            <p:extLst>
              <p:ext uri="{D42A27DB-BD31-4B8C-83A1-F6EECF244321}">
                <p14:modId xmlns:p14="http://schemas.microsoft.com/office/powerpoint/2010/main" val="3134253024"/>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i Przeciw</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“Dowód”</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1800" b="0" i="0" u="none" strike="noStrike" cap="none" normalizeH="0" baseline="0">
                          <a:ln>
                            <a:noFill/>
                          </a:ln>
                          <a:solidFill>
                            <a:srgbClr val="333333"/>
                          </a:solidFill>
                          <a:effectLst/>
                          <a:latin typeface="Calibri Light"/>
                        </a:rPr>
                        <a:t>Ponoć lądowanie na księżycu w 1969 roku nigdy nie miało miejsca i jest tylko fałszerstwem.</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pl-PL" sz="1800" b="1" i="0" u="none" dirty="0">
                          <a:solidFill>
                            <a:srgbClr val="333333"/>
                          </a:solidFill>
                          <a:latin typeface="Calibri Light"/>
                        </a:rPr>
                        <a:t>Przeciw:</a:t>
                      </a:r>
                    </a:p>
                    <a:p>
                      <a:pPr marL="342900" indent="-342900">
                        <a:lnSpc>
                          <a:spcPct val="100000"/>
                        </a:lnSpc>
                        <a:spcBef>
                          <a:spcPts val="1200"/>
                        </a:spcBef>
                        <a:buFont typeface="+mj-lt"/>
                        <a:buAutoNum type="arabicPeriod"/>
                      </a:pPr>
                      <a:r>
                        <a:rPr lang="pl-PL" sz="1800" b="0" i="0" u="none">
                          <a:solidFill>
                            <a:srgbClr val="333333"/>
                          </a:solidFill>
                          <a:latin typeface="Calibri Light"/>
                        </a:rPr>
                        <a:t>“Powiewanie” </a:t>
                      </a:r>
                      <a:r>
                        <a:rPr lang="pl-PL" sz="1800" b="0" i="0" u="none" dirty="0">
                          <a:solidFill>
                            <a:srgbClr val="333333"/>
                          </a:solidFill>
                          <a:latin typeface="Calibri Light"/>
                        </a:rPr>
                        <a:t>flagi było wywołane wbiciem tyczki w powierzchnię księżyca; poza tym miała zamontowaną poprzeczkę </a:t>
                      </a:r>
                    </a:p>
                    <a:p>
                      <a:pPr marL="342900" indent="-342900">
                        <a:lnSpc>
                          <a:spcPct val="100000"/>
                        </a:lnSpc>
                        <a:spcBef>
                          <a:spcPts val="1200"/>
                        </a:spcBef>
                        <a:buFont typeface="+mj-lt"/>
                        <a:buAutoNum type="arabicPeriod"/>
                      </a:pPr>
                      <a:r>
                        <a:rPr lang="pl-PL" sz="1800" b="0" i="0" u="none" dirty="0">
                          <a:solidFill>
                            <a:srgbClr val="333333"/>
                          </a:solidFill>
                          <a:latin typeface="Calibri Light"/>
                        </a:rPr>
                        <a:t>Na nocnych zdjęciach nie widać słabych źródeł światła, np. gwiazd, z powodu zbyt krótkiego czasu naświetlania kliszy</a:t>
                      </a:r>
                    </a:p>
                    <a:p>
                      <a:pPr marL="342900" indent="-342900">
                        <a:lnSpc>
                          <a:spcPct val="100000"/>
                        </a:lnSpc>
                        <a:spcBef>
                          <a:spcPts val="1200"/>
                        </a:spcBef>
                        <a:buFont typeface="+mj-lt"/>
                        <a:buAutoNum type="arabicPeriod"/>
                      </a:pPr>
                      <a:r>
                        <a:rPr lang="pl-PL" sz="1800" b="0" i="0" u="none" dirty="0">
                          <a:solidFill>
                            <a:srgbClr val="333333"/>
                          </a:solidFill>
                          <a:latin typeface="Calibri Light"/>
                        </a:rPr>
                        <a:t>Różnice w długości cieni były spowodowane nierówną powierzchnią księżyca</a:t>
                      </a:r>
                    </a:p>
                    <a:p>
                      <a:pPr marL="342900" indent="-342900">
                        <a:lnSpc>
                          <a:spcPct val="100000"/>
                        </a:lnSpc>
                        <a:spcBef>
                          <a:spcPts val="1200"/>
                        </a:spcBef>
                        <a:buFont typeface="+mj-lt"/>
                        <a:buAutoNum type="arabicPeriod"/>
                      </a:pPr>
                      <a:r>
                        <a:rPr lang="pl-PL" sz="1800" b="0" i="0" u="none" dirty="0">
                          <a:solidFill>
                            <a:srgbClr val="333333"/>
                          </a:solidFill>
                          <a:latin typeface="Calibri Light"/>
                        </a:rPr>
                        <a:t>Rozmowa Nixona z Armstrongiem została specjalnie zmontowana, żeby usunąć pierwotne opóźnienia wynikające z szybkości sygnału radiowego</a:t>
                      </a:r>
                      <a:endParaRPr lang="en-US" sz="1800" b="0" i="0" u="none" dirty="0">
                        <a:solidFill>
                          <a:srgbClr val="333333"/>
                        </a:solidFill>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pl-PL"/>
              <a:t>Trening Meta-poznawczy 7 – Przeskok do konkluzji II</a:t>
            </a:r>
            <a:endParaRPr lang="de-DE" dirty="0"/>
          </a:p>
        </p:txBody>
      </p:sp>
      <p:sp>
        <p:nvSpPr>
          <p:cNvPr id="6" name="Slide Number Placeholder 5"/>
          <p:cNvSpPr>
            <a:spLocks noGrp="1"/>
          </p:cNvSpPr>
          <p:nvPr>
            <p:ph type="sldNum" sz="quarter" idx="12"/>
          </p:nvPr>
        </p:nvSpPr>
        <p:spPr/>
        <p:txBody>
          <a:bodyPr/>
          <a:lstStyle/>
          <a:p>
            <a:fld id="{AECFD800-5051-4183-89B8-C8B21D5C8C8F}" type="slidenum">
              <a:rPr lang="de-DE" altLang="de-DE" smtClean="0"/>
              <a:pPr/>
              <a:t>75</a:t>
            </a:fld>
            <a:endParaRPr lang="de-DE" altLang="de-DE"/>
          </a:p>
        </p:txBody>
      </p:sp>
    </p:spTree>
    <p:extLst>
      <p:ext uri="{BB962C8B-B14F-4D97-AF65-F5344CB8AC3E}">
        <p14:creationId xmlns:p14="http://schemas.microsoft.com/office/powerpoint/2010/main" val="4015937914"/>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Przeskok do konkluzji “na gorąco”</a:t>
            </a:r>
            <a:br>
              <a:rPr lang="pl-PL" sz="3600">
                <a:solidFill>
                  <a:srgbClr val="004992"/>
                </a:solidFill>
                <a:latin typeface="+mn-lt"/>
                <a:ea typeface="+mn-ea"/>
                <a:cs typeface="+mn-cs"/>
              </a:rPr>
            </a:br>
            <a:r>
              <a:rPr lang="pl-PL">
                <a:solidFill>
                  <a:srgbClr val="004992"/>
                </a:solidFill>
                <a:latin typeface="+mn-lt"/>
                <a:ea typeface="+mn-ea"/>
                <a:cs typeface="+mn-cs"/>
              </a:rPr>
              <a:t>- Miejskie legendy -</a:t>
            </a:r>
            <a:endParaRPr lang="en-US">
              <a:solidFill>
                <a:srgbClr val="004992"/>
              </a:solidFill>
              <a:latin typeface="+mn-lt"/>
              <a:ea typeface="+mn-ea"/>
              <a:cs typeface="+mn-cs"/>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p:nvPr/>
        </p:nvSpPr>
        <p:spPr>
          <a:xfrm>
            <a:off x="408955" y="2649106"/>
            <a:ext cx="11376000" cy="707886"/>
          </a:xfrm>
          <a:prstGeom prst="rect">
            <a:avLst/>
          </a:prstGeom>
        </p:spPr>
        <p:txBody>
          <a:bodyPr wrap="none">
            <a:noAutofit/>
          </a:bodyPr>
          <a:lstStyle/>
          <a:p>
            <a:pPr algn="ctr">
              <a:spcBef>
                <a:spcPts val="0"/>
              </a:spcBef>
            </a:pPr>
            <a:r>
              <a:rPr lang="de-DE" altLang="de-DE" sz="4000" b="0">
                <a:solidFill>
                  <a:srgbClr val="FF0000"/>
                </a:solidFill>
                <a:latin typeface="Calibri Light"/>
              </a:rPr>
              <a:t>Nie! </a:t>
            </a:r>
            <a:endParaRPr lang="de-DE" altLang="de-DE" sz="4000" b="0" dirty="0">
              <a:latin typeface="Calibri Light"/>
            </a:endParaRPr>
          </a:p>
        </p:txBody>
      </p:sp>
      <p:sp>
        <p:nvSpPr>
          <p:cNvPr id="13"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pl-PL" sz="2200" b="0" dirty="0">
                <a:solidFill>
                  <a:srgbClr val="000000"/>
                </a:solidFill>
                <a:latin typeface="Calibri Light"/>
                <a:ea typeface="ＭＳ Ｐゴシック" panose="020B0600070205080204" pitchFamily="34" charset="-128"/>
              </a:rPr>
              <a:t>Czy lądowanie na księżycu zostało sfałszowane przez rząd USA?  </a:t>
            </a:r>
            <a:endParaRPr lang="de-DE" sz="2200" b="0" dirty="0">
              <a:solidFill>
                <a:srgbClr val="000000"/>
              </a:solidFill>
              <a:latin typeface="Calibri Light"/>
              <a:ea typeface="ＭＳ Ｐゴシック" panose="020B0600070205080204" pitchFamily="34" charset="-128"/>
            </a:endParaRPr>
          </a:p>
        </p:txBody>
      </p:sp>
      <p:sp>
        <p:nvSpPr>
          <p:cNvPr id="14" name="Caption_12"/>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pl-PL" altLang="de-DE" sz="1200" b="0">
                <a:latin typeface="+mj-lt"/>
              </a:rPr>
              <a:t>Źródło: Niemiecka stacja telewizyjna ZDF, program: “Vorsicht Verschwörung” (Ostrożnie ze spiskami)</a:t>
            </a:r>
            <a:endParaRPr lang="de-DE" altLang="de-DE" sz="1200" b="0" dirty="0">
              <a:latin typeface="+mj-lt"/>
            </a:endParaRPr>
          </a:p>
        </p:txBody>
      </p:sp>
      <p:sp>
        <p:nvSpPr>
          <p:cNvPr id="15" name="Caption_15"/>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pl-PL" altLang="de-DE" sz="2400" b="0">
                <a:latin typeface="Calibri Light"/>
              </a:rPr>
              <a:t>Reżyser Roland Emmerich (Dzień Niepodległości):</a:t>
            </a:r>
            <a:br>
              <a:rPr lang="pl-PL" altLang="de-DE" sz="2400" b="0">
                <a:latin typeface="Calibri Light"/>
              </a:rPr>
            </a:br>
            <a:r>
              <a:rPr lang="pl-PL" altLang="de-DE" sz="2400" b="0">
                <a:latin typeface="Calibri Light"/>
              </a:rPr>
              <a:t>“Lądowanie na księżycu (…) było zbyt dobre. Coś takiego było niemożliwe do sfabrykowania w latach 60. Nawet z dzisiejszą technologią to byłoby problematyczne.”</a:t>
            </a:r>
            <a:endParaRPr lang="de-DE" altLang="de-DE" sz="2400" b="0" i="1" dirty="0">
              <a:latin typeface="Calibri Light"/>
            </a:endParaRPr>
          </a:p>
        </p:txBody>
      </p:sp>
      <p:sp>
        <p:nvSpPr>
          <p:cNvPr id="5" name="Footer Placeholder 4"/>
          <p:cNvSpPr>
            <a:spLocks noGrp="1"/>
          </p:cNvSpPr>
          <p:nvPr>
            <p:ph type="ftr" sz="quarter" idx="11"/>
          </p:nvPr>
        </p:nvSpPr>
        <p:spPr/>
        <p:txBody>
          <a:bodyPr/>
          <a:lstStyle/>
          <a:p>
            <a:r>
              <a:rPr lang="pl-PL"/>
              <a:t>Trening Meta-poznawczy 7 – Przeskok do konkluzji II</a:t>
            </a:r>
            <a:endParaRPr lang="de-DE" dirty="0"/>
          </a:p>
        </p:txBody>
      </p:sp>
      <p:sp>
        <p:nvSpPr>
          <p:cNvPr id="6" name="Slide Number Placeholder 5"/>
          <p:cNvSpPr>
            <a:spLocks noGrp="1"/>
          </p:cNvSpPr>
          <p:nvPr>
            <p:ph type="sldNum" sz="quarter" idx="12"/>
          </p:nvPr>
        </p:nvSpPr>
        <p:spPr/>
        <p:txBody>
          <a:bodyPr/>
          <a:lstStyle/>
          <a:p>
            <a:fld id="{AECFD800-5051-4183-89B8-C8B21D5C8C8F}" type="slidenum">
              <a:rPr lang="de-DE" altLang="de-DE" smtClean="0"/>
              <a:pPr/>
              <a:t>76</a:t>
            </a:fld>
            <a:endParaRPr lang="de-DE" altLang="de-DE"/>
          </a:p>
        </p:txBody>
      </p:sp>
    </p:spTree>
    <p:extLst>
      <p:ext uri="{BB962C8B-B14F-4D97-AF65-F5344CB8AC3E}">
        <p14:creationId xmlns:p14="http://schemas.microsoft.com/office/powerpoint/2010/main" val="2804756130"/>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Jak powstają takie miejskie legendy i inne teorie spiskowe?</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r>
              <a:rPr lang="pl-PL"/>
              <a:t>Trening Meta-poznawczy 7 – Przeskok do konkluzji II</a:t>
            </a:r>
            <a:endParaRPr lang="de-DE" dirty="0"/>
          </a:p>
        </p:txBody>
      </p:sp>
      <p:sp>
        <p:nvSpPr>
          <p:cNvPr id="7" name="Slide Number Placeholder 6"/>
          <p:cNvSpPr>
            <a:spLocks noGrp="1"/>
          </p:cNvSpPr>
          <p:nvPr>
            <p:ph type="sldNum" sz="quarter" idx="12"/>
          </p:nvPr>
        </p:nvSpPr>
        <p:spPr/>
        <p:txBody>
          <a:bodyPr/>
          <a:lstStyle/>
          <a:p>
            <a:fld id="{EE2CE5E9-F569-4662-93BE-D1A47027FCCD}" type="slidenum">
              <a:rPr lang="de-DE" altLang="de-DE" smtClean="0"/>
              <a:pPr/>
              <a:t>77</a:t>
            </a:fld>
            <a:endParaRPr lang="de-DE" altLang="de-DE"/>
          </a:p>
        </p:txBody>
      </p:sp>
    </p:spTree>
    <p:extLst>
      <p:ext uri="{BB962C8B-B14F-4D97-AF65-F5344CB8AC3E}">
        <p14:creationId xmlns:p14="http://schemas.microsoft.com/office/powerpoint/2010/main" val="3034225114"/>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Jak powstają takie miejskie legendy i inne teorie spiskowe?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Często</a:t>
            </a:r>
            <a:r>
              <a:rPr lang="en-US" altLang="de-DE" sz="2400" dirty="0">
                <a:solidFill>
                  <a:srgbClr val="333333"/>
                </a:solidFill>
              </a:rPr>
              <a:t> </a:t>
            </a:r>
            <a:r>
              <a:rPr lang="en-US" altLang="de-DE" sz="2400" dirty="0" err="1">
                <a:solidFill>
                  <a:srgbClr val="333333"/>
                </a:solidFill>
              </a:rPr>
              <a:t>są</a:t>
            </a:r>
            <a:r>
              <a:rPr lang="en-US" altLang="de-DE" sz="2400" dirty="0">
                <a:solidFill>
                  <a:srgbClr val="333333"/>
                </a:solidFill>
              </a:rPr>
              <a:t> </a:t>
            </a:r>
            <a:r>
              <a:rPr lang="en-US" altLang="de-DE" sz="2400" dirty="0" err="1">
                <a:solidFill>
                  <a:srgbClr val="333333"/>
                </a:solidFill>
              </a:rPr>
              <a:t>bardziej</a:t>
            </a:r>
            <a:r>
              <a:rPr lang="en-US" altLang="de-DE" sz="2400" dirty="0">
                <a:solidFill>
                  <a:srgbClr val="333333"/>
                </a:solidFill>
              </a:rPr>
              <a:t> </a:t>
            </a:r>
            <a:r>
              <a:rPr lang="en-US" altLang="de-DE" sz="2400" dirty="0" err="1">
                <a:solidFill>
                  <a:srgbClr val="333333"/>
                </a:solidFill>
              </a:rPr>
              <a:t>ekscytujące</a:t>
            </a:r>
            <a:r>
              <a:rPr lang="en-US" altLang="de-DE" sz="2400" dirty="0">
                <a:solidFill>
                  <a:srgbClr val="333333"/>
                </a:solidFill>
              </a:rPr>
              <a:t> </a:t>
            </a:r>
            <a:r>
              <a:rPr lang="en-US" altLang="de-DE" sz="2400" dirty="0" err="1">
                <a:solidFill>
                  <a:srgbClr val="333333"/>
                </a:solidFill>
              </a:rPr>
              <a:t>niż</a:t>
            </a:r>
            <a:r>
              <a:rPr lang="en-US" altLang="de-DE" sz="2400" dirty="0">
                <a:solidFill>
                  <a:srgbClr val="333333"/>
                </a:solidFill>
              </a:rPr>
              <a:t> </a:t>
            </a:r>
            <a:r>
              <a:rPr lang="en-US" altLang="de-DE" sz="2400" dirty="0" err="1">
                <a:solidFill>
                  <a:srgbClr val="333333"/>
                </a:solidFill>
              </a:rPr>
              <a:t>rzeczywistość</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Bazują</a:t>
            </a:r>
            <a:r>
              <a:rPr lang="en-US" altLang="de-DE" sz="2400" dirty="0">
                <a:solidFill>
                  <a:srgbClr val="333333"/>
                </a:solidFill>
              </a:rPr>
              <a:t> </a:t>
            </a:r>
            <a:r>
              <a:rPr lang="en-US" altLang="de-DE" sz="2400" dirty="0" err="1">
                <a:solidFill>
                  <a:srgbClr val="333333"/>
                </a:solidFill>
              </a:rPr>
              <a:t>na</a:t>
            </a:r>
            <a:r>
              <a:rPr lang="en-US" altLang="de-DE" sz="2400" dirty="0">
                <a:solidFill>
                  <a:srgbClr val="333333"/>
                </a:solidFill>
              </a:rPr>
              <a:t> </a:t>
            </a:r>
            <a:r>
              <a:rPr lang="en-US" altLang="de-DE" sz="2400" dirty="0" err="1">
                <a:solidFill>
                  <a:srgbClr val="333333"/>
                </a:solidFill>
              </a:rPr>
              <a:t>faktach</a:t>
            </a:r>
            <a:r>
              <a:rPr lang="en-US" altLang="de-DE" sz="2400" dirty="0">
                <a:solidFill>
                  <a:srgbClr val="333333"/>
                </a:solidFill>
              </a:rPr>
              <a:t>, </a:t>
            </a:r>
            <a:r>
              <a:rPr lang="en-US" altLang="de-DE" sz="2400" dirty="0" err="1">
                <a:solidFill>
                  <a:srgbClr val="333333"/>
                </a:solidFill>
              </a:rPr>
              <a:t>które</a:t>
            </a:r>
            <a:r>
              <a:rPr lang="en-US" altLang="de-DE" sz="2400" dirty="0">
                <a:solidFill>
                  <a:srgbClr val="333333"/>
                </a:solidFill>
              </a:rPr>
              <a:t> </a:t>
            </a:r>
            <a:r>
              <a:rPr lang="en-US" altLang="de-DE" sz="2400" dirty="0" err="1">
                <a:solidFill>
                  <a:srgbClr val="333333"/>
                </a:solidFill>
              </a:rPr>
              <a:t>trudne</a:t>
            </a:r>
            <a:r>
              <a:rPr lang="en-US" altLang="de-DE" sz="2400" dirty="0">
                <a:solidFill>
                  <a:srgbClr val="333333"/>
                </a:solidFill>
              </a:rPr>
              <a:t> </a:t>
            </a:r>
            <a:r>
              <a:rPr lang="en-US" altLang="de-DE" sz="2400" dirty="0" err="1">
                <a:solidFill>
                  <a:srgbClr val="333333"/>
                </a:solidFill>
              </a:rPr>
              <a:t>zweryfikować</a:t>
            </a:r>
            <a:r>
              <a:rPr lang="en-US" altLang="de-DE" sz="2400" dirty="0">
                <a:solidFill>
                  <a:srgbClr val="333333"/>
                </a:solidFill>
              </a:rPr>
              <a:t>, a w </a:t>
            </a:r>
            <a:r>
              <a:rPr lang="en-US" altLang="de-DE" sz="2400" dirty="0" err="1">
                <a:solidFill>
                  <a:srgbClr val="333333"/>
                </a:solidFill>
              </a:rPr>
              <a:t>które</a:t>
            </a:r>
            <a:r>
              <a:rPr lang="en-US" altLang="de-DE" sz="2400" dirty="0">
                <a:solidFill>
                  <a:srgbClr val="333333"/>
                </a:solidFill>
              </a:rPr>
              <a:t> </a:t>
            </a:r>
            <a:r>
              <a:rPr lang="en-US" altLang="de-DE" sz="2400" dirty="0" err="1">
                <a:solidFill>
                  <a:srgbClr val="333333"/>
                </a:solidFill>
              </a:rPr>
              <a:t>łatwo</a:t>
            </a:r>
            <a:r>
              <a:rPr lang="en-US" altLang="de-DE" sz="2400" dirty="0">
                <a:solidFill>
                  <a:srgbClr val="333333"/>
                </a:solidFill>
              </a:rPr>
              <a:t> </a:t>
            </a:r>
            <a:r>
              <a:rPr lang="en-US" altLang="de-DE" sz="2400" dirty="0" err="1">
                <a:solidFill>
                  <a:srgbClr val="333333"/>
                </a:solidFill>
              </a:rPr>
              <a:t>uwierzyć</a:t>
            </a:r>
            <a:r>
              <a:rPr lang="en-US" altLang="de-DE" sz="2400" dirty="0">
                <a:solidFill>
                  <a:srgbClr val="333333"/>
                </a:solidFill>
              </a:rPr>
              <a:t> (np. </a:t>
            </a:r>
            <a:r>
              <a:rPr lang="en-US" altLang="de-DE" sz="2400" dirty="0" err="1">
                <a:solidFill>
                  <a:srgbClr val="333333"/>
                </a:solidFill>
              </a:rPr>
              <a:t>powiewająca</a:t>
            </a:r>
            <a:r>
              <a:rPr lang="en-US" altLang="de-DE" sz="2400" dirty="0">
                <a:solidFill>
                  <a:srgbClr val="333333"/>
                </a:solidFill>
              </a:rPr>
              <a:t> </a:t>
            </a:r>
            <a:r>
              <a:rPr lang="en-US" altLang="de-DE" sz="2400" dirty="0" err="1">
                <a:solidFill>
                  <a:srgbClr val="333333"/>
                </a:solidFill>
              </a:rPr>
              <a:t>flaga</a:t>
            </a:r>
            <a:r>
              <a:rPr lang="en-US" altLang="de-DE" sz="2400" dirty="0">
                <a:solidFill>
                  <a:srgbClr val="333333"/>
                </a:solidFill>
              </a:rPr>
              <a:t> </a:t>
            </a:r>
            <a:r>
              <a:rPr lang="en-US" altLang="de-DE" sz="2400" dirty="0" err="1">
                <a:solidFill>
                  <a:srgbClr val="333333"/>
                </a:solidFill>
              </a:rPr>
              <a:t>sugeruje</a:t>
            </a:r>
            <a:r>
              <a:rPr lang="en-US" altLang="de-DE" sz="2400" dirty="0">
                <a:solidFill>
                  <a:srgbClr val="333333"/>
                </a:solidFill>
              </a:rPr>
              <a:t>, </a:t>
            </a:r>
            <a:r>
              <a:rPr lang="en-US" altLang="de-DE" sz="2400" dirty="0" err="1">
                <a:solidFill>
                  <a:srgbClr val="333333"/>
                </a:solidFill>
              </a:rPr>
              <a:t>że</a:t>
            </a:r>
            <a:r>
              <a:rPr lang="en-US" altLang="de-DE" sz="2400" dirty="0">
                <a:solidFill>
                  <a:srgbClr val="333333"/>
                </a:solidFill>
              </a:rPr>
              <a:t> </a:t>
            </a:r>
            <a:r>
              <a:rPr lang="en-US" altLang="de-DE" sz="2400" dirty="0" err="1">
                <a:solidFill>
                  <a:srgbClr val="333333"/>
                </a:solidFill>
              </a:rPr>
              <a:t>zdjęcie</a:t>
            </a:r>
            <a:r>
              <a:rPr lang="en-US" altLang="de-DE" sz="2400" dirty="0">
                <a:solidFill>
                  <a:srgbClr val="333333"/>
                </a:solidFill>
              </a:rPr>
              <a:t> </a:t>
            </a:r>
            <a:r>
              <a:rPr lang="en-US" altLang="de-DE" sz="2400" dirty="0" err="1">
                <a:solidFill>
                  <a:srgbClr val="333333"/>
                </a:solidFill>
              </a:rPr>
              <a:t>zostało</a:t>
            </a:r>
            <a:r>
              <a:rPr lang="en-US" altLang="de-DE" sz="2400" dirty="0">
                <a:solidFill>
                  <a:srgbClr val="333333"/>
                </a:solidFill>
              </a:rPr>
              <a:t> </a:t>
            </a:r>
            <a:r>
              <a:rPr lang="en-US" altLang="de-DE" sz="2400" dirty="0" err="1">
                <a:solidFill>
                  <a:srgbClr val="333333"/>
                </a:solidFill>
              </a:rPr>
              <a:t>zrobione</a:t>
            </a:r>
            <a:r>
              <a:rPr lang="en-US" altLang="de-DE" sz="2400" dirty="0">
                <a:solidFill>
                  <a:srgbClr val="333333"/>
                </a:solidFill>
              </a:rPr>
              <a:t> </a:t>
            </a:r>
            <a:r>
              <a:rPr lang="en-US" altLang="de-DE" sz="2400" dirty="0" err="1">
                <a:solidFill>
                  <a:srgbClr val="333333"/>
                </a:solidFill>
              </a:rPr>
              <a:t>na</a:t>
            </a:r>
            <a:r>
              <a:rPr lang="en-US" altLang="de-DE" sz="2400" dirty="0">
                <a:solidFill>
                  <a:srgbClr val="333333"/>
                </a:solidFill>
              </a:rPr>
              <a:t> </a:t>
            </a:r>
            <a:r>
              <a:rPr lang="en-US" altLang="de-DE" sz="2400" dirty="0" err="1">
                <a:solidFill>
                  <a:srgbClr val="333333"/>
                </a:solidFill>
              </a:rPr>
              <a:t>Ziemi</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Ukrywają</a:t>
            </a:r>
            <a:r>
              <a:rPr lang="en-US" altLang="de-DE" sz="2400" dirty="0">
                <a:solidFill>
                  <a:srgbClr val="333333"/>
                </a:solidFill>
              </a:rPr>
              <a:t> </a:t>
            </a:r>
            <a:r>
              <a:rPr lang="en-US" altLang="de-DE" sz="2400" dirty="0" err="1">
                <a:solidFill>
                  <a:srgbClr val="333333"/>
                </a:solidFill>
              </a:rPr>
              <a:t>alternatywne</a:t>
            </a:r>
            <a:r>
              <a:rPr lang="en-US" altLang="de-DE" sz="2400" dirty="0">
                <a:solidFill>
                  <a:srgbClr val="333333"/>
                </a:solidFill>
              </a:rPr>
              <a:t> </a:t>
            </a:r>
            <a:r>
              <a:rPr lang="en-US" altLang="de-DE" sz="2400" dirty="0" err="1">
                <a:solidFill>
                  <a:srgbClr val="333333"/>
                </a:solidFill>
              </a:rPr>
              <a:t>wyjaśnienia</a:t>
            </a:r>
            <a:r>
              <a:rPr lang="en-US" altLang="de-DE" sz="2400" dirty="0">
                <a:solidFill>
                  <a:srgbClr val="333333"/>
                </a:solidFill>
              </a:rPr>
              <a:t> (np. </a:t>
            </a:r>
            <a:r>
              <a:rPr lang="en-US" altLang="de-DE" sz="2400" dirty="0" err="1">
                <a:solidFill>
                  <a:srgbClr val="333333"/>
                </a:solidFill>
              </a:rPr>
              <a:t>bezgwiezdne</a:t>
            </a:r>
            <a:r>
              <a:rPr lang="en-US" altLang="de-DE" sz="2400" dirty="0">
                <a:solidFill>
                  <a:srgbClr val="333333"/>
                </a:solidFill>
              </a:rPr>
              <a:t> </a:t>
            </a:r>
            <a:r>
              <a:rPr lang="en-US" altLang="de-DE" sz="2400" dirty="0" err="1">
                <a:solidFill>
                  <a:srgbClr val="333333"/>
                </a:solidFill>
              </a:rPr>
              <a:t>niebo</a:t>
            </a:r>
            <a:r>
              <a:rPr lang="en-US" altLang="de-DE" sz="2400" dirty="0">
                <a:solidFill>
                  <a:srgbClr val="333333"/>
                </a:solidFill>
              </a:rPr>
              <a:t> </a:t>
            </a:r>
            <a:r>
              <a:rPr lang="en-US" altLang="de-DE" sz="2400" dirty="0" err="1">
                <a:solidFill>
                  <a:srgbClr val="333333"/>
                </a:solidFill>
              </a:rPr>
              <a:t>może</a:t>
            </a:r>
            <a:r>
              <a:rPr lang="en-US" altLang="de-DE" sz="2400" dirty="0">
                <a:solidFill>
                  <a:srgbClr val="333333"/>
                </a:solidFill>
              </a:rPr>
              <a:t> </a:t>
            </a:r>
            <a:r>
              <a:rPr lang="en-US" altLang="de-DE" sz="2400" dirty="0" err="1">
                <a:solidFill>
                  <a:srgbClr val="333333"/>
                </a:solidFill>
              </a:rPr>
              <a:t>być</a:t>
            </a:r>
            <a:r>
              <a:rPr lang="en-US" altLang="de-DE" sz="2400" dirty="0">
                <a:solidFill>
                  <a:srgbClr val="333333"/>
                </a:solidFill>
              </a:rPr>
              <a:t> </a:t>
            </a:r>
            <a:r>
              <a:rPr lang="en-US" altLang="de-DE" sz="2400" dirty="0" err="1">
                <a:solidFill>
                  <a:srgbClr val="333333"/>
                </a:solidFill>
              </a:rPr>
              <a:t>wyjaśnione</a:t>
            </a:r>
            <a:r>
              <a:rPr lang="en-US" altLang="de-DE" sz="2400" dirty="0">
                <a:solidFill>
                  <a:srgbClr val="333333"/>
                </a:solidFill>
              </a:rPr>
              <a:t> </a:t>
            </a:r>
            <a:r>
              <a:rPr lang="en-US" altLang="de-DE" sz="2400" dirty="0" err="1">
                <a:solidFill>
                  <a:srgbClr val="333333"/>
                </a:solidFill>
              </a:rPr>
              <a:t>przez</a:t>
            </a:r>
            <a:r>
              <a:rPr lang="en-US" altLang="de-DE" sz="2400" dirty="0">
                <a:solidFill>
                  <a:srgbClr val="333333"/>
                </a:solidFill>
              </a:rPr>
              <a:t> </a:t>
            </a:r>
            <a:r>
              <a:rPr lang="en-US" altLang="de-DE" sz="2400" dirty="0" err="1">
                <a:solidFill>
                  <a:srgbClr val="333333"/>
                </a:solidFill>
              </a:rPr>
              <a:t>ograniczenia</a:t>
            </a:r>
            <a:r>
              <a:rPr lang="en-US" altLang="de-DE" sz="2400" dirty="0">
                <a:solidFill>
                  <a:srgbClr val="333333"/>
                </a:solidFill>
              </a:rPr>
              <a:t> </a:t>
            </a:r>
            <a:r>
              <a:rPr lang="en-US" altLang="de-DE" sz="2400" dirty="0" err="1">
                <a:solidFill>
                  <a:srgbClr val="333333"/>
                </a:solidFill>
              </a:rPr>
              <a:t>technologiczne</a:t>
            </a:r>
            <a:r>
              <a:rPr lang="en-US" altLang="de-DE" sz="2400" dirty="0">
                <a:solidFill>
                  <a:srgbClr val="333333"/>
                </a:solidFill>
              </a:rPr>
              <a:t> </a:t>
            </a:r>
            <a:r>
              <a:rPr lang="en-US" altLang="de-DE" sz="2400" dirty="0" err="1">
                <a:solidFill>
                  <a:srgbClr val="333333"/>
                </a:solidFill>
              </a:rPr>
              <a:t>związane</a:t>
            </a:r>
            <a:r>
              <a:rPr lang="en-US" altLang="de-DE" sz="2400" dirty="0">
                <a:solidFill>
                  <a:srgbClr val="333333"/>
                </a:solidFill>
              </a:rPr>
              <a:t> z </a:t>
            </a:r>
            <a:r>
              <a:rPr lang="en-US" altLang="de-DE" sz="2400" dirty="0" err="1">
                <a:solidFill>
                  <a:srgbClr val="333333"/>
                </a:solidFill>
              </a:rPr>
              <a:t>fotografowaniem</a:t>
            </a:r>
            <a:r>
              <a:rPr lang="en-US" altLang="de-DE" sz="2400" dirty="0">
                <a:solidFill>
                  <a:srgbClr val="333333"/>
                </a:solidFill>
              </a:rPr>
              <a:t> w </a:t>
            </a:r>
            <a:r>
              <a:rPr lang="en-US" altLang="de-DE" sz="2400" dirty="0" err="1">
                <a:solidFill>
                  <a:srgbClr val="333333"/>
                </a:solidFill>
              </a:rPr>
              <a:t>nocy</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a:solidFill>
                  <a:srgbClr val="333333"/>
                </a:solidFill>
              </a:rPr>
              <a:t>W </a:t>
            </a:r>
            <a:r>
              <a:rPr lang="en-US" altLang="de-DE" sz="2400" dirty="0" err="1">
                <a:solidFill>
                  <a:srgbClr val="333333"/>
                </a:solidFill>
              </a:rPr>
              <a:t>miejskich</a:t>
            </a:r>
            <a:r>
              <a:rPr lang="en-US" altLang="de-DE" sz="2400" dirty="0">
                <a:solidFill>
                  <a:srgbClr val="333333"/>
                </a:solidFill>
              </a:rPr>
              <a:t> </a:t>
            </a:r>
            <a:r>
              <a:rPr lang="en-US" altLang="de-DE" sz="2400" dirty="0" err="1">
                <a:solidFill>
                  <a:srgbClr val="333333"/>
                </a:solidFill>
              </a:rPr>
              <a:t>legendach</a:t>
            </a:r>
            <a:r>
              <a:rPr lang="en-US" altLang="de-DE" sz="2400" dirty="0">
                <a:solidFill>
                  <a:srgbClr val="333333"/>
                </a:solidFill>
              </a:rPr>
              <a:t> </a:t>
            </a:r>
            <a:r>
              <a:rPr lang="en-US" altLang="de-DE" sz="2400" dirty="0" err="1">
                <a:solidFill>
                  <a:srgbClr val="333333"/>
                </a:solidFill>
              </a:rPr>
              <a:t>wyciąga</a:t>
            </a:r>
            <a:r>
              <a:rPr lang="en-US" altLang="de-DE" sz="2400" dirty="0">
                <a:solidFill>
                  <a:srgbClr val="333333"/>
                </a:solidFill>
              </a:rPr>
              <a:t> </a:t>
            </a:r>
            <a:r>
              <a:rPr lang="en-US" altLang="de-DE" sz="2400" dirty="0" err="1">
                <a:solidFill>
                  <a:srgbClr val="333333"/>
                </a:solidFill>
              </a:rPr>
              <a:t>się</a:t>
            </a:r>
            <a:r>
              <a:rPr lang="en-US" altLang="de-DE" sz="2400" dirty="0">
                <a:solidFill>
                  <a:srgbClr val="333333"/>
                </a:solidFill>
              </a:rPr>
              <a:t> </a:t>
            </a:r>
            <a:r>
              <a:rPr lang="en-US" altLang="de-DE" sz="2400" dirty="0" err="1">
                <a:solidFill>
                  <a:srgbClr val="333333"/>
                </a:solidFill>
              </a:rPr>
              <a:t>informacje</a:t>
            </a:r>
            <a:r>
              <a:rPr lang="en-US" altLang="de-DE" sz="2400" dirty="0">
                <a:solidFill>
                  <a:srgbClr val="333333"/>
                </a:solidFill>
              </a:rPr>
              <a:t> z </a:t>
            </a:r>
            <a:r>
              <a:rPr lang="en-US" altLang="de-DE" sz="2400" dirty="0" err="1">
                <a:solidFill>
                  <a:srgbClr val="333333"/>
                </a:solidFill>
              </a:rPr>
              <a:t>kontekstu</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wyolbrzymia</a:t>
            </a:r>
            <a:r>
              <a:rPr lang="en-US" altLang="de-DE" sz="2400" dirty="0">
                <a:solidFill>
                  <a:srgbClr val="333333"/>
                </a:solidFill>
              </a:rPr>
              <a:t> </a:t>
            </a:r>
            <a:r>
              <a:rPr lang="en-US" altLang="de-DE" sz="2400" dirty="0" err="1">
                <a:solidFill>
                  <a:srgbClr val="333333"/>
                </a:solidFill>
              </a:rPr>
              <a:t>ich</a:t>
            </a:r>
            <a:r>
              <a:rPr lang="en-US" altLang="de-DE" sz="2400" dirty="0">
                <a:solidFill>
                  <a:srgbClr val="333333"/>
                </a:solidFill>
              </a:rPr>
              <a:t> </a:t>
            </a:r>
            <a:r>
              <a:rPr lang="en-US" altLang="de-DE" sz="2400" dirty="0" err="1">
                <a:solidFill>
                  <a:srgbClr val="333333"/>
                </a:solidFill>
              </a:rPr>
              <a:t>znaczenie</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r>
              <a:rPr lang="pl-PL"/>
              <a:t>Trening Meta-poznawczy 7 – Przeskok do konkluzji II</a:t>
            </a:r>
            <a:endParaRPr lang="de-DE" dirty="0"/>
          </a:p>
        </p:txBody>
      </p:sp>
      <p:sp>
        <p:nvSpPr>
          <p:cNvPr id="7" name="Slide Number Placeholder 6"/>
          <p:cNvSpPr>
            <a:spLocks noGrp="1"/>
          </p:cNvSpPr>
          <p:nvPr>
            <p:ph type="sldNum" sz="quarter" idx="12"/>
          </p:nvPr>
        </p:nvSpPr>
        <p:spPr/>
        <p:txBody>
          <a:bodyPr/>
          <a:lstStyle/>
          <a:p>
            <a:fld id="{EE2CE5E9-F569-4662-93BE-D1A47027FCCD}" type="slidenum">
              <a:rPr lang="de-DE" altLang="de-DE" smtClean="0"/>
              <a:pPr/>
              <a:t>78</a:t>
            </a:fld>
            <a:endParaRPr lang="de-DE" altLang="de-DE"/>
          </a:p>
        </p:txBody>
      </p:sp>
    </p:spTree>
    <p:extLst>
      <p:ext uri="{BB962C8B-B14F-4D97-AF65-F5344CB8AC3E}">
        <p14:creationId xmlns:p14="http://schemas.microsoft.com/office/powerpoint/2010/main" val="1250533242"/>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Motyw pakietu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yw pakietu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4125</Words>
  <Application>Microsoft Office PowerPoint</Application>
  <PresentationFormat>Benutzerdefiniert</PresentationFormat>
  <Paragraphs>657</Paragraphs>
  <Slides>78</Slides>
  <Notes>78</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78</vt:i4>
      </vt:variant>
    </vt:vector>
  </HeadingPairs>
  <TitlesOfParts>
    <vt:vector size="85" baseType="lpstr">
      <vt:lpstr>Calibri</vt:lpstr>
      <vt:lpstr>Symbol</vt:lpstr>
      <vt:lpstr>Times New Roman</vt:lpstr>
      <vt:lpstr>WingDings</vt:lpstr>
      <vt:lpstr>Arial</vt:lpstr>
      <vt:lpstr>Calibri Light</vt:lpstr>
      <vt:lpstr>UKE_PPT-Vorlage_16zu9</vt:lpstr>
      <vt:lpstr>MCT 7 B – Przeskok do konkluzji II</vt:lpstr>
      <vt:lpstr>Pochopne wnioski</vt:lpstr>
      <vt:lpstr>Pochopne wnioski</vt:lpstr>
      <vt:lpstr>Pochopne wnioski</vt:lpstr>
      <vt:lpstr>Przeskok do konkluzji W jakich sytuacjach podejmujemy decyzje bez poznania pełnej prawdy?</vt:lpstr>
      <vt:lpstr>Przeskok do konkluzji W jakich sytuacjach podejmujemy decyzje bez poznania pełnej prawdy?</vt:lpstr>
      <vt:lpstr>Przeskok do konkluzji W jakich sytuacjach podejmujemy decyzje bez poznania pełnej prawdy?</vt:lpstr>
      <vt:lpstr>Przeskok do konkluzji W jakich sytuacjach podejmujemy decyzje bez poznania pełnej prawdy?</vt:lpstr>
      <vt:lpstr>Przeskok do konkluzji “w akcji”</vt:lpstr>
      <vt:lpstr>Przeskok do konkluzji “na gorąco” - współczesne legendy - (inne ćwiczenie na końcu prezentacji)</vt:lpstr>
      <vt:lpstr>Przeskok do konkluzji “na gorąco” - współczesne legendy -</vt:lpstr>
      <vt:lpstr>Przeskok do konkluzji “na gorąco” - współczesne legendy -</vt:lpstr>
      <vt:lpstr>Przeskok do konkluzji “na gorąco” - współczesne legendy -</vt:lpstr>
      <vt:lpstr>Jak powstają teorie spiskowe?</vt:lpstr>
      <vt:lpstr>Jak powstają teorie spiskowe?</vt:lpstr>
      <vt:lpstr>Jak powstają teorie spiskowe?</vt:lpstr>
      <vt:lpstr>Dlaczego to robimy?</vt:lpstr>
      <vt:lpstr>Dlaczego to robimy?</vt:lpstr>
      <vt:lpstr>Jak przeskok do konkluzji może prowadzić do błędnych wniosków – przykłady</vt:lpstr>
      <vt:lpstr>Ćwiczenie</vt:lpstr>
      <vt:lpstr>Ćwiczenie</vt:lpstr>
      <vt:lpstr>Ćwiczenie</vt:lpstr>
      <vt:lpstr>Ćwiczenie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opcjonalnie: Film Wideo</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Zastosowanie na co dzień</vt:lpstr>
      <vt:lpstr>Zastosowanie na co dzień</vt:lpstr>
      <vt:lpstr>Zastosowanie na co dzień</vt:lpstr>
      <vt:lpstr>Zastosowanie na co dzień</vt:lpstr>
      <vt:lpstr>Zastosowanie na co dzień</vt:lpstr>
      <vt:lpstr>Zastosowanie na co dzień</vt:lpstr>
      <vt:lpstr>Co to ma wspólnego z psychozą?</vt:lpstr>
      <vt:lpstr>Co to ma wspólnego z psychozą?</vt:lpstr>
      <vt:lpstr>Co to ma wspólnego z psychozą?</vt:lpstr>
      <vt:lpstr>Dziękujemy za uwagę!</vt:lpstr>
      <vt:lpstr>PowerPoint-Präsentation</vt:lpstr>
      <vt:lpstr>Przeskok do konkluzji “na gorąco” - Miejskie legendy -</vt:lpstr>
      <vt:lpstr>Przeskok do konkluzji “na gorąco” - Miejskie legendy -</vt:lpstr>
      <vt:lpstr>Przeskok do konkluzji “na gorąco” - Miejskie legendy -</vt:lpstr>
      <vt:lpstr>Przeskok do konkluzji “na gorąco” - Miejskie legendy -</vt:lpstr>
      <vt:lpstr>Przeskok do konkluzji “na gorąco” - Miejskie legendy -</vt:lpstr>
      <vt:lpstr>Przeskok do konkluzji “na gorąco” - Miejskie legendy -</vt:lpstr>
      <vt:lpstr>Przeskok do konkluzji “na gorąco” - Miejskie legendy -</vt:lpstr>
      <vt:lpstr>Jak powstają takie miejskie legendy i inne teorie spiskowe?</vt:lpstr>
      <vt:lpstr>Jak powstają takie miejskie legendy i inne teorie spiskowe?</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Luca Hoyer</cp:lastModifiedBy>
  <cp:revision>244</cp:revision>
  <dcterms:created xsi:type="dcterms:W3CDTF">2004-06-30T16:15:23Z</dcterms:created>
  <dcterms:modified xsi:type="dcterms:W3CDTF">2022-12-23T12:20:10Z</dcterms:modified>
</cp:coreProperties>
</file>