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55" r:id="rId1"/>
  </p:sldMasterIdLst>
  <p:notesMasterIdLst>
    <p:notesMasterId r:id="rId184"/>
  </p:notesMasterIdLst>
  <p:handoutMasterIdLst>
    <p:handoutMasterId r:id="rId185"/>
  </p:handoutMasterIdLst>
  <p:sldIdLst>
    <p:sldId id="879" r:id="rId2"/>
    <p:sldId id="781" r:id="rId3"/>
    <p:sldId id="857" r:id="rId4"/>
    <p:sldId id="856" r:id="rId5"/>
    <p:sldId id="855" r:id="rId6"/>
    <p:sldId id="854" r:id="rId7"/>
    <p:sldId id="859" r:id="rId8"/>
    <p:sldId id="881" r:id="rId9"/>
    <p:sldId id="880" r:id="rId10"/>
    <p:sldId id="884" r:id="rId11"/>
    <p:sldId id="887" r:id="rId12"/>
    <p:sldId id="886" r:id="rId13"/>
    <p:sldId id="787" r:id="rId14"/>
    <p:sldId id="864" r:id="rId15"/>
    <p:sldId id="863" r:id="rId16"/>
    <p:sldId id="699" r:id="rId17"/>
    <p:sldId id="724" r:id="rId18"/>
    <p:sldId id="723" r:id="rId19"/>
    <p:sldId id="780" r:id="rId20"/>
    <p:sldId id="882" r:id="rId21"/>
    <p:sldId id="883" r:id="rId22"/>
    <p:sldId id="769" r:id="rId23"/>
    <p:sldId id="790" r:id="rId24"/>
    <p:sldId id="867" r:id="rId25"/>
    <p:sldId id="866" r:id="rId26"/>
    <p:sldId id="594" r:id="rId27"/>
    <p:sldId id="425" r:id="rId28"/>
    <p:sldId id="426" r:id="rId29"/>
    <p:sldId id="427" r:id="rId30"/>
    <p:sldId id="428" r:id="rId31"/>
    <p:sldId id="429" r:id="rId32"/>
    <p:sldId id="430" r:id="rId33"/>
    <p:sldId id="431" r:id="rId34"/>
    <p:sldId id="432" r:id="rId35"/>
    <p:sldId id="888" r:id="rId36"/>
    <p:sldId id="593" r:id="rId37"/>
    <p:sldId id="595" r:id="rId38"/>
    <p:sldId id="596" r:id="rId39"/>
    <p:sldId id="597" r:id="rId40"/>
    <p:sldId id="598" r:id="rId41"/>
    <p:sldId id="599" r:id="rId42"/>
    <p:sldId id="600" r:id="rId43"/>
    <p:sldId id="601" r:id="rId44"/>
    <p:sldId id="602" r:id="rId45"/>
    <p:sldId id="776" r:id="rId46"/>
    <p:sldId id="889" r:id="rId47"/>
    <p:sldId id="890" r:id="rId48"/>
    <p:sldId id="891" r:id="rId49"/>
    <p:sldId id="892" r:id="rId50"/>
    <p:sldId id="893" r:id="rId51"/>
    <p:sldId id="894" r:id="rId52"/>
    <p:sldId id="895" r:id="rId53"/>
    <p:sldId id="896" r:id="rId54"/>
    <p:sldId id="898" r:id="rId55"/>
    <p:sldId id="897" r:id="rId56"/>
    <p:sldId id="845" r:id="rId57"/>
    <p:sldId id="846" r:id="rId58"/>
    <p:sldId id="847" r:id="rId59"/>
    <p:sldId id="848" r:id="rId60"/>
    <p:sldId id="849" r:id="rId61"/>
    <p:sldId id="850" r:id="rId62"/>
    <p:sldId id="851" r:id="rId63"/>
    <p:sldId id="852" r:id="rId64"/>
    <p:sldId id="899" r:id="rId65"/>
    <p:sldId id="853" r:id="rId66"/>
    <p:sldId id="441" r:id="rId67"/>
    <p:sldId id="700" r:id="rId68"/>
    <p:sldId id="701" r:id="rId69"/>
    <p:sldId id="702" r:id="rId70"/>
    <p:sldId id="703" r:id="rId71"/>
    <p:sldId id="704" r:id="rId72"/>
    <p:sldId id="705" r:id="rId73"/>
    <p:sldId id="706" r:id="rId74"/>
    <p:sldId id="900" r:id="rId75"/>
    <p:sldId id="450" r:id="rId76"/>
    <p:sldId id="754" r:id="rId77"/>
    <p:sldId id="755" r:id="rId78"/>
    <p:sldId id="756" r:id="rId79"/>
    <p:sldId id="757" r:id="rId80"/>
    <p:sldId id="758" r:id="rId81"/>
    <p:sldId id="759" r:id="rId82"/>
    <p:sldId id="761" r:id="rId83"/>
    <p:sldId id="901" r:id="rId84"/>
    <p:sldId id="902" r:id="rId85"/>
    <p:sldId id="903" r:id="rId86"/>
    <p:sldId id="904" r:id="rId87"/>
    <p:sldId id="905" r:id="rId88"/>
    <p:sldId id="906" r:id="rId89"/>
    <p:sldId id="907" r:id="rId90"/>
    <p:sldId id="908" r:id="rId91"/>
    <p:sldId id="909" r:id="rId92"/>
    <p:sldId id="910" r:id="rId93"/>
    <p:sldId id="843" r:id="rId94"/>
    <p:sldId id="708" r:id="rId95"/>
    <p:sldId id="709" r:id="rId96"/>
    <p:sldId id="711" r:id="rId97"/>
    <p:sldId id="712" r:id="rId98"/>
    <p:sldId id="713" r:id="rId99"/>
    <p:sldId id="714" r:id="rId100"/>
    <p:sldId id="715" r:id="rId101"/>
    <p:sldId id="710" r:id="rId102"/>
    <p:sldId id="911" r:id="rId103"/>
    <p:sldId id="716" r:id="rId104"/>
    <p:sldId id="651" r:id="rId105"/>
    <p:sldId id="652" r:id="rId106"/>
    <p:sldId id="653" r:id="rId107"/>
    <p:sldId id="654" r:id="rId108"/>
    <p:sldId id="655" r:id="rId109"/>
    <p:sldId id="656" r:id="rId110"/>
    <p:sldId id="657" r:id="rId111"/>
    <p:sldId id="658" r:id="rId112"/>
    <p:sldId id="912" r:id="rId113"/>
    <p:sldId id="667" r:id="rId114"/>
    <p:sldId id="618" r:id="rId115"/>
    <p:sldId id="619" r:id="rId116"/>
    <p:sldId id="620" r:id="rId117"/>
    <p:sldId id="621" r:id="rId118"/>
    <p:sldId id="622" r:id="rId119"/>
    <p:sldId id="623" r:id="rId120"/>
    <p:sldId id="624" r:id="rId121"/>
    <p:sldId id="625" r:id="rId122"/>
    <p:sldId id="913" r:id="rId123"/>
    <p:sldId id="468" r:id="rId124"/>
    <p:sldId id="626" r:id="rId125"/>
    <p:sldId id="627" r:id="rId126"/>
    <p:sldId id="628" r:id="rId127"/>
    <p:sldId id="629" r:id="rId128"/>
    <p:sldId id="630" r:id="rId129"/>
    <p:sldId id="631" r:id="rId130"/>
    <p:sldId id="632" r:id="rId131"/>
    <p:sldId id="633" r:id="rId132"/>
    <p:sldId id="914" r:id="rId133"/>
    <p:sldId id="742" r:id="rId134"/>
    <p:sldId id="734" r:id="rId135"/>
    <p:sldId id="735" r:id="rId136"/>
    <p:sldId id="736" r:id="rId137"/>
    <p:sldId id="737" r:id="rId138"/>
    <p:sldId id="738" r:id="rId139"/>
    <p:sldId id="739" r:id="rId140"/>
    <p:sldId id="740" r:id="rId141"/>
    <p:sldId id="741" r:id="rId142"/>
    <p:sldId id="915" r:id="rId143"/>
    <p:sldId id="556" r:id="rId144"/>
    <p:sldId id="557" r:id="rId145"/>
    <p:sldId id="558" r:id="rId146"/>
    <p:sldId id="669" r:id="rId147"/>
    <p:sldId id="668" r:id="rId148"/>
    <p:sldId id="696" r:id="rId149"/>
    <p:sldId id="868"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69" r:id="rId165"/>
    <p:sldId id="876" r:id="rId166"/>
    <p:sldId id="875" r:id="rId167"/>
    <p:sldId id="874" r:id="rId168"/>
    <p:sldId id="873" r:id="rId169"/>
    <p:sldId id="799" r:id="rId170"/>
    <p:sldId id="878" r:id="rId171"/>
    <p:sldId id="877" r:id="rId172"/>
    <p:sldId id="844" r:id="rId173"/>
    <p:sldId id="809" r:id="rId174"/>
    <p:sldId id="828" r:id="rId175"/>
    <p:sldId id="829" r:id="rId176"/>
    <p:sldId id="830" r:id="rId177"/>
    <p:sldId id="831" r:id="rId178"/>
    <p:sldId id="832" r:id="rId179"/>
    <p:sldId id="833" r:id="rId180"/>
    <p:sldId id="834" r:id="rId181"/>
    <p:sldId id="835" r:id="rId182"/>
    <p:sldId id="836" r:id="rId183"/>
  </p:sldIdLst>
  <p:sldSz cx="12195175" cy="6858000"/>
  <p:notesSz cx="6781800" cy="9926638"/>
  <p:embeddedFontLst>
    <p:embeddedFont>
      <p:font typeface="Microsoft YaHei" panose="020B0503020204020204" pitchFamily="34" charset="-122"/>
      <p:regular r:id="rId186"/>
      <p:bold r:id="rId187"/>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93" autoAdjust="0"/>
    <p:restoredTop sz="94677" autoAdjust="0"/>
  </p:normalViewPr>
  <p:slideViewPr>
    <p:cSldViewPr snapToGrid="0">
      <p:cViewPr varScale="1">
        <p:scale>
          <a:sx n="107" d="100"/>
          <a:sy n="107" d="100"/>
        </p:scale>
        <p:origin x="942" y="126"/>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1.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2.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D5C7514-D7AB-4F7F-96CE-8938FF958C1F}" type="slidenum">
              <a:rPr lang="en-GB" altLang="de-DE"/>
              <a:pPr/>
              <a:t>‹#›</a:t>
            </a:fld>
            <a:endParaRPr lang="en-GB" altLang="de-DE"/>
          </a:p>
        </p:txBody>
      </p:sp>
    </p:spTree>
    <p:extLst>
      <p:ext uri="{BB962C8B-B14F-4D97-AF65-F5344CB8AC3E}">
        <p14:creationId xmlns:p14="http://schemas.microsoft.com/office/powerpoint/2010/main" val="1455580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6384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2D299AA-8531-416A-95E2-288A280BEE1D}" type="slidenum">
              <a:rPr lang="de-DE" altLang="de-DE"/>
              <a:pPr/>
              <a:t>‹#›</a:t>
            </a:fld>
            <a:endParaRPr lang="de-DE" altLang="de-DE"/>
          </a:p>
        </p:txBody>
      </p:sp>
    </p:spTree>
    <p:extLst>
      <p:ext uri="{BB962C8B-B14F-4D97-AF65-F5344CB8AC3E}">
        <p14:creationId xmlns:p14="http://schemas.microsoft.com/office/powerpoint/2010/main" val="13400697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2</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4EE4A-FC76-4CC1-BEBD-3C4D381CE31B}" type="slidenum">
              <a:rPr lang="de-DE" altLang="de-DE" sz="1300"/>
              <a:pPr eaLnBrk="1" hangingPunct="1">
                <a:spcBef>
                  <a:spcPct val="0"/>
                </a:spcBef>
              </a:pPr>
              <a:t>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98322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1509B6-9EBF-4C43-9B2A-3BD1E9ABAD8D}"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501852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1509B6-9EBF-4C43-9B2A-3BD1E9ABAD8D}" type="slidenum">
              <a:rPr lang="de-DE" altLang="de-DE" sz="1300"/>
              <a:pPr eaLnBrk="1" hangingPunct="1">
                <a:spcBef>
                  <a:spcPct val="0"/>
                </a:spcBef>
              </a:pPr>
              <a:t>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501852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1509B6-9EBF-4C43-9B2A-3BD1E9ABAD8D}" type="slidenum">
              <a:rPr lang="de-DE" altLang="de-DE" sz="1300"/>
              <a:pPr eaLnBrk="1" hangingPunct="1">
                <a:spcBef>
                  <a:spcPct val="0"/>
                </a:spcBef>
              </a:pPr>
              <a:t>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501852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D5BF52-AB17-4D30-8C3F-D0F114112A3D}" type="slidenum">
              <a:rPr lang="de-DE" altLang="de-DE" sz="1300"/>
              <a:pPr eaLnBrk="1" hangingPunct="1">
                <a:spcBef>
                  <a:spcPct val="0"/>
                </a:spcBef>
              </a:pPr>
              <a:t>10</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6339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D5BF52-AB17-4D30-8C3F-D0F114112A3D}" type="slidenum">
              <a:rPr lang="de-DE" altLang="de-DE" sz="1300"/>
              <a:pPr eaLnBrk="1" hangingPunct="1">
                <a:spcBef>
                  <a:spcPct val="0"/>
                </a:spcBef>
              </a:pPr>
              <a:t>11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4896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D5BF52-AB17-4D30-8C3F-D0F114112A3D}" type="slidenum">
              <a:rPr lang="de-DE" altLang="de-DE" sz="1300"/>
              <a:pPr eaLnBrk="1" hangingPunct="1">
                <a:spcBef>
                  <a:spcPct val="0"/>
                </a:spcBef>
              </a:pPr>
              <a:t>12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51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6FB766-4317-403F-B6C0-D0C49FEA9DE9}" type="slidenum">
              <a:rPr lang="de-DE" altLang="de-DE" sz="1300"/>
              <a:pPr eaLnBrk="1" hangingPunct="1">
                <a:spcBef>
                  <a:spcPct val="0"/>
                </a:spcBef>
              </a:pPr>
              <a:t>13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40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6FB766-4317-403F-B6C0-D0C49FEA9DE9}" type="slidenum">
              <a:rPr lang="de-DE" altLang="de-DE" sz="1300"/>
              <a:pPr eaLnBrk="1" hangingPunct="1">
                <a:spcBef>
                  <a:spcPct val="0"/>
                </a:spcBef>
              </a:pPr>
              <a:t>14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40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6FB766-4317-403F-B6C0-D0C49FEA9DE9}" type="slidenum">
              <a:rPr lang="de-DE" altLang="de-DE" sz="1300"/>
              <a:pPr eaLnBrk="1" hangingPunct="1">
                <a:spcBef>
                  <a:spcPct val="0"/>
                </a:spcBef>
              </a:pPr>
              <a:t>15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40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F42AEA-9AA0-4ED0-9F69-0ED26141FCA6}" type="slidenum">
              <a:rPr lang="de-DE" altLang="de-DE" sz="1300"/>
              <a:pPr eaLnBrk="1" hangingPunct="1">
                <a:spcBef>
                  <a:spcPct val="0"/>
                </a:spcBef>
              </a:pPr>
              <a:t>16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7071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9FE396-3E72-44D1-8848-5D533826B81E}" type="slidenum">
              <a:rPr lang="de-DE" altLang="de-DE" sz="1300"/>
              <a:pPr eaLnBrk="1" hangingPunct="1">
                <a:spcBef>
                  <a:spcPct val="0"/>
                </a:spcBef>
              </a:pPr>
              <a:t>17</a:t>
            </a:fld>
            <a:endParaRPr lang="de-DE" altLang="de-DE" sz="1300"/>
          </a:p>
        </p:txBody>
      </p:sp>
      <p:sp>
        <p:nvSpPr>
          <p:cNvPr id="181251" name="Rectangle 2"/>
          <p:cNvSpPr>
            <a:spLocks noGrp="1" noRot="1" noChangeAspect="1" noChangeArrowheads="1" noTextEdit="1"/>
          </p:cNvSpPr>
          <p:nvPr>
            <p:ph type="sldImg"/>
          </p:nvPr>
        </p:nvSpPr>
        <p:spPr>
          <a:xfrm>
            <a:off x="8413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302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96E317-E192-4A00-ADF5-8F3D9A4632D2}" type="slidenum">
              <a:rPr lang="de-DE" altLang="de-DE" sz="1300"/>
              <a:pPr eaLnBrk="1" hangingPunct="1">
                <a:spcBef>
                  <a:spcPct val="0"/>
                </a:spcBef>
              </a:pPr>
              <a:t>18</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5344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80E16D-F8FD-4DB0-A171-38DEB1324590}" type="slidenum">
              <a:rPr lang="de-DE" altLang="de-DE" sz="1300"/>
              <a:pPr eaLnBrk="1" hangingPunct="1">
                <a:spcBef>
                  <a:spcPct val="0"/>
                </a:spcBef>
              </a:pPr>
              <a:t>19</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610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21EB6D-7BCF-4EB9-8ADF-19B7E3528DB8}" type="slidenum">
              <a:rPr lang="de-DE" altLang="de-DE" sz="1300"/>
              <a:pPr eaLnBrk="1" hangingPunct="1">
                <a:spcBef>
                  <a:spcPct val="0"/>
                </a:spcBef>
              </a:pPr>
              <a:t>20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7348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21EB6D-7BCF-4EB9-8ADF-19B7E3528DB8}" type="slidenum">
              <a:rPr lang="de-DE" altLang="de-DE" sz="1300"/>
              <a:pPr eaLnBrk="1" hangingPunct="1">
                <a:spcBef>
                  <a:spcPct val="0"/>
                </a:spcBef>
              </a:pPr>
              <a:t>21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7348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BF25F2-3B34-4C7F-B225-A84CC72887C8}" type="slidenum">
              <a:rPr lang="de-DE" altLang="de-DE" sz="1300"/>
              <a:pPr eaLnBrk="1" hangingPunct="1">
                <a:spcBef>
                  <a:spcPct val="0"/>
                </a:spcBef>
              </a:pPr>
              <a:t>22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4258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07DA0-1EC3-4E32-8ECC-731CDB41FFA1}" type="slidenum">
              <a:rPr lang="de-DE" altLang="de-DE" sz="1300"/>
              <a:pPr eaLnBrk="1" hangingPunct="1">
                <a:spcBef>
                  <a:spcPct val="0"/>
                </a:spcBef>
              </a:pPr>
              <a:t>23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436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07DA0-1EC3-4E32-8ECC-731CDB41FFA1}" type="slidenum">
              <a:rPr lang="de-DE" altLang="de-DE" sz="1300"/>
              <a:pPr eaLnBrk="1" hangingPunct="1">
                <a:spcBef>
                  <a:spcPct val="0"/>
                </a:spcBef>
              </a:pPr>
              <a:t>24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436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07DA0-1EC3-4E32-8ECC-731CDB41FFA1}" type="slidenum">
              <a:rPr lang="de-DE" altLang="de-DE" sz="1300"/>
              <a:pPr eaLnBrk="1" hangingPunct="1">
                <a:spcBef>
                  <a:spcPct val="0"/>
                </a:spcBef>
              </a:pPr>
              <a:t>25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436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C6FCD3-40A4-4281-839D-B45D8242ACDA}" type="slidenum">
              <a:rPr lang="de-DE" altLang="de-DE" sz="1300"/>
              <a:pP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752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35AFA9-5AF6-4009-92AD-552EBD77B911}" type="slidenum">
              <a:rPr lang="de-DE" altLang="de-DE" sz="1300"/>
              <a:pPr eaLnBrk="1" hangingPunct="1">
                <a:spcBef>
                  <a:spcPct val="0"/>
                </a:spcBef>
              </a:pPr>
              <a:t>27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59724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1FE1C3-D3D9-457F-93F5-5CDAD16FE3CF}" type="slidenum">
              <a:rPr lang="de-DE" altLang="de-DE" sz="1300"/>
              <a:pPr eaLnBrk="1" hangingPunct="1">
                <a:spcBef>
                  <a:spcPct val="0"/>
                </a:spcBef>
              </a:pPr>
              <a:t>28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3372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209E2-B99B-43BD-81D8-343EDF695DBA}" type="slidenum">
              <a:rPr lang="de-DE" altLang="de-DE" sz="1300"/>
              <a:pPr eaLnBrk="1" hangingPunct="1">
                <a:spcBef>
                  <a:spcPct val="0"/>
                </a:spcBef>
              </a:pPr>
              <a:t>29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6123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4165E0-8A91-4EF9-8570-2D55D96508D9}" type="slidenum">
              <a:rPr lang="de-DE" altLang="de-DE" sz="1300"/>
              <a:pPr eaLnBrk="1" hangingPunct="1">
                <a:spcBef>
                  <a:spcPct val="0"/>
                </a:spcBef>
              </a:pPr>
              <a:t>30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9191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26EEF8-40F6-4CE8-8C21-7E8ABADBD155}" type="slidenum">
              <a:rPr lang="de-DE" altLang="de-DE" sz="1300"/>
              <a:pPr eaLnBrk="1" hangingPunct="1">
                <a:spcBef>
                  <a:spcPct val="0"/>
                </a:spcBef>
              </a:pPr>
              <a:t>31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6064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232D97-E30A-42E6-B03D-CA506DF286DC}" type="slidenum">
              <a:rPr lang="de-DE" altLang="de-DE" sz="1300"/>
              <a:pPr eaLnBrk="1" hangingPunct="1">
                <a:spcBef>
                  <a:spcPct val="0"/>
                </a:spcBef>
              </a:pPr>
              <a:t>32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3605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0C4B08-F374-4D31-8768-3F6FB7D85B5C}" type="slidenum">
              <a:rPr lang="de-DE" altLang="de-DE" sz="1300"/>
              <a:pPr eaLnBrk="1" hangingPunct="1">
                <a:spcBef>
                  <a:spcPct val="0"/>
                </a:spcBef>
              </a:pPr>
              <a:t>33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5405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87BF98-5F5A-4772-B122-E8DC8172A43A}" type="slidenum">
              <a:rPr lang="de-DE" altLang="de-DE" sz="1300"/>
              <a:pPr eaLnBrk="1" hangingPunct="1">
                <a:spcBef>
                  <a:spcPct val="0"/>
                </a:spcBef>
              </a:pPr>
              <a:t>34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8735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87BF98-5F5A-4772-B122-E8DC8172A43A}" type="slidenum">
              <a:rPr lang="de-DE" altLang="de-DE" sz="1300"/>
              <a:pPr eaLnBrk="1" hangingPunct="1">
                <a:spcBef>
                  <a:spcPct val="0"/>
                </a:spcBef>
              </a:pPr>
              <a:t>35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8735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CC4157-C338-481C-BBE0-731414E7B3B0}" type="slidenum">
              <a:rPr lang="de-DE" altLang="de-DE" sz="1300"/>
              <a:pPr eaLnBrk="1" hangingPunct="1">
                <a:spcBef>
                  <a:spcPct val="0"/>
                </a:spcBef>
              </a:pPr>
              <a:t>36</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7801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60EE79-6296-48B8-AC78-ABEB73FE00FA}" type="slidenum">
              <a:rPr lang="de-DE" altLang="de-DE" sz="1300"/>
              <a:pPr eaLnBrk="1" hangingPunct="1">
                <a:spcBef>
                  <a:spcPct val="0"/>
                </a:spcBef>
              </a:pPr>
              <a:t>37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5505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64D8FB-24D4-4915-BC60-6B236E40588E}" type="slidenum">
              <a:rPr lang="de-DE" altLang="de-DE" sz="1300"/>
              <a:pPr eaLnBrk="1" hangingPunct="1">
                <a:spcBef>
                  <a:spcPct val="0"/>
                </a:spcBef>
              </a:pPr>
              <a:t>38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6814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2223E-C30E-45A1-80C2-673D5B8648AC}" type="slidenum">
              <a:rPr lang="de-DE" altLang="de-DE" sz="1300"/>
              <a:pPr eaLnBrk="1" hangingPunct="1">
                <a:spcBef>
                  <a:spcPct val="0"/>
                </a:spcBef>
              </a:pPr>
              <a:t>39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7629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0792DC-6D69-4E2D-89CA-44114D76BA85}" type="slidenum">
              <a:rPr lang="de-DE" altLang="de-DE" sz="1300"/>
              <a:pPr eaLnBrk="1" hangingPunct="1">
                <a:spcBef>
                  <a:spcPct val="0"/>
                </a:spcBef>
              </a:pPr>
              <a:t>40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5639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5B16B-5305-4624-9A89-379C82E6AAC1}" type="slidenum">
              <a:rPr lang="de-DE" altLang="de-DE" sz="1300"/>
              <a:pPr eaLnBrk="1" hangingPunct="1">
                <a:spcBef>
                  <a:spcPct val="0"/>
                </a:spcBef>
              </a:pPr>
              <a:t>41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71387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1086E9-8008-430D-8446-5D5AC6786A9C}" type="slidenum">
              <a:rPr lang="de-DE" altLang="de-DE" sz="1300"/>
              <a:pPr eaLnBrk="1" hangingPunct="1">
                <a:spcBef>
                  <a:spcPct val="0"/>
                </a:spcBef>
              </a:pPr>
              <a:t>42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6931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16755A-19CC-47DA-8537-68A84591A6F6}" type="slidenum">
              <a:rPr lang="de-DE" altLang="de-DE" sz="1300"/>
              <a:pPr eaLnBrk="1" hangingPunct="1">
                <a:spcBef>
                  <a:spcPct val="0"/>
                </a:spcBef>
              </a:pPr>
              <a:t>43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99917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3A20B-1CBB-4007-90A0-2EC0C9CEF3AD}" type="slidenum">
              <a:rPr lang="de-DE" altLang="de-DE" sz="1300"/>
              <a:pPr eaLnBrk="1" hangingPunct="1">
                <a:spcBef>
                  <a:spcPct val="0"/>
                </a:spcBef>
              </a:pPr>
              <a:t>44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5749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19FC4A-2BEF-4BB2-83AF-9C7CAFF55F4D}" type="slidenum">
              <a:rPr lang="de-DE" altLang="de-DE" sz="1300"/>
              <a:pPr eaLnBrk="1" hangingPunct="1">
                <a:spcBef>
                  <a:spcPct val="0"/>
                </a:spcBef>
              </a:pPr>
              <a:t>45</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26815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366E8-DD8C-04A3-1E21-70A64CD8EF32}"/>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0FC7C44C-C0CD-FC1E-B63F-117E1D4925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60EE79-6296-48B8-AC78-ABEB73FE00FA}" type="slidenum">
              <a:rPr lang="de-DE" altLang="de-DE" sz="1300"/>
              <a:pPr eaLnBrk="1" hangingPunct="1">
                <a:spcBef>
                  <a:spcPct val="0"/>
                </a:spcBef>
              </a:pPr>
              <a:t>46</a:t>
            </a:fld>
            <a:endParaRPr lang="de-DE" altLang="de-DE" sz="1300"/>
          </a:p>
        </p:txBody>
      </p:sp>
      <p:sp>
        <p:nvSpPr>
          <p:cNvPr id="200707" name="Rectangle 2">
            <a:extLst>
              <a:ext uri="{FF2B5EF4-FFF2-40B4-BE49-F238E27FC236}">
                <a16:creationId xmlns:a16="http://schemas.microsoft.com/office/drawing/2014/main" id="{82B8B6E2-24C9-91ED-A3DD-7EE4901BFBFE}"/>
              </a:ext>
            </a:extLst>
          </p:cNvPr>
          <p:cNvSpPr>
            <a:spLocks noGrp="1" noRot="1" noChangeAspect="1" noChangeArrowheads="1" noTextEdit="1"/>
          </p:cNvSpPr>
          <p:nvPr>
            <p:ph type="sldImg"/>
          </p:nvPr>
        </p:nvSpPr>
        <p:spPr>
          <a:xfrm>
            <a:off x="82550" y="744538"/>
            <a:ext cx="6618288" cy="3722687"/>
          </a:xfrm>
          <a:ln/>
        </p:spPr>
      </p:sp>
      <p:sp>
        <p:nvSpPr>
          <p:cNvPr id="200708" name="Rectangle 3">
            <a:extLst>
              <a:ext uri="{FF2B5EF4-FFF2-40B4-BE49-F238E27FC236}">
                <a16:creationId xmlns:a16="http://schemas.microsoft.com/office/drawing/2014/main" id="{FAE4D0F8-E745-C25D-D1A7-14D5AA1F78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0569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7E0A3-B43F-1EE8-6CEB-FE1FC4389A3A}"/>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A180F395-40D9-FE92-3BF6-21553E3CE3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64D8FB-24D4-4915-BC60-6B236E40588E}" type="slidenum">
              <a:rPr lang="de-DE" altLang="de-DE" sz="1300"/>
              <a:pPr eaLnBrk="1" hangingPunct="1">
                <a:spcBef>
                  <a:spcPct val="0"/>
                </a:spcBef>
              </a:pPr>
              <a:t>47</a:t>
            </a:fld>
            <a:endParaRPr lang="de-DE" altLang="de-DE" sz="1300"/>
          </a:p>
        </p:txBody>
      </p:sp>
      <p:sp>
        <p:nvSpPr>
          <p:cNvPr id="201731" name="Rectangle 2">
            <a:extLst>
              <a:ext uri="{FF2B5EF4-FFF2-40B4-BE49-F238E27FC236}">
                <a16:creationId xmlns:a16="http://schemas.microsoft.com/office/drawing/2014/main" id="{190288CC-A2DB-5A64-9237-81D81BECA2C2}"/>
              </a:ext>
            </a:extLst>
          </p:cNvPr>
          <p:cNvSpPr>
            <a:spLocks noGrp="1" noRot="1" noChangeAspect="1" noChangeArrowheads="1" noTextEdit="1"/>
          </p:cNvSpPr>
          <p:nvPr>
            <p:ph type="sldImg"/>
          </p:nvPr>
        </p:nvSpPr>
        <p:spPr>
          <a:xfrm>
            <a:off x="82550" y="744538"/>
            <a:ext cx="6618288" cy="3722687"/>
          </a:xfrm>
          <a:ln/>
        </p:spPr>
      </p:sp>
      <p:sp>
        <p:nvSpPr>
          <p:cNvPr id="201732" name="Rectangle 3">
            <a:extLst>
              <a:ext uri="{FF2B5EF4-FFF2-40B4-BE49-F238E27FC236}">
                <a16:creationId xmlns:a16="http://schemas.microsoft.com/office/drawing/2014/main" id="{F794C2B9-5222-6657-10A7-0B5CE5F83B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32749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4DBA4-A5A4-E299-962F-BCC91D8046D1}"/>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E851C4A6-2C12-D783-AB85-02B99336D5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2223E-C30E-45A1-80C2-673D5B8648AC}" type="slidenum">
              <a:rPr lang="de-DE" altLang="de-DE" sz="1300"/>
              <a:pPr eaLnBrk="1" hangingPunct="1">
                <a:spcBef>
                  <a:spcPct val="0"/>
                </a:spcBef>
              </a:pPr>
              <a:t>48</a:t>
            </a:fld>
            <a:endParaRPr lang="de-DE" altLang="de-DE" sz="1300"/>
          </a:p>
        </p:txBody>
      </p:sp>
      <p:sp>
        <p:nvSpPr>
          <p:cNvPr id="202755" name="Rectangle 2">
            <a:extLst>
              <a:ext uri="{FF2B5EF4-FFF2-40B4-BE49-F238E27FC236}">
                <a16:creationId xmlns:a16="http://schemas.microsoft.com/office/drawing/2014/main" id="{6F08FF5E-3ADB-B9C5-C76D-E267050AC5F5}"/>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63B8CC11-0590-8CB8-BD9B-50AB5F0FA3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3899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17E08-ACBD-150E-3820-B93A846B65F5}"/>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D2DD73CF-6CA1-2E23-F4AD-5F9FCB2C2E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0792DC-6D69-4E2D-89CA-44114D76BA85}" type="slidenum">
              <a:rPr lang="de-DE" altLang="de-DE" sz="1300"/>
              <a:pPr eaLnBrk="1" hangingPunct="1">
                <a:spcBef>
                  <a:spcPct val="0"/>
                </a:spcBef>
              </a:pPr>
              <a:t>49</a:t>
            </a:fld>
            <a:endParaRPr lang="de-DE" altLang="de-DE" sz="1300"/>
          </a:p>
        </p:txBody>
      </p:sp>
      <p:sp>
        <p:nvSpPr>
          <p:cNvPr id="203779" name="Rectangle 2">
            <a:extLst>
              <a:ext uri="{FF2B5EF4-FFF2-40B4-BE49-F238E27FC236}">
                <a16:creationId xmlns:a16="http://schemas.microsoft.com/office/drawing/2014/main" id="{B4B46A75-375D-A734-FE39-8943173B88C3}"/>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1D900CC9-A3A0-21A3-74AF-E2A18DE0B0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87463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8A812-8B14-48C4-893D-4AC412B722C9}"/>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8940B56A-0D45-A74B-8860-290D2186EB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5B16B-5305-4624-9A89-379C82E6AAC1}" type="slidenum">
              <a:rPr lang="de-DE" altLang="de-DE" sz="1300"/>
              <a:pPr eaLnBrk="1" hangingPunct="1">
                <a:spcBef>
                  <a:spcPct val="0"/>
                </a:spcBef>
              </a:pPr>
              <a:t>50</a:t>
            </a:fld>
            <a:endParaRPr lang="de-DE" altLang="de-DE" sz="1300"/>
          </a:p>
        </p:txBody>
      </p:sp>
      <p:sp>
        <p:nvSpPr>
          <p:cNvPr id="204803" name="Rectangle 2">
            <a:extLst>
              <a:ext uri="{FF2B5EF4-FFF2-40B4-BE49-F238E27FC236}">
                <a16:creationId xmlns:a16="http://schemas.microsoft.com/office/drawing/2014/main" id="{F545E205-0273-03DA-9EC5-7205F7EED097}"/>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E94632EC-3D09-596F-74CF-F906EA8E63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56764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0D5E7-DBC3-ED37-F380-10D1D10CF0F4}"/>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79C25FA4-D52E-23AC-3441-65DDF80EAB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1086E9-8008-430D-8446-5D5AC6786A9C}" type="slidenum">
              <a:rPr lang="de-DE" altLang="de-DE" sz="1300"/>
              <a:pPr eaLnBrk="1" hangingPunct="1">
                <a:spcBef>
                  <a:spcPct val="0"/>
                </a:spcBef>
              </a:pPr>
              <a:t>51</a:t>
            </a:fld>
            <a:endParaRPr lang="de-DE" altLang="de-DE" sz="1300"/>
          </a:p>
        </p:txBody>
      </p:sp>
      <p:sp>
        <p:nvSpPr>
          <p:cNvPr id="205827" name="Rectangle 2">
            <a:extLst>
              <a:ext uri="{FF2B5EF4-FFF2-40B4-BE49-F238E27FC236}">
                <a16:creationId xmlns:a16="http://schemas.microsoft.com/office/drawing/2014/main" id="{C7BD28A1-D3CC-44E9-C5F0-67CC0DC4C2DF}"/>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25356453-F918-296D-D616-195EA39FFD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64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1FD4A-18FA-B123-84A8-EFC1D5CDC743}"/>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0D05F97E-A3EB-A5C5-A110-005564DF51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16755A-19CC-47DA-8537-68A84591A6F6}" type="slidenum">
              <a:rPr lang="de-DE" altLang="de-DE" sz="1300"/>
              <a:pPr eaLnBrk="1" hangingPunct="1">
                <a:spcBef>
                  <a:spcPct val="0"/>
                </a:spcBef>
              </a:pPr>
              <a:t>52</a:t>
            </a:fld>
            <a:endParaRPr lang="de-DE" altLang="de-DE" sz="1300"/>
          </a:p>
        </p:txBody>
      </p:sp>
      <p:sp>
        <p:nvSpPr>
          <p:cNvPr id="206851" name="Rectangle 2">
            <a:extLst>
              <a:ext uri="{FF2B5EF4-FFF2-40B4-BE49-F238E27FC236}">
                <a16:creationId xmlns:a16="http://schemas.microsoft.com/office/drawing/2014/main" id="{9BB19629-59B2-4B2F-8B1B-CDB1B14A614E}"/>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24C3520B-58B9-70FF-89E2-924EB62972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60246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8A754-3633-6953-DDBD-17C70BDB3C57}"/>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B2E9F536-8750-61A6-DFE2-8B044D94C0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3A20B-1CBB-4007-90A0-2EC0C9CEF3AD}" type="slidenum">
              <a:rPr lang="de-DE" altLang="de-DE" sz="1300"/>
              <a:pPr eaLnBrk="1" hangingPunct="1">
                <a:spcBef>
                  <a:spcPct val="0"/>
                </a:spcBef>
              </a:pPr>
              <a:t>53</a:t>
            </a:fld>
            <a:endParaRPr lang="de-DE" altLang="de-DE" sz="1300"/>
          </a:p>
        </p:txBody>
      </p:sp>
      <p:sp>
        <p:nvSpPr>
          <p:cNvPr id="207875" name="Rectangle 2">
            <a:extLst>
              <a:ext uri="{FF2B5EF4-FFF2-40B4-BE49-F238E27FC236}">
                <a16:creationId xmlns:a16="http://schemas.microsoft.com/office/drawing/2014/main" id="{DF661C24-6E81-496F-A245-CFEE3DC8EC3A}"/>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DBC5C06E-894C-211D-A6AF-F94209ECCC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9746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8A754-3633-6953-DDBD-17C70BDB3C57}"/>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B2E9F536-8750-61A6-DFE2-8B044D94C0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3A20B-1CBB-4007-90A0-2EC0C9CEF3AD}" type="slidenum">
              <a:rPr lang="de-DE" altLang="de-DE" sz="1300"/>
              <a:pPr eaLnBrk="1" hangingPunct="1">
                <a:spcBef>
                  <a:spcPct val="0"/>
                </a:spcBef>
              </a:pPr>
              <a:t>54</a:t>
            </a:fld>
            <a:endParaRPr lang="de-DE" altLang="de-DE" sz="1300"/>
          </a:p>
        </p:txBody>
      </p:sp>
      <p:sp>
        <p:nvSpPr>
          <p:cNvPr id="207875" name="Rectangle 2">
            <a:extLst>
              <a:ext uri="{FF2B5EF4-FFF2-40B4-BE49-F238E27FC236}">
                <a16:creationId xmlns:a16="http://schemas.microsoft.com/office/drawing/2014/main" id="{DF661C24-6E81-496F-A245-CFEE3DC8EC3A}"/>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DBC5C06E-894C-211D-A6AF-F94209ECCC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9746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A53FB-8EA8-FB08-B912-6873D3B04BA5}"/>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8B5307E3-BA31-41C9-464A-AE60A7E023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19FC4A-2BEF-4BB2-83AF-9C7CAFF55F4D}" type="slidenum">
              <a:rPr lang="de-DE" altLang="de-DE" sz="1300"/>
              <a:pPr eaLnBrk="1" hangingPunct="1">
                <a:spcBef>
                  <a:spcPct val="0"/>
                </a:spcBef>
              </a:pPr>
              <a:t>55</a:t>
            </a:fld>
            <a:endParaRPr lang="de-DE" altLang="de-DE" sz="1300"/>
          </a:p>
        </p:txBody>
      </p:sp>
      <p:sp>
        <p:nvSpPr>
          <p:cNvPr id="208899" name="Rectangle 2">
            <a:extLst>
              <a:ext uri="{FF2B5EF4-FFF2-40B4-BE49-F238E27FC236}">
                <a16:creationId xmlns:a16="http://schemas.microsoft.com/office/drawing/2014/main" id="{0C0861FE-7D4E-D159-FAE3-B1224BA61ED8}"/>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73992761-51A1-19C1-37E3-3A9F6EDAD0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38618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60EE79-6296-48B8-AC78-ABEB73FE00FA}" type="slidenum">
              <a:rPr lang="de-DE" altLang="de-DE" sz="1300"/>
              <a:pPr eaLnBrk="1" hangingPunct="1">
                <a:spcBef>
                  <a:spcPct val="0"/>
                </a:spcBef>
              </a:pPr>
              <a:t>56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5505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64D8FB-24D4-4915-BC60-6B236E40588E}" type="slidenum">
              <a:rPr lang="de-DE" altLang="de-DE" sz="1300"/>
              <a:pPr eaLnBrk="1" hangingPunct="1">
                <a:spcBef>
                  <a:spcPct val="0"/>
                </a:spcBef>
              </a:pPr>
              <a:t>57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6814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2223E-C30E-45A1-80C2-673D5B8648AC}" type="slidenum">
              <a:rPr lang="de-DE" altLang="de-DE" sz="1300"/>
              <a:pPr eaLnBrk="1" hangingPunct="1">
                <a:spcBef>
                  <a:spcPct val="0"/>
                </a:spcBef>
              </a:pPr>
              <a:t>58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7629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0792DC-6D69-4E2D-89CA-44114D76BA85}" type="slidenum">
              <a:rPr lang="de-DE" altLang="de-DE" sz="1300"/>
              <a:pPr eaLnBrk="1" hangingPunct="1">
                <a:spcBef>
                  <a:spcPct val="0"/>
                </a:spcBef>
              </a:pPr>
              <a:t>59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56394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85B16B-5305-4624-9A89-379C82E6AAC1}" type="slidenum">
              <a:rPr lang="de-DE" altLang="de-DE" sz="1300"/>
              <a:pPr eaLnBrk="1" hangingPunct="1">
                <a:spcBef>
                  <a:spcPct val="0"/>
                </a:spcBef>
              </a:pPr>
              <a:t>60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71387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1086E9-8008-430D-8446-5D5AC6786A9C}" type="slidenum">
              <a:rPr lang="de-DE" altLang="de-DE" sz="1300"/>
              <a:pPr eaLnBrk="1" hangingPunct="1">
                <a:spcBef>
                  <a:spcPct val="0"/>
                </a:spcBef>
              </a:pPr>
              <a:t>61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6931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16755A-19CC-47DA-8537-68A84591A6F6}" type="slidenum">
              <a:rPr lang="de-DE" altLang="de-DE" sz="1300"/>
              <a:pPr eaLnBrk="1" hangingPunct="1">
                <a:spcBef>
                  <a:spcPct val="0"/>
                </a:spcBef>
              </a:pPr>
              <a:t>62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99917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3A20B-1CBB-4007-90A0-2EC0C9CEF3AD}" type="slidenum">
              <a:rPr lang="de-DE" altLang="de-DE" sz="1300"/>
              <a:pPr eaLnBrk="1" hangingPunct="1">
                <a:spcBef>
                  <a:spcPct val="0"/>
                </a:spcBef>
              </a:pPr>
              <a:t>63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5749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63A20B-1CBB-4007-90A0-2EC0C9CEF3AD}" type="slidenum">
              <a:rPr lang="de-DE" altLang="de-DE" sz="1300"/>
              <a:pPr eaLnBrk="1" hangingPunct="1">
                <a:spcBef>
                  <a:spcPct val="0"/>
                </a:spcBef>
              </a:pPr>
              <a:t>64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5749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19FC4A-2BEF-4BB2-83AF-9C7CAFF55F4D}" type="slidenum">
              <a:rPr lang="de-DE" altLang="de-DE" sz="1300"/>
              <a:pPr eaLnBrk="1" hangingPunct="1">
                <a:spcBef>
                  <a:spcPct val="0"/>
                </a:spcBef>
              </a:pPr>
              <a:t>65</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2681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F06C11-125B-4ED3-B286-A10B43622A0F}" type="slidenum">
              <a:rPr lang="de-DE" altLang="de-DE" sz="1300"/>
              <a:pPr eaLnBrk="1" hangingPunct="1">
                <a:spcBef>
                  <a:spcPct val="0"/>
                </a:spcBef>
              </a:pPr>
              <a:t>66</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12539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70DEA-8C1C-48BD-986C-5D38074CC374}" type="slidenum">
              <a:rPr lang="de-DE" altLang="de-DE" sz="1300"/>
              <a:pPr eaLnBrk="1" hangingPunct="1">
                <a:spcBef>
                  <a:spcPct val="0"/>
                </a:spcBef>
              </a:pPr>
              <a:t>67</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54352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5ACA7A-50E5-4934-AB5D-DDDB30E1E1DE}" type="slidenum">
              <a:rPr lang="de-DE" altLang="de-DE" sz="1300"/>
              <a:pPr eaLnBrk="1" hangingPunct="1">
                <a:spcBef>
                  <a:spcPct val="0"/>
                </a:spcBef>
              </a:pPr>
              <a:t>68</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97646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7BF890-F567-4AC5-B82D-47ACBD2B0674}" type="slidenum">
              <a:rPr lang="de-DE" altLang="de-DE" sz="1300"/>
              <a:pPr eaLnBrk="1" hangingPunct="1">
                <a:spcBef>
                  <a:spcPct val="0"/>
                </a:spcBef>
              </a:pPr>
              <a:t>69</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90355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960B8E-254E-40E3-A130-C175107B5EA6}" type="slidenum">
              <a:rPr lang="de-DE" altLang="de-DE" sz="1300"/>
              <a:pPr eaLnBrk="1" hangingPunct="1">
                <a:spcBef>
                  <a:spcPct val="0"/>
                </a:spcBef>
              </a:pPr>
              <a:t>70</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7700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66B6E7-B278-412C-BC9D-0DD0A8D06586}" type="slidenum">
              <a:rPr lang="de-DE" altLang="de-DE" sz="1300"/>
              <a:pPr eaLnBrk="1" hangingPunct="1">
                <a:spcBef>
                  <a:spcPct val="0"/>
                </a:spcBef>
              </a:pPr>
              <a:t>71</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41751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A8FF80-93A4-41D9-9637-31DF52EDA269}" type="slidenum">
              <a:rPr lang="de-DE" altLang="de-DE" sz="1300"/>
              <a:pPr eaLnBrk="1" hangingPunct="1">
                <a:spcBef>
                  <a:spcPct val="0"/>
                </a:spcBef>
              </a:pPr>
              <a:t>72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4816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EB349D-1C22-40BC-9C51-E3B7056FA8AF}" type="slidenum">
              <a:rPr lang="de-DE" altLang="de-DE" sz="1300"/>
              <a:pPr eaLnBrk="1" hangingPunct="1">
                <a:spcBef>
                  <a:spcPct val="0"/>
                </a:spcBef>
              </a:pPr>
              <a:t>73</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77196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EB349D-1C22-40BC-9C51-E3B7056FA8AF}" type="slidenum">
              <a:rPr lang="de-DE" altLang="de-DE" sz="1300"/>
              <a:pPr eaLnBrk="1" hangingPunct="1">
                <a:spcBef>
                  <a:spcPct val="0"/>
                </a:spcBef>
              </a:pPr>
              <a:t>74</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77196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D9DD32-FCFC-49F9-9E56-1B0049CAB67B}" type="slidenum">
              <a:rPr lang="de-DE" altLang="de-DE" sz="1300"/>
              <a:pPr eaLnBrk="1" hangingPunct="1">
                <a:spcBef>
                  <a:spcPct val="0"/>
                </a:spcBef>
              </a:pPr>
              <a:t>75</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52212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8F62BE-8F61-49AD-B8B4-3326F163D222}" type="slidenum">
              <a:rPr lang="de-DE" altLang="de-DE" sz="1300"/>
              <a:pPr eaLnBrk="1" hangingPunct="1">
                <a:spcBef>
                  <a:spcPct val="0"/>
                </a:spcBef>
              </a:pPr>
              <a:t>76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12483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15544C-8B4A-4E49-BB08-9FD44D290C03}" type="slidenum">
              <a:rPr lang="de-DE" altLang="de-DE" sz="1300"/>
              <a:pPr eaLnBrk="1" hangingPunct="1">
                <a:spcBef>
                  <a:spcPct val="0"/>
                </a:spcBef>
              </a:pPr>
              <a:t>77</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0242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DAD6C7-8001-48C4-B0A2-A3D74F839ED7}" type="slidenum">
              <a:rPr lang="de-DE" altLang="de-DE" sz="1300"/>
              <a:pPr eaLnBrk="1" hangingPunct="1">
                <a:spcBef>
                  <a:spcPct val="0"/>
                </a:spcBef>
              </a:pPr>
              <a:t>78</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30631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1B318-015E-406B-833F-C3F29C951C1A}" type="slidenum">
              <a:rPr lang="de-DE" altLang="de-DE" sz="1300"/>
              <a:pPr eaLnBrk="1" hangingPunct="1">
                <a:spcBef>
                  <a:spcPct val="0"/>
                </a:spcBef>
              </a:pPr>
              <a:t>79</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94835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742679-20C8-4A8A-AF0D-85D5C77D2ABD}" type="slidenum">
              <a:rPr lang="de-DE" altLang="de-DE" sz="1300"/>
              <a:pPr eaLnBrk="1" hangingPunct="1">
                <a:spcBef>
                  <a:spcPct val="0"/>
                </a:spcBef>
              </a:pPr>
              <a:t>80</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84538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AB681-E401-40FE-8F6F-95BE6F8AEA2B}" type="slidenum">
              <a:rPr lang="de-DE" altLang="de-DE" sz="1300"/>
              <a:pPr eaLnBrk="1" hangingPunct="1">
                <a:spcBef>
                  <a:spcPct val="0"/>
                </a:spcBef>
              </a:pPr>
              <a:t>81</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88699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87C5E-9E3D-4EBC-B447-93A89BBBEA22}" type="slidenum">
              <a:rPr lang="de-DE" altLang="de-DE" sz="1300"/>
              <a:pPr eaLnBrk="1" hangingPunct="1">
                <a:spcBef>
                  <a:spcPct val="0"/>
                </a:spcBef>
              </a:pPr>
              <a:t>82</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853137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B30F7-6BF4-784A-5928-16E9F7AACC82}"/>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83FD4EF3-EF90-80A2-98D8-BB0E7792B8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D9DD32-FCFC-49F9-9E56-1B0049CAB67B}" type="slidenum">
              <a:rPr lang="de-DE" altLang="de-DE" sz="1300"/>
              <a:pPr eaLnBrk="1" hangingPunct="1">
                <a:spcBef>
                  <a:spcPct val="0"/>
                </a:spcBef>
              </a:pPr>
              <a:t>83</a:t>
            </a:fld>
            <a:endParaRPr lang="de-DE" altLang="de-DE" sz="1300"/>
          </a:p>
        </p:txBody>
      </p:sp>
      <p:sp>
        <p:nvSpPr>
          <p:cNvPr id="218115" name="Rectangle 2">
            <a:extLst>
              <a:ext uri="{FF2B5EF4-FFF2-40B4-BE49-F238E27FC236}">
                <a16:creationId xmlns:a16="http://schemas.microsoft.com/office/drawing/2014/main" id="{08065271-F0B9-14F8-3574-FF11865D4222}"/>
              </a:ext>
            </a:extLst>
          </p:cNvPr>
          <p:cNvSpPr>
            <a:spLocks noGrp="1" noRot="1" noChangeAspect="1" noChangeArrowheads="1" noTextEdit="1"/>
          </p:cNvSpPr>
          <p:nvPr>
            <p:ph type="sldImg"/>
          </p:nvPr>
        </p:nvSpPr>
        <p:spPr>
          <a:xfrm>
            <a:off x="82550" y="744538"/>
            <a:ext cx="6618288" cy="3722687"/>
          </a:xfrm>
          <a:ln/>
        </p:spPr>
      </p:sp>
      <p:sp>
        <p:nvSpPr>
          <p:cNvPr id="218116" name="Rectangle 3">
            <a:extLst>
              <a:ext uri="{FF2B5EF4-FFF2-40B4-BE49-F238E27FC236}">
                <a16:creationId xmlns:a16="http://schemas.microsoft.com/office/drawing/2014/main" id="{43DC1803-01EC-376B-FE86-27FD5D28CF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3328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E520E-9400-1146-1150-A8FEE82B2981}"/>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CE7F2A0F-012A-D4D1-9241-868BFAA0F7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8F62BE-8F61-49AD-B8B4-3326F163D222}" type="slidenum">
              <a:rPr lang="de-DE" altLang="de-DE" sz="1300"/>
              <a:pPr eaLnBrk="1" hangingPunct="1">
                <a:spcBef>
                  <a:spcPct val="0"/>
                </a:spcBef>
              </a:pPr>
              <a:t>84</a:t>
            </a:fld>
            <a:endParaRPr lang="de-DE" altLang="de-DE" sz="1300"/>
          </a:p>
        </p:txBody>
      </p:sp>
      <p:sp>
        <p:nvSpPr>
          <p:cNvPr id="219139" name="Rectangle 2">
            <a:extLst>
              <a:ext uri="{FF2B5EF4-FFF2-40B4-BE49-F238E27FC236}">
                <a16:creationId xmlns:a16="http://schemas.microsoft.com/office/drawing/2014/main" id="{BA27261A-B6E1-4782-A814-95F12B8D56BF}"/>
              </a:ext>
            </a:extLst>
          </p:cNvPr>
          <p:cNvSpPr>
            <a:spLocks noGrp="1" noRot="1" noChangeAspect="1" noChangeArrowheads="1" noTextEdit="1"/>
          </p:cNvSpPr>
          <p:nvPr>
            <p:ph type="sldImg"/>
          </p:nvPr>
        </p:nvSpPr>
        <p:spPr>
          <a:xfrm>
            <a:off x="82550" y="744538"/>
            <a:ext cx="6618288" cy="3722687"/>
          </a:xfrm>
          <a:ln/>
        </p:spPr>
      </p:sp>
      <p:sp>
        <p:nvSpPr>
          <p:cNvPr id="219140" name="Rectangle 3">
            <a:extLst>
              <a:ext uri="{FF2B5EF4-FFF2-40B4-BE49-F238E27FC236}">
                <a16:creationId xmlns:a16="http://schemas.microsoft.com/office/drawing/2014/main" id="{D7181D33-09C6-60EF-EA02-FB1B9411C7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88046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CEF69-A0DB-16A7-94DA-354139C178D6}"/>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A18B0F4A-217D-7C4D-88E6-55F74BEBDB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15544C-8B4A-4E49-BB08-9FD44D290C03}" type="slidenum">
              <a:rPr lang="de-DE" altLang="de-DE" sz="1300"/>
              <a:pPr eaLnBrk="1" hangingPunct="1">
                <a:spcBef>
                  <a:spcPct val="0"/>
                </a:spcBef>
              </a:pPr>
              <a:t>85</a:t>
            </a:fld>
            <a:endParaRPr lang="de-DE" altLang="de-DE" sz="1300"/>
          </a:p>
        </p:txBody>
      </p:sp>
      <p:sp>
        <p:nvSpPr>
          <p:cNvPr id="220163" name="Rectangle 2">
            <a:extLst>
              <a:ext uri="{FF2B5EF4-FFF2-40B4-BE49-F238E27FC236}">
                <a16:creationId xmlns:a16="http://schemas.microsoft.com/office/drawing/2014/main" id="{3BA6E962-7325-E195-A606-0E8EAEA352AA}"/>
              </a:ext>
            </a:extLst>
          </p:cNvPr>
          <p:cNvSpPr>
            <a:spLocks noGrp="1" noRot="1" noChangeAspect="1" noChangeArrowheads="1" noTextEdit="1"/>
          </p:cNvSpPr>
          <p:nvPr>
            <p:ph type="sldImg"/>
          </p:nvPr>
        </p:nvSpPr>
        <p:spPr>
          <a:xfrm>
            <a:off x="82550" y="744538"/>
            <a:ext cx="6618288" cy="3722687"/>
          </a:xfrm>
          <a:ln/>
        </p:spPr>
      </p:sp>
      <p:sp>
        <p:nvSpPr>
          <p:cNvPr id="220164" name="Rectangle 3">
            <a:extLst>
              <a:ext uri="{FF2B5EF4-FFF2-40B4-BE49-F238E27FC236}">
                <a16:creationId xmlns:a16="http://schemas.microsoft.com/office/drawing/2014/main" id="{F07BFC0D-CBE7-DB9F-ABC4-173B91965A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4378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C43B1-2F04-AB7F-26E7-583438FB7477}"/>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10B7D738-2800-934C-8C3D-70210CAB26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DAD6C7-8001-48C4-B0A2-A3D74F839ED7}" type="slidenum">
              <a:rPr lang="de-DE" altLang="de-DE" sz="1300"/>
              <a:pPr eaLnBrk="1" hangingPunct="1">
                <a:spcBef>
                  <a:spcPct val="0"/>
                </a:spcBef>
              </a:pPr>
              <a:t>86</a:t>
            </a:fld>
            <a:endParaRPr lang="de-DE" altLang="de-DE" sz="1300"/>
          </a:p>
        </p:txBody>
      </p:sp>
      <p:sp>
        <p:nvSpPr>
          <p:cNvPr id="221187" name="Rectangle 2">
            <a:extLst>
              <a:ext uri="{FF2B5EF4-FFF2-40B4-BE49-F238E27FC236}">
                <a16:creationId xmlns:a16="http://schemas.microsoft.com/office/drawing/2014/main" id="{46A78E74-B9EC-9653-95F6-8A264082CF62}"/>
              </a:ext>
            </a:extLst>
          </p:cNvPr>
          <p:cNvSpPr>
            <a:spLocks noGrp="1" noRot="1" noChangeAspect="1" noChangeArrowheads="1" noTextEdit="1"/>
          </p:cNvSpPr>
          <p:nvPr>
            <p:ph type="sldImg"/>
          </p:nvPr>
        </p:nvSpPr>
        <p:spPr>
          <a:xfrm>
            <a:off x="82550" y="744538"/>
            <a:ext cx="6618288" cy="3722687"/>
          </a:xfrm>
          <a:ln/>
        </p:spPr>
      </p:sp>
      <p:sp>
        <p:nvSpPr>
          <p:cNvPr id="221188" name="Rectangle 3">
            <a:extLst>
              <a:ext uri="{FF2B5EF4-FFF2-40B4-BE49-F238E27FC236}">
                <a16:creationId xmlns:a16="http://schemas.microsoft.com/office/drawing/2014/main" id="{E2C30568-8C92-E8CC-0A43-F1F888ED95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5956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F255C-A850-45E8-9170-845FFFB4FE9C}"/>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8C4533E5-7CAC-4340-26D7-CBF01CFE4C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1B318-015E-406B-833F-C3F29C951C1A}" type="slidenum">
              <a:rPr lang="de-DE" altLang="de-DE" sz="1300"/>
              <a:pPr eaLnBrk="1" hangingPunct="1">
                <a:spcBef>
                  <a:spcPct val="0"/>
                </a:spcBef>
              </a:pPr>
              <a:t>87</a:t>
            </a:fld>
            <a:endParaRPr lang="de-DE" altLang="de-DE" sz="1300"/>
          </a:p>
        </p:txBody>
      </p:sp>
      <p:sp>
        <p:nvSpPr>
          <p:cNvPr id="222211" name="Rectangle 2">
            <a:extLst>
              <a:ext uri="{FF2B5EF4-FFF2-40B4-BE49-F238E27FC236}">
                <a16:creationId xmlns:a16="http://schemas.microsoft.com/office/drawing/2014/main" id="{C7FE1B1D-2F34-A1F1-E041-8352844081FB}"/>
              </a:ext>
            </a:extLst>
          </p:cNvPr>
          <p:cNvSpPr>
            <a:spLocks noGrp="1" noRot="1" noChangeAspect="1" noChangeArrowheads="1" noTextEdit="1"/>
          </p:cNvSpPr>
          <p:nvPr>
            <p:ph type="sldImg"/>
          </p:nvPr>
        </p:nvSpPr>
        <p:spPr>
          <a:xfrm>
            <a:off x="82550" y="744538"/>
            <a:ext cx="6618288" cy="3722687"/>
          </a:xfrm>
          <a:ln/>
        </p:spPr>
      </p:sp>
      <p:sp>
        <p:nvSpPr>
          <p:cNvPr id="222212" name="Rectangle 3">
            <a:extLst>
              <a:ext uri="{FF2B5EF4-FFF2-40B4-BE49-F238E27FC236}">
                <a16:creationId xmlns:a16="http://schemas.microsoft.com/office/drawing/2014/main" id="{FE525D1A-8739-0D40-1A12-A31794937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0625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0E2F5-CDE6-E847-C050-C01D00EFE500}"/>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990FD898-D4C4-1283-6058-AEB5A71CFE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742679-20C8-4A8A-AF0D-85D5C77D2ABD}" type="slidenum">
              <a:rPr lang="de-DE" altLang="de-DE" sz="1300"/>
              <a:pPr eaLnBrk="1" hangingPunct="1">
                <a:spcBef>
                  <a:spcPct val="0"/>
                </a:spcBef>
              </a:pPr>
              <a:t>88</a:t>
            </a:fld>
            <a:endParaRPr lang="de-DE" altLang="de-DE" sz="1300"/>
          </a:p>
        </p:txBody>
      </p:sp>
      <p:sp>
        <p:nvSpPr>
          <p:cNvPr id="223235" name="Rectangle 2">
            <a:extLst>
              <a:ext uri="{FF2B5EF4-FFF2-40B4-BE49-F238E27FC236}">
                <a16:creationId xmlns:a16="http://schemas.microsoft.com/office/drawing/2014/main" id="{A93C5B98-B494-22D3-AB3F-624165783811}"/>
              </a:ext>
            </a:extLst>
          </p:cNvPr>
          <p:cNvSpPr>
            <a:spLocks noGrp="1" noRot="1" noChangeAspect="1" noChangeArrowheads="1" noTextEdit="1"/>
          </p:cNvSpPr>
          <p:nvPr>
            <p:ph type="sldImg"/>
          </p:nvPr>
        </p:nvSpPr>
        <p:spPr>
          <a:xfrm>
            <a:off x="82550" y="744538"/>
            <a:ext cx="6618288" cy="3722687"/>
          </a:xfrm>
          <a:ln/>
        </p:spPr>
      </p:sp>
      <p:sp>
        <p:nvSpPr>
          <p:cNvPr id="223236" name="Rectangle 3">
            <a:extLst>
              <a:ext uri="{FF2B5EF4-FFF2-40B4-BE49-F238E27FC236}">
                <a16:creationId xmlns:a16="http://schemas.microsoft.com/office/drawing/2014/main" id="{984147A4-15AF-91FC-0349-78104D3625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8678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5F957-79DB-BD33-62E3-4697D0185C14}"/>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2FBF92B7-EB04-C045-6AE4-729F3B2FC5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AB681-E401-40FE-8F6F-95BE6F8AEA2B}" type="slidenum">
              <a:rPr lang="de-DE" altLang="de-DE" sz="1300"/>
              <a:pPr eaLnBrk="1" hangingPunct="1">
                <a:spcBef>
                  <a:spcPct val="0"/>
                </a:spcBef>
              </a:pPr>
              <a:t>89</a:t>
            </a:fld>
            <a:endParaRPr lang="de-DE" altLang="de-DE" sz="1300"/>
          </a:p>
        </p:txBody>
      </p:sp>
      <p:sp>
        <p:nvSpPr>
          <p:cNvPr id="224259" name="Rectangle 2">
            <a:extLst>
              <a:ext uri="{FF2B5EF4-FFF2-40B4-BE49-F238E27FC236}">
                <a16:creationId xmlns:a16="http://schemas.microsoft.com/office/drawing/2014/main" id="{EEE67AFE-17BD-C008-F045-6D1CF72D7318}"/>
              </a:ext>
            </a:extLst>
          </p:cNvPr>
          <p:cNvSpPr>
            <a:spLocks noGrp="1" noRot="1" noChangeAspect="1" noChangeArrowheads="1" noTextEdit="1"/>
          </p:cNvSpPr>
          <p:nvPr>
            <p:ph type="sldImg"/>
          </p:nvPr>
        </p:nvSpPr>
        <p:spPr>
          <a:xfrm>
            <a:off x="82550" y="744538"/>
            <a:ext cx="6618288" cy="3722687"/>
          </a:xfrm>
          <a:ln/>
        </p:spPr>
      </p:sp>
      <p:sp>
        <p:nvSpPr>
          <p:cNvPr id="224260" name="Rectangle 3">
            <a:extLst>
              <a:ext uri="{FF2B5EF4-FFF2-40B4-BE49-F238E27FC236}">
                <a16:creationId xmlns:a16="http://schemas.microsoft.com/office/drawing/2014/main" id="{B5134366-3D43-C4A5-EF31-0A72EF3D83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508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87137-2826-CA7F-3043-F9999E144B12}"/>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3698E407-AB0E-99F7-CB4B-ACEC7048CE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5EE6F4-1E34-4384-8467-470F254EFFBF}" type="slidenum">
              <a:rPr lang="de-DE" altLang="de-DE" sz="1300"/>
              <a:pPr eaLnBrk="1" hangingPunct="1">
                <a:spcBef>
                  <a:spcPct val="0"/>
                </a:spcBef>
              </a:pPr>
              <a:t>90</a:t>
            </a:fld>
            <a:endParaRPr lang="de-DE" altLang="de-DE" sz="1300"/>
          </a:p>
        </p:txBody>
      </p:sp>
      <p:sp>
        <p:nvSpPr>
          <p:cNvPr id="225283" name="Rectangle 2">
            <a:extLst>
              <a:ext uri="{FF2B5EF4-FFF2-40B4-BE49-F238E27FC236}">
                <a16:creationId xmlns:a16="http://schemas.microsoft.com/office/drawing/2014/main" id="{720FCC95-AD4B-D3EB-75F3-5E4566DCE1CB}"/>
              </a:ext>
            </a:extLst>
          </p:cNvPr>
          <p:cNvSpPr>
            <a:spLocks noGrp="1" noRot="1" noChangeAspect="1" noChangeArrowheads="1" noTextEdit="1"/>
          </p:cNvSpPr>
          <p:nvPr>
            <p:ph type="sldImg"/>
          </p:nvPr>
        </p:nvSpPr>
        <p:spPr>
          <a:xfrm>
            <a:off x="82550" y="744538"/>
            <a:ext cx="6618288" cy="3722687"/>
          </a:xfrm>
          <a:ln/>
        </p:spPr>
      </p:sp>
      <p:sp>
        <p:nvSpPr>
          <p:cNvPr id="225284" name="Rectangle 3">
            <a:extLst>
              <a:ext uri="{FF2B5EF4-FFF2-40B4-BE49-F238E27FC236}">
                <a16:creationId xmlns:a16="http://schemas.microsoft.com/office/drawing/2014/main" id="{C5784043-AAA8-1536-1D6D-B4BD90894B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27142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1A489-B937-94E6-007E-BFC3AD6A8BF4}"/>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D38AA109-32CF-0955-4B7E-B7D133BA6B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87C5E-9E3D-4EBC-B447-93A89BBBEA22}" type="slidenum">
              <a:rPr lang="de-DE" altLang="de-DE" sz="1300"/>
              <a:pPr eaLnBrk="1" hangingPunct="1">
                <a:spcBef>
                  <a:spcPct val="0"/>
                </a:spcBef>
              </a:pPr>
              <a:t>91</a:t>
            </a:fld>
            <a:endParaRPr lang="de-DE" altLang="de-DE" sz="1300"/>
          </a:p>
        </p:txBody>
      </p:sp>
      <p:sp>
        <p:nvSpPr>
          <p:cNvPr id="226307" name="Rectangle 2">
            <a:extLst>
              <a:ext uri="{FF2B5EF4-FFF2-40B4-BE49-F238E27FC236}">
                <a16:creationId xmlns:a16="http://schemas.microsoft.com/office/drawing/2014/main" id="{1ED8E7A6-C371-C312-A97C-8175E7F76A39}"/>
              </a:ext>
            </a:extLst>
          </p:cNvPr>
          <p:cNvSpPr>
            <a:spLocks noGrp="1" noRot="1" noChangeAspect="1" noChangeArrowheads="1" noTextEdit="1"/>
          </p:cNvSpPr>
          <p:nvPr>
            <p:ph type="sldImg"/>
          </p:nvPr>
        </p:nvSpPr>
        <p:spPr>
          <a:xfrm>
            <a:off x="82550" y="744538"/>
            <a:ext cx="6618288" cy="3722687"/>
          </a:xfrm>
          <a:ln/>
        </p:spPr>
      </p:sp>
      <p:sp>
        <p:nvSpPr>
          <p:cNvPr id="226308" name="Rectangle 3">
            <a:extLst>
              <a:ext uri="{FF2B5EF4-FFF2-40B4-BE49-F238E27FC236}">
                <a16:creationId xmlns:a16="http://schemas.microsoft.com/office/drawing/2014/main" id="{5860C2C7-886A-3208-E060-0519D5ED72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614608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1A489-B937-94E6-007E-BFC3AD6A8BF4}"/>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D38AA109-32CF-0955-4B7E-B7D133BA6B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C87C5E-9E3D-4EBC-B447-93A89BBBEA22}" type="slidenum">
              <a:rPr lang="de-DE" altLang="de-DE" sz="1300"/>
              <a:pPr eaLnBrk="1" hangingPunct="1">
                <a:spcBef>
                  <a:spcPct val="0"/>
                </a:spcBef>
              </a:pPr>
              <a:t>92</a:t>
            </a:fld>
            <a:endParaRPr lang="de-DE" altLang="de-DE" sz="1300"/>
          </a:p>
        </p:txBody>
      </p:sp>
      <p:sp>
        <p:nvSpPr>
          <p:cNvPr id="226307" name="Rectangle 2">
            <a:extLst>
              <a:ext uri="{FF2B5EF4-FFF2-40B4-BE49-F238E27FC236}">
                <a16:creationId xmlns:a16="http://schemas.microsoft.com/office/drawing/2014/main" id="{1ED8E7A6-C371-C312-A97C-8175E7F76A39}"/>
              </a:ext>
            </a:extLst>
          </p:cNvPr>
          <p:cNvSpPr>
            <a:spLocks noGrp="1" noRot="1" noChangeAspect="1" noChangeArrowheads="1" noTextEdit="1"/>
          </p:cNvSpPr>
          <p:nvPr>
            <p:ph type="sldImg"/>
          </p:nvPr>
        </p:nvSpPr>
        <p:spPr>
          <a:xfrm>
            <a:off x="82550" y="744538"/>
            <a:ext cx="6618288" cy="3722687"/>
          </a:xfrm>
          <a:ln/>
        </p:spPr>
      </p:sp>
      <p:sp>
        <p:nvSpPr>
          <p:cNvPr id="226308" name="Rectangle 3">
            <a:extLst>
              <a:ext uri="{FF2B5EF4-FFF2-40B4-BE49-F238E27FC236}">
                <a16:creationId xmlns:a16="http://schemas.microsoft.com/office/drawing/2014/main" id="{5860C2C7-886A-3208-E060-0519D5ED72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614608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F8EC39-43EB-4FF8-A34A-1D1BB6EB8DE1}" type="slidenum">
              <a:rPr lang="de-DE" altLang="de-DE" sz="1300"/>
              <a:pPr eaLnBrk="1" hangingPunct="1">
                <a:spcBef>
                  <a:spcPct val="0"/>
                </a:spcBef>
              </a:pPr>
              <a:t>94</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185220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FFF2B3-FB76-415A-BFDD-597C25C92FC1}" type="slidenum">
              <a:rPr lang="de-DE" altLang="de-DE" sz="1300"/>
              <a:pPr eaLnBrk="1" hangingPunct="1">
                <a:spcBef>
                  <a:spcPct val="0"/>
                </a:spcBef>
              </a:pPr>
              <a:t>95</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0149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8B87FE-0951-4448-8490-E69D9A05345D}" type="slidenum">
              <a:rPr lang="de-DE" altLang="de-DE" sz="1300"/>
              <a:pPr eaLnBrk="1" hangingPunct="1">
                <a:spcBef>
                  <a:spcPct val="0"/>
                </a:spcBef>
              </a:pPr>
              <a:t>96</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08855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B34802-7D2C-4210-A15E-29A31AC54B51}" type="slidenum">
              <a:rPr lang="de-DE" altLang="de-DE" sz="1300"/>
              <a:pPr eaLnBrk="1" hangingPunct="1">
                <a:spcBef>
                  <a:spcPct val="0"/>
                </a:spcBef>
              </a:pPr>
              <a:t>97</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3975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B6A6AF-BD04-4D5F-A8FA-F0755D27E418}" type="slidenum">
              <a:rPr lang="de-DE" altLang="de-DE" sz="1300"/>
              <a:pPr eaLnBrk="1" hangingPunct="1">
                <a:spcBef>
                  <a:spcPct val="0"/>
                </a:spcBef>
              </a:pPr>
              <a:t>98</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01260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242673-79F9-4DBC-BCF8-66BD3CE49760}" type="slidenum">
              <a:rPr lang="de-DE" altLang="de-DE" sz="1300"/>
              <a:pPr eaLnBrk="1" hangingPunct="1">
                <a:spcBef>
                  <a:spcPct val="0"/>
                </a:spcBef>
              </a:pPr>
              <a:t>99</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39372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FD4FB8-49A5-434B-8F86-A5C59FF1020A}" type="slidenum">
              <a:rPr lang="de-DE" altLang="de-DE" sz="1300"/>
              <a:pPr eaLnBrk="1" hangingPunct="1">
                <a:spcBef>
                  <a:spcPct val="0"/>
                </a:spcBef>
              </a:pPr>
              <a:t>100</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372778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4B60C0-751F-409B-8342-F8173E7460ED}" type="slidenum">
              <a:rPr lang="de-DE" altLang="de-DE" sz="1300"/>
              <a:pPr eaLnBrk="1" hangingPunct="1">
                <a:spcBef>
                  <a:spcPct val="0"/>
                </a:spcBef>
              </a:pPr>
              <a:t>101</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497204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4B60C0-751F-409B-8342-F8173E7460ED}" type="slidenum">
              <a:rPr lang="de-DE" altLang="de-DE" sz="1300"/>
              <a:pPr eaLnBrk="1" hangingPunct="1">
                <a:spcBef>
                  <a:spcPct val="0"/>
                </a:spcBef>
              </a:pPr>
              <a:t>102</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49720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5BEB37-18BF-4904-9307-F61176A00BE1}" type="slidenum">
              <a:rPr lang="de-DE" altLang="de-DE" sz="1300"/>
              <a:pPr eaLnBrk="1" hangingPunct="1">
                <a:spcBef>
                  <a:spcPct val="0"/>
                </a:spcBef>
              </a:pPr>
              <a:t>103</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712076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8ACEDC-A8EA-451A-B600-71A81D4341DF}" type="slidenum">
              <a:rPr lang="de-DE" altLang="de-DE" sz="1300"/>
              <a:pPr eaLnBrk="1" hangingPunct="1">
                <a:spcBef>
                  <a:spcPct val="0"/>
                </a:spcBef>
              </a:pPr>
              <a:t>104</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33495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5F833F-1F0A-47F7-8E0C-D4D794EA74E5}" type="slidenum">
              <a:rPr lang="de-DE" altLang="de-DE" sz="1300"/>
              <a:pPr eaLnBrk="1" hangingPunct="1">
                <a:spcBef>
                  <a:spcPct val="0"/>
                </a:spcBef>
              </a:pPr>
              <a:t>105</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13928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DDC4E5-CFA6-43FC-B3B7-280173E2ECAD}" type="slidenum">
              <a:rPr lang="de-DE" altLang="de-DE" sz="1300"/>
              <a:pPr eaLnBrk="1" hangingPunct="1">
                <a:spcBef>
                  <a:spcPct val="0"/>
                </a:spcBef>
              </a:pPr>
              <a:t>106</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66895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F3E431-B12B-4A89-AA3B-BB4176927D86}" type="slidenum">
              <a:rPr lang="de-DE" altLang="de-DE" sz="1300"/>
              <a:pPr eaLnBrk="1" hangingPunct="1">
                <a:spcBef>
                  <a:spcPct val="0"/>
                </a:spcBef>
              </a:pPr>
              <a:t>107</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326511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631200-2B9E-45A5-9271-EDF0B14887BA}" type="slidenum">
              <a:rPr lang="de-DE" altLang="de-DE" sz="1300"/>
              <a:pPr eaLnBrk="1" hangingPunct="1">
                <a:spcBef>
                  <a:spcPct val="0"/>
                </a:spcBef>
              </a:pPr>
              <a:t>108</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40514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380587-0E39-4200-9367-C2DA4CBA0851}" type="slidenum">
              <a:rPr lang="de-DE" altLang="de-DE" sz="1300"/>
              <a:pPr eaLnBrk="1" hangingPunct="1">
                <a:spcBef>
                  <a:spcPct val="0"/>
                </a:spcBef>
              </a:pPr>
              <a:t>109</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568051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64EB31-8556-4159-84EF-173B6B81B498}" type="slidenum">
              <a:rPr lang="de-DE" altLang="de-DE" sz="1300"/>
              <a:pPr eaLnBrk="1" hangingPunct="1">
                <a:spcBef>
                  <a:spcPct val="0"/>
                </a:spcBef>
              </a:pPr>
              <a:t>110</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38879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9FDF78-D042-404C-BFB3-54E4D6565962}" type="slidenum">
              <a:rPr lang="de-DE" altLang="de-DE" sz="1300"/>
              <a:pPr eaLnBrk="1" hangingPunct="1">
                <a:spcBef>
                  <a:spcPct val="0"/>
                </a:spcBef>
              </a:pPr>
              <a:t>111</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371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39506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9FDF78-D042-404C-BFB3-54E4D6565962}" type="slidenum">
              <a:rPr lang="de-DE" altLang="de-DE" sz="1300"/>
              <a:pPr eaLnBrk="1" hangingPunct="1">
                <a:spcBef>
                  <a:spcPct val="0"/>
                </a:spcBef>
              </a:pPr>
              <a:t>112</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371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3950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FC5D72-70BE-466B-95E2-50372638977A}" type="slidenum">
              <a:rPr lang="de-DE" altLang="de-DE" sz="1300"/>
              <a:pPr eaLnBrk="1" hangingPunct="1">
                <a:spcBef>
                  <a:spcPct val="0"/>
                </a:spcBef>
              </a:pPr>
              <a:t>113</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894996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2464E8-E1F7-413A-8F9E-12EE72081736}" type="slidenum">
              <a:rPr lang="de-DE" altLang="de-DE" sz="1300"/>
              <a:pPr eaLnBrk="1" hangingPunct="1">
                <a:spcBef>
                  <a:spcPct val="0"/>
                </a:spcBef>
              </a:pPr>
              <a:t>114</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6601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63CDDA-99F5-40B6-959B-759DC1B65EC6}" type="slidenum">
              <a:rPr lang="de-DE" altLang="de-DE" sz="1300"/>
              <a:pPr eaLnBrk="1" hangingPunct="1">
                <a:spcBef>
                  <a:spcPct val="0"/>
                </a:spcBef>
              </a:pPr>
              <a:t>115</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619948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49909A-3B37-4A60-BF70-7013B6D29002}" type="slidenum">
              <a:rPr lang="de-DE" altLang="de-DE" sz="1300"/>
              <a:pPr eaLnBrk="1" hangingPunct="1">
                <a:spcBef>
                  <a:spcPct val="0"/>
                </a:spcBef>
              </a:pPr>
              <a:t>116</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83492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7076C4-806F-43BF-BF00-02F58CF119B5}" type="slidenum">
              <a:rPr lang="de-DE" altLang="de-DE" sz="1300"/>
              <a:pPr eaLnBrk="1" hangingPunct="1">
                <a:spcBef>
                  <a:spcPct val="0"/>
                </a:spcBef>
              </a:pPr>
              <a:t>117</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256238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39C47B-1AB4-41DF-A538-A78881ABD000}" type="slidenum">
              <a:rPr lang="de-DE" altLang="de-DE" sz="1300"/>
              <a:pPr eaLnBrk="1" hangingPunct="1">
                <a:spcBef>
                  <a:spcPct val="0"/>
                </a:spcBef>
              </a:pPr>
              <a:t>118</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96857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DF3430-1803-4D78-8859-AE3FAEB187F7}" type="slidenum">
              <a:rPr lang="de-DE" altLang="de-DE" sz="1300"/>
              <a:pPr eaLnBrk="1" hangingPunct="1">
                <a:spcBef>
                  <a:spcPct val="0"/>
                </a:spcBef>
              </a:pPr>
              <a:t>119</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12830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CDB0C3-83FB-413F-956E-6B5D8A96D19A}" type="slidenum">
              <a:rPr lang="de-DE" altLang="de-DE" sz="1300"/>
              <a:pPr eaLnBrk="1" hangingPunct="1">
                <a:spcBef>
                  <a:spcPct val="0"/>
                </a:spcBef>
              </a:pPr>
              <a:t>120</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0837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E9AA0F-677B-4414-970B-CEA2F68316ED}" type="slidenum">
              <a:rPr lang="de-DE" altLang="de-DE" sz="1300"/>
              <a:pPr eaLnBrk="1" hangingPunct="1">
                <a:spcBef>
                  <a:spcPct val="0"/>
                </a:spcBef>
              </a:pPr>
              <a:t>121</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271456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E9AA0F-677B-4414-970B-CEA2F68316ED}" type="slidenum">
              <a:rPr lang="de-DE" altLang="de-DE" sz="1300"/>
              <a:pPr eaLnBrk="1" hangingPunct="1">
                <a:spcBef>
                  <a:spcPct val="0"/>
                </a:spcBef>
              </a:pPr>
              <a:t>122</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271456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5A3ED0-4646-499B-8805-AAC466C35A39}" type="slidenum">
              <a:rPr lang="de-DE" altLang="de-DE" sz="1300"/>
              <a:pPr eaLnBrk="1" hangingPunct="1">
                <a:spcBef>
                  <a:spcPct val="0"/>
                </a:spcBef>
              </a:pPr>
              <a:t>123</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585597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0DF5B6-8B80-4806-A20C-4BA563B5ED88}" type="slidenum">
              <a:rPr lang="de-DE" altLang="de-DE" sz="1300"/>
              <a:pPr eaLnBrk="1" hangingPunct="1">
                <a:spcBef>
                  <a:spcPct val="0"/>
                </a:spcBef>
              </a:pPr>
              <a:t>124</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414349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86412F-4BBF-45CE-B5D9-B1F01CA832A5}" type="slidenum">
              <a:rPr lang="de-DE" altLang="de-DE" sz="1300"/>
              <a:pPr eaLnBrk="1" hangingPunct="1">
                <a:spcBef>
                  <a:spcPct val="0"/>
                </a:spcBef>
              </a:pPr>
              <a:t>125</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940796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87C0BE-124A-4784-A41F-973DFC66648E}" type="slidenum">
              <a:rPr lang="de-DE" altLang="de-DE" sz="1300"/>
              <a:pPr eaLnBrk="1" hangingPunct="1">
                <a:spcBef>
                  <a:spcPct val="0"/>
                </a:spcBef>
              </a:pPr>
              <a:t>126</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083067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B093F6-959D-402E-9649-2A1D36F4E9C1}" type="slidenum">
              <a:rPr lang="de-DE" altLang="de-DE" sz="1300"/>
              <a:pPr eaLnBrk="1" hangingPunct="1">
                <a:spcBef>
                  <a:spcPct val="0"/>
                </a:spcBef>
              </a:pPr>
              <a:t>127</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782811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1F7B4C-9D05-4B9B-955F-045F9EC6597C}" type="slidenum">
              <a:rPr lang="de-DE" altLang="de-DE" sz="1300"/>
              <a:pPr eaLnBrk="1" hangingPunct="1">
                <a:spcBef>
                  <a:spcPct val="0"/>
                </a:spcBef>
              </a:pPr>
              <a:t>128</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580340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E4EDFD-95B5-4902-9909-2522B490B8FF}" type="slidenum">
              <a:rPr lang="de-DE" altLang="de-DE" sz="1300"/>
              <a:pPr eaLnBrk="1" hangingPunct="1">
                <a:spcBef>
                  <a:spcPct val="0"/>
                </a:spcBef>
              </a:pPr>
              <a:t>129</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945321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82E8FD-3031-4CEB-8C54-11D5601A9F02}" type="slidenum">
              <a:rPr lang="de-DE" altLang="de-DE" sz="1300"/>
              <a:pPr eaLnBrk="1" hangingPunct="1">
                <a:spcBef>
                  <a:spcPct val="0"/>
                </a:spcBef>
              </a:pPr>
              <a:t>130</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572710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EADC31-4B05-4DE8-9FD2-22103371BACA}" type="slidenum">
              <a:rPr lang="de-DE" altLang="de-DE" sz="1300"/>
              <a:pPr eaLnBrk="1" hangingPunct="1">
                <a:spcBef>
                  <a:spcPct val="0"/>
                </a:spcBef>
              </a:pPr>
              <a:t>131</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51188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EADC31-4B05-4DE8-9FD2-22103371BACA}" type="slidenum">
              <a:rPr lang="de-DE" altLang="de-DE" sz="1300"/>
              <a:pPr eaLnBrk="1" hangingPunct="1">
                <a:spcBef>
                  <a:spcPct val="0"/>
                </a:spcBef>
              </a:pPr>
              <a:t>132</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5118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299C9-932B-48D1-9049-DF87ECD51712}" type="slidenum">
              <a:rPr lang="de-DE" altLang="de-DE" sz="1300"/>
              <a:pPr eaLnBrk="1" hangingPunct="1">
                <a:spcBef>
                  <a:spcPct val="0"/>
                </a:spcBef>
              </a:pPr>
              <a:t>133</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411552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AF8329-C077-4B1D-8FAC-C6A3A8B4594D}" type="slidenum">
              <a:rPr lang="de-DE" altLang="de-DE" sz="1300"/>
              <a:pPr eaLnBrk="1" hangingPunct="1">
                <a:spcBef>
                  <a:spcPct val="0"/>
                </a:spcBef>
              </a:pPr>
              <a:t>134</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80265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68A32D-7A2A-4A70-9C6A-9788B162801E}" type="slidenum">
              <a:rPr lang="de-DE" altLang="de-DE" sz="1300"/>
              <a:pPr eaLnBrk="1" hangingPunct="1">
                <a:spcBef>
                  <a:spcPct val="0"/>
                </a:spcBef>
              </a:pPr>
              <a:t>135</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654856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9B84A-51C2-4C0E-8ABD-7F8D3317737B}" type="slidenum">
              <a:rPr lang="de-DE" altLang="de-DE" sz="1300"/>
              <a:pPr eaLnBrk="1" hangingPunct="1">
                <a:spcBef>
                  <a:spcPct val="0"/>
                </a:spcBef>
              </a:pPr>
              <a:t>136</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922844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6872E0-23A9-48CB-8186-CBC01AD40509}" type="slidenum">
              <a:rPr lang="de-DE" altLang="de-DE" sz="1300"/>
              <a:pPr eaLnBrk="1" hangingPunct="1">
                <a:spcBef>
                  <a:spcPct val="0"/>
                </a:spcBef>
              </a:pPr>
              <a:t>137</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60342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E19E76-27E2-4ADB-B676-951D8965F8ED}" type="slidenum">
              <a:rPr lang="de-DE" altLang="de-DE" sz="1300"/>
              <a:pPr eaLnBrk="1" hangingPunct="1">
                <a:spcBef>
                  <a:spcPct val="0"/>
                </a:spcBef>
              </a:pPr>
              <a:t>138</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00250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FAFA4B-F6EE-4D78-8E54-179BCCD32CFD}" type="slidenum">
              <a:rPr lang="de-DE" altLang="de-DE" sz="1300"/>
              <a:pPr eaLnBrk="1" hangingPunct="1">
                <a:spcBef>
                  <a:spcPct val="0"/>
                </a:spcBef>
              </a:pPr>
              <a:t>139</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175463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E549FA-ADCB-44C1-B83A-CF4A853C1E7A}" type="slidenum">
              <a:rPr lang="de-DE" altLang="de-DE" sz="1300"/>
              <a:pPr eaLnBrk="1" hangingPunct="1">
                <a:spcBef>
                  <a:spcPct val="0"/>
                </a:spcBef>
              </a:pPr>
              <a:t>140</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70014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0AB42-EAB1-4378-8F64-182C1C634CE9}" type="slidenum">
              <a:rPr lang="de-DE" altLang="de-DE" sz="1300"/>
              <a:pPr eaLnBrk="1" hangingPunct="1">
                <a:spcBef>
                  <a:spcPct val="0"/>
                </a:spcBef>
              </a:pPr>
              <a:t>141</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794444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0AB42-EAB1-4378-8F64-182C1C634CE9}" type="slidenum">
              <a:rPr lang="de-DE" altLang="de-DE" sz="1300"/>
              <a:pPr eaLnBrk="1" hangingPunct="1">
                <a:spcBef>
                  <a:spcPct val="0"/>
                </a:spcBef>
              </a:pPr>
              <a:t>142</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794444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9D2462-A8EB-4C19-BF58-A3000FF022F7}" type="slidenum">
              <a:rPr lang="de-DE" altLang="de-DE" sz="1300"/>
              <a:pPr eaLnBrk="1" hangingPunct="1">
                <a:spcBef>
                  <a:spcPct val="0"/>
                </a:spcBef>
              </a:pPr>
              <a:t>143</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38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BEDDE1-1DFF-44F2-B70C-20115FAE2602}" type="slidenum">
              <a:rPr lang="de-DE" altLang="de-DE" sz="1300"/>
              <a:pPr eaLnBrk="1" hangingPunct="1">
                <a:spcBef>
                  <a:spcPct val="0"/>
                </a:spcBef>
              </a:pPr>
              <a:t>144</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64465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C30A55-4B88-489B-A868-F46A3AE181DC}" type="slidenum">
              <a:rPr lang="de-DE" altLang="de-DE" sz="1300"/>
              <a:pPr eaLnBrk="1" hangingPunct="1">
                <a:spcBef>
                  <a:spcPct val="0"/>
                </a:spcBef>
              </a:pPr>
              <a:t>145</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18996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E01A19-2A38-4423-A5F5-D632EED08C20}" type="slidenum">
              <a:rPr lang="de-DE" altLang="de-DE" sz="1300"/>
              <a:pPr eaLnBrk="1" hangingPunct="1">
                <a:spcBef>
                  <a:spcPct val="0"/>
                </a:spcBef>
              </a:pPr>
              <a:t>146</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2946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433E5A-D25B-45C0-9A86-4ED2E50591AD}" type="slidenum">
              <a:rPr lang="de-DE" altLang="de-DE" sz="1300"/>
              <a:pPr eaLnBrk="1" hangingPunct="1">
                <a:spcBef>
                  <a:spcPct val="0"/>
                </a:spcBef>
              </a:pPr>
              <a:t>147</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83201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D1FA6E-9D21-402B-8189-86CB50A819FD}" type="slidenum">
              <a:rPr lang="de-DE" altLang="de-DE" sz="1300"/>
              <a:pPr eaLnBrk="1" hangingPunct="1">
                <a:spcBef>
                  <a:spcPct val="0"/>
                </a:spcBef>
              </a:pPr>
              <a:t>148</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85300036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D1FA6E-9D21-402B-8189-86CB50A819FD}" type="slidenum">
              <a:rPr lang="de-DE" altLang="de-DE" sz="1300"/>
              <a:pPr eaLnBrk="1" hangingPunct="1">
                <a:spcBef>
                  <a:spcPct val="0"/>
                </a:spcBef>
              </a:pPr>
              <a:t>149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85300036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54F4E6-6F66-472D-A0AC-7FDF6B362B3B}" type="slidenum">
              <a:rPr lang="de-DE" altLang="de-DE" sz="1300"/>
              <a:pPr eaLnBrk="1" hangingPunct="1">
                <a:spcBef>
                  <a:spcPct val="0"/>
                </a:spcBef>
              </a:pPr>
              <a:t>150</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566160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C62E66-D4C6-4D51-B557-036280807C12}" type="slidenum">
              <a:rPr lang="de-DE" altLang="de-DE" sz="1300"/>
              <a:pPr eaLnBrk="1" hangingPunct="1">
                <a:spcBef>
                  <a:spcPct val="0"/>
                </a:spcBef>
              </a:pPr>
              <a:t>151</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873219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7EAD6A-4DC2-4E54-B91F-36027D0CCC46}" type="slidenum">
              <a:rPr lang="de-DE" altLang="de-DE" sz="1300"/>
              <a:pPr eaLnBrk="1" hangingPunct="1">
                <a:spcBef>
                  <a:spcPct val="0"/>
                </a:spcBef>
              </a:pPr>
              <a:t>152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066743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6C10FF-E71A-4F81-B373-896237AD80CB}" type="slidenum">
              <a:rPr lang="de-DE" altLang="de-DE" sz="1300"/>
              <a:pPr eaLnBrk="1" hangingPunct="1">
                <a:spcBef>
                  <a:spcPct val="0"/>
                </a:spcBef>
              </a:pPr>
              <a:t>153</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261655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C4648-2F90-46C4-9239-EF15FE49CBEB}" type="slidenum">
              <a:rPr lang="de-DE" altLang="de-DE" sz="1300"/>
              <a:pPr eaLnBrk="1" hangingPunct="1">
                <a:spcBef>
                  <a:spcPct val="0"/>
                </a:spcBef>
              </a:pPr>
              <a:t>154</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904403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79C959-4DCD-40FD-8133-C5B64F83DC36}" type="slidenum">
              <a:rPr lang="de-DE" altLang="de-DE" sz="1300"/>
              <a:pPr eaLnBrk="1" hangingPunct="1">
                <a:spcBef>
                  <a:spcPct val="0"/>
                </a:spcBef>
              </a:pPr>
              <a:t>155</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500123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D0A50-AA15-4B93-959F-0D839903F761}" type="slidenum">
              <a:rPr lang="de-DE" altLang="de-DE" sz="1300"/>
              <a:pPr eaLnBrk="1" hangingPunct="1">
                <a:spcBef>
                  <a:spcPct val="0"/>
                </a:spcBef>
              </a:pPr>
              <a:t>156</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81097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3DF54E-4D14-41F8-93EB-D01CEE7F72D7}" type="slidenum">
              <a:rPr lang="de-DE" altLang="de-DE" sz="1300"/>
              <a:pPr eaLnBrk="1" hangingPunct="1">
                <a:spcBef>
                  <a:spcPct val="0"/>
                </a:spcBef>
              </a:pPr>
              <a:t>157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375894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112015-A6E8-414C-A959-8CF3B282C5F9}" type="slidenum">
              <a:rPr lang="de-DE" altLang="de-DE" sz="1300"/>
              <a:pPr eaLnBrk="1" hangingPunct="1">
                <a:spcBef>
                  <a:spcPct val="0"/>
                </a:spcBef>
              </a:pPr>
              <a:t>158</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470618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0284E5-0A30-475E-84EF-32838BEB3D75}" type="slidenum">
              <a:rPr lang="de-DE" altLang="de-DE" sz="1300"/>
              <a:pPr eaLnBrk="1" hangingPunct="1">
                <a:spcBef>
                  <a:spcPct val="0"/>
                </a:spcBef>
              </a:pPr>
              <a:t>159</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4535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18D101-0EBC-40BF-BB99-15D9922960F1}" type="slidenum">
              <a:rPr lang="de-DE" altLang="de-DE" sz="1300"/>
              <a:pPr eaLnBrk="1" hangingPunct="1">
                <a:spcBef>
                  <a:spcPct val="0"/>
                </a:spcBef>
              </a:pPr>
              <a:t>160</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92637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E20427-3FC9-4FD5-80CF-5CA16B5E9D54}" type="slidenum">
              <a:rPr lang="de-DE" altLang="de-DE" sz="1300"/>
              <a:pPr eaLnBrk="1" hangingPunct="1">
                <a:spcBef>
                  <a:spcPct val="0"/>
                </a:spcBef>
              </a:pPr>
              <a:t>161</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082104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BC108F-941C-490D-8FBC-DFD8F003F1D5}" type="slidenum">
              <a:rPr lang="de-DE" altLang="de-DE" sz="1300"/>
              <a:pPr eaLnBrk="1" hangingPunct="1">
                <a:spcBef>
                  <a:spcPct val="0"/>
                </a:spcBef>
              </a:pPr>
              <a:t>162</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03457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B9AE69-9833-4806-9A4D-337A418029D3}" type="slidenum">
              <a:rPr lang="de-DE" altLang="de-DE" sz="1300"/>
              <a:pPr eaLnBrk="1" hangingPunct="1">
                <a:spcBef>
                  <a:spcPct val="0"/>
                </a:spcBef>
              </a:pPr>
              <a:t>163</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34168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164</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165</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166</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167</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7166251-22E4-434A-BB2C-2BC7CBBEADCA}" type="slidenum">
              <a:rPr lang="de-DE" altLang="de-DE" sz="1300"/>
              <a:pPr algn="r" eaLnBrk="1" hangingPunct="1">
                <a:spcBef>
                  <a:spcPct val="0"/>
                </a:spcBef>
              </a:pPr>
              <a:t>168</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605758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2A96C7-BDC3-4681-89E5-45A77C701531}" type="slidenum">
              <a:rPr lang="de-DE" altLang="de-DE" sz="1300"/>
              <a:pPr algn="r" eaLnBrk="1" hangingPunct="1">
                <a:spcBef>
                  <a:spcPct val="0"/>
                </a:spcBef>
              </a:pPr>
              <a:t>169</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301822"/>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2A96C7-BDC3-4681-89E5-45A77C701531}" type="slidenum">
              <a:rPr lang="de-DE" altLang="de-DE" sz="1300"/>
              <a:pPr algn="r" eaLnBrk="1" hangingPunct="1">
                <a:spcBef>
                  <a:spcPct val="0"/>
                </a:spcBef>
              </a:pPr>
              <a:t>170</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301822"/>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22A96C7-BDC3-4681-89E5-45A77C701531}" type="slidenum">
              <a:rPr lang="de-DE" altLang="de-DE" sz="1300"/>
              <a:pPr algn="r" eaLnBrk="1" hangingPunct="1">
                <a:spcBef>
                  <a:spcPct val="0"/>
                </a:spcBef>
              </a:pPr>
              <a:t>171</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30182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Rot="1" noChangeAspect="1" noChangeArrowheads="1" noTextEdit="1"/>
          </p:cNvSpPr>
          <p:nvPr>
            <p:ph type="sldImg"/>
          </p:nvPr>
        </p:nvSpPr>
        <p:spPr>
          <a:xfrm>
            <a:off x="82550" y="744538"/>
            <a:ext cx="6618288" cy="3722687"/>
          </a:xfrm>
          <a:ln/>
        </p:spPr>
      </p:sp>
      <p:sp>
        <p:nvSpPr>
          <p:cNvPr id="303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069578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91AC5-62A4-450A-A904-386172ACA5D8}" type="slidenum">
              <a:rPr lang="de-DE" altLang="de-DE" sz="1300">
                <a:solidFill>
                  <a:srgbClr val="FFFFFF"/>
                </a:solidFill>
              </a:rPr>
              <a:pPr eaLnBrk="1" hangingPunct="1">
                <a:spcBef>
                  <a:spcPct val="0"/>
                </a:spcBef>
              </a:pPr>
              <a:t>174</a:t>
            </a:fld>
            <a:endParaRPr lang="de-DE" altLang="de-DE" sz="1300">
              <a:solidFill>
                <a:srgbClr val="FFFFFF"/>
              </a:solidFill>
            </a:endParaRPr>
          </a:p>
        </p:txBody>
      </p:sp>
      <p:sp>
        <p:nvSpPr>
          <p:cNvPr id="304131"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230276E-22F6-4304-A020-A57FF37BD4AC}" type="slidenum">
              <a:rPr lang="de-DE" altLang="de-DE" sz="1300">
                <a:solidFill>
                  <a:srgbClr val="000000"/>
                </a:solidFill>
                <a:ea typeface="Microsoft YaHei" panose="020B0503020204020204" pitchFamily="34" charset="-122"/>
              </a:rPr>
              <a:pPr algn="r" eaLnBrk="1" hangingPunct="1">
                <a:spcBef>
                  <a:spcPct val="0"/>
                </a:spcBef>
              </a:pPr>
              <a:t>174</a:t>
            </a:fld>
            <a:endParaRPr lang="de-DE" altLang="de-DE" sz="1300">
              <a:solidFill>
                <a:srgbClr val="000000"/>
              </a:solidFill>
              <a:ea typeface="Microsoft YaHei" panose="020B0503020204020204" pitchFamily="34" charset="-122"/>
            </a:endParaRPr>
          </a:p>
        </p:txBody>
      </p:sp>
      <p:sp>
        <p:nvSpPr>
          <p:cNvPr id="304132"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4133"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05325097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CB9DD-7C81-4E62-BDD8-CC174DEA1C4D}" type="slidenum">
              <a:rPr lang="de-DE" altLang="de-DE" sz="1300">
                <a:solidFill>
                  <a:srgbClr val="FFFFFF"/>
                </a:solidFill>
              </a:rPr>
              <a:pPr eaLnBrk="1" hangingPunct="1">
                <a:spcBef>
                  <a:spcPct val="0"/>
                </a:spcBef>
              </a:pPr>
              <a:t>175</a:t>
            </a:fld>
            <a:endParaRPr lang="de-DE" altLang="de-DE" sz="1300">
              <a:solidFill>
                <a:srgbClr val="FFFFFF"/>
              </a:solidFill>
            </a:endParaRPr>
          </a:p>
        </p:txBody>
      </p:sp>
      <p:sp>
        <p:nvSpPr>
          <p:cNvPr id="305155"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A0BC9E46-A989-4F2A-ABA6-D2CC3DC3B335}" type="slidenum">
              <a:rPr lang="de-DE" altLang="de-DE" sz="1300">
                <a:solidFill>
                  <a:srgbClr val="000000"/>
                </a:solidFill>
                <a:ea typeface="Microsoft YaHei" panose="020B0503020204020204" pitchFamily="34" charset="-122"/>
              </a:rPr>
              <a:pPr algn="r" eaLnBrk="1" hangingPunct="1">
                <a:spcBef>
                  <a:spcPct val="0"/>
                </a:spcBef>
              </a:pPr>
              <a:t>175</a:t>
            </a:fld>
            <a:endParaRPr lang="de-DE" altLang="de-DE" sz="1300">
              <a:solidFill>
                <a:srgbClr val="000000"/>
              </a:solidFill>
              <a:ea typeface="Microsoft YaHei" panose="020B0503020204020204" pitchFamily="34" charset="-122"/>
            </a:endParaRPr>
          </a:p>
        </p:txBody>
      </p:sp>
      <p:sp>
        <p:nvSpPr>
          <p:cNvPr id="305156"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5157"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784462570"/>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A9C40-25D8-49E7-B3F7-E7815279E7C4}" type="slidenum">
              <a:rPr lang="de-DE" altLang="de-DE" sz="1300">
                <a:solidFill>
                  <a:srgbClr val="FFFFFF"/>
                </a:solidFill>
              </a:rPr>
              <a:pPr eaLnBrk="1" hangingPunct="1">
                <a:spcBef>
                  <a:spcPct val="0"/>
                </a:spcBef>
              </a:pPr>
              <a:t>176</a:t>
            </a:fld>
            <a:endParaRPr lang="de-DE" altLang="de-DE" sz="1300">
              <a:solidFill>
                <a:srgbClr val="FFFFFF"/>
              </a:solidFill>
            </a:endParaRPr>
          </a:p>
        </p:txBody>
      </p:sp>
      <p:sp>
        <p:nvSpPr>
          <p:cNvPr id="306179"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BECA2ACA-919C-4C9B-889B-6C0542DC7D3F}" type="slidenum">
              <a:rPr lang="de-DE" altLang="de-DE" sz="1300">
                <a:solidFill>
                  <a:srgbClr val="000000"/>
                </a:solidFill>
                <a:ea typeface="Microsoft YaHei" panose="020B0503020204020204" pitchFamily="34" charset="-122"/>
              </a:rPr>
              <a:pPr algn="r" eaLnBrk="1" hangingPunct="1">
                <a:spcBef>
                  <a:spcPct val="0"/>
                </a:spcBef>
              </a:pPr>
              <a:t>176</a:t>
            </a:fld>
            <a:endParaRPr lang="de-DE" altLang="de-DE" sz="1300">
              <a:solidFill>
                <a:srgbClr val="000000"/>
              </a:solidFill>
              <a:ea typeface="Microsoft YaHei" panose="020B0503020204020204" pitchFamily="34" charset="-122"/>
            </a:endParaRPr>
          </a:p>
        </p:txBody>
      </p:sp>
      <p:sp>
        <p:nvSpPr>
          <p:cNvPr id="306180"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6181"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32214100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49C994-6547-4D0F-99E7-40A1B55BDE23}" type="slidenum">
              <a:rPr lang="de-DE" altLang="de-DE" sz="1300">
                <a:solidFill>
                  <a:srgbClr val="FFFFFF"/>
                </a:solidFill>
              </a:rPr>
              <a:pPr eaLnBrk="1" hangingPunct="1">
                <a:spcBef>
                  <a:spcPct val="0"/>
                </a:spcBef>
              </a:pPr>
              <a:t>177</a:t>
            </a:fld>
            <a:endParaRPr lang="de-DE" altLang="de-DE" sz="1300">
              <a:solidFill>
                <a:srgbClr val="FFFFFF"/>
              </a:solidFill>
            </a:endParaRPr>
          </a:p>
        </p:txBody>
      </p:sp>
      <p:sp>
        <p:nvSpPr>
          <p:cNvPr id="307203"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226FF4E-CA11-4E79-900C-4BCF901510AF}" type="slidenum">
              <a:rPr lang="de-DE" altLang="de-DE" sz="1300">
                <a:solidFill>
                  <a:srgbClr val="000000"/>
                </a:solidFill>
                <a:ea typeface="Microsoft YaHei" panose="020B0503020204020204" pitchFamily="34" charset="-122"/>
              </a:rPr>
              <a:pPr algn="r" eaLnBrk="1" hangingPunct="1">
                <a:spcBef>
                  <a:spcPct val="0"/>
                </a:spcBef>
              </a:pPr>
              <a:t>177</a:t>
            </a:fld>
            <a:endParaRPr lang="de-DE" altLang="de-DE" sz="1300">
              <a:solidFill>
                <a:srgbClr val="000000"/>
              </a:solidFill>
              <a:ea typeface="Microsoft YaHei" panose="020B0503020204020204" pitchFamily="34" charset="-122"/>
            </a:endParaRPr>
          </a:p>
        </p:txBody>
      </p:sp>
      <p:sp>
        <p:nvSpPr>
          <p:cNvPr id="307204"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05"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57311386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8C71A2-ADA7-4630-B3D6-1054B447626F}" type="slidenum">
              <a:rPr lang="de-DE" altLang="de-DE" sz="1300">
                <a:solidFill>
                  <a:srgbClr val="FFFFFF"/>
                </a:solidFill>
              </a:rPr>
              <a:pPr eaLnBrk="1" hangingPunct="1">
                <a:spcBef>
                  <a:spcPct val="0"/>
                </a:spcBef>
              </a:pPr>
              <a:t>178</a:t>
            </a:fld>
            <a:endParaRPr lang="de-DE" altLang="de-DE" sz="1300">
              <a:solidFill>
                <a:srgbClr val="FFFFFF"/>
              </a:solidFill>
            </a:endParaRPr>
          </a:p>
        </p:txBody>
      </p:sp>
      <p:sp>
        <p:nvSpPr>
          <p:cNvPr id="308227"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4EE34971-5EFB-40D6-A8B8-0CB127687621}" type="slidenum">
              <a:rPr lang="de-DE" altLang="de-DE" sz="1300">
                <a:solidFill>
                  <a:srgbClr val="000000"/>
                </a:solidFill>
                <a:ea typeface="Microsoft YaHei" panose="020B0503020204020204" pitchFamily="34" charset="-122"/>
              </a:rPr>
              <a:pPr algn="r" eaLnBrk="1" hangingPunct="1">
                <a:spcBef>
                  <a:spcPct val="0"/>
                </a:spcBef>
              </a:pPr>
              <a:t>178</a:t>
            </a:fld>
            <a:endParaRPr lang="de-DE" altLang="de-DE" sz="1300">
              <a:solidFill>
                <a:srgbClr val="000000"/>
              </a:solidFill>
              <a:ea typeface="Microsoft YaHei" panose="020B0503020204020204" pitchFamily="34" charset="-122"/>
            </a:endParaRPr>
          </a:p>
        </p:txBody>
      </p:sp>
      <p:sp>
        <p:nvSpPr>
          <p:cNvPr id="308228"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8229"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13989857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252B8D-38FC-44AE-BE18-E5B66117E481}" type="slidenum">
              <a:rPr lang="de-DE" altLang="de-DE" sz="1300">
                <a:solidFill>
                  <a:srgbClr val="FFFFFF"/>
                </a:solidFill>
              </a:rPr>
              <a:pPr eaLnBrk="1" hangingPunct="1">
                <a:spcBef>
                  <a:spcPct val="0"/>
                </a:spcBef>
              </a:pPr>
              <a:t>179</a:t>
            </a:fld>
            <a:endParaRPr lang="de-DE" altLang="de-DE" sz="1300">
              <a:solidFill>
                <a:srgbClr val="FFFFFF"/>
              </a:solidFill>
            </a:endParaRPr>
          </a:p>
        </p:txBody>
      </p:sp>
      <p:sp>
        <p:nvSpPr>
          <p:cNvPr id="309251"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834DF2A-F5E6-41A1-8FC6-65F46BF0DEB0}" type="slidenum">
              <a:rPr lang="de-DE" altLang="de-DE" sz="1300">
                <a:solidFill>
                  <a:srgbClr val="000000"/>
                </a:solidFill>
                <a:ea typeface="Microsoft YaHei" panose="020B0503020204020204" pitchFamily="34" charset="-122"/>
              </a:rPr>
              <a:pPr algn="r" eaLnBrk="1" hangingPunct="1">
                <a:spcBef>
                  <a:spcPct val="0"/>
                </a:spcBef>
              </a:pPr>
              <a:t>179</a:t>
            </a:fld>
            <a:endParaRPr lang="de-DE" altLang="de-DE" sz="1300">
              <a:solidFill>
                <a:srgbClr val="000000"/>
              </a:solidFill>
              <a:ea typeface="Microsoft YaHei" panose="020B0503020204020204" pitchFamily="34" charset="-122"/>
            </a:endParaRPr>
          </a:p>
        </p:txBody>
      </p:sp>
      <p:sp>
        <p:nvSpPr>
          <p:cNvPr id="309252"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9253"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98519402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8509F-54B0-4942-9488-BF724B36ADCC}" type="slidenum">
              <a:rPr lang="de-DE" altLang="de-DE" sz="1300">
                <a:solidFill>
                  <a:srgbClr val="FFFFFF"/>
                </a:solidFill>
              </a:rPr>
              <a:pPr eaLnBrk="1" hangingPunct="1">
                <a:spcBef>
                  <a:spcPct val="0"/>
                </a:spcBef>
              </a:pPr>
              <a:t>180</a:t>
            </a:fld>
            <a:endParaRPr lang="de-DE" altLang="de-DE" sz="1300">
              <a:solidFill>
                <a:srgbClr val="FFFFFF"/>
              </a:solidFill>
            </a:endParaRPr>
          </a:p>
        </p:txBody>
      </p:sp>
      <p:sp>
        <p:nvSpPr>
          <p:cNvPr id="310275" name="Text Box 1"/>
          <p:cNvSpPr txBox="1">
            <a:spLocks noChangeArrowheads="1"/>
          </p:cNvSpPr>
          <p:nvPr/>
        </p:nvSpPr>
        <p:spPr bwMode="auto">
          <a:xfrm>
            <a:off x="3843338" y="9432925"/>
            <a:ext cx="293846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7880" rIns="95400" bIns="47880"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4A8CA69-0D82-4118-9F55-97D92DFDFEA1}" type="slidenum">
              <a:rPr lang="de-DE" altLang="de-DE" sz="1300">
                <a:solidFill>
                  <a:srgbClr val="000000"/>
                </a:solidFill>
                <a:ea typeface="Microsoft YaHei" panose="020B0503020204020204" pitchFamily="34" charset="-122"/>
              </a:rPr>
              <a:pPr algn="r" eaLnBrk="1" hangingPunct="1">
                <a:spcBef>
                  <a:spcPct val="0"/>
                </a:spcBef>
              </a:pPr>
              <a:t>180</a:t>
            </a:fld>
            <a:endParaRPr lang="de-DE" altLang="de-DE" sz="1300">
              <a:solidFill>
                <a:srgbClr val="000000"/>
              </a:solidFill>
              <a:ea typeface="Microsoft YaHei" panose="020B0503020204020204" pitchFamily="34" charset="-122"/>
            </a:endParaRPr>
          </a:p>
        </p:txBody>
      </p:sp>
      <p:sp>
        <p:nvSpPr>
          <p:cNvPr id="310276" name="Rectangle 2"/>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0277"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67955386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354D7B-C845-4607-9DF1-62DADF330F87}" type="slidenum">
              <a:rPr lang="de-DE" altLang="de-DE" sz="1300">
                <a:solidFill>
                  <a:srgbClr val="FFFFFF"/>
                </a:solidFill>
              </a:rPr>
              <a:pPr eaLnBrk="1" hangingPunct="1">
                <a:spcBef>
                  <a:spcPct val="0"/>
                </a:spcBef>
              </a:pPr>
              <a:t>181</a:t>
            </a:fld>
            <a:endParaRPr lang="de-DE" altLang="de-DE" sz="1300">
              <a:solidFill>
                <a:srgbClr val="FFFFFF"/>
              </a:solidFill>
            </a:endParaRPr>
          </a:p>
        </p:txBody>
      </p:sp>
      <p:sp>
        <p:nvSpPr>
          <p:cNvPr id="311299" name="Rectangle 1"/>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1300"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274038739"/>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FB296-B948-4539-BE39-F12A1F7FB07E}" type="slidenum">
              <a:rPr lang="de-DE" altLang="de-DE" sz="1300">
                <a:solidFill>
                  <a:srgbClr val="FFFFFF"/>
                </a:solidFill>
              </a:rPr>
              <a:pPr eaLnBrk="1" hangingPunct="1">
                <a:spcBef>
                  <a:spcPct val="0"/>
                </a:spcBef>
              </a:pPr>
              <a:t>182</a:t>
            </a:fld>
            <a:endParaRPr lang="de-DE" altLang="de-DE" sz="1300">
              <a:solidFill>
                <a:srgbClr val="FFFFFF"/>
              </a:solidFill>
            </a:endParaRPr>
          </a:p>
        </p:txBody>
      </p:sp>
      <p:sp>
        <p:nvSpPr>
          <p:cNvPr id="312323" name="Rectangle 1"/>
          <p:cNvSpPr>
            <a:spLocks noGrp="1" noRot="1" noChangeAspect="1" noChangeArrowheads="1" noTextEdit="1"/>
          </p:cNvSpPr>
          <p:nvPr>
            <p:ph type="sldImg"/>
          </p:nvPr>
        </p:nvSpPr>
        <p:spPr>
          <a:xfrm>
            <a:off x="82550" y="744538"/>
            <a:ext cx="6618288" cy="3722687"/>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2324"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647127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4" name="Slide Number Placeholder 3"/>
          <p:cNvSpPr>
            <a:spLocks noGrp="1"/>
          </p:cNvSpPr>
          <p:nvPr>
            <p:ph type="sldNum" sz="quarter" idx="12"/>
          </p:nvPr>
        </p:nvSpPr>
        <p:spPr bwMode="gray"/>
        <p:txBody>
          <a:bodyPr/>
          <a:lstStyle>
            <a:lvl1pPr>
              <a:defRPr b="0"/>
            </a:lvl1pPr>
          </a:lstStyle>
          <a:p>
            <a:fld id="{CB98A8B9-EAC3-4A31-A22E-7F69BB3D4FB5}"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2 – Przeskok do konkluzji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AB5B928A-B252-4C5C-8C5E-A5A48CCEFEF7}"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6007132D-9CD8-45A1-B7EA-BDFF689A4CED}"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CB98A8B9-EAC3-4A31-A22E-7F69BB3D4FB5}"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CB98A8B9-EAC3-4A31-A22E-7F69BB3D4FB5}"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70173566-4CD8-4F50-83AE-A30E24D18826}"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453FB6E2-E726-4771-A038-B34DD9901CB5}"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2 – Przeskok do konkluzji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B98A8B9-EAC3-4A31-A22E-7F69BB3D4FB5}"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en-US" altLang="ko-KR" dirty="0" err="1">
                <a:latin typeface="+mn-lt"/>
                <a:ea typeface="+mn-ea"/>
                <a:cs typeface="+mn-cs"/>
              </a:rPr>
              <a:t>Przeskok</a:t>
            </a:r>
            <a:r>
              <a:rPr lang="en-US" altLang="ko-KR" dirty="0">
                <a:latin typeface="+mn-lt"/>
                <a:ea typeface="+mn-ea"/>
                <a:cs typeface="+mn-cs"/>
              </a:rPr>
              <a:t> do </a:t>
            </a:r>
            <a:r>
              <a:rPr lang="en-US" altLang="ko-KR" dirty="0" err="1">
                <a:latin typeface="+mn-lt"/>
                <a:ea typeface="+mn-ea"/>
                <a:cs typeface="+mn-cs"/>
              </a:rPr>
              <a:t>konkluzji</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0959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a:t>
            </a:r>
            <a:r>
              <a:rPr lang="pl-PL" sz="2400">
                <a:solidFill>
                  <a:srgbClr val="333333"/>
                </a:solidFill>
              </a:rPr>
              <a:t>dowodu</a:t>
            </a:r>
            <a:r>
              <a:rPr lang="de-DE"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4223886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a:t>
            </a:r>
            <a:r>
              <a:rPr lang="pl-PL" sz="2400">
                <a:solidFill>
                  <a:srgbClr val="333333"/>
                </a:solidFill>
              </a:rPr>
              <a:t>pomiędzy</a:t>
            </a:r>
            <a:r>
              <a:rPr lang="de-DE"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27613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dirty="0">
                <a:solidFill>
                  <a:srgbClr val="333333"/>
                </a:solidFill>
              </a:rPr>
            </a:br>
            <a:r>
              <a:rPr lang="de-DE" sz="2400" i="1" dirty="0">
                <a:solidFill>
                  <a:srgbClr val="333333"/>
                </a:solidFill>
              </a:rPr>
              <a:t>i</a:t>
            </a:r>
            <a:r>
              <a:rPr lang="pl-PL" sz="2400" i="1" dirty="0">
                <a:solidFill>
                  <a:srgbClr val="333333"/>
                </a:solidFill>
              </a:rPr>
              <a:t>	</a:t>
            </a:r>
            <a:r>
              <a:rPr lang="pl-PL" sz="2400">
                <a:solidFill>
                  <a:srgbClr val="333333"/>
                </a:solidFill>
              </a:rPr>
              <a:t>	</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189266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Przeskakiwanie do konkluzji</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dirty="0">
                <a:solidFill>
                  <a:srgbClr val="333333"/>
                </a:solidFill>
              </a:rPr>
            </a:br>
            <a:r>
              <a:rPr lang="de-DE" sz="2400" i="1" dirty="0">
                <a:solidFill>
                  <a:srgbClr val="333333"/>
                </a:solidFill>
              </a:rPr>
              <a:t>i</a:t>
            </a:r>
            <a:r>
              <a:rPr lang="pl-PL" sz="2400" i="1" dirty="0">
                <a:solidFill>
                  <a:srgbClr val="333333"/>
                </a:solidFill>
              </a:rPr>
              <a:t>	</a:t>
            </a:r>
            <a:r>
              <a:rPr lang="pl-PL" sz="2400" dirty="0">
                <a:solidFill>
                  <a:srgbClr val="333333"/>
                </a:solidFill>
              </a:rPr>
              <a:t>	</a:t>
            </a:r>
            <a:endParaRPr lang="en-US" sz="2400" i="1"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Byciem zbyt skrupulatnym</a:t>
            </a:r>
            <a:r>
              <a:rPr lang="en-US" sz="2400" dirty="0">
                <a:solidFill>
                  <a:srgbClr val="333333"/>
                </a:solidFill>
              </a:rPr>
              <a:t> (</a:t>
            </a:r>
            <a:r>
              <a:rPr lang="pl-PL" sz="2400" dirty="0">
                <a:solidFill>
                  <a:srgbClr val="004992"/>
                </a:solidFill>
              </a:rPr>
              <a:t>wady</a:t>
            </a:r>
            <a:r>
              <a:rPr lang="en-US" sz="2400" dirty="0">
                <a:solidFill>
                  <a:srgbClr val="004992"/>
                </a:solidFill>
              </a:rPr>
              <a:t>:</a:t>
            </a:r>
            <a:r>
              <a:rPr lang="en-US" sz="2400" dirty="0">
                <a:solidFill>
                  <a:srgbClr val="333333"/>
                </a:solidFill>
              </a:rPr>
              <a:t> </a:t>
            </a:r>
            <a:r>
              <a:rPr lang="pl-PL" sz="2400" dirty="0">
                <a:solidFill>
                  <a:srgbClr val="333333"/>
                </a:solidFill>
              </a:rPr>
              <a:t>strata czasu</a:t>
            </a:r>
            <a:r>
              <a:rPr lang="en-US" sz="2400" dirty="0">
                <a:solidFill>
                  <a:srgbClr val="333333"/>
                </a:solidFill>
              </a:rPr>
              <a:t>)</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15138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Wnioskowanie bez 100% dowodu</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092190643"/>
              </p:ext>
            </p:extLst>
          </p:nvPr>
        </p:nvGraphicFramePr>
        <p:xfrm>
          <a:off x="408955" y="2033264"/>
          <a:ext cx="11376000" cy="438912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Wyjaśnienie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uzasadnienie?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Z okna wydostaje się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ogień?</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Człowiek bełkocze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pijany?</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0899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Wnioskowanie bez 100% dowodu</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137055083"/>
              </p:ext>
            </p:extLst>
          </p:nvPr>
        </p:nvGraphicFramePr>
        <p:xfrm>
          <a:off x="408955" y="2033264"/>
          <a:ext cx="11376000" cy="438912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Wyjaśnienie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uzasadnienie?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Z okna wydostaje się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ogień?</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1" i="0" u="none" strike="noStrike" cap="none" normalizeH="0" baseline="0" dirty="0">
                          <a:ln>
                            <a:noFill/>
                          </a:ln>
                          <a:solidFill>
                            <a:srgbClr val="333333"/>
                          </a:solidFill>
                          <a:effectLst/>
                          <a:latin typeface="Calibri Light"/>
                        </a:rPr>
                        <a:t>Prawdopodobnie – </a:t>
                      </a:r>
                      <a:r>
                        <a:rPr kumimoji="0" lang="pl-PL" sz="2400" b="0" i="0" u="none" strike="noStrike" cap="none" normalizeH="0" baseline="0" dirty="0">
                          <a:ln>
                            <a:noFill/>
                          </a:ln>
                          <a:solidFill>
                            <a:srgbClr val="333333"/>
                          </a:solidFill>
                          <a:effectLst/>
                          <a:latin typeface="Calibri Light"/>
                        </a:rPr>
                        <a:t>powiedział: “nie ma dymu bez ognia”</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333333"/>
                          </a:solidFill>
                          <a:effectLst/>
                          <a:latin typeface="Calibri Light"/>
                        </a:rPr>
                        <a:t>Kiedy masz wątpliwości, dzwonisz po straż – lepiej wszcząć fałszywy alarm niż zanegować pożar.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Człowiek bełkocze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pijany?</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31568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Wnioskowanie bez 100% dowodu</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364763850"/>
              </p:ext>
            </p:extLst>
          </p:nvPr>
        </p:nvGraphicFramePr>
        <p:xfrm>
          <a:off x="408955" y="2033264"/>
          <a:ext cx="11376000" cy="438912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Wyjaśnienie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uzasadnienie?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Z okna wydostaje się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ogień?</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1" i="0" u="none" strike="noStrike" cap="none" normalizeH="0" baseline="0" dirty="0">
                          <a:ln>
                            <a:noFill/>
                          </a:ln>
                          <a:solidFill>
                            <a:srgbClr val="333333"/>
                          </a:solidFill>
                          <a:effectLst/>
                          <a:latin typeface="Calibri Light"/>
                        </a:rPr>
                        <a:t>Prawdopodobnie – </a:t>
                      </a:r>
                      <a:r>
                        <a:rPr kumimoji="0" lang="pl-PL" sz="2400" b="0" i="0" u="none" strike="noStrike" cap="none" normalizeH="0" baseline="0" dirty="0">
                          <a:ln>
                            <a:noFill/>
                          </a:ln>
                          <a:solidFill>
                            <a:srgbClr val="333333"/>
                          </a:solidFill>
                          <a:effectLst/>
                          <a:latin typeface="Calibri Light"/>
                        </a:rPr>
                        <a:t>powiedział: “nie ma dymu bez ognia”</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dirty="0">
                          <a:ln>
                            <a:noFill/>
                          </a:ln>
                          <a:solidFill>
                            <a:srgbClr val="333333"/>
                          </a:solidFill>
                          <a:effectLst/>
                          <a:latin typeface="Calibri Light"/>
                        </a:rPr>
                        <a:t>Kiedy masz wątpliwości, dzwonisz po straż – lepiej wszcząć fałszywy alarm niż zanegować pożar.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Człowiek bełkocze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pijany?</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1" i="0" u="none" strike="noStrike" cap="none" normalizeH="0" baseline="0" dirty="0">
                          <a:ln>
                            <a:noFill/>
                          </a:ln>
                          <a:solidFill>
                            <a:srgbClr val="333333"/>
                          </a:solidFill>
                          <a:effectLst/>
                          <a:latin typeface="Calibri Light"/>
                        </a:rPr>
                        <a:t>Może być – </a:t>
                      </a:r>
                      <a:r>
                        <a:rPr kumimoji="0" lang="pl-PL" sz="2400" b="0" i="0" u="none" strike="noStrike" cap="none" normalizeH="0" baseline="0" dirty="0">
                          <a:ln>
                            <a:noFill/>
                          </a:ln>
                          <a:solidFill>
                            <a:srgbClr val="333333"/>
                          </a:solidFill>
                          <a:effectLst/>
                          <a:latin typeface="Calibri Light"/>
                        </a:rPr>
                        <a:t>ale może być sporo innych wytłumaczeń (dezorientacja, udar). Jeśli nie rozważysz innych wytłumaczeń, możesz być zły na tego człowieka (okazać zniesmaczenie).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714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353489251"/>
              </p:ext>
            </p:extLst>
          </p:nvPr>
        </p:nvGraphicFramePr>
        <p:xfrm>
          <a:off x="408955" y="1772816"/>
          <a:ext cx="11376000" cy="46634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Dziedzina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przykład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Polityka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a:solidFill>
                            <a:schemeClr val="accent1"/>
                          </a:solidFill>
                          <a:effectLst/>
                          <a:latin typeface="+mn-lt"/>
                          <a:ea typeface="+mn-ea"/>
                          <a:cs typeface="+mn-cs"/>
                        </a:rPr>
                        <a:t>???</a:t>
                      </a:r>
                      <a:r>
                        <a:rPr lang="pl-PL" sz="1800" b="0" i="0" u="none" strike="noStrike" kern="1200" dirty="0">
                          <a:solidFill>
                            <a:schemeClr val="dk1"/>
                          </a:solidFill>
                          <a:effectLst/>
                          <a:latin typeface="+mn-lt"/>
                          <a:ea typeface="+mn-ea"/>
                          <a:cs typeface="+mn-cs"/>
                        </a:rPr>
                        <a:t> </a:t>
                      </a:r>
                      <a:r>
                        <a:rPr lang="pl-PL" sz="1800" b="0" i="0" u="none" strike="noStrike" kern="1200" dirty="0">
                          <a:solidFill>
                            <a:schemeClr val="bg1"/>
                          </a:solidFill>
                          <a:effectLst/>
                          <a:latin typeface="+mn-lt"/>
                          <a:ea typeface="+mn-ea"/>
                          <a:cs typeface="+mn-cs"/>
                        </a:rPr>
                        <a:t>często przeskakują do konkluzji, gdy słyszą o przestępstwie w mediach. W zależności od ich postawy politycznej, mogą szybko przypisać napastnikowi określone motywy.</a:t>
                      </a:r>
                      <a:endParaRPr lang="de-DE" sz="1800" b="0" i="0" u="none" strike="noStrike" kern="1200" dirty="0">
                        <a:solidFill>
                          <a:schemeClr val="bg1"/>
                        </a:solidFill>
                        <a:effectLst/>
                        <a:latin typeface="+mn-lt"/>
                        <a:ea typeface="+mn-ea"/>
                        <a:cs typeface="+mn-cs"/>
                      </a:endParaRPr>
                    </a:p>
                    <a:p>
                      <a:pPr rtl="0"/>
                      <a:endParaRPr lang="pl-PL" b="0" dirty="0">
                        <a:solidFill>
                          <a:schemeClr val="bg1"/>
                        </a:solidFill>
                        <a:effectLst/>
                      </a:endParaRPr>
                    </a:p>
                    <a:p>
                      <a:pPr rtl="0"/>
                      <a:r>
                        <a:rPr lang="pl-PL" sz="1800" b="0" i="0" u="none" strike="noStrike" kern="1200" dirty="0">
                          <a:solidFill>
                            <a:schemeClr val="bg1"/>
                          </a:solidFill>
                          <a:effectLst/>
                          <a:latin typeface="+mn-lt"/>
                          <a:ea typeface="+mn-ea"/>
                          <a:cs typeface="+mn-cs"/>
                        </a:rPr>
                        <a:t>Przykład: Sprawca i ofiara mają odnienną rasę lub religię. Wiele osób uważa, że głównym motywem przestępstwa jest rasizm lub ekstremizm.</a:t>
                      </a:r>
                      <a:endParaRPr lang="de-DE" sz="1800" b="0" i="0" u="none" strike="noStrike" kern="1200" dirty="0">
                        <a:solidFill>
                          <a:schemeClr val="bg1"/>
                        </a:solidFill>
                        <a:effectLst/>
                        <a:latin typeface="+mn-lt"/>
                        <a:ea typeface="+mn-ea"/>
                        <a:cs typeface="+mn-cs"/>
                      </a:endParaRPr>
                    </a:p>
                    <a:p>
                      <a:pPr rtl="0"/>
                      <a:endParaRPr lang="pl-PL" b="0" dirty="0">
                        <a:solidFill>
                          <a:schemeClr val="bg1"/>
                        </a:solidFill>
                        <a:effectLst/>
                      </a:endParaRPr>
                    </a:p>
                    <a:p>
                      <a:pPr rtl="0"/>
                      <a:r>
                        <a:rPr lang="pl-PL" sz="1800" b="0" i="0" u="none" strike="noStrike" kern="1200" dirty="0">
                          <a:solidFill>
                            <a:schemeClr val="bg1"/>
                          </a:solidFill>
                          <a:effectLst/>
                          <a:latin typeface="+mn-lt"/>
                          <a:ea typeface="+mn-ea"/>
                          <a:cs typeface="+mn-cs"/>
                        </a:rPr>
                        <a:t>Czasami może się to okazać prawdą. W dyskusji publicznej takie założenia są jednak często przyjmowane zbyt szybko, a alternatywne poglądy rzadko są brane pod uwagę.</a:t>
                      </a:r>
                      <a:endParaRPr lang="pl-PL"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Medycyna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32374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772816"/>
          <a:ext cx="11376000" cy="46634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Dziedzina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przykład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Polityka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pl-PL" sz="1800" b="0" i="0" u="none" strike="noStrike" kern="1200" dirty="0">
                          <a:solidFill>
                            <a:schemeClr val="dk1"/>
                          </a:solidFill>
                          <a:effectLst/>
                          <a:latin typeface="+mn-lt"/>
                          <a:ea typeface="+mn-ea"/>
                          <a:cs typeface="+mn-cs"/>
                        </a:rPr>
                        <a:t>Ludzie często przeskakują do konkluzji, gdy słyszą o przestępstwie w mediach. W zależności od ich postawy politycznej, mogą szybko przypisać napastnikowi określone motywy.</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Przykład: Sprawca i ofiara mają odnienną rasę lub religię. Wiele osób uważa, że głównym motywem przestępstwa jest rasizm lub ekstremizm.</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Czasami może się to okazać prawdą. W dyskusji publicznej takie założenia są jednak często przyjmowane zbyt szybko, a alternatywne poglądy rzadko są brane pod uwagę.</a:t>
                      </a:r>
                      <a:endParaRPr lang="pl-PL"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Medycyna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12972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772816"/>
          <a:ext cx="11376000" cy="46634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Dziedzina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przykład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Polityka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pl-PL" sz="1800" b="0" i="0" u="none" strike="noStrike" kern="1200" dirty="0">
                          <a:solidFill>
                            <a:schemeClr val="dk1"/>
                          </a:solidFill>
                          <a:effectLst/>
                          <a:latin typeface="+mn-lt"/>
                          <a:ea typeface="+mn-ea"/>
                          <a:cs typeface="+mn-cs"/>
                        </a:rPr>
                        <a:t>Ludzie często przeskakują do konkluzji, gdy słyszą o przestępstwie w mediach. W zależności od ich postawy politycznej, mogą szybko przypisać napastnikowi określone motywy.</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Przykład: Sprawca i ofiara mają odnienną rasę lub religię. Wiele osób uważa, że głównym motywem przestępstwa jest rasizm lub ekstremizm.</a:t>
                      </a:r>
                      <a:endParaRPr lang="de-DE" sz="1800" b="0" i="0" u="none" strike="noStrike" kern="1200" dirty="0">
                        <a:solidFill>
                          <a:schemeClr val="dk1"/>
                        </a:solidFill>
                        <a:effectLst/>
                        <a:latin typeface="+mn-lt"/>
                        <a:ea typeface="+mn-ea"/>
                        <a:cs typeface="+mn-cs"/>
                      </a:endParaRPr>
                    </a:p>
                    <a:p>
                      <a:pPr rtl="0"/>
                      <a:endParaRPr lang="pl-PL" b="0" dirty="0">
                        <a:effectLst/>
                      </a:endParaRPr>
                    </a:p>
                    <a:p>
                      <a:pPr rtl="0"/>
                      <a:r>
                        <a:rPr lang="pl-PL" sz="1800" b="0" i="0" u="none" strike="noStrike" kern="1200" dirty="0">
                          <a:solidFill>
                            <a:schemeClr val="dk1"/>
                          </a:solidFill>
                          <a:effectLst/>
                          <a:latin typeface="+mn-lt"/>
                          <a:ea typeface="+mn-ea"/>
                          <a:cs typeface="+mn-cs"/>
                        </a:rPr>
                        <a:t>Czasami może się to okazać prawdą. W dyskusji publicznej takie założenia są jednak często przyjmowane zbyt szybko, a alternatywne poglądy rzadko są brane pod uwagę.</a:t>
                      </a:r>
                      <a:endParaRPr lang="pl-PL"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Medycyna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0" i="0" u="none" strike="noStrike" cap="none" normalizeH="0" baseline="0" dirty="0">
                          <a:ln>
                            <a:noFill/>
                          </a:ln>
                          <a:solidFill>
                            <a:srgbClr val="004992"/>
                          </a:solidFill>
                          <a:effectLst/>
                          <a:latin typeface="Calibri Light"/>
                        </a:rPr>
                        <a:t>Pojedynczy objaw </a:t>
                      </a:r>
                      <a:r>
                        <a:rPr kumimoji="0" lang="pl-PL" sz="1800" b="0" i="0" u="none" strike="noStrike" cap="none" normalizeH="0" baseline="0" dirty="0">
                          <a:ln>
                            <a:noFill/>
                          </a:ln>
                          <a:solidFill>
                            <a:srgbClr val="004992"/>
                          </a:solidFill>
                          <a:effectLst/>
                          <a:latin typeface="Times New Roman"/>
                          <a:sym typeface="Wingdings" panose="05000000000000000000" pitchFamily="2" charset="2"/>
                        </a:rPr>
                        <a:t>→</a:t>
                      </a:r>
                      <a:r>
                        <a:rPr kumimoji="0" lang="pl-PL" sz="1800" b="0" i="0" u="none" strike="noStrike" cap="none" normalizeH="0" baseline="0" dirty="0">
                          <a:ln>
                            <a:noFill/>
                          </a:ln>
                          <a:solidFill>
                            <a:srgbClr val="004992"/>
                          </a:solidFill>
                          <a:effectLst/>
                          <a:latin typeface="Calibri Light"/>
                        </a:rPr>
                        <a:t> Diagnoza?</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Calibri Light"/>
                        </a:rPr>
                        <a:t>Pojedynczy atak drgawkowy jest często rozpoznawany jako objaw padaczki (drgawki jednak mogą być również powodowane przez odstawienie alkoholu lub też wysoką gorączkę – objaw jest więc wieloznaczny).</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Calibri Light"/>
                        </a:rPr>
                        <a:t>Z drugiej strony, niektóre diagnozy są pomijane z powodu przedwcześnie zakończonej diagnozy (np. nowotwory).</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45698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Przeskok do </a:t>
            </a:r>
            <a:r>
              <a:rPr lang="pl-PL" sz="3600">
                <a:solidFill>
                  <a:srgbClr val="004992"/>
                </a:solidFill>
                <a:latin typeface="+mn-lt"/>
                <a:ea typeface="+mn-ea"/>
                <a:cs typeface="+mn-cs"/>
              </a:rPr>
              <a:t>konkluzji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Współczesne Legendy -</a:t>
            </a:r>
            <a:br>
              <a:rPr lang="pl-PL" dirty="0">
                <a:solidFill>
                  <a:srgbClr val="004992"/>
                </a:solidFill>
                <a:latin typeface="+mn-lt"/>
                <a:ea typeface="+mn-ea"/>
                <a:cs typeface="+mn-cs"/>
              </a:rPr>
            </a:br>
            <a:r>
              <a:rPr lang="pl-PL" sz="1800" dirty="0">
                <a:solidFill>
                  <a:srgbClr val="004992"/>
                </a:solidFill>
                <a:latin typeface="+mn-lt"/>
                <a:ea typeface="+mn-ea"/>
                <a:cs typeface="+mn-cs"/>
              </a:rPr>
              <a:t>(inne ćwiczenie na końcu prezentacji)</a:t>
            </a:r>
            <a:endParaRPr lang="en-US" sz="18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118630179"/>
              </p:ext>
            </p:extLst>
          </p:nvPr>
        </p:nvGraphicFramePr>
        <p:xfrm>
          <a:off x="408955" y="2443688"/>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6423939">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Paul McCartney (Beatles) zmarł w 1966 w wypadku, a po śmierci zastąpił go “dubel”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pl-PL" sz="1800" b="1" i="0" u="none" strike="noStrike" cap="none" normalizeH="0" baseline="0" dirty="0">
                          <a:ln>
                            <a:noFill/>
                          </a:ln>
                          <a:solidFill>
                            <a:srgbClr val="333333"/>
                          </a:solidFill>
                          <a:effectLst/>
                          <a:latin typeface="Calibri Light"/>
                        </a:rPr>
                        <a:t>Za: </a:t>
                      </a:r>
                      <a:r>
                        <a:rPr kumimoji="0" lang="pl-PL" sz="1800" b="0" i="0" u="none" strike="noStrike" cap="none" normalizeH="0" baseline="0" dirty="0">
                          <a:ln>
                            <a:noFill/>
                          </a:ln>
                          <a:solidFill>
                            <a:srgbClr val="004992"/>
                          </a:solidFill>
                          <a:effectLst/>
                          <a:latin typeface="Calibri Light"/>
                        </a:rPr>
                        <a:t>???</a:t>
                      </a:r>
                      <a:r>
                        <a:rPr kumimoji="0" lang="pl-PL" sz="1800" b="1" i="0" u="none" strike="noStrike" cap="none" normalizeH="0" baseline="0" dirty="0">
                          <a:ln>
                            <a:noFill/>
                          </a:ln>
                          <a:solidFill>
                            <a:srgbClr val="333333"/>
                          </a:solidFill>
                          <a:effectLst/>
                          <a:latin typeface="Calibri Light"/>
                        </a:rPr>
                        <a:t> </a:t>
                      </a:r>
                      <a:r>
                        <a:rPr kumimoji="0" lang="pl-PL" sz="1800" b="0" i="0" u="none" strike="noStrike" cap="none" normalizeH="0" baseline="0" dirty="0">
                          <a:ln>
                            <a:noFill/>
                          </a:ln>
                          <a:solidFill>
                            <a:srgbClr val="FFFFFF"/>
                          </a:solidFill>
                          <a:effectLst/>
                          <a:latin typeface="Calibri Light"/>
                        </a:rPr>
                        <a:t>Istnieje rzekomo 70 dowodów na, niektóre z tzw</a:t>
                      </a:r>
                      <a:r>
                        <a:rPr kumimoji="0" lang="pl-PL" sz="1800" b="0" i="0" u="none" strike="noStrike" cap="none" normalizeH="0" baseline="0">
                          <a:ln>
                            <a:noFill/>
                          </a:ln>
                          <a:solidFill>
                            <a:srgbClr val="FFFFFF"/>
                          </a:solidFill>
                          <a:effectLst/>
                          <a:latin typeface="Calibri Light"/>
                        </a:rPr>
                        <a:t>. “Abbey Road Cover”:</a:t>
                      </a:r>
                      <a:endParaRPr kumimoji="0" lang="pl-PL"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Paul idzie boso i jest śmiertelnie blady.</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Paul jest leworęczny ale trzyma papierosa w prawej ręce!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Tablica </a:t>
                      </a:r>
                      <a:r>
                        <a:rPr kumimoji="0" lang="pl-PL" sz="1800" b="0" i="0" u="none" strike="noStrike" cap="none" normalizeH="0" baseline="0">
                          <a:ln>
                            <a:noFill/>
                          </a:ln>
                          <a:solidFill>
                            <a:srgbClr val="FFFFFF"/>
                          </a:solidFill>
                          <a:effectLst/>
                          <a:latin typeface="Calibri Light"/>
                        </a:rPr>
                        <a:t>rejestracyjna “LMW” </a:t>
                      </a:r>
                      <a:r>
                        <a:rPr kumimoji="0" lang="pl-PL" sz="1800" b="0" i="0" u="none" strike="noStrike" cap="none" normalizeH="0" baseline="0" dirty="0">
                          <a:ln>
                            <a:noFill/>
                          </a:ln>
                          <a:solidFill>
                            <a:srgbClr val="FFFFFF"/>
                          </a:solidFill>
                          <a:effectLst/>
                          <a:latin typeface="Calibri Light"/>
                        </a:rPr>
                        <a:t>– Linda McCartney Płacze.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Również basista zespołu mówi, że Paul gra inaczej od 1966 roku.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Przeciw: </a:t>
                      </a:r>
                      <a:r>
                        <a:rPr kumimoji="0" lang="pl-PL" sz="1800" b="0" i="0" u="none" strike="noStrike" cap="none" normalizeH="0" baseline="0" dirty="0">
                          <a:ln>
                            <a:noFill/>
                          </a:ln>
                          <a:solidFill>
                            <a:srgbClr val="004992"/>
                          </a:solidFill>
                          <a:effectLst/>
                          <a:latin typeface="Calibri Light"/>
                        </a:rPr>
                        <a:t>???</a:t>
                      </a:r>
                      <a:endParaRPr kumimoji="0" lang="pl-PL"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Wygląd i głos.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Dowody wydają się być wymyślone, LWM może znaczyć wszystko.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Źródło: legenda została spreparowana przez pewną gazetę.</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297776487"/>
              </p:ext>
            </p:extLst>
          </p:nvPr>
        </p:nvGraphicFramePr>
        <p:xfrm>
          <a:off x="408955" y="2443688"/>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6423939">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Paul McCartney (Beatles) zmarł w 1966 w wypadku, a po śmierci zastąpił go “dubel”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Za: </a:t>
                      </a:r>
                      <a:r>
                        <a:rPr kumimoji="0" lang="pl-PL" sz="1800" b="0" i="0" u="none" strike="noStrike" cap="none" normalizeH="0" baseline="0" dirty="0">
                          <a:ln>
                            <a:noFill/>
                          </a:ln>
                          <a:solidFill>
                            <a:srgbClr val="333333"/>
                          </a:solidFill>
                          <a:effectLst/>
                          <a:latin typeface="Calibri Light"/>
                        </a:rPr>
                        <a:t>Istnieje rzekomo 70 dowodów na, niektóre z tzw. “Abbey Road Cover”:</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idzie boso i jest śmiertelnie blady.</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jest leworęczny ale trzyma papierosa w prawej ręce!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Tablica rejestracyjna “LMW” – Linda McCartney </a:t>
                      </a:r>
                      <a:r>
                        <a:rPr kumimoji="0" lang="en-US" sz="1800" b="0" i="0" u="none" strike="noStrike" cap="none" normalizeH="0" baseline="0">
                          <a:ln>
                            <a:noFill/>
                          </a:ln>
                          <a:solidFill>
                            <a:srgbClr val="333333"/>
                          </a:solidFill>
                          <a:effectLst/>
                          <a:latin typeface="Calibri Light"/>
                        </a:rPr>
                        <a:t>Weeping</a:t>
                      </a:r>
                      <a:r>
                        <a:rPr kumimoji="0" lang="pl-PL" sz="1800" b="0" i="0" u="none" strike="noStrike" cap="none" normalizeH="0" baseline="0">
                          <a:ln>
                            <a:noFill/>
                          </a:ln>
                          <a:solidFill>
                            <a:srgbClr val="333333"/>
                          </a:solidFill>
                          <a:effectLst/>
                          <a:latin typeface="Calibri Light"/>
                        </a:rPr>
                        <a:t>.</a:t>
                      </a:r>
                      <a:endParaRPr kumimoji="0" lang="pl-PL"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Również basista zespołu mówi, że Paul gra inaczej od 1966 roku.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Przeciw: </a:t>
                      </a:r>
                      <a:r>
                        <a:rPr kumimoji="0" lang="pl-PL" sz="1800" b="0" i="0" u="none" strike="noStrike" cap="none" normalizeH="0" baseline="0" dirty="0">
                          <a:ln>
                            <a:noFill/>
                          </a:ln>
                          <a:solidFill>
                            <a:srgbClr val="004992"/>
                          </a:solidFill>
                          <a:effectLst/>
                          <a:latin typeface="Calibri Light"/>
                        </a:rPr>
                        <a:t>???</a:t>
                      </a:r>
                      <a:endParaRPr kumimoji="0" lang="pl-PL"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Wygląd i głos.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Dowody wydają się być wymyślone, LWM może znaczyć wszystko.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rPr>
                        <a:t>Źródło: legenda została spreparowana przez pewną gazetę.</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736890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291922236"/>
              </p:ext>
            </p:extLst>
          </p:nvPr>
        </p:nvGraphicFramePr>
        <p:xfrm>
          <a:off x="408955" y="2443688"/>
          <a:ext cx="11376000"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6423939">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Paul McCartney (Beatles) zmarł w 1966 w wypadku, a po śmierci zastąpił go “dubel”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Za: </a:t>
                      </a:r>
                      <a:r>
                        <a:rPr kumimoji="0" lang="pl-PL" sz="1800" b="0" i="0" u="none" strike="noStrike" cap="none" normalizeH="0" baseline="0" dirty="0">
                          <a:ln>
                            <a:noFill/>
                          </a:ln>
                          <a:solidFill>
                            <a:srgbClr val="333333"/>
                          </a:solidFill>
                          <a:effectLst/>
                          <a:latin typeface="Calibri Light"/>
                        </a:rPr>
                        <a:t>Istnieje rzekomo 70 dowodów na, niektóre z tzw. “Abbey Road Cover”:</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idzie boso i jest śmiertelnie blady.</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Paul jest leworęczny ale trzyma papierosa w prawej ręce!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Tablica rejestracyjna “LMW” – Linda McCartney </a:t>
                      </a:r>
                      <a:r>
                        <a:rPr kumimoji="0" lang="en-US" sz="1800" b="0" i="0" u="none" strike="noStrike" cap="none" normalizeH="0" baseline="0" dirty="0">
                          <a:ln>
                            <a:noFill/>
                          </a:ln>
                          <a:solidFill>
                            <a:srgbClr val="333333"/>
                          </a:solidFill>
                          <a:effectLst/>
                          <a:latin typeface="Calibri Light"/>
                        </a:rPr>
                        <a:t>Weeping</a:t>
                      </a:r>
                      <a:r>
                        <a:rPr kumimoji="0" lang="pl-PL"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Również basista zespołu mówi, że Paul gra inaczej od 1966 roku.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1800" b="1" i="0" u="none" strike="noStrike" cap="none" normalizeH="0" baseline="0" dirty="0">
                          <a:ln>
                            <a:noFill/>
                          </a:ln>
                          <a:solidFill>
                            <a:srgbClr val="333333"/>
                          </a:solidFill>
                          <a:effectLst/>
                          <a:latin typeface="Calibri Light"/>
                        </a:rPr>
                        <a:t>Przeciw:</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Wygląd i głos.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Dowody wydają się być wymyślone, LWM może znaczyć wszystko.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rPr>
                        <a:t>Źródło: legenda została spreparowana przez pewną gazetę.</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412807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Nie!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l-PL" altLang="de-DE" sz="2400">
                <a:solidFill>
                  <a:srgbClr val="333333"/>
                </a:solidFill>
                <a:latin typeface="Calibri Light"/>
              </a:rPr>
              <a:t>Czy Paula McCartneya ktoś “zastąpił”?</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a:solidFill>
                  <a:srgbClr val="333333"/>
                </a:solidFill>
                <a:latin typeface="Calibri Light"/>
              </a:rPr>
              <a:t>McCartney odpowiedział na te spekulacje humorystycznie wydając album solowy: “Paul Żyje” (“Paul is live”). Okładka jest identyczna z prezentowaną poprzednio.</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Często są bardziej ekscytujące/zagrażające niż rzeczywistość</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Bazują na stanowisku trudnym do sprawdzenia i udowodnienia (jak to, iż styl gry McCartneya się zmienił), w które bezkrytycznie wierzą niektórzy ludzie.</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Ukrywają alternatywne wyjaśnienia (np. LMW może znaczyć wszystko).</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Legendy bazują na informacjach wyjętych z kontekstu</a:t>
            </a:r>
            <a:r>
              <a:rPr lang="en-US" altLang="de-DE" sz="2400" dirty="0">
                <a:solidFill>
                  <a:srgbClr val="333333"/>
                </a:solidFill>
              </a:rPr>
              <a:t>. </a:t>
            </a:r>
            <a:r>
              <a:rPr lang="pl-PL" altLang="de-DE" sz="2400" dirty="0">
                <a:solidFill>
                  <a:srgbClr val="333333"/>
                </a:solidFill>
              </a:rPr>
              <a:t>Znaczenie </a:t>
            </a:r>
            <a:r>
              <a:rPr lang="pl-PL" altLang="de-DE" sz="2400">
                <a:solidFill>
                  <a:srgbClr val="333333"/>
                </a:solidFill>
              </a:rPr>
              <a:t>tych </a:t>
            </a:r>
            <a:r>
              <a:rPr lang="de-DE" altLang="de-DE" sz="2400">
                <a:solidFill>
                  <a:srgbClr val="333333"/>
                </a:solidFill>
              </a:rPr>
              <a:t>“</a:t>
            </a:r>
            <a:r>
              <a:rPr lang="pl-PL" altLang="de-DE" sz="2400">
                <a:solidFill>
                  <a:srgbClr val="333333"/>
                </a:solidFill>
              </a:rPr>
              <a:t>dowodów” </a:t>
            </a:r>
            <a:r>
              <a:rPr lang="pl-PL" altLang="de-DE" sz="2400" dirty="0">
                <a:solidFill>
                  <a:srgbClr val="333333"/>
                </a:solidFill>
              </a:rPr>
              <a:t>jest wyolbrzymione (McCartney rzeczywiście jest leworęczny, ale to nie przeszkadza przecież, aby trzymał papierosa w prawej ręce, chociażby dlatego, że fotograf o to go poprosił)</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historii można znaleźć wiele przykładów, gdzie mniejszości i </a:t>
            </a:r>
            <a:r>
              <a:rPr lang="de-DE" altLang="de-DE" sz="2400">
                <a:solidFill>
                  <a:srgbClr val="333333"/>
                </a:solidFill>
              </a:rPr>
              <a:t>“</a:t>
            </a:r>
            <a:r>
              <a:rPr lang="pl-PL" altLang="de-DE" sz="2400">
                <a:solidFill>
                  <a:srgbClr val="333333"/>
                </a:solidFill>
              </a:rPr>
              <a:t>wyrzutków” </a:t>
            </a:r>
            <a:r>
              <a:rPr lang="pl-PL" altLang="de-DE" sz="2400" dirty="0">
                <a:solidFill>
                  <a:srgbClr val="333333"/>
                </a:solidFill>
              </a:rPr>
              <a:t>obarczano winą za nie dające się kontrolować, katastroficzne wydarzenia</a:t>
            </a:r>
            <a:r>
              <a:rPr lang="de-DE" altLang="de-DE" sz="2400" dirty="0">
                <a:solidFill>
                  <a:srgbClr val="333333"/>
                </a:solidFill>
              </a:rPr>
              <a:t>. </a:t>
            </a:r>
            <a:r>
              <a:rPr lang="pl-PL" altLang="de-DE" sz="2400" dirty="0">
                <a:solidFill>
                  <a:srgbClr val="333333"/>
                </a:solidFill>
              </a:rPr>
              <a:t>Na przykład, w czasach średniowiecza za nieurodzaj winiono czarownice i mniejszości religijne.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Takie proste wytłumaczenie redukuje napięcie i strach związany z niespotykanymi zdarzeniami i daje złudzenie kontroli.</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pl-PL" altLang="de-DE" sz="2400" dirty="0">
                <a:solidFill>
                  <a:srgbClr val="333333"/>
                </a:solidFill>
              </a:rPr>
              <a:t>Badanie pokazują, że dużo osób z diagnozą psychoz (ale nie wszyscy!) </a:t>
            </a:r>
            <a:r>
              <a:rPr lang="pl-PL" altLang="de-DE" sz="2400" dirty="0">
                <a:solidFill>
                  <a:srgbClr val="004992"/>
                </a:solidFill>
              </a:rPr>
              <a:t>podejmują decyzje w oparciu o skromne źródło informacji</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20</a:t>
            </a:fld>
            <a:endParaRPr lang="de-DE" altLang="de-DE">
              <a:latin typeface="+mn-lt"/>
            </a:endParaRPr>
          </a:p>
        </p:txBody>
      </p:sp>
    </p:spTree>
    <p:extLst>
      <p:ext uri="{BB962C8B-B14F-4D97-AF65-F5344CB8AC3E}">
        <p14:creationId xmlns:p14="http://schemas.microsoft.com/office/powerpoint/2010/main" val="3766755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pl-PL" altLang="de-DE" sz="2400" dirty="0">
                <a:solidFill>
                  <a:srgbClr val="333333"/>
                </a:solidFill>
              </a:rPr>
              <a:t>Badanie pokazują, że dużo osób z diagnozą psychoz (ale nie wszyscy!) </a:t>
            </a:r>
            <a:r>
              <a:rPr lang="pl-PL" altLang="de-DE" sz="2400" dirty="0">
                <a:solidFill>
                  <a:srgbClr val="004992"/>
                </a:solidFill>
              </a:rPr>
              <a:t>podejmują decyzje w oparciu o skromne źródło informacji</a:t>
            </a:r>
            <a:r>
              <a:rPr lang="pl-PL" altLang="de-DE" sz="2400" dirty="0">
                <a:solidFill>
                  <a:srgbClr val="333333"/>
                </a:solidFill>
              </a:rPr>
              <a:t>.</a:t>
            </a:r>
          </a:p>
          <a:p>
            <a:pPr marL="342900" lvl="0" indent="-342900" defTabSz="914377">
              <a:buClr>
                <a:srgbClr val="333333"/>
              </a:buClr>
              <a:buFont typeface="WingDings"/>
              <a:buChar char=""/>
            </a:pPr>
            <a:r>
              <a:rPr lang="pl-PL" altLang="de-DE" sz="2400" dirty="0">
                <a:solidFill>
                  <a:srgbClr val="333333"/>
                </a:solidFill>
              </a:rPr>
              <a:t>Taki styl podejmowanie decyzji łatwo może prowadzić to błędów. Dlatego też, styl podejmowania decyzji </a:t>
            </a:r>
            <a:r>
              <a:rPr lang="pl-PL" altLang="de-DE" sz="2400" dirty="0">
                <a:solidFill>
                  <a:srgbClr val="004992"/>
                </a:solidFill>
              </a:rPr>
              <a:t>powinien rozważać wszystkie dostępne informacje</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70173566-4CD8-4F50-83AE-A30E24D18826}"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3504470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przeskok do konkluzji może prowadzić do błędnych wniosków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22</a:t>
            </a:fld>
            <a:endParaRPr lang="de-DE" altLang="de-DE">
              <a:latin typeface="+mn-lt"/>
            </a:endParaRPr>
          </a:p>
        </p:txBody>
      </p:sp>
      <p:sp>
        <p:nvSpPr>
          <p:cNvPr id="35866"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pl-PL" altLang="de-DE" sz="2000" dirty="0">
                <a:solidFill>
                  <a:srgbClr val="004992"/>
                </a:solidFill>
                <a:latin typeface="+mn-lt"/>
              </a:rPr>
              <a:t>Czy ktoś zechciałby podzieli</a:t>
            </a:r>
            <a:r>
              <a:rPr lang="de-DE" altLang="de-DE" sz="2000" dirty="0">
                <a:solidFill>
                  <a:srgbClr val="004992"/>
                </a:solidFill>
                <a:latin typeface="+mn-lt"/>
              </a:rPr>
              <a:t>ć</a:t>
            </a:r>
            <a:r>
              <a:rPr lang="pl-PL" altLang="de-DE" sz="2000" dirty="0">
                <a:solidFill>
                  <a:srgbClr val="004992"/>
                </a:solidFill>
                <a:latin typeface="+mn-lt"/>
              </a:rPr>
              <a:t> się swoim własny</a:t>
            </a:r>
            <a:r>
              <a:rPr lang="de-DE" altLang="de-DE" sz="2000" dirty="0">
                <a:solidFill>
                  <a:srgbClr val="004992"/>
                </a:solidFill>
                <a:latin typeface="+mn-lt"/>
              </a:rPr>
              <a:t>m</a:t>
            </a:r>
            <a:r>
              <a:rPr lang="pl-PL" altLang="de-DE" sz="2000" dirty="0">
                <a:solidFill>
                  <a:srgbClr val="004992"/>
                </a:solidFill>
                <a:latin typeface="+mn-lt"/>
              </a:rPr>
              <a:t> doświadczeniem? </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999899627"/>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3959175">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Wydarzenie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Wytłumaczenie podczas psychozy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Inne wytłumaczenie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Słyszysz trzeszczenie przez telefon.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CBŚ założyło Ci podsłuch.</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Uszkodzenie linii; typowy dźwięk przy dalekich rozmowach; problemy z telefonem.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W radio grają piosenkę pod tytułem “Toxic”.</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Tajny kod wskazujący na atak chemiczny.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 piosenka jest ostatnio hitem i jest często grana.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Zauważasz biały pył na blacie kuchennym, którego wcześniej nie było.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Ktoś próbuje Cie otruć; policja podsuwa Ci narkotyki, aby Cię wrobić w coś.</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Ktoś przed chwilą prostu piekł ciasto; nikt nie sprzątał przez jakiś czas.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45059" name="Rectangle 3"/>
          <p:cNvSpPr>
            <a:spLocks noGrp="1" noChangeArrowheads="1"/>
          </p:cNvSpPr>
          <p:nvPr>
            <p:ph idx="1"/>
          </p:nvPr>
        </p:nvSpPr>
        <p:spPr/>
        <p:txBody>
          <a:bodyPr>
            <a:noAutofit/>
          </a:bodyPr>
          <a:lstStyle/>
          <a:p>
            <a:pPr algn="l" eaLnBrk="1" hangingPunct="1">
              <a:defRPr/>
            </a:pPr>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a:t>
            </a:r>
            <a:r>
              <a:rPr lang="en-US" altLang="de-DE" sz="2400" dirty="0">
                <a:solidFill>
                  <a:srgbClr val="333333"/>
                </a:solidFill>
              </a:rPr>
              <a:t>. </a:t>
            </a:r>
            <a:r>
              <a:rPr lang="pl-PL" altLang="de-DE" sz="2400" dirty="0">
                <a:solidFill>
                  <a:srgbClr val="333333"/>
                </a:solidFill>
              </a:rPr>
              <a:t>Następnie pojawia się kolejny fragment</a:t>
            </a:r>
            <a:r>
              <a:rPr lang="en-US" altLang="de-DE" sz="2400" dirty="0">
                <a:solidFill>
                  <a:srgbClr val="333333"/>
                </a:solidFill>
              </a:rPr>
              <a:t>.</a:t>
            </a:r>
            <a:r>
              <a:rPr lang="pl-PL" altLang="de-DE" sz="2400" dirty="0">
                <a:solidFill>
                  <a:srgbClr val="333333"/>
                </a:solidFill>
              </a:rPr>
              <a:t> 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Twoim zadaniem jest rozpoznanie treści obrazka (co to jest?)</a:t>
            </a:r>
            <a:r>
              <a:rPr lang="de-DE" altLang="de-DE" sz="2400" dirty="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45059" name="Rectangle 3"/>
          <p:cNvSpPr>
            <a:spLocks noGrp="1" noChangeArrowheads="1"/>
          </p:cNvSpPr>
          <p:nvPr>
            <p:ph idx="1"/>
          </p:nvPr>
        </p:nvSpPr>
        <p:spPr/>
        <p:txBody>
          <a:bodyPr>
            <a:noAutofit/>
          </a:bodyPr>
          <a:lstStyle/>
          <a:p>
            <a:pPr algn="l" eaLnBrk="1" hangingPunct="1">
              <a:defRPr/>
            </a:pPr>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a:t>
            </a:r>
            <a:r>
              <a:rPr lang="en-US" altLang="de-DE" sz="2400" dirty="0">
                <a:solidFill>
                  <a:srgbClr val="333333"/>
                </a:solidFill>
              </a:rPr>
              <a:t>. </a:t>
            </a:r>
            <a:r>
              <a:rPr lang="pl-PL" altLang="de-DE" sz="2400" dirty="0">
                <a:solidFill>
                  <a:srgbClr val="333333"/>
                </a:solidFill>
              </a:rPr>
              <a:t>Następnie pojawia się kolejny fragment</a:t>
            </a:r>
            <a:r>
              <a:rPr lang="en-US" altLang="de-DE" sz="2400" dirty="0">
                <a:solidFill>
                  <a:srgbClr val="333333"/>
                </a:solidFill>
              </a:rPr>
              <a:t>.</a:t>
            </a:r>
            <a:r>
              <a:rPr lang="pl-PL" altLang="de-DE" sz="2400" dirty="0">
                <a:solidFill>
                  <a:srgbClr val="333333"/>
                </a:solidFill>
              </a:rPr>
              <a:t> 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Twoim zadaniem jest rozpoznanie treści obrazka (co to jest?)</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defRPr/>
            </a:pPr>
            <a:r>
              <a:rPr lang="pl-PL" altLang="de-DE" sz="2400" dirty="0">
                <a:solidFill>
                  <a:srgbClr val="333333"/>
                </a:solidFill>
              </a:rPr>
              <a:t>Spróbuj unikać pośpiesznych decyzji i poczekaj możliwie jak </a:t>
            </a:r>
            <a:r>
              <a:rPr lang="pl-PL" altLang="de-DE" sz="2400">
                <a:solidFill>
                  <a:srgbClr val="333333"/>
                </a:solidFill>
              </a:rPr>
              <a:t>najdłużej</a:t>
            </a:r>
            <a:r>
              <a:rPr lang="en-US"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3422679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45059" name="Rectangle 3"/>
          <p:cNvSpPr>
            <a:spLocks noGrp="1" noChangeArrowheads="1"/>
          </p:cNvSpPr>
          <p:nvPr>
            <p:ph idx="1"/>
          </p:nvPr>
        </p:nvSpPr>
        <p:spPr/>
        <p:txBody>
          <a:bodyPr>
            <a:noAutofit/>
          </a:bodyPr>
          <a:lstStyle/>
          <a:p>
            <a:pPr algn="l" eaLnBrk="1" hangingPunct="1">
              <a:defRPr/>
            </a:pPr>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a:t>
            </a:r>
            <a:r>
              <a:rPr lang="en-US" altLang="de-DE" sz="2400" dirty="0">
                <a:solidFill>
                  <a:srgbClr val="333333"/>
                </a:solidFill>
              </a:rPr>
              <a:t>. </a:t>
            </a:r>
            <a:r>
              <a:rPr lang="pl-PL" altLang="de-DE" sz="2400" dirty="0">
                <a:solidFill>
                  <a:srgbClr val="333333"/>
                </a:solidFill>
              </a:rPr>
              <a:t>Następnie pojawia się kolejny fragment</a:t>
            </a:r>
            <a:r>
              <a:rPr lang="en-US" altLang="de-DE" sz="2400" dirty="0">
                <a:solidFill>
                  <a:srgbClr val="333333"/>
                </a:solidFill>
              </a:rPr>
              <a:t>.</a:t>
            </a:r>
            <a:r>
              <a:rPr lang="pl-PL" altLang="de-DE" sz="2400" dirty="0">
                <a:solidFill>
                  <a:srgbClr val="333333"/>
                </a:solidFill>
              </a:rPr>
              <a:t> 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Twoim zadaniem jest rozpoznanie treści obrazka (co to jest?)</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defRPr/>
            </a:pPr>
            <a:r>
              <a:rPr lang="pl-PL" altLang="de-DE" sz="2400" dirty="0">
                <a:solidFill>
                  <a:srgbClr val="333333"/>
                </a:solidFill>
              </a:rPr>
              <a:t>Spróbuj unikać pośpiesznych decyzji i poczekaj możliwie jak najdłużej</a:t>
            </a:r>
            <a:r>
              <a:rPr lang="en-US" altLang="de-DE" sz="2400" dirty="0">
                <a:solidFill>
                  <a:srgbClr val="333333"/>
                </a:solidFill>
              </a:rPr>
              <a:t>.</a:t>
            </a:r>
          </a:p>
          <a:p>
            <a:pPr marL="342900" indent="-342900" algn="l" eaLnBrk="1" hangingPunct="1">
              <a:buClr>
                <a:srgbClr val="333333"/>
              </a:buClr>
              <a:buFont typeface="WingDings"/>
              <a:buChar char=""/>
              <a:defRPr/>
            </a:pPr>
            <a:r>
              <a:rPr lang="pl-PL" altLang="de-DE" sz="2400" dirty="0">
                <a:solidFill>
                  <a:srgbClr val="333333"/>
                </a:solidFill>
              </a:rPr>
              <a:t>Przedyskutuj co potwierdza a co nie alternatywną możliwość</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191015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1</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Przedstawiono kilka możliwych odpowiedzi</a:t>
            </a:r>
            <a:r>
              <a:rPr lang="de-DE" altLang="de-DE" sz="2400" dirty="0">
                <a:solidFill>
                  <a:srgbClr val="333333"/>
                </a:solidFill>
              </a:rPr>
              <a:t>. </a:t>
            </a:r>
            <a:r>
              <a:rPr lang="pl-PL" altLang="de-DE" sz="2400" dirty="0">
                <a:solidFill>
                  <a:srgbClr val="333333"/>
                </a:solidFill>
              </a:rPr>
              <a:t>Proszę przedyskutuj w grupie jak bardzo prawdopodobne wydają sie poszczególne odpowiedzi I czy już czujesz się wystarczająco pewien by podjąć decyzję.</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8398C7AF-3CD3-4E81-A5CB-279D03EDF165}"/>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27</a:t>
            </a:fld>
            <a:endParaRPr lang="de-DE" altLang="de-DE">
              <a:latin typeface="+mn-l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0D82E4C0-8C6D-F973-96AF-3B4C872E0A6C}"/>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28</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E18B0EE7-7F52-83EA-5E6C-A4D77DC1DCB0}"/>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29</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22364F64-B2BA-BD1D-A2D2-9B1267A20784}"/>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30</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4664DB68-BCF9-3316-C11C-F9E48D03284A}"/>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31</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B2DE10D0-577D-18E4-62AD-98AF6130FC85}"/>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32</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28082330-C654-A1A1-0C67-446C68A445B0}"/>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33</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A598BAAB-6E7C-5911-A975-F5FC8A358FF2}"/>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34</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281C76AB-82D7-3001-F8C0-509B96D8BE29}"/>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35</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uśmiechnięta </a:t>
            </a:r>
            <a:r>
              <a:rPr lang="pl-PL" altLang="de-DE" sz="2000" dirty="0">
                <a:solidFill>
                  <a:srgbClr val="333333"/>
                </a:solidFill>
                <a:latin typeface="+mn-lt"/>
              </a:rPr>
              <a:t>twarz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kula </a:t>
            </a:r>
            <a:r>
              <a:rPr lang="pl-PL" altLang="de-DE" sz="2000" dirty="0">
                <a:solidFill>
                  <a:srgbClr val="333333"/>
                </a:solidFill>
                <a:latin typeface="+mn-lt"/>
              </a:rPr>
              <a:t>do kręgli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łódź</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bobsleje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bujak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głowa </a:t>
            </a:r>
            <a:r>
              <a:rPr lang="pl-PL" altLang="de-DE" sz="2000" dirty="0">
                <a:solidFill>
                  <a:srgbClr val="333333"/>
                </a:solidFill>
                <a:latin typeface="+mn-lt"/>
              </a:rPr>
              <a:t>słonia</a:t>
            </a:r>
            <a:endParaRPr lang="de-DE" altLang="de-DE" sz="2000" dirty="0">
              <a:solidFill>
                <a:srgbClr val="333333"/>
              </a:solidFill>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05289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2</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W tej części nie będzie już możliwych do wyboru opcji</a:t>
            </a:r>
            <a:r>
              <a:rPr lang="de-DE" altLang="de-DE" sz="2400" dirty="0">
                <a:solidFill>
                  <a:srgbClr val="333333"/>
                </a:solidFill>
              </a:rPr>
              <a:t>. </a:t>
            </a:r>
            <a:r>
              <a:rPr lang="pl-PL" altLang="de-DE" sz="2400" dirty="0">
                <a:solidFill>
                  <a:srgbClr val="333333"/>
                </a:solidFill>
              </a:rPr>
              <a:t>Poszukaj własnych pomysłów na to co przedstawia obrazek</a:t>
            </a:r>
            <a:r>
              <a:rPr lang="de-DE" altLang="de-DE" sz="2400" dirty="0">
                <a:solidFill>
                  <a:srgbClr val="333333"/>
                </a:solidFill>
              </a:rPr>
              <a:t>. </a:t>
            </a:r>
            <a:r>
              <a:rPr lang="pl-PL" altLang="de-DE" sz="2400" dirty="0">
                <a:solidFill>
                  <a:srgbClr val="333333"/>
                </a:solidFill>
              </a:rPr>
              <a:t>Podaj swobodnie jak najwięcej możliwości i </a:t>
            </a:r>
            <a:r>
              <a:rPr lang="de-DE" altLang="ko-KR" sz="2400" dirty="0">
                <a:solidFill>
                  <a:srgbClr val="333333"/>
                </a:solidFill>
              </a:rPr>
              <a:t>p</a:t>
            </a:r>
            <a:r>
              <a:rPr lang="pl-PL" altLang="ko-KR" sz="2400" dirty="0">
                <a:solidFill>
                  <a:srgbClr val="333333"/>
                </a:solidFill>
              </a:rPr>
              <a:t>roszę przedystkutuj swoją ocenę z grupą.</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41A68342-AC77-8FE9-5629-3B00D2983760}"/>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70C769F6-FAEF-4D19-84DD-8E335030B9E1}"/>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411B7FD9-B120-0D75-9CCE-9302690A25CB}"/>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B60A5614-0000-60EB-D5E6-AA429EDBC7AF}"/>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3EFD7D15-10CD-1EC2-823D-8AEAE5A65112}"/>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08B8F3C8-EF57-0ED5-F531-30C44F4EDEE3}"/>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BB4C36C6-512B-3546-BFB2-8F2EA1928133}"/>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2D86CC63-7E7F-B99A-D3BC-0A5E9B2E888A}"/>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3</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D0963-DB32-5325-0238-01275617F066}"/>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6D8F25A6-954E-D723-F50B-5B6F3633A959}"/>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D11A6DF-1CCA-CC8F-3AF2-A64334A3D6EE}"/>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7F88085-3945-EFF9-3F81-0D2725E14441}"/>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B67AECA1-8728-B8EA-B720-405A12EEBB7B}"/>
              </a:ext>
            </a:extLst>
          </p:cNvPr>
          <p:cNvSpPr>
            <a:spLocks noGrp="1"/>
          </p:cNvSpPr>
          <p:nvPr>
            <p:ph type="sldNum" sz="quarter" idx="12"/>
          </p:nvPr>
        </p:nvSpPr>
        <p:spPr/>
        <p:txBody>
          <a:bodyPr/>
          <a:lstStyle/>
          <a:p>
            <a:fld id="{70173566-4CD8-4F50-83AE-A30E24D18826}" type="slidenum">
              <a:rPr lang="de-DE" altLang="de-DE" smtClean="0">
                <a:latin typeface="+mn-lt"/>
              </a:rPr>
              <a:pPr/>
              <a:t>46</a:t>
            </a:fld>
            <a:endParaRPr lang="de-DE" altLang="de-DE">
              <a:latin typeface="+mn-lt"/>
            </a:endParaRPr>
          </a:p>
        </p:txBody>
      </p:sp>
      <p:sp>
        <p:nvSpPr>
          <p:cNvPr id="9" name="Text Box 9">
            <a:extLst>
              <a:ext uri="{FF2B5EF4-FFF2-40B4-BE49-F238E27FC236}">
                <a16:creationId xmlns:a16="http://schemas.microsoft.com/office/drawing/2014/main" id="{F8D06C04-2985-BF35-BF34-CB444E5D56F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491097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CA1D7-E5CC-A5C0-34AA-9E6EFA3B6D67}"/>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9F9BA0A7-E5D2-48DB-0624-DE70DC608D5F}"/>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822B2BB-1753-1A4E-1D5F-3B0509B31D1E}"/>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6D49752-19E0-1817-5262-A7A14FC6EC69}"/>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99D97ECD-7599-B710-9761-7B5E016E84F0}"/>
              </a:ext>
            </a:extLst>
          </p:cNvPr>
          <p:cNvSpPr>
            <a:spLocks noGrp="1"/>
          </p:cNvSpPr>
          <p:nvPr>
            <p:ph type="sldNum" sz="quarter" idx="12"/>
          </p:nvPr>
        </p:nvSpPr>
        <p:spPr/>
        <p:txBody>
          <a:bodyPr/>
          <a:lstStyle/>
          <a:p>
            <a:fld id="{70173566-4CD8-4F50-83AE-A30E24D18826}" type="slidenum">
              <a:rPr lang="de-DE" altLang="de-DE" smtClean="0">
                <a:latin typeface="+mn-lt"/>
              </a:rPr>
              <a:pPr/>
              <a:t>47</a:t>
            </a:fld>
            <a:endParaRPr lang="de-DE" altLang="de-DE">
              <a:latin typeface="+mn-lt"/>
            </a:endParaRPr>
          </a:p>
        </p:txBody>
      </p:sp>
      <p:sp>
        <p:nvSpPr>
          <p:cNvPr id="9" name="Text Box 9">
            <a:extLst>
              <a:ext uri="{FF2B5EF4-FFF2-40B4-BE49-F238E27FC236}">
                <a16:creationId xmlns:a16="http://schemas.microsoft.com/office/drawing/2014/main" id="{76FC372D-19D3-134F-35DA-08D87685833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90839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8FD9E-4F0B-D3BE-A5C6-BB6FB820BA6E}"/>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73A4C225-82A2-E40E-05FE-01EA3DC504F3}"/>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1D8F9D1-7B21-D50A-302C-A342E6344E37}"/>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1AA72F3-3A20-F5E3-C6DF-9B0734093891}"/>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B8372A57-7707-B8C5-1542-C9B3484EF276}"/>
              </a:ext>
            </a:extLst>
          </p:cNvPr>
          <p:cNvSpPr>
            <a:spLocks noGrp="1"/>
          </p:cNvSpPr>
          <p:nvPr>
            <p:ph type="sldNum" sz="quarter" idx="12"/>
          </p:nvPr>
        </p:nvSpPr>
        <p:spPr/>
        <p:txBody>
          <a:bodyPr/>
          <a:lstStyle/>
          <a:p>
            <a:fld id="{70173566-4CD8-4F50-83AE-A30E24D18826}" type="slidenum">
              <a:rPr lang="de-DE" altLang="de-DE" smtClean="0">
                <a:latin typeface="+mn-lt"/>
              </a:rPr>
              <a:pPr/>
              <a:t>48</a:t>
            </a:fld>
            <a:endParaRPr lang="de-DE" altLang="de-DE">
              <a:latin typeface="+mn-lt"/>
            </a:endParaRPr>
          </a:p>
        </p:txBody>
      </p:sp>
      <p:sp>
        <p:nvSpPr>
          <p:cNvPr id="9" name="Text Box 9">
            <a:extLst>
              <a:ext uri="{FF2B5EF4-FFF2-40B4-BE49-F238E27FC236}">
                <a16:creationId xmlns:a16="http://schemas.microsoft.com/office/drawing/2014/main" id="{661EFC75-AC50-DBE9-7865-199B037E5B1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273550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D8C38-D977-E642-93BE-A39CC31AEBEB}"/>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99AE2E72-15C9-381F-41BE-AB1CCCD42602}"/>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0985940-F2A3-1EA1-E52A-2108642C0B4C}"/>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6F814DD-F35E-C339-7AA4-0BD26C18C561}"/>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1F430994-F84F-EC8F-1019-38348A4EF1A9}"/>
              </a:ext>
            </a:extLst>
          </p:cNvPr>
          <p:cNvSpPr>
            <a:spLocks noGrp="1"/>
          </p:cNvSpPr>
          <p:nvPr>
            <p:ph type="sldNum" sz="quarter" idx="12"/>
          </p:nvPr>
        </p:nvSpPr>
        <p:spPr/>
        <p:txBody>
          <a:bodyPr/>
          <a:lstStyle/>
          <a:p>
            <a:fld id="{70173566-4CD8-4F50-83AE-A30E24D18826}" type="slidenum">
              <a:rPr lang="de-DE" altLang="de-DE" smtClean="0">
                <a:latin typeface="+mn-lt"/>
              </a:rPr>
              <a:pPr/>
              <a:t>49</a:t>
            </a:fld>
            <a:endParaRPr lang="de-DE" altLang="de-DE">
              <a:latin typeface="+mn-lt"/>
            </a:endParaRPr>
          </a:p>
        </p:txBody>
      </p:sp>
      <p:sp>
        <p:nvSpPr>
          <p:cNvPr id="9" name="Text Box 9">
            <a:extLst>
              <a:ext uri="{FF2B5EF4-FFF2-40B4-BE49-F238E27FC236}">
                <a16:creationId xmlns:a16="http://schemas.microsoft.com/office/drawing/2014/main" id="{A61FF5B1-EFA8-2DB5-41CD-CFD1F7373FA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5201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FBBCF-476C-37FA-2E06-BD67CE7389A1}"/>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CD555668-510E-929C-480B-30B6CC459549}"/>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6D7BA0F-B6EC-8891-086A-0DFCFEE842E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9FC987D-30AC-58FB-3717-10E0825A60EB}"/>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DFA7AFC1-AB89-18D4-8CF6-B1BFE3BCAC89}"/>
              </a:ext>
            </a:extLst>
          </p:cNvPr>
          <p:cNvSpPr>
            <a:spLocks noGrp="1"/>
          </p:cNvSpPr>
          <p:nvPr>
            <p:ph type="sldNum" sz="quarter" idx="12"/>
          </p:nvPr>
        </p:nvSpPr>
        <p:spPr/>
        <p:txBody>
          <a:bodyPr/>
          <a:lstStyle/>
          <a:p>
            <a:fld id="{70173566-4CD8-4F50-83AE-A30E24D18826}" type="slidenum">
              <a:rPr lang="de-DE" altLang="de-DE" smtClean="0">
                <a:latin typeface="+mn-lt"/>
              </a:rPr>
              <a:pPr/>
              <a:t>50</a:t>
            </a:fld>
            <a:endParaRPr lang="de-DE" altLang="de-DE">
              <a:latin typeface="+mn-lt"/>
            </a:endParaRPr>
          </a:p>
        </p:txBody>
      </p:sp>
      <p:sp>
        <p:nvSpPr>
          <p:cNvPr id="9" name="Text Box 9">
            <a:extLst>
              <a:ext uri="{FF2B5EF4-FFF2-40B4-BE49-F238E27FC236}">
                <a16:creationId xmlns:a16="http://schemas.microsoft.com/office/drawing/2014/main" id="{CD90368C-AE6A-FCC1-51C0-DFC448E1F3E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11883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18E32-9EE7-F7FD-7DEE-3F15C0822EAD}"/>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AC8500A7-6E38-3743-02FD-9527E5137255}"/>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21FEBAA-DEE6-5DA3-55EC-D78ECFF9BC21}"/>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58DED06-2C2D-033E-29CD-C6A519BB7506}"/>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589C90CC-5D14-25DA-F06E-B1F2A7E00B7B}"/>
              </a:ext>
            </a:extLst>
          </p:cNvPr>
          <p:cNvSpPr>
            <a:spLocks noGrp="1"/>
          </p:cNvSpPr>
          <p:nvPr>
            <p:ph type="sldNum" sz="quarter" idx="12"/>
          </p:nvPr>
        </p:nvSpPr>
        <p:spPr/>
        <p:txBody>
          <a:bodyPr/>
          <a:lstStyle/>
          <a:p>
            <a:fld id="{70173566-4CD8-4F50-83AE-A30E24D18826}" type="slidenum">
              <a:rPr lang="de-DE" altLang="de-DE" smtClean="0">
                <a:latin typeface="+mn-lt"/>
              </a:rPr>
              <a:pPr/>
              <a:t>51</a:t>
            </a:fld>
            <a:endParaRPr lang="de-DE" altLang="de-DE">
              <a:latin typeface="+mn-lt"/>
            </a:endParaRPr>
          </a:p>
        </p:txBody>
      </p:sp>
      <p:sp>
        <p:nvSpPr>
          <p:cNvPr id="9" name="Text Box 9">
            <a:extLst>
              <a:ext uri="{FF2B5EF4-FFF2-40B4-BE49-F238E27FC236}">
                <a16:creationId xmlns:a16="http://schemas.microsoft.com/office/drawing/2014/main" id="{28955726-1B91-F8A0-D503-32314D0C306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788401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363E8-158B-B789-6D87-F6BF48F3F6B5}"/>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6FFED8B0-9162-55C1-5C75-DB9BA5943D33}"/>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5E938EB-B090-E4A6-3ED7-5A9EA21AD2C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B0E4FA2-16F6-FE76-A56C-E41E18AC2F02}"/>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D43E65A1-DDB5-728C-BA55-888FD5CA254F}"/>
              </a:ext>
            </a:extLst>
          </p:cNvPr>
          <p:cNvSpPr>
            <a:spLocks noGrp="1"/>
          </p:cNvSpPr>
          <p:nvPr>
            <p:ph type="sldNum" sz="quarter" idx="12"/>
          </p:nvPr>
        </p:nvSpPr>
        <p:spPr/>
        <p:txBody>
          <a:bodyPr/>
          <a:lstStyle/>
          <a:p>
            <a:fld id="{70173566-4CD8-4F50-83AE-A30E24D18826}" type="slidenum">
              <a:rPr lang="de-DE" altLang="de-DE" smtClean="0">
                <a:latin typeface="+mn-lt"/>
              </a:rPr>
              <a:pPr/>
              <a:t>52</a:t>
            </a:fld>
            <a:endParaRPr lang="de-DE" altLang="de-DE">
              <a:latin typeface="+mn-lt"/>
            </a:endParaRPr>
          </a:p>
        </p:txBody>
      </p:sp>
      <p:sp>
        <p:nvSpPr>
          <p:cNvPr id="9" name="Text Box 9">
            <a:extLst>
              <a:ext uri="{FF2B5EF4-FFF2-40B4-BE49-F238E27FC236}">
                <a16:creationId xmlns:a16="http://schemas.microsoft.com/office/drawing/2014/main" id="{806031FE-D979-EFE3-0333-E2525786839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756128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45974-9A16-B312-BE07-1ED27451EFA0}"/>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A8F7FAFB-55EF-70FE-0D36-F1658E5EB2C2}"/>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C4539E1-69D4-DA0C-E876-976E823B9B0E}"/>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00826DE-596F-5E65-BDDF-57BF9111ABB2}"/>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C2461A45-2ADA-4FC1-E2B1-5ED28DDF167C}"/>
              </a:ext>
            </a:extLst>
          </p:cNvPr>
          <p:cNvSpPr>
            <a:spLocks noGrp="1"/>
          </p:cNvSpPr>
          <p:nvPr>
            <p:ph type="sldNum" sz="quarter" idx="12"/>
          </p:nvPr>
        </p:nvSpPr>
        <p:spPr/>
        <p:txBody>
          <a:bodyPr/>
          <a:lstStyle/>
          <a:p>
            <a:fld id="{70173566-4CD8-4F50-83AE-A30E24D18826}" type="slidenum">
              <a:rPr lang="de-DE" altLang="de-DE" smtClean="0">
                <a:latin typeface="+mn-lt"/>
              </a:rPr>
              <a:pPr/>
              <a:t>53</a:t>
            </a:fld>
            <a:endParaRPr lang="de-DE" altLang="de-DE">
              <a:latin typeface="+mn-lt"/>
            </a:endParaRPr>
          </a:p>
        </p:txBody>
      </p:sp>
      <p:sp>
        <p:nvSpPr>
          <p:cNvPr id="9" name="Text Box 9">
            <a:extLst>
              <a:ext uri="{FF2B5EF4-FFF2-40B4-BE49-F238E27FC236}">
                <a16:creationId xmlns:a16="http://schemas.microsoft.com/office/drawing/2014/main" id="{61F94C7E-A5B4-2388-7383-883BA40BF1F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212276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45974-9A16-B312-BE07-1ED27451EFA0}"/>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3D65DAEE-84BF-3147-777E-1A15CD100B00}"/>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C4539E1-69D4-DA0C-E876-976E823B9B0E}"/>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00826DE-596F-5E65-BDDF-57BF9111ABB2}"/>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C2461A45-2ADA-4FC1-E2B1-5ED28DDF167C}"/>
              </a:ext>
            </a:extLst>
          </p:cNvPr>
          <p:cNvSpPr>
            <a:spLocks noGrp="1"/>
          </p:cNvSpPr>
          <p:nvPr>
            <p:ph type="sldNum" sz="quarter" idx="12"/>
          </p:nvPr>
        </p:nvSpPr>
        <p:spPr/>
        <p:txBody>
          <a:bodyPr/>
          <a:lstStyle/>
          <a:p>
            <a:fld id="{70173566-4CD8-4F50-83AE-A30E24D18826}" type="slidenum">
              <a:rPr lang="de-DE" altLang="de-DE" smtClean="0">
                <a:latin typeface="+mn-lt"/>
              </a:rPr>
              <a:pPr/>
              <a:t>54</a:t>
            </a:fld>
            <a:endParaRPr lang="de-DE" altLang="de-DE">
              <a:latin typeface="+mn-lt"/>
            </a:endParaRPr>
          </a:p>
        </p:txBody>
      </p:sp>
      <p:sp>
        <p:nvSpPr>
          <p:cNvPr id="9" name="Text Box 9">
            <a:extLst>
              <a:ext uri="{FF2B5EF4-FFF2-40B4-BE49-F238E27FC236}">
                <a16:creationId xmlns:a16="http://schemas.microsoft.com/office/drawing/2014/main" id="{61F94C7E-A5B4-2388-7383-883BA40BF1F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405625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D370-0C1E-AE3C-5F32-C36AC613E3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9C0B1-8611-1D64-C8D7-C8EB97374BE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4</a:t>
            </a:r>
          </a:p>
        </p:txBody>
      </p:sp>
      <p:sp>
        <p:nvSpPr>
          <p:cNvPr id="3" name="Footer Placeholder 2">
            <a:extLst>
              <a:ext uri="{FF2B5EF4-FFF2-40B4-BE49-F238E27FC236}">
                <a16:creationId xmlns:a16="http://schemas.microsoft.com/office/drawing/2014/main" id="{BCD0A53B-CD52-2FFC-8AA4-2CCD2983BC05}"/>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C610503F-5A50-7E3F-D1F1-3B2909C31011}"/>
              </a:ext>
            </a:extLst>
          </p:cNvPr>
          <p:cNvSpPr>
            <a:spLocks noGrp="1"/>
          </p:cNvSpPr>
          <p:nvPr>
            <p:ph type="sldNum" sz="quarter" idx="12"/>
          </p:nvPr>
        </p:nvSpPr>
        <p:spPr/>
        <p:txBody>
          <a:bodyPr/>
          <a:lstStyle/>
          <a:p>
            <a:fld id="{70173566-4CD8-4F50-83AE-A30E24D18826}" type="slidenum">
              <a:rPr lang="de-DE" altLang="de-DE" smtClean="0">
                <a:latin typeface="+mn-lt"/>
              </a:rPr>
              <a:pPr/>
              <a:t>55</a:t>
            </a:fld>
            <a:endParaRPr lang="de-DE" altLang="de-DE">
              <a:latin typeface="+mn-lt"/>
            </a:endParaRPr>
          </a:p>
        </p:txBody>
      </p:sp>
    </p:spTree>
    <p:extLst>
      <p:ext uri="{BB962C8B-B14F-4D97-AF65-F5344CB8AC3E}">
        <p14:creationId xmlns:p14="http://schemas.microsoft.com/office/powerpoint/2010/main" val="2111188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F7FFAD0C-A472-CE44-BFAF-3800FE3401A6}"/>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715546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AC8E0839-C077-6F81-947A-F31EB174B0F0}"/>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017774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2AF88BA5-D90E-7DB8-8A31-058A2EA9EB18}"/>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412254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1FF8C54E-53DE-D12A-0316-6626A3447A48}"/>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59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2212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FBBD7A6B-1FF2-46E6-B277-7EB81211A37F}"/>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19658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0FD6877C-94D9-A533-6AA1-D41F262F581A}"/>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128860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FA1807DD-5FD2-5DC1-437C-76B537E1EB80}"/>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500745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63961196-76C5-16D8-FFDF-17F3E2DF038F}"/>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331771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5069E793-C7F5-42D5-97AF-024F98B6DF5E}"/>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614948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65</a:t>
            </a:fld>
            <a:endParaRPr lang="de-DE" altLang="de-DE">
              <a:latin typeface="+mn-lt"/>
            </a:endParaRPr>
          </a:p>
        </p:txBody>
      </p:sp>
    </p:spTree>
    <p:extLst>
      <p:ext uri="{BB962C8B-B14F-4D97-AF65-F5344CB8AC3E}">
        <p14:creationId xmlns:p14="http://schemas.microsoft.com/office/powerpoint/2010/main" val="354381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CDFA5C81-E236-C642-A2CE-024DFF90DAA8}"/>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8953385A-33C8-2B4F-DF80-6BF13B7C7FA0}"/>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D70D385E-59EF-4366-71EE-9CF43005E766}"/>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2F275EAE-82F1-4575-CCC8-73CF4A97B8C9}"/>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69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93CD5E13-4C89-D045-3427-990609D6D2C7}"/>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395C55B4-2A9C-4083-7880-0CD28B48E21D}"/>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AECD9ACE-5C5E-465A-D606-5DCBCBB3A66A}"/>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DF66B311-D18C-8344-2E77-D97BDE111284}"/>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54A2775F-E62D-C8BC-9095-3FD66C6D40E4}"/>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646978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D248FA46-DAF8-E7A0-C782-ABFB7D5A8A5E}"/>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C3921963-382B-617B-5FD6-BF699A452F0E}"/>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9397E6B3-9151-6E47-794A-197F719206DF}"/>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628554BA-7247-78AE-CFE5-C1AD6AEC15E0}"/>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79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7AED7975-D74B-A71A-FD53-A54AAF321EE3}"/>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CDB6AA61-A890-7A8E-DCC0-4CF3D6061039}"/>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788A2959-AF72-FACD-3565-821BCD5814E2}"/>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82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23039-3A1C-77D7-0706-DE0D1AA0A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667CC-6B1B-C20C-FD91-01CA5B57CA3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F77A450D-F231-F3C7-451E-AD9898033C0A}"/>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41CE21BD-8109-F5AD-F122-87CE5712670F}"/>
              </a:ext>
            </a:extLst>
          </p:cNvPr>
          <p:cNvSpPr>
            <a:spLocks noGrp="1"/>
          </p:cNvSpPr>
          <p:nvPr>
            <p:ph type="sldNum" sz="quarter" idx="12"/>
          </p:nvPr>
        </p:nvSpPr>
        <p:spPr/>
        <p:txBody>
          <a:bodyPr/>
          <a:lstStyle/>
          <a:p>
            <a:fld id="{70173566-4CD8-4F50-83AE-A30E24D18826}"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29435640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CACF5-BE23-6910-3D05-11E43F2A4762}"/>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9AE73F12-9E0F-0E52-41D7-1F0A05BE2A98}"/>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BD7D46A-2FC4-1336-CBA8-36B5FD11C9D2}"/>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E09EBE0-8432-07B0-48AC-FDABDB5EF210}"/>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C818F539-B5BA-684C-D90B-A545435CC218}"/>
              </a:ext>
            </a:extLst>
          </p:cNvPr>
          <p:cNvSpPr>
            <a:spLocks noGrp="1"/>
          </p:cNvSpPr>
          <p:nvPr>
            <p:ph type="sldNum" sz="quarter" idx="12"/>
          </p:nvPr>
        </p:nvSpPr>
        <p:spPr/>
        <p:txBody>
          <a:bodyPr/>
          <a:lstStyle/>
          <a:p>
            <a:fld id="{70173566-4CD8-4F50-83AE-A30E24D18826}" type="slidenum">
              <a:rPr lang="de-DE" altLang="de-DE" smtClean="0">
                <a:latin typeface="+mn-lt"/>
              </a:rPr>
              <a:pPr/>
              <a:t>84</a:t>
            </a:fld>
            <a:endParaRPr lang="de-DE" altLang="de-DE">
              <a:latin typeface="+mn-lt"/>
            </a:endParaRPr>
          </a:p>
        </p:txBody>
      </p:sp>
      <p:sp>
        <p:nvSpPr>
          <p:cNvPr id="9" name="Text Box 9">
            <a:extLst>
              <a:ext uri="{FF2B5EF4-FFF2-40B4-BE49-F238E27FC236}">
                <a16:creationId xmlns:a16="http://schemas.microsoft.com/office/drawing/2014/main" id="{38AD9529-98B0-6E03-719F-063B2672452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523057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1FD7F-177C-CE66-6F78-57F64ACA3251}"/>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55F7DEDF-DC60-925D-03B0-91E8F9252F9A}"/>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ACBE6EC-C419-0B84-F7B7-EA070CD618EF}"/>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09697F4-4DC2-645F-A7FD-41239EF0B51F}"/>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F3724549-7ED9-ECF7-586D-BC3CF98C0880}"/>
              </a:ext>
            </a:extLst>
          </p:cNvPr>
          <p:cNvSpPr>
            <a:spLocks noGrp="1"/>
          </p:cNvSpPr>
          <p:nvPr>
            <p:ph type="sldNum" sz="quarter" idx="12"/>
          </p:nvPr>
        </p:nvSpPr>
        <p:spPr/>
        <p:txBody>
          <a:bodyPr/>
          <a:lstStyle/>
          <a:p>
            <a:fld id="{70173566-4CD8-4F50-83AE-A30E24D18826}" type="slidenum">
              <a:rPr lang="de-DE" altLang="de-DE" smtClean="0">
                <a:latin typeface="+mn-lt"/>
              </a:rPr>
              <a:pPr/>
              <a:t>85</a:t>
            </a:fld>
            <a:endParaRPr lang="de-DE" altLang="de-DE">
              <a:latin typeface="+mn-lt"/>
            </a:endParaRPr>
          </a:p>
        </p:txBody>
      </p:sp>
      <p:sp>
        <p:nvSpPr>
          <p:cNvPr id="9" name="Text Box 9">
            <a:extLst>
              <a:ext uri="{FF2B5EF4-FFF2-40B4-BE49-F238E27FC236}">
                <a16:creationId xmlns:a16="http://schemas.microsoft.com/office/drawing/2014/main" id="{A33AFEB0-9D55-732C-2086-130B997137B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508131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AE5B3-C473-5733-41AE-41BDF14F81F7}"/>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A0FDA198-E36D-DCC2-894C-892B800E2392}"/>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F87BB44-5801-737E-091C-37960D80072D}"/>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BFCEDB6-558A-6B17-91A1-621539786D15}"/>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E19EB76E-CDB0-F8A2-2BD1-AD4A89D71B61}"/>
              </a:ext>
            </a:extLst>
          </p:cNvPr>
          <p:cNvSpPr>
            <a:spLocks noGrp="1"/>
          </p:cNvSpPr>
          <p:nvPr>
            <p:ph type="sldNum" sz="quarter" idx="12"/>
          </p:nvPr>
        </p:nvSpPr>
        <p:spPr/>
        <p:txBody>
          <a:bodyPr/>
          <a:lstStyle/>
          <a:p>
            <a:fld id="{70173566-4CD8-4F50-83AE-A30E24D18826}" type="slidenum">
              <a:rPr lang="de-DE" altLang="de-DE" smtClean="0">
                <a:latin typeface="+mn-lt"/>
              </a:rPr>
              <a:pPr/>
              <a:t>86</a:t>
            </a:fld>
            <a:endParaRPr lang="de-DE" altLang="de-DE">
              <a:latin typeface="+mn-lt"/>
            </a:endParaRPr>
          </a:p>
        </p:txBody>
      </p:sp>
      <p:sp>
        <p:nvSpPr>
          <p:cNvPr id="9" name="Text Box 9">
            <a:extLst>
              <a:ext uri="{FF2B5EF4-FFF2-40B4-BE49-F238E27FC236}">
                <a16:creationId xmlns:a16="http://schemas.microsoft.com/office/drawing/2014/main" id="{1C3423A6-7269-38DE-9BCC-975690040B8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628688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CDE56-1D8A-3266-A2EC-C4F3622B7E2A}"/>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C2E3FCF5-39E2-C5F7-0C1B-1B83B3529078}"/>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2D52E0A-04EA-14FE-3418-F5F10C82A722}"/>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1228658-EF9B-938C-8ACE-E15259D0AE3F}"/>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EC7D2454-1593-99C9-6498-A8957C2364EA}"/>
              </a:ext>
            </a:extLst>
          </p:cNvPr>
          <p:cNvSpPr>
            <a:spLocks noGrp="1"/>
          </p:cNvSpPr>
          <p:nvPr>
            <p:ph type="sldNum" sz="quarter" idx="12"/>
          </p:nvPr>
        </p:nvSpPr>
        <p:spPr/>
        <p:txBody>
          <a:bodyPr/>
          <a:lstStyle/>
          <a:p>
            <a:fld id="{70173566-4CD8-4F50-83AE-A30E24D18826}" type="slidenum">
              <a:rPr lang="de-DE" altLang="de-DE" smtClean="0">
                <a:latin typeface="+mn-lt"/>
              </a:rPr>
              <a:pPr/>
              <a:t>87</a:t>
            </a:fld>
            <a:endParaRPr lang="de-DE" altLang="de-DE">
              <a:latin typeface="+mn-lt"/>
            </a:endParaRPr>
          </a:p>
        </p:txBody>
      </p:sp>
      <p:sp>
        <p:nvSpPr>
          <p:cNvPr id="9" name="Text Box 9">
            <a:extLst>
              <a:ext uri="{FF2B5EF4-FFF2-40B4-BE49-F238E27FC236}">
                <a16:creationId xmlns:a16="http://schemas.microsoft.com/office/drawing/2014/main" id="{5B4104F6-0D94-5B2D-B9BF-14F59DBE588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446764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6DFE0-4C86-B08A-33D5-6874EBFFDB73}"/>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C35169A1-FC3E-9F2D-4B00-B205BB1CE47F}"/>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32ED9FF-71BD-4107-1ED9-7F840738D905}"/>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2632255-7341-8082-42A4-F8476894E678}"/>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8A9E6A76-459A-A9EF-E531-58BE082BFBAA}"/>
              </a:ext>
            </a:extLst>
          </p:cNvPr>
          <p:cNvSpPr>
            <a:spLocks noGrp="1"/>
          </p:cNvSpPr>
          <p:nvPr>
            <p:ph type="sldNum" sz="quarter" idx="12"/>
          </p:nvPr>
        </p:nvSpPr>
        <p:spPr/>
        <p:txBody>
          <a:bodyPr/>
          <a:lstStyle/>
          <a:p>
            <a:fld id="{70173566-4CD8-4F50-83AE-A30E24D18826}" type="slidenum">
              <a:rPr lang="de-DE" altLang="de-DE" smtClean="0">
                <a:latin typeface="+mn-lt"/>
              </a:rPr>
              <a:pPr/>
              <a:t>88</a:t>
            </a:fld>
            <a:endParaRPr lang="de-DE" altLang="de-DE">
              <a:latin typeface="+mn-lt"/>
            </a:endParaRPr>
          </a:p>
        </p:txBody>
      </p:sp>
      <p:sp>
        <p:nvSpPr>
          <p:cNvPr id="9" name="Text Box 9">
            <a:extLst>
              <a:ext uri="{FF2B5EF4-FFF2-40B4-BE49-F238E27FC236}">
                <a16:creationId xmlns:a16="http://schemas.microsoft.com/office/drawing/2014/main" id="{35D4A9A5-46EB-2895-2142-03406E20E96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721019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17085-332D-6F7F-A0E7-93DFBB19BC90}"/>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556CE2A7-204D-5836-CFF4-26E92A217B68}"/>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820C646-1A63-7A04-CCC4-77E6780CCEE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34A4A5A-253B-B14A-2EF8-DDB6FA1C0150}"/>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3B29DD56-5C18-009A-E7DD-EF021F41321D}"/>
              </a:ext>
            </a:extLst>
          </p:cNvPr>
          <p:cNvSpPr>
            <a:spLocks noGrp="1"/>
          </p:cNvSpPr>
          <p:nvPr>
            <p:ph type="sldNum" sz="quarter" idx="12"/>
          </p:nvPr>
        </p:nvSpPr>
        <p:spPr/>
        <p:txBody>
          <a:bodyPr/>
          <a:lstStyle/>
          <a:p>
            <a:fld id="{70173566-4CD8-4F50-83AE-A30E24D18826}" type="slidenum">
              <a:rPr lang="de-DE" altLang="de-DE" smtClean="0">
                <a:latin typeface="+mn-lt"/>
              </a:rPr>
              <a:pPr/>
              <a:t>89</a:t>
            </a:fld>
            <a:endParaRPr lang="de-DE" altLang="de-DE">
              <a:latin typeface="+mn-lt"/>
            </a:endParaRPr>
          </a:p>
        </p:txBody>
      </p:sp>
      <p:sp>
        <p:nvSpPr>
          <p:cNvPr id="9" name="Text Box 9">
            <a:extLst>
              <a:ext uri="{FF2B5EF4-FFF2-40B4-BE49-F238E27FC236}">
                <a16:creationId xmlns:a16="http://schemas.microsoft.com/office/drawing/2014/main" id="{68266001-6A29-D182-B12F-6FDD1F42141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924561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993DF-A684-8AA0-252E-CCFD25C6F704}"/>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E9D581F0-078A-3FB8-E1FE-DC97A0D4258D}"/>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5503306-81A5-A308-9540-C109012E97E0}"/>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7F1744A-2BCE-139B-AF56-D3168A857F41}"/>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6C619909-77F3-77CC-CFDA-70362F1FAE0A}"/>
              </a:ext>
            </a:extLst>
          </p:cNvPr>
          <p:cNvSpPr>
            <a:spLocks noGrp="1"/>
          </p:cNvSpPr>
          <p:nvPr>
            <p:ph type="sldNum" sz="quarter" idx="12"/>
          </p:nvPr>
        </p:nvSpPr>
        <p:spPr/>
        <p:txBody>
          <a:bodyPr/>
          <a:lstStyle/>
          <a:p>
            <a:fld id="{70173566-4CD8-4F50-83AE-A30E24D18826}" type="slidenum">
              <a:rPr lang="de-DE" altLang="de-DE" smtClean="0">
                <a:latin typeface="+mn-lt"/>
              </a:rPr>
              <a:pPr/>
              <a:t>90</a:t>
            </a:fld>
            <a:endParaRPr lang="de-DE" altLang="de-DE">
              <a:latin typeface="+mn-lt"/>
            </a:endParaRPr>
          </a:p>
        </p:txBody>
      </p:sp>
      <p:sp>
        <p:nvSpPr>
          <p:cNvPr id="9" name="Text Box 9">
            <a:extLst>
              <a:ext uri="{FF2B5EF4-FFF2-40B4-BE49-F238E27FC236}">
                <a16:creationId xmlns:a16="http://schemas.microsoft.com/office/drawing/2014/main" id="{3C82E04D-A967-8E90-B35B-9B83F2821CE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980996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1FF9B-A687-9D7F-BBB1-E73FB144089B}"/>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C32F2F7A-66B0-F04A-987E-5F00AF936DBB}"/>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CD1AEC8-710D-A4DA-9DDA-806E4A70DE4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339ECEB-C2E5-7F17-B721-6FC2B24D0D52}"/>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E89559F6-50B5-EEB1-2D85-6D5A737526AA}"/>
              </a:ext>
            </a:extLst>
          </p:cNvPr>
          <p:cNvSpPr>
            <a:spLocks noGrp="1"/>
          </p:cNvSpPr>
          <p:nvPr>
            <p:ph type="sldNum" sz="quarter" idx="12"/>
          </p:nvPr>
        </p:nvSpPr>
        <p:spPr/>
        <p:txBody>
          <a:bodyPr/>
          <a:lstStyle/>
          <a:p>
            <a:fld id="{70173566-4CD8-4F50-83AE-A30E24D18826}" type="slidenum">
              <a:rPr lang="de-DE" altLang="de-DE" smtClean="0">
                <a:latin typeface="+mn-lt"/>
              </a:rPr>
              <a:pPr/>
              <a:t>91</a:t>
            </a:fld>
            <a:endParaRPr lang="de-DE" altLang="de-DE">
              <a:latin typeface="+mn-lt"/>
            </a:endParaRPr>
          </a:p>
        </p:txBody>
      </p:sp>
      <p:sp>
        <p:nvSpPr>
          <p:cNvPr id="9" name="Text Box 9">
            <a:extLst>
              <a:ext uri="{FF2B5EF4-FFF2-40B4-BE49-F238E27FC236}">
                <a16:creationId xmlns:a16="http://schemas.microsoft.com/office/drawing/2014/main" id="{3B72E1CD-AC3D-F230-B00E-7FF3CBE936B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001796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1FF9B-A687-9D7F-BBB1-E73FB144089B}"/>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D7AA9C7B-706C-4F02-1059-A859F8F0EA32}"/>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CD1AEC8-710D-A4DA-9DDA-806E4A70DE4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339ECEB-C2E5-7F17-B721-6FC2B24D0D52}"/>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E89559F6-50B5-EEB1-2D85-6D5A737526AA}"/>
              </a:ext>
            </a:extLst>
          </p:cNvPr>
          <p:cNvSpPr>
            <a:spLocks noGrp="1"/>
          </p:cNvSpPr>
          <p:nvPr>
            <p:ph type="sldNum" sz="quarter" idx="12"/>
          </p:nvPr>
        </p:nvSpPr>
        <p:spPr/>
        <p:txBody>
          <a:bodyPr/>
          <a:lstStyle/>
          <a:p>
            <a:fld id="{70173566-4CD8-4F50-83AE-A30E24D18826}" type="slidenum">
              <a:rPr lang="de-DE" altLang="de-DE" smtClean="0">
                <a:latin typeface="+mn-lt"/>
              </a:rPr>
              <a:pPr/>
              <a:t>92</a:t>
            </a:fld>
            <a:endParaRPr lang="de-DE" altLang="de-DE">
              <a:latin typeface="+mn-lt"/>
            </a:endParaRPr>
          </a:p>
        </p:txBody>
      </p:sp>
      <p:sp>
        <p:nvSpPr>
          <p:cNvPr id="9" name="Text Box 9">
            <a:extLst>
              <a:ext uri="{FF2B5EF4-FFF2-40B4-BE49-F238E27FC236}">
                <a16:creationId xmlns:a16="http://schemas.microsoft.com/office/drawing/2014/main" id="{3B72E1CD-AC3D-F230-B00E-7FF3CBE936B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463155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AB5B928A-B252-4C5C-8C5E-A5A48CCEFEF7}" type="slidenum">
              <a:rPr lang="de-DE" altLang="de-DE" smtClean="0">
                <a:latin typeface="+mn-lt"/>
              </a:rPr>
              <a:pPr/>
              <a:t>93</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dla</a:t>
            </a:r>
            <a:r>
              <a:rPr lang="en-US" altLang="ko-KR" sz="1800" i="1" spc="-5" dirty="0">
                <a:solidFill>
                  <a:srgbClr val="333333"/>
                </a:solidFill>
              </a:rPr>
              <a:t> </a:t>
            </a:r>
            <a:r>
              <a:rPr lang="en-US" altLang="ko-KR" sz="1800" i="1" spc="-5" dirty="0" err="1">
                <a:solidFill>
                  <a:srgbClr val="333333"/>
                </a:solidFill>
              </a:rPr>
              <a:t>prowadzących</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pl-PL" altLang="ko-KR" sz="180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8570671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233F16F6-7BB1-BD11-AACE-8106499AC076}"/>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9949781D-50E5-D17B-7C11-1E8CE047DCE0}"/>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CA513CCE-266A-27CE-607D-5DB84BB4BA54}"/>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BE967BB1-4929-4ED6-424D-6C30F22D4CDB}"/>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C53E1BCE-F281-5949-2AF8-B3B96B3ABCA2}"/>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99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525955A0-6B27-E959-0E7C-789C6216C805}"/>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912D4D30-500C-9962-DB9D-0D551FA7FE0C}"/>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5A862616-423E-31C0-DC14-6DB57FCD3611}"/>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piła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stary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pęk trawy</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smok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ogrodzenie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górski pejzaż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jeżozwierz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ucho</a:t>
            </a:r>
            <a:endParaRPr lang="de-DE" altLang="de-DE" sz="2000">
              <a:solidFill>
                <a:srgbClr val="333333"/>
              </a:solidFill>
              <a:latin typeface="+mn-lt"/>
            </a:endParaRPr>
          </a:p>
        </p:txBody>
      </p:sp>
    </p:spTree>
    <p:extLst>
      <p:ext uri="{BB962C8B-B14F-4D97-AF65-F5344CB8AC3E}">
        <p14:creationId xmlns:p14="http://schemas.microsoft.com/office/powerpoint/2010/main" val="29489179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D2DDF673-6461-A376-0CAE-3A0463979861}"/>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4296F0B8-08D5-EC22-D6E6-2CAD3D72E7F4}"/>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C1DA5194-4521-1187-D5AA-E1356B876C52}"/>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3070C5A6-CA88-276A-64AC-2D864E67E1BB}"/>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3BC52148-B2D9-4C83-78B8-9B2A2502C51F}"/>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B550A17A-1A42-6AA2-D649-1FA28406D1A3}"/>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109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00702BB5-7CFA-C7C1-0144-FF6144C227A9}"/>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8169B103-D4E6-01E6-B376-F2ACCEEA5625}"/>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A7A38ADD-BD84-122D-1DC1-CFDA37BDDAF6}"/>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294663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5AB1BB92-4C32-E813-E10A-79C0717BB688}"/>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114</a:t>
            </a:fld>
            <a:endParaRPr lang="de-DE" altLang="de-DE">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9B98112D-D74D-2589-0FA0-A0DFF413620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115</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F19A1C78-978C-AEE2-10C2-793142DAA58C}"/>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116</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75F4377D-AC24-D8FC-3DBE-A6A248E12BA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117</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3FBA9AAC-E6BD-FDC2-8A54-749C5205BFE0}"/>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118</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698A6B48-3A00-5AEF-4E99-8E199011D4FB}"/>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119</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D5626AEF-EED9-9632-2835-E5FF80617BBB}"/>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120</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F252CC65-FD84-95C5-432E-314FEF21909D}"/>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121</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EB8A6EB5-F391-6A43-D321-B247E9BFF332}"/>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122</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lina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kotwica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naszyjnik z wisiorkiem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wąż</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papuga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fasola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autostrada</a:t>
            </a:r>
            <a:endParaRPr lang="de-DE" altLang="de-DE" sz="2000">
              <a:solidFill>
                <a:srgbClr val="333333"/>
              </a:solidFill>
              <a:latin typeface="+mn-lt"/>
            </a:endParaRPr>
          </a:p>
        </p:txBody>
      </p:sp>
    </p:spTree>
    <p:extLst>
      <p:ext uri="{BB962C8B-B14F-4D97-AF65-F5344CB8AC3E}">
        <p14:creationId xmlns:p14="http://schemas.microsoft.com/office/powerpoint/2010/main" val="25016449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484D8071-AAB7-DDE2-7067-1352033B6C02}"/>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48643A26-2F2F-E94B-1A4B-6115EF24A2CA}"/>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E78713B2-F97A-0111-5C57-89E16329EA7F}"/>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D2AD5E45-0EE6-9D5B-AA21-34B8BA4B7351}"/>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61E4C731-6E05-5FA1-9A68-66E693C60C9F}"/>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74549CA3-680D-F350-5F56-8FFDD5758F0A}"/>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5ED3E893-8986-85FE-14B2-FB38C379E11C}"/>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B72831E0-66D0-4302-53C8-A8992B89A7A3}"/>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491291E1-3565-5D9E-AEC7-55F4A89E5324}"/>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1523431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12</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93599574-F326-B214-D404-2EAA0B296E28}"/>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89ECF222-3CAC-D559-D2B5-2EAF3BB242DE}"/>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BA38B955-EEE4-8BE4-A64B-EE242C5F4070}"/>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250CEDF9-349A-1947-E9FC-37DC9A31F581}"/>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F7536412-91C7-0547-9D66-2FD12BD45AE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3762B427-B0AF-8971-F838-F12685AD90F5}"/>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BF6120DE-CB8A-10F5-5819-185AB9854CD1}"/>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E38584E5-15A4-4F33-6948-C9C3436F327C}"/>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20FB06AB-E177-E09A-E9AA-757871B6A244}"/>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dirty="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dirty="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foka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człowiek w płaszczu</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kwiatek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rzeka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syrena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ośmiornica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muszla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pl-PL" altLang="de-DE" sz="2000">
                <a:solidFill>
                  <a:srgbClr val="333333"/>
                </a:solidFill>
                <a:latin typeface="+mn-lt"/>
              </a:rPr>
              <a:t>ryba</a:t>
            </a:r>
            <a:endParaRPr lang="de-DE" altLang="de-DE" sz="2000">
              <a:solidFill>
                <a:srgbClr val="333333"/>
              </a:solidFill>
              <a:latin typeface="+mn-lt"/>
            </a:endParaRPr>
          </a:p>
        </p:txBody>
      </p:sp>
    </p:spTree>
    <p:extLst>
      <p:ext uri="{BB962C8B-B14F-4D97-AF65-F5344CB8AC3E}">
        <p14:creationId xmlns:p14="http://schemas.microsoft.com/office/powerpoint/2010/main" val="1092295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Zadanie 2:</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obrazku?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144</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teraz widzisz na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145</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Para starców, kielich lub...?</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obrazku?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146</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obrazku?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147</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a:t>
            </a:r>
            <a:r>
              <a:rPr lang="pl-PL" altLang="de-DE" sz="2400">
                <a:solidFill>
                  <a:srgbClr val="333333"/>
                </a:solidFill>
              </a:rPr>
              <a:t>prawdy</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prawdy</a:t>
            </a:r>
            <a:r>
              <a:rPr lang="de-DE" altLang="de-DE" sz="2400" dirty="0">
                <a:solidFill>
                  <a:srgbClr val="333333"/>
                </a:solidFill>
              </a:rPr>
              <a:t>!</a:t>
            </a:r>
          </a:p>
          <a:p>
            <a:pPr lvl="0" algn="ctr" defTabSz="914400" fontAlgn="base"/>
            <a:r>
              <a:rPr lang="pl-PL" altLang="de-DE" sz="2400" dirty="0">
                <a:solidFill>
                  <a:srgbClr val="004992"/>
                </a:solidFill>
              </a:rPr>
              <a:t>Spróbuj odnaleźć wszystkie elementy/figury w prezentowanych obrazkach</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149</a:t>
            </a:fld>
            <a:endParaRPr lang="de-DE" altLang="de-DE">
              <a:latin typeface="+mn-lt"/>
            </a:endParaRPr>
          </a:p>
        </p:txBody>
      </p:sp>
    </p:spTree>
    <p:extLst>
      <p:ext uri="{BB962C8B-B14F-4D97-AF65-F5344CB8AC3E}">
        <p14:creationId xmlns:p14="http://schemas.microsoft.com/office/powerpoint/2010/main" val="231326841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150</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151</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Starsza kobieta, młoda kobieta, mężczyzna z wąsem?</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152</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153</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Stary człowiek czy jeździec?</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154</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155</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Kaczka czy królik?</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156</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157</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Co zobaczysz, kiedy odwrócimy obrazek do góry nogami?</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158</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Koń czy jeździec?</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159</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160</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Czaszka czy piekarnia?</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widzisz na obrazie?</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Spróbuj odnaleźć jak najwięcej detali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162</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163</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164</a:t>
            </a:fld>
            <a:endParaRPr lang="de-DE" altLang="de-DE">
              <a:latin typeface="+mn-lt"/>
            </a:endParaRPr>
          </a:p>
        </p:txBody>
      </p:sp>
    </p:spTree>
    <p:extLst>
      <p:ext uri="{BB962C8B-B14F-4D97-AF65-F5344CB8AC3E}">
        <p14:creationId xmlns:p14="http://schemas.microsoft.com/office/powerpoint/2010/main" val="417697677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od razu</a:t>
            </a:r>
            <a:r>
              <a:rPr lang="pl-PL"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6886122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podejmować szybciej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a:t>
            </a:r>
            <a:r>
              <a:rPr lang="pl-PL" altLang="de-DE" sz="2000">
                <a:solidFill>
                  <a:srgbClr val="333333"/>
                </a:solidFill>
              </a:rPr>
              <a:t>ciasta</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410627304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Tobą </a:t>
            </a:r>
            <a:r>
              <a:rPr lang="de-DE" altLang="de-DE" sz="2000" dirty="0">
                <a:solidFill>
                  <a:srgbClr val="333333"/>
                </a:solidFill>
                <a:latin typeface="Times New Roman"/>
                <a:sym typeface="Wingdings" panose="05000000000000000000" pitchFamily="2" charset="2"/>
              </a:rPr>
              <a:t>→</a:t>
            </a:r>
            <a:r>
              <a:rPr lang="pl-PL" altLang="de-DE" sz="2000" dirty="0">
                <a:solidFill>
                  <a:srgbClr val="333333"/>
                </a:solidFill>
              </a:rPr>
              <a:t> nie atakuj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podejmować szybciej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Człowiek popełnia błędy – bądź przygotowany na to, że popełniasz błędy</a:t>
            </a:r>
            <a:r>
              <a:rPr lang="de-DE"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182009510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pokazywały, iż pochopne decyzje mogą prowadzić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4992"/>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Tobą </a:t>
            </a:r>
            <a:r>
              <a:rPr lang="de-DE" altLang="de-DE" sz="2000" dirty="0">
                <a:solidFill>
                  <a:srgbClr val="333333"/>
                </a:solidFill>
                <a:latin typeface="Times New Roman"/>
                <a:sym typeface="Wingdings" panose="05000000000000000000" pitchFamily="2" charset="2"/>
              </a:rPr>
              <a:t>→</a:t>
            </a:r>
            <a:r>
              <a:rPr lang="pl-PL" altLang="de-DE" sz="2000" dirty="0">
                <a:solidFill>
                  <a:srgbClr val="333333"/>
                </a:solidFill>
              </a:rPr>
              <a:t> nie atakuj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podejmować szybciej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Człowiek popełnia błędy – bądź przygotowany na to, że popełniasz błędy</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Podejmujac ważne decyzje opieraj się na solidnych faktach. Zwykłe zgadywanie to </a:t>
            </a:r>
            <a:r>
              <a:rPr lang="en-US" altLang="de-DE" sz="2000" dirty="0">
                <a:solidFill>
                  <a:srgbClr val="333333"/>
                </a:solidFill>
              </a:rPr>
              <a:t>“</a:t>
            </a:r>
            <a:r>
              <a:rPr lang="pl-PL" altLang="de-DE" sz="2000" dirty="0">
                <a:solidFill>
                  <a:srgbClr val="333333"/>
                </a:solidFill>
              </a:rPr>
              <a:t>zły doradca”. Zawsze rozważaj konsekwencje złych decyzji.</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279869592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mają tendencję do przeskakiwania do konkluzji oraz kształtują ekstremalne poglądy.</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mają tendencję do przeskakiwania do konkluzji oraz kształtują ekstremalne poglądy.</a:t>
            </a:r>
            <a:endParaRPr lang="en-AU" altLang="de-DE" sz="2400" dirty="0">
              <a:solidFill>
                <a:srgbClr val="333333"/>
              </a:solidFill>
            </a:endParaRPr>
          </a:p>
          <a:p>
            <a:pPr lvl="0" defTabSz="914400" fontAlgn="base">
              <a:lnSpc>
                <a:spcPct val="100000"/>
              </a:lnSpc>
              <a:spcBef>
                <a:spcPts val="1200"/>
              </a:spcBef>
            </a:pPr>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w sytuacji społecznej, Karol powiedział, że domagał się bycia następnym Królem Polski</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Karol znalazł figurkę z króla z koroną w jajku niespodziance</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Nie płynie w nim królewska krew; w Polsce od dawna nie ma już monarchii; </a:t>
            </a:r>
            <a:r>
              <a:rPr lang="en-AU" altLang="de-DE" sz="2400" dirty="0">
                <a:solidFill>
                  <a:srgbClr val="333333"/>
                </a:solidFill>
              </a:rPr>
              <a:t>No royal blood, the monarchy was abolished in Germany long ago; </a:t>
            </a:r>
            <a:r>
              <a:rPr lang="pl-PL" altLang="de-DE" sz="2400" dirty="0">
                <a:solidFill>
                  <a:srgbClr val="333333"/>
                </a:solidFill>
              </a:rPr>
              <a:t>ponadto: samo znalezienie króla w jajku niespodziance nie może być ostatecznym dowodem!</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132953285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mają tendencję do przeskakiwania do konkluzji oraz kształtują ekstremalne poglądy.</a:t>
            </a:r>
            <a:endParaRPr lang="en-AU" altLang="de-DE" sz="2400" dirty="0">
              <a:solidFill>
                <a:srgbClr val="333333"/>
              </a:solidFill>
            </a:endParaRPr>
          </a:p>
          <a:p>
            <a:pPr lvl="0" defTabSz="914400" fontAlgn="base">
              <a:lnSpc>
                <a:spcPct val="100000"/>
              </a:lnSpc>
              <a:spcBef>
                <a:spcPts val="1200"/>
              </a:spcBef>
            </a:pPr>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w sytuacji społecznej, Karol powiedział, że domagał się bycia następnym Królem Polski</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Karol znalazł figurkę z króla z koroną w jajku niespodziance</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Nie płynie w nim królewska krew; w Polsce od dawna nie ma już monarchii; </a:t>
            </a:r>
            <a:r>
              <a:rPr lang="en-AU" altLang="de-DE" sz="2400" dirty="0">
                <a:solidFill>
                  <a:srgbClr val="333333"/>
                </a:solidFill>
              </a:rPr>
              <a:t>No royal blood, the monarchy was abolished in Germany long ago; </a:t>
            </a:r>
            <a:r>
              <a:rPr lang="pl-PL" altLang="de-DE" sz="2400" dirty="0">
                <a:solidFill>
                  <a:srgbClr val="333333"/>
                </a:solidFill>
              </a:rPr>
              <a:t>ponadto: samo znalezienie króla w jajku niespodziance nie może być ostatecznym dowodem!</a:t>
            </a:r>
            <a:endParaRPr lang="en-AU" altLang="de-DE" sz="2400" b="1" dirty="0">
              <a:solidFill>
                <a:srgbClr val="333333"/>
              </a:solidFill>
            </a:endParaRPr>
          </a:p>
          <a:p>
            <a:pPr lvl="0" defTabSz="914400" fontAlgn="base">
              <a:lnSpc>
                <a:spcPct val="100000"/>
              </a:lnSpc>
              <a:spcBef>
                <a:spcPts val="1200"/>
              </a:spcBef>
            </a:pPr>
            <a:r>
              <a:rPr lang="pl-PL" altLang="de-DE" sz="2400" dirty="0">
                <a:solidFill>
                  <a:srgbClr val="333333"/>
                </a:solidFill>
              </a:rPr>
              <a:t>Dobrze jest gromadzić wiele informacji z różnych źródeł</a:t>
            </a:r>
            <a:r>
              <a:rPr lang="en-AU" altLang="de-DE" sz="2400" dirty="0">
                <a:solidFill>
                  <a:srgbClr val="333333"/>
                </a:solidFill>
              </a:rPr>
              <a:t>. </a:t>
            </a:r>
            <a:r>
              <a:rPr lang="pl-PL" altLang="de-DE" sz="2400" dirty="0">
                <a:solidFill>
                  <a:srgbClr val="333333"/>
                </a:solidFill>
              </a:rPr>
              <a:t>Różne rozwiązania, decyzje powinny być ostatecznie przedyskutowane z zaufaną osobą</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234615994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AB5B928A-B252-4C5C-8C5E-A5A48CCEFEF7}" type="slidenum">
              <a:rPr lang="de-DE" altLang="de-DE" smtClean="0">
                <a:latin typeface="+mn-lt"/>
              </a:rPr>
              <a:pPr/>
              <a:t>172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2005259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743883764"/>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01609191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err="1">
                          <a:solidFill>
                            <a:srgbClr val="333333"/>
                          </a:solidFill>
                          <a:latin typeface="Calibri Light"/>
                        </a:rPr>
                        <a:t>Argumenty</a:t>
                      </a:r>
                      <a:r>
                        <a:rPr lang="en-US" sz="1800" b="0" i="0" u="none">
                          <a:solidFill>
                            <a:srgbClr val="333333"/>
                          </a:solidFill>
                          <a:latin typeface="Calibri Light"/>
                        </a:rPr>
                        <a:t>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175</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15597302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0" i="0" u="none" dirty="0">
                          <a:solidFill>
                            <a:srgbClr val="333333"/>
                          </a:solidFill>
                          <a:latin typeface="Calibri Light"/>
                        </a:rPr>
                        <a:t>Rzekome motywy rządu USA:</a:t>
                      </a:r>
                    </a:p>
                    <a:p>
                      <a:pPr marL="457200" indent="-457200">
                        <a:lnSpc>
                          <a:spcPct val="100000"/>
                        </a:lnSpc>
                        <a:spcBef>
                          <a:spcPts val="1200"/>
                        </a:spcBef>
                        <a:buFont typeface="+mj-lt"/>
                        <a:buAutoNum type="arabicPeriod"/>
                      </a:pPr>
                      <a:r>
                        <a:rPr lang="pl-PL" sz="1800" b="0" i="0" u="none">
                          <a:solidFill>
                            <a:srgbClr val="333333"/>
                          </a:solidFill>
                          <a:latin typeface="Calibri Light"/>
                        </a:rPr>
                        <a:t>“Technologiczne zwycięstwo” </a:t>
                      </a:r>
                      <a:r>
                        <a:rPr lang="pl-PL" sz="1800" b="0" i="0" u="none" dirty="0">
                          <a:solidFill>
                            <a:srgbClr val="333333"/>
                          </a:solidFill>
                          <a:latin typeface="Calibri Light"/>
                        </a:rPr>
                        <a:t>w rywalizacji ze Związkiem Radzieckim o podbój kosmosu – ZSRR jako pierwszemu udało się umieścić satelitę na orbicie </a:t>
                      </a:r>
                    </a:p>
                    <a:p>
                      <a:pPr marL="457200" indent="-457200">
                        <a:lnSpc>
                          <a:spcPct val="100000"/>
                        </a:lnSpc>
                        <a:spcBef>
                          <a:spcPts val="1200"/>
                        </a:spcBef>
                        <a:buFont typeface="+mj-lt"/>
                        <a:buAutoNum type="arabicPeriod"/>
                      </a:pPr>
                      <a:r>
                        <a:rPr lang="pl-PL" sz="1800" b="0" i="0" u="none" dirty="0">
                          <a:solidFill>
                            <a:srgbClr val="333333"/>
                          </a:solidFill>
                          <a:latin typeface="Calibri Light"/>
                        </a:rPr>
                        <a:t>Odwrócenie uwagi od wojny w Wietnamie</a:t>
                      </a:r>
                    </a:p>
                    <a:p>
                      <a:pPr marL="457200" indent="-457200">
                        <a:lnSpc>
                          <a:spcPct val="100000"/>
                        </a:lnSpc>
                        <a:spcBef>
                          <a:spcPts val="1200"/>
                        </a:spcBef>
                        <a:buFont typeface="+mj-lt"/>
                        <a:buAutoNum type="arabicPeriod"/>
                      </a:pPr>
                      <a:r>
                        <a:rPr lang="pl-PL" sz="1800" b="0" i="0" u="none" dirty="0">
                          <a:solidFill>
                            <a:srgbClr val="333333"/>
                          </a:solidFill>
                          <a:latin typeface="Calibri Light"/>
                        </a:rPr>
                        <a:t>NASA sfingowała lądowanie na księżycu w obawie przed utratą rządowych funduszy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97752979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177</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19649095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l-PL" sz="1800" b="1" i="0" u="none" strike="noStrike" cap="none" normalizeH="0" baseline="0" dirty="0">
                          <a:ln>
                            <a:noFill/>
                          </a:ln>
                          <a:solidFill>
                            <a:srgbClr val="333333"/>
                          </a:solidFill>
                          <a:effectLst/>
                          <a:latin typeface="Calibri Light"/>
                          <a:cs typeface="Times New Roman" pitchFamily="18" charset="0"/>
                        </a:rPr>
                        <a:t>Za: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a:ln>
                            <a:noFill/>
                          </a:ln>
                          <a:solidFill>
                            <a:srgbClr val="333333"/>
                          </a:solidFill>
                          <a:effectLst/>
                          <a:latin typeface="Calibri Light"/>
                          <a:cs typeface="Times New Roman" pitchFamily="18" charset="0"/>
                        </a:rPr>
                        <a:t>“Powiewająca flaga”: </a:t>
                      </a:r>
                      <a:r>
                        <a:rPr kumimoji="0" lang="pl-PL" sz="1800" b="0" i="0" u="none" strike="noStrike" cap="none" normalizeH="0" baseline="0" dirty="0">
                          <a:ln>
                            <a:noFill/>
                          </a:ln>
                          <a:solidFill>
                            <a:srgbClr val="333333"/>
                          </a:solidFill>
                          <a:effectLst/>
                          <a:latin typeface="Calibri Light"/>
                          <a:cs typeface="Times New Roman" pitchFamily="18" charset="0"/>
                        </a:rPr>
                        <a:t>to niemożliwe, ponieważ na księżycu nie ma atmosfery/pogody</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Bezgwiezdne niebo na zdjęciu i cienie różnej długości wskazują na produkcję w studio filmowym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Komunikacja radiowa: astronauta Armstrong odpowiada zbyt szybko na ostatnie zdanie prezydenta Nixona. Sygnał radiowy potrzebuje więcej czasu na dotarcie do Ziemi, niż sugeruje to szybkość jego odpowiedzi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40207848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Przeciw:</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179</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47452519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1" i="0" u="none" dirty="0">
                          <a:solidFill>
                            <a:srgbClr val="333333"/>
                          </a:solidFill>
                          <a:latin typeface="Calibri Light"/>
                        </a:rPr>
                        <a:t>Przeciw:</a:t>
                      </a:r>
                    </a:p>
                    <a:p>
                      <a:pPr marL="342900" indent="-342900">
                        <a:lnSpc>
                          <a:spcPct val="100000"/>
                        </a:lnSpc>
                        <a:spcBef>
                          <a:spcPts val="1200"/>
                        </a:spcBef>
                        <a:buFont typeface="+mj-lt"/>
                        <a:buAutoNum type="arabicPeriod"/>
                      </a:pPr>
                      <a:r>
                        <a:rPr lang="pl-PL" sz="1800" b="0" i="0" u="none">
                          <a:solidFill>
                            <a:srgbClr val="333333"/>
                          </a:solidFill>
                          <a:latin typeface="Calibri Light"/>
                        </a:rPr>
                        <a:t>“Powiewanie” </a:t>
                      </a:r>
                      <a:r>
                        <a:rPr lang="pl-PL" sz="1800" b="0" i="0" u="none" dirty="0">
                          <a:solidFill>
                            <a:srgbClr val="333333"/>
                          </a:solidFill>
                          <a:latin typeface="Calibri Light"/>
                        </a:rPr>
                        <a:t>flagi było wywołane wbiciem tyczki w powierzchnię księżyca; poza tym miała zamontowaną poprzeczkę </a:t>
                      </a:r>
                    </a:p>
                    <a:p>
                      <a:pPr marL="342900" indent="-342900">
                        <a:lnSpc>
                          <a:spcPct val="100000"/>
                        </a:lnSpc>
                        <a:spcBef>
                          <a:spcPts val="1200"/>
                        </a:spcBef>
                        <a:buFont typeface="+mj-lt"/>
                        <a:buAutoNum type="arabicPeriod"/>
                      </a:pPr>
                      <a:r>
                        <a:rPr lang="pl-PL" sz="1800" b="0" i="0" u="none" dirty="0">
                          <a:solidFill>
                            <a:srgbClr val="333333"/>
                          </a:solidFill>
                          <a:latin typeface="Calibri Light"/>
                        </a:rPr>
                        <a:t>Na nocnych zdjęciach nie widać słabych źródeł światła, np. gwiazd, z powodu zbyt krótkiego czasu naświetlania kliszy</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Różnice w długości cieni były spowodowane nierówną powierzchnią księżyca</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Rozmowa Nixona z Armstrongiem została specjalnie zmontowana, żeby usunąć pierwotne opóźnienia wynikające z szybkości sygnału radiowego</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180</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Nie!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dirty="0">
                <a:solidFill>
                  <a:srgbClr val="000000"/>
                </a:solidFill>
                <a:latin typeface="Calibri Light"/>
                <a:ea typeface="ＭＳ Ｐゴシック" panose="020B0600070205080204" pitchFamily="34" charset="-128"/>
              </a:rPr>
              <a:t>Czy lądowanie na księżycu zostało sfałszowane przez rząd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pl-PL" altLang="de-DE" sz="1200">
                <a:latin typeface="+mj-lt"/>
              </a:rPr>
              <a:t>Źródło: Niemiecka stacja telewizyjna ZDF, program: “Vorsicht Verschwörung” (Ostrożnie ze spiskami)</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a:latin typeface="Calibri Light"/>
              </a:rPr>
              <a:t>Reżyser Roland Emmerich (Dzień Niepodległości):</a:t>
            </a:r>
            <a:br>
              <a:rPr lang="pl-PL" altLang="de-DE" sz="2400">
                <a:latin typeface="Calibri Light"/>
              </a:rPr>
            </a:br>
            <a:r>
              <a:rPr lang="pl-PL" altLang="de-DE" sz="2400">
                <a:latin typeface="Calibri Light"/>
              </a:rPr>
              <a:t>“Lądowanie na księżycu (…) było zbyt dobre. Coś takiego było niemożliwe do sfabrykowania w latach 60. Nawet z dzisiejszą technologią to byłoby problematyczne.”</a:t>
            </a:r>
            <a:endParaRPr lang="de-DE" altLang="de-DE" sz="2400" i="1" dirty="0">
              <a:latin typeface="Calibri Ligh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181</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Często</a:t>
            </a:r>
            <a:r>
              <a:rPr lang="en-US" altLang="de-DE" sz="2400" dirty="0">
                <a:solidFill>
                  <a:srgbClr val="333333"/>
                </a:solidFill>
              </a:rPr>
              <a:t> </a:t>
            </a:r>
            <a:r>
              <a:rPr lang="en-US" altLang="de-DE" sz="2400" dirty="0" err="1">
                <a:solidFill>
                  <a:srgbClr val="333333"/>
                </a:solidFill>
              </a:rPr>
              <a:t>są</a:t>
            </a:r>
            <a:r>
              <a:rPr lang="en-US" altLang="de-DE" sz="2400" dirty="0">
                <a:solidFill>
                  <a:srgbClr val="333333"/>
                </a:solidFill>
              </a:rPr>
              <a:t> </a:t>
            </a:r>
            <a:r>
              <a:rPr lang="en-US" altLang="de-DE" sz="2400" dirty="0" err="1">
                <a:solidFill>
                  <a:srgbClr val="333333"/>
                </a:solidFill>
              </a:rPr>
              <a:t>bardziej</a:t>
            </a:r>
            <a:r>
              <a:rPr lang="en-US" altLang="de-DE" sz="2400" dirty="0">
                <a:solidFill>
                  <a:srgbClr val="333333"/>
                </a:solidFill>
              </a:rPr>
              <a:t> </a:t>
            </a:r>
            <a:r>
              <a:rPr lang="en-US" altLang="de-DE" sz="2400" dirty="0" err="1">
                <a:solidFill>
                  <a:srgbClr val="333333"/>
                </a:solidFill>
              </a:rPr>
              <a:t>ekscytujące</a:t>
            </a:r>
            <a:r>
              <a:rPr lang="en-US" altLang="de-DE" sz="2400" dirty="0">
                <a:solidFill>
                  <a:srgbClr val="333333"/>
                </a:solidFill>
              </a:rPr>
              <a:t> </a:t>
            </a:r>
            <a:r>
              <a:rPr lang="en-US" altLang="de-DE" sz="2400" dirty="0" err="1">
                <a:solidFill>
                  <a:srgbClr val="333333"/>
                </a:solidFill>
              </a:rPr>
              <a:t>niż</a:t>
            </a:r>
            <a:r>
              <a:rPr lang="en-US" altLang="de-DE" sz="2400" dirty="0">
                <a:solidFill>
                  <a:srgbClr val="333333"/>
                </a:solidFill>
              </a:rPr>
              <a:t> </a:t>
            </a:r>
            <a:r>
              <a:rPr lang="en-US" altLang="de-DE" sz="2400" dirty="0" err="1">
                <a:solidFill>
                  <a:srgbClr val="333333"/>
                </a:solidFill>
              </a:rPr>
              <a:t>rzeczywistość</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Bazują</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faktach</a:t>
            </a:r>
            <a:r>
              <a:rPr lang="en-US" altLang="de-DE" sz="2400" dirty="0">
                <a:solidFill>
                  <a:srgbClr val="333333"/>
                </a:solidFill>
              </a:rPr>
              <a:t>,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trudne</a:t>
            </a:r>
            <a:r>
              <a:rPr lang="en-US" altLang="de-DE" sz="2400" dirty="0">
                <a:solidFill>
                  <a:srgbClr val="333333"/>
                </a:solidFill>
              </a:rPr>
              <a:t> </a:t>
            </a:r>
            <a:r>
              <a:rPr lang="en-US" altLang="de-DE" sz="2400" dirty="0" err="1">
                <a:solidFill>
                  <a:srgbClr val="333333"/>
                </a:solidFill>
              </a:rPr>
              <a:t>zweryfikować</a:t>
            </a:r>
            <a:r>
              <a:rPr lang="en-US" altLang="de-DE" sz="2400" dirty="0">
                <a:solidFill>
                  <a:srgbClr val="333333"/>
                </a:solidFill>
              </a:rPr>
              <a:t>, a w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łatwo</a:t>
            </a:r>
            <a:r>
              <a:rPr lang="en-US" altLang="de-DE" sz="2400" dirty="0">
                <a:solidFill>
                  <a:srgbClr val="333333"/>
                </a:solidFill>
              </a:rPr>
              <a:t> </a:t>
            </a:r>
            <a:r>
              <a:rPr lang="en-US" altLang="de-DE" sz="2400" dirty="0" err="1">
                <a:solidFill>
                  <a:srgbClr val="333333"/>
                </a:solidFill>
              </a:rPr>
              <a:t>uwierzyć</a:t>
            </a:r>
            <a:r>
              <a:rPr lang="en-US" altLang="de-DE" sz="2400" dirty="0">
                <a:solidFill>
                  <a:srgbClr val="333333"/>
                </a:solidFill>
              </a:rPr>
              <a:t> (np. </a:t>
            </a:r>
            <a:r>
              <a:rPr lang="en-US" altLang="de-DE" sz="2400" dirty="0" err="1">
                <a:solidFill>
                  <a:srgbClr val="333333"/>
                </a:solidFill>
              </a:rPr>
              <a:t>powiewająca</a:t>
            </a:r>
            <a:r>
              <a:rPr lang="en-US" altLang="de-DE" sz="2400" dirty="0">
                <a:solidFill>
                  <a:srgbClr val="333333"/>
                </a:solidFill>
              </a:rPr>
              <a:t> </a:t>
            </a:r>
            <a:r>
              <a:rPr lang="en-US" altLang="de-DE" sz="2400" dirty="0" err="1">
                <a:solidFill>
                  <a:srgbClr val="333333"/>
                </a:solidFill>
              </a:rPr>
              <a:t>flaga</a:t>
            </a:r>
            <a:r>
              <a:rPr lang="en-US" altLang="de-DE" sz="2400" dirty="0">
                <a:solidFill>
                  <a:srgbClr val="333333"/>
                </a:solidFill>
              </a:rPr>
              <a:t> </a:t>
            </a:r>
            <a:r>
              <a:rPr lang="en-US" altLang="de-DE" sz="2400" dirty="0" err="1">
                <a:solidFill>
                  <a:srgbClr val="333333"/>
                </a:solidFill>
              </a:rPr>
              <a:t>sugeruje</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zdjęcie</a:t>
            </a:r>
            <a:r>
              <a:rPr lang="en-US" altLang="de-DE" sz="2400" dirty="0">
                <a:solidFill>
                  <a:srgbClr val="333333"/>
                </a:solidFill>
              </a:rPr>
              <a:t> </a:t>
            </a:r>
            <a:r>
              <a:rPr lang="en-US" altLang="de-DE" sz="2400" dirty="0" err="1">
                <a:solidFill>
                  <a:srgbClr val="333333"/>
                </a:solidFill>
              </a:rPr>
              <a:t>zostało</a:t>
            </a:r>
            <a:r>
              <a:rPr lang="en-US" altLang="de-DE" sz="2400" dirty="0">
                <a:solidFill>
                  <a:srgbClr val="333333"/>
                </a:solidFill>
              </a:rPr>
              <a:t> </a:t>
            </a:r>
            <a:r>
              <a:rPr lang="en-US" altLang="de-DE" sz="2400" dirty="0" err="1">
                <a:solidFill>
                  <a:srgbClr val="333333"/>
                </a:solidFill>
              </a:rPr>
              <a:t>zrobione</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Ziemi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Ukrywają</a:t>
            </a:r>
            <a:r>
              <a:rPr lang="en-US" altLang="de-DE" sz="2400" dirty="0">
                <a:solidFill>
                  <a:srgbClr val="333333"/>
                </a:solidFill>
              </a:rPr>
              <a:t> </a:t>
            </a:r>
            <a:r>
              <a:rPr lang="en-US" altLang="de-DE" sz="2400" dirty="0" err="1">
                <a:solidFill>
                  <a:srgbClr val="333333"/>
                </a:solidFill>
              </a:rPr>
              <a:t>alternatywne</a:t>
            </a:r>
            <a:r>
              <a:rPr lang="en-US" altLang="de-DE" sz="2400" dirty="0">
                <a:solidFill>
                  <a:srgbClr val="333333"/>
                </a:solidFill>
              </a:rPr>
              <a:t> </a:t>
            </a:r>
            <a:r>
              <a:rPr lang="en-US" altLang="de-DE" sz="2400" dirty="0" err="1">
                <a:solidFill>
                  <a:srgbClr val="333333"/>
                </a:solidFill>
              </a:rPr>
              <a:t>wyjaśnienia</a:t>
            </a:r>
            <a:r>
              <a:rPr lang="en-US" altLang="de-DE" sz="2400" dirty="0">
                <a:solidFill>
                  <a:srgbClr val="333333"/>
                </a:solidFill>
              </a:rPr>
              <a:t> (np. </a:t>
            </a:r>
            <a:r>
              <a:rPr lang="en-US" altLang="de-DE" sz="2400" dirty="0" err="1">
                <a:solidFill>
                  <a:srgbClr val="333333"/>
                </a:solidFill>
              </a:rPr>
              <a:t>bezgwiezdne</a:t>
            </a:r>
            <a:r>
              <a:rPr lang="en-US" altLang="de-DE" sz="2400" dirty="0">
                <a:solidFill>
                  <a:srgbClr val="333333"/>
                </a:solidFill>
              </a:rPr>
              <a:t> </a:t>
            </a:r>
            <a:r>
              <a:rPr lang="en-US" altLang="de-DE" sz="2400" dirty="0" err="1">
                <a:solidFill>
                  <a:srgbClr val="333333"/>
                </a:solidFill>
              </a:rPr>
              <a:t>niebo</a:t>
            </a:r>
            <a:r>
              <a:rPr lang="en-US" altLang="de-DE" sz="2400" dirty="0">
                <a:solidFill>
                  <a:srgbClr val="333333"/>
                </a:solidFill>
              </a:rPr>
              <a:t> </a:t>
            </a:r>
            <a:r>
              <a:rPr lang="en-US" altLang="de-DE" sz="2400" dirty="0" err="1">
                <a:solidFill>
                  <a:srgbClr val="333333"/>
                </a:solidFill>
              </a:rPr>
              <a:t>może</a:t>
            </a:r>
            <a:r>
              <a:rPr lang="en-US" altLang="de-DE" sz="2400" dirty="0">
                <a:solidFill>
                  <a:srgbClr val="333333"/>
                </a:solidFill>
              </a:rPr>
              <a:t> </a:t>
            </a:r>
            <a:r>
              <a:rPr lang="en-US" altLang="de-DE" sz="2400" dirty="0" err="1">
                <a:solidFill>
                  <a:srgbClr val="333333"/>
                </a:solidFill>
              </a:rPr>
              <a:t>być</a:t>
            </a:r>
            <a:r>
              <a:rPr lang="en-US" altLang="de-DE" sz="2400" dirty="0">
                <a:solidFill>
                  <a:srgbClr val="333333"/>
                </a:solidFill>
              </a:rPr>
              <a:t> </a:t>
            </a:r>
            <a:r>
              <a:rPr lang="en-US" altLang="de-DE" sz="2400" dirty="0" err="1">
                <a:solidFill>
                  <a:srgbClr val="333333"/>
                </a:solidFill>
              </a:rPr>
              <a:t>wyjaśnione</a:t>
            </a:r>
            <a:r>
              <a:rPr lang="en-US" altLang="de-DE" sz="2400" dirty="0">
                <a:solidFill>
                  <a:srgbClr val="333333"/>
                </a:solidFill>
              </a:rPr>
              <a:t> </a:t>
            </a:r>
            <a:r>
              <a:rPr lang="en-US" altLang="de-DE" sz="2400" dirty="0" err="1">
                <a:solidFill>
                  <a:srgbClr val="333333"/>
                </a:solidFill>
              </a:rPr>
              <a:t>przez</a:t>
            </a:r>
            <a:r>
              <a:rPr lang="en-US" altLang="de-DE" sz="2400" dirty="0">
                <a:solidFill>
                  <a:srgbClr val="333333"/>
                </a:solidFill>
              </a:rPr>
              <a:t> </a:t>
            </a:r>
            <a:r>
              <a:rPr lang="en-US" altLang="de-DE" sz="2400" dirty="0" err="1">
                <a:solidFill>
                  <a:srgbClr val="333333"/>
                </a:solidFill>
              </a:rPr>
              <a:t>ograniczenia</a:t>
            </a:r>
            <a:r>
              <a:rPr lang="en-US" altLang="de-DE" sz="2400" dirty="0">
                <a:solidFill>
                  <a:srgbClr val="333333"/>
                </a:solidFill>
              </a:rPr>
              <a:t> </a:t>
            </a:r>
            <a:r>
              <a:rPr lang="en-US" altLang="de-DE" sz="2400" dirty="0" err="1">
                <a:solidFill>
                  <a:srgbClr val="333333"/>
                </a:solidFill>
              </a:rPr>
              <a:t>technologiczne</a:t>
            </a:r>
            <a:r>
              <a:rPr lang="en-US" altLang="de-DE" sz="2400" dirty="0">
                <a:solidFill>
                  <a:srgbClr val="333333"/>
                </a:solidFill>
              </a:rPr>
              <a:t> </a:t>
            </a:r>
            <a:r>
              <a:rPr lang="en-US" altLang="de-DE" sz="2400" dirty="0" err="1">
                <a:solidFill>
                  <a:srgbClr val="333333"/>
                </a:solidFill>
              </a:rPr>
              <a:t>związane</a:t>
            </a:r>
            <a:r>
              <a:rPr lang="en-US" altLang="de-DE" sz="2400" dirty="0">
                <a:solidFill>
                  <a:srgbClr val="333333"/>
                </a:solidFill>
              </a:rPr>
              <a:t> z </a:t>
            </a:r>
            <a:r>
              <a:rPr lang="en-US" altLang="de-DE" sz="2400" dirty="0" err="1">
                <a:solidFill>
                  <a:srgbClr val="333333"/>
                </a:solidFill>
              </a:rPr>
              <a:t>fotografowaniem</a:t>
            </a:r>
            <a:r>
              <a:rPr lang="en-US" altLang="de-DE" sz="2400" dirty="0">
                <a:solidFill>
                  <a:srgbClr val="333333"/>
                </a:solidFill>
              </a:rPr>
              <a:t> w </a:t>
            </a:r>
            <a:r>
              <a:rPr lang="en-US" altLang="de-DE" sz="2400" dirty="0" err="1">
                <a:solidFill>
                  <a:srgbClr val="333333"/>
                </a:solidFill>
              </a:rPr>
              <a:t>nocy</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W </a:t>
            </a:r>
            <a:r>
              <a:rPr lang="en-US" altLang="de-DE" sz="2400" dirty="0" err="1">
                <a:solidFill>
                  <a:srgbClr val="333333"/>
                </a:solidFill>
              </a:rPr>
              <a:t>miejskich</a:t>
            </a:r>
            <a:r>
              <a:rPr lang="en-US" altLang="de-DE" sz="2400" dirty="0">
                <a:solidFill>
                  <a:srgbClr val="333333"/>
                </a:solidFill>
              </a:rPr>
              <a:t> </a:t>
            </a:r>
            <a:r>
              <a:rPr lang="en-US" altLang="de-DE" sz="2400" dirty="0" err="1">
                <a:solidFill>
                  <a:srgbClr val="333333"/>
                </a:solidFill>
              </a:rPr>
              <a:t>legendach</a:t>
            </a:r>
            <a:r>
              <a:rPr lang="en-US" altLang="de-DE" sz="2400" dirty="0">
                <a:solidFill>
                  <a:srgbClr val="333333"/>
                </a:solidFill>
              </a:rPr>
              <a:t> </a:t>
            </a:r>
            <a:r>
              <a:rPr lang="en-US" altLang="de-DE" sz="2400" dirty="0" err="1">
                <a:solidFill>
                  <a:srgbClr val="333333"/>
                </a:solidFill>
              </a:rPr>
              <a:t>wyciąga</a:t>
            </a:r>
            <a:r>
              <a:rPr lang="en-US" altLang="de-DE" sz="2400" dirty="0">
                <a:solidFill>
                  <a:srgbClr val="333333"/>
                </a:solidFill>
              </a:rPr>
              <a:t> </a:t>
            </a:r>
            <a:r>
              <a:rPr lang="en-US" altLang="de-DE" sz="2400" dirty="0" err="1">
                <a:solidFill>
                  <a:srgbClr val="333333"/>
                </a:solidFill>
              </a:rPr>
              <a:t>się</a:t>
            </a:r>
            <a:r>
              <a:rPr lang="en-US" altLang="de-DE" sz="2400" dirty="0">
                <a:solidFill>
                  <a:srgbClr val="333333"/>
                </a:solidFill>
              </a:rPr>
              <a:t> </a:t>
            </a:r>
            <a:r>
              <a:rPr lang="en-US" altLang="de-DE" sz="2400" dirty="0" err="1">
                <a:solidFill>
                  <a:srgbClr val="333333"/>
                </a:solidFill>
              </a:rPr>
              <a:t>informacje</a:t>
            </a:r>
            <a:r>
              <a:rPr lang="en-US" altLang="de-DE" sz="2400" dirty="0">
                <a:solidFill>
                  <a:srgbClr val="333333"/>
                </a:solidFill>
              </a:rPr>
              <a:t> z </a:t>
            </a:r>
            <a:r>
              <a:rPr lang="en-US" altLang="de-DE" sz="2400" dirty="0" err="1">
                <a:solidFill>
                  <a:srgbClr val="333333"/>
                </a:solidFill>
              </a:rPr>
              <a:t>kontekstu</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wyolbrzymia</a:t>
            </a:r>
            <a:r>
              <a:rPr lang="en-US"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znaczenie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182</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7</TotalTime>
  <Words>7679</Words>
  <Application>Microsoft Office PowerPoint</Application>
  <PresentationFormat>Custom</PresentationFormat>
  <Paragraphs>1513</Paragraphs>
  <Slides>182</Slides>
  <Notes>182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182</vt:i4>
      </vt:variant>
    </vt:vector>
  </HeadingPairs>
  <TitlesOfParts>
    <vt:vector size="190" baseType="lpstr">
      <vt:lpstr>Calibri</vt:lpstr>
      <vt:lpstr>Microsoft YaHei</vt:lpstr>
      <vt:lpstr>Calibri Light</vt:lpstr>
      <vt:lpstr>Symbol</vt:lpstr>
      <vt:lpstr>WingDings</vt:lpstr>
      <vt:lpstr>Arial</vt:lpstr>
      <vt:lpstr>Times New Roman</vt:lpstr>
      <vt:lpstr>UKE_PPT-Vorlage_16zu9</vt:lpstr>
      <vt:lpstr>MCT 2 A – Przeskok do konkluzji I</vt:lpstr>
      <vt:lpstr>Przeskakiwanie do konkluzji</vt:lpstr>
      <vt:lpstr>Przeskakiwanie do konkluzji</vt:lpstr>
      <vt:lpstr>Przeskakiwanie do konkluzji</vt:lpstr>
      <vt:lpstr>Przeskakiwanie do konkluzji</vt:lpstr>
      <vt:lpstr>Przeskakiwanie do konkluzji</vt:lpstr>
      <vt:lpstr>Wnioskowanie bez 100% dowodu</vt:lpstr>
      <vt:lpstr>Wnioskowanie bez 100% dowodu</vt:lpstr>
      <vt:lpstr>Wnioskowanie bez 100% dowodu</vt:lpstr>
      <vt:lpstr>Przeskok do konkluzji “na gorąco”</vt:lpstr>
      <vt:lpstr>Przeskok do konkluzji “na gorąco”</vt:lpstr>
      <vt:lpstr>Przeskok do konkluzji “na gorąco”</vt:lpstr>
      <vt:lpstr>Przeskok do konkluzji “na gorąco” - Współczesne Legendy - (inne ćwiczenie na końcu prezentacji)</vt:lpstr>
      <vt:lpstr>Przeskok do konkluzji “na gorąco” - Współczesne Legendy -</vt:lpstr>
      <vt:lpstr>Przeskok do konkluzji “na gorąco” - Współczesne Legendy -</vt:lpstr>
      <vt:lpstr>Przeskok do konkluzji “na gorąco” - Współczesne Legendy -</vt:lpstr>
      <vt:lpstr>Jak powstają teorie spiskowe?</vt:lpstr>
      <vt:lpstr>Jak powstają teorie spiskowe?</vt:lpstr>
      <vt:lpstr>Jak powstają teorie spiskowe?</vt:lpstr>
      <vt:lpstr>Dlaczego to robimy?</vt:lpstr>
      <vt:lpstr>Dlaczego to robimy?</vt:lpstr>
      <vt:lpstr>Jak przeskok do konkluzji może prowadzić do błędnych wniosków – przykłady</vt:lpstr>
      <vt:lpstr>Zadanie (1)</vt:lpstr>
      <vt:lpstr>Zadanie (1)</vt:lpstr>
      <vt:lpstr>Zadanie (1)</vt:lpstr>
      <vt:lpstr>Obrazek 1</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2</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3</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4</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5</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6</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7</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opcjonalnie: Film Wideo</vt:lpstr>
      <vt:lpstr>Obrazek 8</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9</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10</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11</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12</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Zadanie 2:</vt:lpstr>
      <vt:lpstr>Co widzisz na obrazku?</vt:lpstr>
      <vt:lpstr>Co teraz widzisz na obrazku?</vt:lpstr>
      <vt:lpstr>Co widzisz na obrazku?</vt:lpstr>
      <vt:lpstr>Co widzisz na obrazku?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 widzisz na obrazie?</vt:lpstr>
      <vt:lpstr>Spróbuj odnaleźć jak najwięcej detali</vt:lpstr>
      <vt:lpstr>PowerPoint Presentation</vt:lpstr>
      <vt:lpstr>Zastosowanie w życiu codziennym</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 Presentation</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Jak powstają takie miejskie legendy i inne teorie spiskowe?</vt:lpstr>
      <vt:lpstr>Jak powstają takie miejskie legendy i inne teorie spiskowe?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355</cp:revision>
  <dcterms:created xsi:type="dcterms:W3CDTF">2002-10-15T10:55:06Z</dcterms:created>
  <dcterms:modified xsi:type="dcterms:W3CDTF">2025-02-23T06:55:30Z</dcterms:modified>
</cp:coreProperties>
</file>