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42" r:id="rId1"/>
  </p:sldMasterIdLst>
  <p:notesMasterIdLst>
    <p:notesMasterId r:id="rId138"/>
  </p:notesMasterIdLst>
  <p:handoutMasterIdLst>
    <p:handoutMasterId r:id="rId139"/>
  </p:handoutMasterIdLst>
  <p:sldIdLst>
    <p:sldId id="951" r:id="rId2"/>
    <p:sldId id="581" r:id="rId3"/>
    <p:sldId id="927" r:id="rId4"/>
    <p:sldId id="926" r:id="rId5"/>
    <p:sldId id="925" r:id="rId6"/>
    <p:sldId id="924" r:id="rId7"/>
    <p:sldId id="872" r:id="rId8"/>
    <p:sldId id="929" r:id="rId9"/>
    <p:sldId id="928" r:id="rId10"/>
    <p:sldId id="861" r:id="rId11"/>
    <p:sldId id="931" r:id="rId12"/>
    <p:sldId id="930" r:id="rId13"/>
    <p:sldId id="802" r:id="rId14"/>
    <p:sldId id="803" r:id="rId15"/>
    <p:sldId id="888" r:id="rId16"/>
    <p:sldId id="805" r:id="rId17"/>
    <p:sldId id="807" r:id="rId18"/>
    <p:sldId id="806" r:id="rId19"/>
    <p:sldId id="869" r:id="rId20"/>
    <p:sldId id="780" r:id="rId21"/>
    <p:sldId id="932" r:id="rId22"/>
    <p:sldId id="860" r:id="rId23"/>
    <p:sldId id="783" r:id="rId24"/>
    <p:sldId id="934" r:id="rId25"/>
    <p:sldId id="933" r:id="rId26"/>
    <p:sldId id="784" r:id="rId27"/>
    <p:sldId id="696" r:id="rId28"/>
    <p:sldId id="697" r:id="rId29"/>
    <p:sldId id="698" r:id="rId30"/>
    <p:sldId id="699" r:id="rId31"/>
    <p:sldId id="700" r:id="rId32"/>
    <p:sldId id="701" r:id="rId33"/>
    <p:sldId id="702" r:id="rId34"/>
    <p:sldId id="703" r:id="rId35"/>
    <p:sldId id="952" r:id="rId36"/>
    <p:sldId id="711" r:id="rId37"/>
    <p:sldId id="704" r:id="rId38"/>
    <p:sldId id="705" r:id="rId39"/>
    <p:sldId id="706" r:id="rId40"/>
    <p:sldId id="707" r:id="rId41"/>
    <p:sldId id="708" r:id="rId42"/>
    <p:sldId id="709" r:id="rId43"/>
    <p:sldId id="710" r:id="rId44"/>
    <p:sldId id="953" r:id="rId45"/>
    <p:sldId id="712" r:id="rId46"/>
    <p:sldId id="713" r:id="rId47"/>
    <p:sldId id="714" r:id="rId48"/>
    <p:sldId id="715" r:id="rId49"/>
    <p:sldId id="716" r:id="rId50"/>
    <p:sldId id="717" r:id="rId51"/>
    <p:sldId id="718" r:id="rId52"/>
    <p:sldId id="719" r:id="rId53"/>
    <p:sldId id="720" r:id="rId54"/>
    <p:sldId id="954" r:id="rId55"/>
    <p:sldId id="922" r:id="rId56"/>
    <p:sldId id="817" r:id="rId57"/>
    <p:sldId id="818" r:id="rId58"/>
    <p:sldId id="819" r:id="rId59"/>
    <p:sldId id="820" r:id="rId60"/>
    <p:sldId id="821" r:id="rId61"/>
    <p:sldId id="822" r:id="rId62"/>
    <p:sldId id="823" r:id="rId63"/>
    <p:sldId id="824" r:id="rId64"/>
    <p:sldId id="825" r:id="rId65"/>
    <p:sldId id="955" r:id="rId66"/>
    <p:sldId id="667" r:id="rId67"/>
    <p:sldId id="833" r:id="rId68"/>
    <p:sldId id="834" r:id="rId69"/>
    <p:sldId id="835" r:id="rId70"/>
    <p:sldId id="836" r:id="rId71"/>
    <p:sldId id="837" r:id="rId72"/>
    <p:sldId id="838" r:id="rId73"/>
    <p:sldId id="839" r:id="rId74"/>
    <p:sldId id="965" r:id="rId75"/>
    <p:sldId id="840" r:id="rId76"/>
    <p:sldId id="956" r:id="rId77"/>
    <p:sldId id="957" r:id="rId78"/>
    <p:sldId id="958" r:id="rId79"/>
    <p:sldId id="959" r:id="rId80"/>
    <p:sldId id="960" r:id="rId81"/>
    <p:sldId id="961" r:id="rId82"/>
    <p:sldId id="962" r:id="rId83"/>
    <p:sldId id="963" r:id="rId84"/>
    <p:sldId id="964" r:id="rId85"/>
    <p:sldId id="801" r:id="rId86"/>
    <p:sldId id="793" r:id="rId87"/>
    <p:sldId id="794" r:id="rId88"/>
    <p:sldId id="795" r:id="rId89"/>
    <p:sldId id="796" r:id="rId90"/>
    <p:sldId id="797" r:id="rId91"/>
    <p:sldId id="798" r:id="rId92"/>
    <p:sldId id="799" r:id="rId93"/>
    <p:sldId id="791" r:id="rId94"/>
    <p:sldId id="826" r:id="rId95"/>
    <p:sldId id="827" r:id="rId96"/>
    <p:sldId id="828" r:id="rId97"/>
    <p:sldId id="829" r:id="rId98"/>
    <p:sldId id="830" r:id="rId99"/>
    <p:sldId id="831" r:id="rId100"/>
    <p:sldId id="832" r:id="rId101"/>
    <p:sldId id="966" r:id="rId102"/>
    <p:sldId id="556" r:id="rId103"/>
    <p:sldId id="761" r:id="rId104"/>
    <p:sldId id="762" r:id="rId105"/>
    <p:sldId id="763" r:id="rId106"/>
    <p:sldId id="789" r:id="rId107"/>
    <p:sldId id="935" r:id="rId108"/>
    <p:sldId id="766" r:id="rId109"/>
    <p:sldId id="767" r:id="rId110"/>
    <p:sldId id="768" r:id="rId111"/>
    <p:sldId id="769" r:id="rId112"/>
    <p:sldId id="770" r:id="rId113"/>
    <p:sldId id="771" r:id="rId114"/>
    <p:sldId id="852" r:id="rId115"/>
    <p:sldId id="853" r:id="rId116"/>
    <p:sldId id="854" r:id="rId117"/>
    <p:sldId id="855" r:id="rId118"/>
    <p:sldId id="914" r:id="rId119"/>
    <p:sldId id="939" r:id="rId120"/>
    <p:sldId id="938" r:id="rId121"/>
    <p:sldId id="937" r:id="rId122"/>
    <p:sldId id="936" r:id="rId123"/>
    <p:sldId id="882" r:id="rId124"/>
    <p:sldId id="941" r:id="rId125"/>
    <p:sldId id="940" r:id="rId126"/>
    <p:sldId id="923" r:id="rId127"/>
    <p:sldId id="884" r:id="rId128"/>
    <p:sldId id="942" r:id="rId129"/>
    <p:sldId id="943" r:id="rId130"/>
    <p:sldId id="944" r:id="rId131"/>
    <p:sldId id="945" r:id="rId132"/>
    <p:sldId id="946" r:id="rId133"/>
    <p:sldId id="947" r:id="rId134"/>
    <p:sldId id="948" r:id="rId135"/>
    <p:sldId id="949" r:id="rId136"/>
    <p:sldId id="950" r:id="rId137"/>
  </p:sldIdLst>
  <p:sldSz cx="12195175" cy="6858000"/>
  <p:notesSz cx="7099300" cy="10234613"/>
  <p:embeddedFontLst>
    <p:embeddedFont>
      <p:font typeface="Microsoft YaHei" panose="020B0503020204020204" pitchFamily="34" charset="-122"/>
      <p:regular r:id="rId140"/>
      <p:bold r:id="rId141"/>
    </p:embeddedFont>
    <p:embeddedFont>
      <p:font typeface="Verdana" panose="020B0604030504040204" pitchFamily="34" charset="0"/>
      <p:regular r:id="rId142"/>
      <p:bold r:id="rId143"/>
      <p:italic r:id="rId144"/>
      <p:boldItalic r:id="rId145"/>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071">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93" autoAdjust="0"/>
    <p:restoredTop sz="94677" autoAdjust="0"/>
  </p:normalViewPr>
  <p:slideViewPr>
    <p:cSldViewPr snapToGrid="0">
      <p:cViewPr varScale="1">
        <p:scale>
          <a:sx n="107" d="100"/>
          <a:sy n="107" d="100"/>
        </p:scale>
        <p:origin x="942" y="126"/>
      </p:cViewPr>
      <p:guideLst>
        <p:guide orient="horz" pos="1071"/>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1446"/>
    </p:cViewPr>
  </p:sorterViewPr>
  <p:notesViewPr>
    <p:cSldViewPr snapToGrid="0">
      <p:cViewPr varScale="1">
        <p:scale>
          <a:sx n="78" d="100"/>
          <a:sy n="78" d="100"/>
        </p:scale>
        <p:origin x="-2046" y="-84"/>
      </p:cViewPr>
      <p:guideLst>
        <p:guide orient="horz" pos="3223"/>
        <p:guide pos="22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font" Target="fonts/font1.fntdata"/><Relationship Id="rId145"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font" Target="fonts/font2.fntdata"/><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font" Target="fonts/font3.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font" Target="fonts/font4.fntdata"/><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font" Target="fonts/font5.fntdata"/><Relationship Id="rId90" Type="http://schemas.openxmlformats.org/officeDocument/2006/relationships/slide" Target="slides/slide89.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31810579-CA0E-4AF8-9680-9A725BECED74}" type="slidenum">
              <a:rPr lang="en-GB" altLang="de-DE"/>
              <a:pPr/>
              <a:t>‹#›</a:t>
            </a:fld>
            <a:endParaRPr lang="en-GB" altLang="de-DE"/>
          </a:p>
        </p:txBody>
      </p:sp>
    </p:spTree>
    <p:extLst>
      <p:ext uri="{BB962C8B-B14F-4D97-AF65-F5344CB8AC3E}">
        <p14:creationId xmlns:p14="http://schemas.microsoft.com/office/powerpoint/2010/main" val="38590006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defRPr>
            </a:lvl1pPr>
          </a:lstStyle>
          <a:p>
            <a:pPr>
              <a:defRPr/>
            </a:pPr>
            <a:endParaRPr lang="de-DE"/>
          </a:p>
        </p:txBody>
      </p:sp>
      <p:sp>
        <p:nvSpPr>
          <p:cNvPr id="151556"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FD5236AF-0D8F-4D96-B82A-84FBCD048718}" type="slidenum">
              <a:rPr lang="de-DE" altLang="de-DE"/>
              <a:pPr/>
              <a:t>‹#›</a:t>
            </a:fld>
            <a:endParaRPr lang="de-DE" altLang="de-DE"/>
          </a:p>
        </p:txBody>
      </p:sp>
    </p:spTree>
    <p:extLst>
      <p:ext uri="{BB962C8B-B14F-4D97-AF65-F5344CB8AC3E}">
        <p14:creationId xmlns:p14="http://schemas.microsoft.com/office/powerpoint/2010/main" val="5023021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AD14A2-3C97-4F2B-8A51-90660E1EF74E}" type="slidenum">
              <a:rPr lang="de-DE" altLang="de-DE" sz="1300"/>
              <a:pPr eaLnBrk="1" hangingPunct="1">
                <a:spcBef>
                  <a:spcPct val="0"/>
                </a:spcBef>
              </a:pPr>
              <a:t>2</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16918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AD14A2-3C97-4F2B-8A51-90660E1EF74E}" type="slidenum">
              <a:rPr lang="de-DE" altLang="de-DE" sz="1300"/>
              <a:pPr eaLnBrk="1" hangingPunct="1">
                <a:spcBef>
                  <a:spcPct val="0"/>
                </a:spcBef>
              </a:pPr>
              <a:t>3</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16918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AD14A2-3C97-4F2B-8A51-90660E1EF74E}" type="slidenum">
              <a:rPr lang="de-DE" altLang="de-DE" sz="1300"/>
              <a:pPr eaLnBrk="1" hangingPunct="1">
                <a:spcBef>
                  <a:spcPct val="0"/>
                </a:spcBef>
              </a:pPr>
              <a:t>4</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16918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AD14A2-3C97-4F2B-8A51-90660E1EF74E}" type="slidenum">
              <a:rPr lang="de-DE" altLang="de-DE" sz="1300"/>
              <a:pPr eaLnBrk="1" hangingPunct="1">
                <a:spcBef>
                  <a:spcPct val="0"/>
                </a:spcBef>
              </a:pPr>
              <a:t>5</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16918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AD14A2-3C97-4F2B-8A51-90660E1EF74E}" type="slidenum">
              <a:rPr lang="de-DE" altLang="de-DE" sz="1300"/>
              <a:pPr eaLnBrk="1" hangingPunct="1">
                <a:spcBef>
                  <a:spcPct val="0"/>
                </a:spcBef>
              </a:pPr>
              <a:t>6</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516918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66D036-A408-42F2-933A-F150EE36649E}" type="slidenum">
              <a:rPr lang="de-DE" altLang="de-DE" sz="1300"/>
              <a:pPr eaLnBrk="1" hangingPunct="1">
                <a:spcBef>
                  <a:spcPct val="0"/>
                </a:spcBef>
              </a:pPr>
              <a:t>7</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791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66D036-A408-42F2-933A-F150EE36649E}" type="slidenum">
              <a:rPr lang="de-DE" altLang="de-DE" sz="1300"/>
              <a:pPr eaLnBrk="1" hangingPunct="1">
                <a:spcBef>
                  <a:spcPct val="0"/>
                </a:spcBef>
              </a:pPr>
              <a:t>8</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791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66D036-A408-42F2-933A-F150EE36649E}" type="slidenum">
              <a:rPr lang="de-DE" altLang="de-DE" sz="1300"/>
              <a:pPr eaLnBrk="1" hangingPunct="1">
                <a:spcBef>
                  <a:spcPct val="0"/>
                </a:spcBef>
              </a:pPr>
              <a:t>9</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791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9DFCE3-B9FB-40AB-9419-B408C08E7D96}" type="slidenum">
              <a:rPr lang="de-DE" altLang="de-DE" sz="1300"/>
              <a:pPr eaLnBrk="1" hangingPunct="1">
                <a:spcBef>
                  <a:spcPct val="0"/>
                </a:spcBef>
              </a:pPr>
              <a:t>10</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287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9DFCE3-B9FB-40AB-9419-B408C08E7D96}" type="slidenum">
              <a:rPr lang="de-DE" altLang="de-DE" sz="1300"/>
              <a:pPr eaLnBrk="1" hangingPunct="1">
                <a:spcBef>
                  <a:spcPct val="0"/>
                </a:spcBef>
              </a:pPr>
              <a:t>11</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287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9DFCE3-B9FB-40AB-9419-B408C08E7D96}" type="slidenum">
              <a:rPr lang="de-DE" altLang="de-DE" sz="1300"/>
              <a:pPr eaLnBrk="1" hangingPunct="1">
                <a:spcBef>
                  <a:spcPct val="0"/>
                </a:spcBef>
              </a:pPr>
              <a:t>12</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287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B9E851-A712-4600-A2C3-CA3E55A8EBE3}" type="slidenum">
              <a:rPr lang="de-DE" altLang="de-DE" sz="1300"/>
              <a:pPr eaLnBrk="1" hangingPunct="1">
                <a:spcBef>
                  <a:spcPct val="0"/>
                </a:spcBef>
              </a:pPr>
              <a:t>13</a:t>
            </a:fld>
            <a:endParaRPr lang="de-DE" altLang="de-DE" sz="13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7528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547941-3242-489F-8F57-0832215C931D}" type="slidenum">
              <a:rPr lang="de-DE" altLang="de-DE" sz="1300"/>
              <a:pPr eaLnBrk="1" hangingPunct="1">
                <a:spcBef>
                  <a:spcPct val="0"/>
                </a:spcBef>
              </a:pPr>
              <a:t>14</a:t>
            </a:fld>
            <a:endParaRPr lang="de-DE" altLang="de-DE" sz="13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4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5D989C4-3707-4945-B539-EADF3B81E1C7}" type="slidenum">
              <a:rPr lang="de-DE" altLang="de-DE" sz="1300"/>
              <a:pPr algn="r" eaLnBrk="1" hangingPunct="1">
                <a:spcBef>
                  <a:spcPct val="0"/>
                </a:spcBef>
              </a:pPr>
              <a:t>15</a:t>
            </a:fld>
            <a:endParaRPr lang="de-DE" altLang="de-DE" sz="13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5509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6887FE-67BF-4A29-8D7F-04CBEAE50E92}" type="slidenum">
              <a:rPr lang="de-DE" altLang="de-DE" sz="1300"/>
              <a:pPr eaLnBrk="1" hangingPunct="1">
                <a:spcBef>
                  <a:spcPct val="0"/>
                </a:spcBef>
              </a:pPr>
              <a:t>16</a:t>
            </a:fld>
            <a:endParaRPr lang="de-DE" altLang="de-DE" sz="13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3780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A5DE4E-20B9-48FC-AD57-4F4B61AF7C31}" type="slidenum">
              <a:rPr lang="de-DE" altLang="de-DE" sz="1300"/>
              <a:pPr eaLnBrk="1" hangingPunct="1">
                <a:spcBef>
                  <a:spcPct val="0"/>
                </a:spcBef>
              </a:pPr>
              <a:t>17</a:t>
            </a:fld>
            <a:endParaRPr lang="de-DE" altLang="de-DE" sz="13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5180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9EB375-8DBE-4F5C-90DF-C1552C6D8170}" type="slidenum">
              <a:rPr lang="de-DE" altLang="de-DE" sz="1300"/>
              <a:pPr eaLnBrk="1" hangingPunct="1">
                <a:spcBef>
                  <a:spcPct val="0"/>
                </a:spcBef>
              </a:pPr>
              <a:t>18</a:t>
            </a:fld>
            <a:endParaRPr lang="de-DE" altLang="de-DE" sz="13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7889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F4A752-8EFA-4299-B7CE-7B2EFB83D25E}" type="slidenum">
              <a:rPr lang="de-DE" altLang="de-DE" sz="1300"/>
              <a:pPr eaLnBrk="1" hangingPunct="1">
                <a:spcBef>
                  <a:spcPct val="0"/>
                </a:spcBef>
              </a:pPr>
              <a:t>19</a:t>
            </a:fld>
            <a:endParaRPr lang="de-DE" altLang="de-DE" sz="13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2693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24DA4-D164-4AF4-AB9E-920DD9D82BD8}" type="slidenum">
              <a:rPr lang="de-DE" altLang="de-DE" sz="1300"/>
              <a:pPr eaLnBrk="1" hangingPunct="1">
                <a:spcBef>
                  <a:spcPct val="0"/>
                </a:spcBef>
              </a:pPr>
              <a:t>20</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1136541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24DA4-D164-4AF4-AB9E-920DD9D82BD8}" type="slidenum">
              <a:rPr lang="de-DE" altLang="de-DE" sz="1300"/>
              <a:pPr eaLnBrk="1" hangingPunct="1">
                <a:spcBef>
                  <a:spcPct val="0"/>
                </a:spcBef>
              </a:pPr>
              <a:t>21</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1136541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79051F-BED0-41A0-8770-13562F2EAAC4}" type="slidenum">
              <a:rPr lang="de-DE" altLang="de-DE" sz="1300"/>
              <a:pPr eaLnBrk="1" hangingPunct="1">
                <a:spcBef>
                  <a:spcPct val="0"/>
                </a:spcBef>
              </a:pPr>
              <a:t>22</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0260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4767EA-3BF5-4495-BF7A-74D8AC4A5BE2}" type="slidenum">
              <a:rPr lang="de-DE" altLang="de-DE" sz="1300"/>
              <a:pPr eaLnBrk="1" hangingPunct="1">
                <a:spcBef>
                  <a:spcPct val="0"/>
                </a:spcBef>
              </a:pPr>
              <a:t>23</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6593758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4767EA-3BF5-4495-BF7A-74D8AC4A5BE2}" type="slidenum">
              <a:rPr lang="de-DE" altLang="de-DE" sz="1300"/>
              <a:pPr eaLnBrk="1" hangingPunct="1">
                <a:spcBef>
                  <a:spcPct val="0"/>
                </a:spcBef>
              </a:pPr>
              <a:t>24</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659375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4767EA-3BF5-4495-BF7A-74D8AC4A5BE2}" type="slidenum">
              <a:rPr lang="de-DE" altLang="de-DE" sz="1300"/>
              <a:pPr eaLnBrk="1" hangingPunct="1">
                <a:spcBef>
                  <a:spcPct val="0"/>
                </a:spcBef>
              </a:pPr>
              <a:t>25</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659375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914334-82E9-4FB9-99D8-5F911B5A2C9E}" type="slidenum">
              <a:rPr lang="de-DE" altLang="de-DE" sz="1300"/>
              <a:pPr eaLnBrk="1" hangingPunct="1">
                <a:spcBef>
                  <a:spcPct val="0"/>
                </a:spcBef>
              </a:pPr>
              <a:t>26</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3235748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EFF4CB-A437-44D7-9EF1-575FE677647F}" type="slidenum">
              <a:rPr lang="de-DE" altLang="de-DE" sz="1300"/>
              <a:pPr eaLnBrk="1" hangingPunct="1">
                <a:spcBef>
                  <a:spcPct val="0"/>
                </a:spcBef>
              </a:pPr>
              <a:t>27</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43159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756D58-C3CA-4EEC-BD79-D4635B9F32E6}" type="slidenum">
              <a:rPr lang="de-DE" altLang="de-DE" sz="1300"/>
              <a:pPr eaLnBrk="1" hangingPunct="1">
                <a:spcBef>
                  <a:spcPct val="0"/>
                </a:spcBef>
              </a:pPr>
              <a:t>28</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68634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129921-605C-44C7-9F33-6BA695E707C1}" type="slidenum">
              <a:rPr lang="de-DE" altLang="de-DE" sz="1300"/>
              <a:pPr eaLnBrk="1" hangingPunct="1">
                <a:spcBef>
                  <a:spcPct val="0"/>
                </a:spcBef>
              </a:pPr>
              <a:t>29</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5960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B12DA1-96BD-4197-AEDA-B8C057C9F2D9}" type="slidenum">
              <a:rPr lang="de-DE" altLang="de-DE" sz="1300"/>
              <a:pPr eaLnBrk="1" hangingPunct="1">
                <a:spcBef>
                  <a:spcPct val="0"/>
                </a:spcBef>
              </a:pPr>
              <a:t>30</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13555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E4179C-130A-4518-8584-A2BCFA93A121}" type="slidenum">
              <a:rPr lang="de-DE" altLang="de-DE" sz="1300"/>
              <a:pPr eaLnBrk="1" hangingPunct="1">
                <a:spcBef>
                  <a:spcPct val="0"/>
                </a:spcBef>
              </a:pPr>
              <a:t>31</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6999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9046E1-7A4F-4AA0-BB8E-1E3022B759E3}" type="slidenum">
              <a:rPr lang="de-DE" altLang="de-DE" sz="1300"/>
              <a:pPr eaLnBrk="1" hangingPunct="1">
                <a:spcBef>
                  <a:spcPct val="0"/>
                </a:spcBef>
              </a:pPr>
              <a:t>32</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88183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DED39A-C734-4FD2-9ED4-94EE02731276}" type="slidenum">
              <a:rPr lang="de-DE" altLang="de-DE" sz="1300"/>
              <a:pPr eaLnBrk="1" hangingPunct="1">
                <a:spcBef>
                  <a:spcPct val="0"/>
                </a:spcBef>
              </a:pPr>
              <a:t>33</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20595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C6BF25-1063-4D4F-9E59-469917172ED1}" type="slidenum">
              <a:rPr lang="de-DE" altLang="de-DE" sz="1300"/>
              <a:pPr eaLnBrk="1" hangingPunct="1">
                <a:spcBef>
                  <a:spcPct val="0"/>
                </a:spcBef>
              </a:pPr>
              <a:t>34</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57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C6BF25-1063-4D4F-9E59-469917172ED1}" type="slidenum">
              <a:rPr lang="de-DE" altLang="de-DE" sz="1300"/>
              <a:pPr eaLnBrk="1" hangingPunct="1">
                <a:spcBef>
                  <a:spcPct val="0"/>
                </a:spcBef>
              </a:pPr>
              <a:t>35</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757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CAE3B6-64D4-4266-B016-B9F8B83216A8}" type="slidenum">
              <a:rPr lang="de-DE" altLang="de-DE" sz="1300"/>
              <a:pPr eaLnBrk="1" hangingPunct="1">
                <a:spcBef>
                  <a:spcPct val="0"/>
                </a:spcBef>
              </a:pPr>
              <a:t>36</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25039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633168-66E4-4CCE-88D6-EC38F6A65735}" type="slidenum">
              <a:rPr lang="de-DE" altLang="de-DE" sz="1300"/>
              <a:pPr eaLnBrk="1" hangingPunct="1">
                <a:spcBef>
                  <a:spcPct val="0"/>
                </a:spcBef>
              </a:pPr>
              <a:t>37</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41132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BE7C2D-61D0-480D-9DC7-F6603A95B062}" type="slidenum">
              <a:rPr lang="de-DE" altLang="de-DE" sz="1300"/>
              <a:pPr eaLnBrk="1" hangingPunct="1">
                <a:spcBef>
                  <a:spcPct val="0"/>
                </a:spcBef>
              </a:pPr>
              <a:t>38</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71879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3F4C72-230E-4595-A837-0D846568AAB6}" type="slidenum">
              <a:rPr lang="de-DE" altLang="de-DE" sz="1300"/>
              <a:pPr eaLnBrk="1" hangingPunct="1">
                <a:spcBef>
                  <a:spcPct val="0"/>
                </a:spcBef>
              </a:pPr>
              <a:t>39</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91776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D65542-67A1-4A5E-A516-6285BEAF9C66}" type="slidenum">
              <a:rPr lang="de-DE" altLang="de-DE" sz="1300"/>
              <a:pPr eaLnBrk="1" hangingPunct="1">
                <a:spcBef>
                  <a:spcPct val="0"/>
                </a:spcBef>
              </a:pPr>
              <a:t>40</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3297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E22D56-9B78-400B-B915-F6C35E9EC16A}" type="slidenum">
              <a:rPr lang="de-DE" altLang="de-DE" sz="1300"/>
              <a:pPr eaLnBrk="1" hangingPunct="1">
                <a:spcBef>
                  <a:spcPct val="0"/>
                </a:spcBef>
              </a:pPr>
              <a:t>41</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1879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DAA3BB-0DAA-4127-B21A-27297CB8716D}" type="slidenum">
              <a:rPr lang="de-DE" altLang="de-DE" sz="1300"/>
              <a:pPr eaLnBrk="1" hangingPunct="1">
                <a:spcBef>
                  <a:spcPct val="0"/>
                </a:spcBef>
              </a:pPr>
              <a:t>42</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47476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61E192-7FC3-4B61-A441-BC53658E1CE6}" type="slidenum">
              <a:rPr lang="de-DE" altLang="de-DE" sz="1300"/>
              <a:pPr eaLnBrk="1" hangingPunct="1">
                <a:spcBef>
                  <a:spcPct val="0"/>
                </a:spcBef>
              </a:pPr>
              <a:t>43</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80115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61E192-7FC3-4B61-A441-BC53658E1CE6}" type="slidenum">
              <a:rPr lang="de-DE" altLang="de-DE" sz="1300"/>
              <a:pPr eaLnBrk="1" hangingPunct="1">
                <a:spcBef>
                  <a:spcPct val="0"/>
                </a:spcBef>
              </a:pPr>
              <a:t>44</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80115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D5F253-D14D-4796-9F06-C585C50D4C01}" type="slidenum">
              <a:rPr lang="de-DE" altLang="de-DE" sz="1300"/>
              <a:pPr eaLnBrk="1" hangingPunct="1">
                <a:spcBef>
                  <a:spcPct val="0"/>
                </a:spcBef>
              </a:pPr>
              <a:t>45</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26194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067E24-7D75-49A6-916F-07ED0DDAF0FD}" type="slidenum">
              <a:rPr lang="de-DE" altLang="de-DE" sz="1300"/>
              <a:pPr eaLnBrk="1" hangingPunct="1">
                <a:spcBef>
                  <a:spcPct val="0"/>
                </a:spcBef>
              </a:pPr>
              <a:t>46</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03912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D31758-B85D-4B4D-AF8A-826B182D8A15}" type="slidenum">
              <a:rPr lang="de-DE" altLang="de-DE" sz="1300"/>
              <a:pPr eaLnBrk="1" hangingPunct="1">
                <a:spcBef>
                  <a:spcPct val="0"/>
                </a:spcBef>
              </a:pPr>
              <a:t>47</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85695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311976-029A-4359-B41D-43EA45884EAA}" type="slidenum">
              <a:rPr lang="de-DE" altLang="de-DE" sz="1300"/>
              <a:pPr eaLnBrk="1" hangingPunct="1">
                <a:spcBef>
                  <a:spcPct val="0"/>
                </a:spcBef>
              </a:pPr>
              <a:t>48</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59439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F110EF-1CDB-4E45-993E-2A52573EF0C7}" type="slidenum">
              <a:rPr lang="de-DE" altLang="de-DE" sz="1300"/>
              <a:pPr eaLnBrk="1" hangingPunct="1">
                <a:spcBef>
                  <a:spcPct val="0"/>
                </a:spcBef>
              </a:pPr>
              <a:t>49</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40964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C91013-325D-49FD-98EA-737EB0D9A503}" type="slidenum">
              <a:rPr lang="de-DE" altLang="de-DE" sz="1300"/>
              <a:pPr eaLnBrk="1" hangingPunct="1">
                <a:spcBef>
                  <a:spcPct val="0"/>
                </a:spcBef>
              </a:pPr>
              <a:t>50</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13053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9F7E2D-5A95-4079-BC5E-821803508ECC}" type="slidenum">
              <a:rPr lang="de-DE" altLang="de-DE" sz="1300"/>
              <a:pPr eaLnBrk="1" hangingPunct="1">
                <a:spcBef>
                  <a:spcPct val="0"/>
                </a:spcBef>
              </a:pPr>
              <a:t>51</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07695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DF0F96-FEF5-40F4-AC33-53E114C9E546}" type="slidenum">
              <a:rPr lang="de-DE" altLang="de-DE" sz="1300"/>
              <a:pPr eaLnBrk="1" hangingPunct="1">
                <a:spcBef>
                  <a:spcPct val="0"/>
                </a:spcBef>
              </a:pPr>
              <a:t>52</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1739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916343-9E1D-4843-BBCD-B93AC733281C}" type="slidenum">
              <a:rPr lang="de-DE" altLang="de-DE" sz="1300"/>
              <a:pPr eaLnBrk="1" hangingPunct="1">
                <a:spcBef>
                  <a:spcPct val="0"/>
                </a:spcBef>
              </a:pPr>
              <a:t>53</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68433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916343-9E1D-4843-BBCD-B93AC733281C}" type="slidenum">
              <a:rPr lang="de-DE" altLang="de-DE" sz="1300"/>
              <a:pPr eaLnBrk="1" hangingPunct="1">
                <a:spcBef>
                  <a:spcPct val="0"/>
                </a:spcBef>
              </a:pPr>
              <a:t>54</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68433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C62EA2-EFA0-4EFD-B667-B55A542AAD19}" type="slidenum">
              <a:rPr lang="de-DE" altLang="de-DE" sz="1300"/>
              <a:pPr eaLnBrk="1" hangingPunct="1">
                <a:spcBef>
                  <a:spcPct val="0"/>
                </a:spcBef>
              </a:pPr>
              <a:t>56</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35862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8FC871-F5EF-4B61-B2D1-9CA05804A128}" type="slidenum">
              <a:rPr lang="de-DE" altLang="de-DE" sz="1300"/>
              <a:pPr eaLnBrk="1" hangingPunct="1">
                <a:spcBef>
                  <a:spcPct val="0"/>
                </a:spcBef>
              </a:pPr>
              <a:t>57</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55857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DBF88A-BA03-434E-88D8-5EC25BC9C6DA}" type="slidenum">
              <a:rPr lang="de-DE" altLang="de-DE" sz="1300"/>
              <a:pPr eaLnBrk="1" hangingPunct="1">
                <a:spcBef>
                  <a:spcPct val="0"/>
                </a:spcBef>
              </a:pPr>
              <a:t>58</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9955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307343-5EB5-4D40-B9BC-D13A81CD47DB}" type="slidenum">
              <a:rPr lang="de-DE" altLang="de-DE" sz="1300"/>
              <a:pPr eaLnBrk="1" hangingPunct="1">
                <a:spcBef>
                  <a:spcPct val="0"/>
                </a:spcBef>
              </a:pPr>
              <a:t>59</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36097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8878DB-7453-46BB-9D0E-BBD632AC39A8}" type="slidenum">
              <a:rPr lang="de-DE" altLang="de-DE" sz="1300"/>
              <a:pPr eaLnBrk="1" hangingPunct="1">
                <a:spcBef>
                  <a:spcPct val="0"/>
                </a:spcBef>
              </a:pPr>
              <a:t>60</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60615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66CE31-3049-4313-8796-CC659CA61B43}" type="slidenum">
              <a:rPr lang="de-DE" altLang="de-DE" sz="1300"/>
              <a:pPr eaLnBrk="1" hangingPunct="1">
                <a:spcBef>
                  <a:spcPct val="0"/>
                </a:spcBef>
              </a:pPr>
              <a:t>61</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35533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062ECE-224A-47A2-BA24-9732ABD02F78}" type="slidenum">
              <a:rPr lang="de-DE" altLang="de-DE" sz="1300"/>
              <a:pPr eaLnBrk="1" hangingPunct="1">
                <a:spcBef>
                  <a:spcPct val="0"/>
                </a:spcBef>
              </a:pPr>
              <a:t>62</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64585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2FB5A1-7591-48B3-A717-340624B650D5}" type="slidenum">
              <a:rPr lang="de-DE" altLang="de-DE" sz="1300"/>
              <a:pPr eaLnBrk="1" hangingPunct="1">
                <a:spcBef>
                  <a:spcPct val="0"/>
                </a:spcBef>
              </a:pPr>
              <a:t>63</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56375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9583BD-5137-4F7B-BFF3-9B8432B6C912}" type="slidenum">
              <a:rPr lang="de-DE" altLang="de-DE" sz="1300"/>
              <a:pPr eaLnBrk="1" hangingPunct="1">
                <a:spcBef>
                  <a:spcPct val="0"/>
                </a:spcBef>
              </a:pPr>
              <a:t>64</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27232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9583BD-5137-4F7B-BFF3-9B8432B6C912}" type="slidenum">
              <a:rPr lang="de-DE" altLang="de-DE" sz="1300"/>
              <a:pPr eaLnBrk="1" hangingPunct="1">
                <a:spcBef>
                  <a:spcPct val="0"/>
                </a:spcBef>
              </a:pPr>
              <a:t>65</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27232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F5A47F-B13D-433C-AFD4-582986E60AD8}" type="slidenum">
              <a:rPr lang="de-DE" altLang="de-DE" sz="1300"/>
              <a:pPr eaLnBrk="1" hangingPunct="1">
                <a:spcBef>
                  <a:spcPct val="0"/>
                </a:spcBef>
              </a:pPr>
              <a:t>66</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98247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6BA127-2F29-4521-9014-F4B10909EE9B}" type="slidenum">
              <a:rPr lang="de-DE" altLang="de-DE" sz="1300"/>
              <a:pPr eaLnBrk="1" hangingPunct="1">
                <a:spcBef>
                  <a:spcPct val="0"/>
                </a:spcBef>
              </a:pPr>
              <a:t>67</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3191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992384-6FB6-44A2-B0D7-3D477B195A65}" type="slidenum">
              <a:rPr lang="de-DE" altLang="de-DE" sz="1300"/>
              <a:pPr eaLnBrk="1" hangingPunct="1">
                <a:spcBef>
                  <a:spcPct val="0"/>
                </a:spcBef>
              </a:pPr>
              <a:t>68</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55003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1B6752-7DA4-4B14-A4FC-98114FA0B307}" type="slidenum">
              <a:rPr lang="de-DE" altLang="de-DE" sz="1300"/>
              <a:pPr eaLnBrk="1" hangingPunct="1">
                <a:spcBef>
                  <a:spcPct val="0"/>
                </a:spcBef>
              </a:pPr>
              <a:t>69</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555335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2D1536-EBD2-49FC-95CF-937C54FE574C}" type="slidenum">
              <a:rPr lang="de-DE" altLang="de-DE" sz="1300"/>
              <a:pPr eaLnBrk="1" hangingPunct="1">
                <a:spcBef>
                  <a:spcPct val="0"/>
                </a:spcBef>
              </a:pPr>
              <a:t>70</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00489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31D793-1FC4-4F73-85B3-FA6A1EA5B540}" type="slidenum">
              <a:rPr lang="de-DE" altLang="de-DE" sz="1300"/>
              <a:pPr eaLnBrk="1" hangingPunct="1">
                <a:spcBef>
                  <a:spcPct val="0"/>
                </a:spcBef>
              </a:pPr>
              <a:t>71</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8754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CF99BC-BB63-4D42-BEE3-0C71D5FD715D}" type="slidenum">
              <a:rPr lang="de-DE" altLang="de-DE" sz="1300"/>
              <a:pPr eaLnBrk="1" hangingPunct="1">
                <a:spcBef>
                  <a:spcPct val="0"/>
                </a:spcBef>
              </a:pPr>
              <a:t>72</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05144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A132B1-62BC-4A63-BFED-26A1DBFD7B72}" type="slidenum">
              <a:rPr lang="de-DE" altLang="de-DE" sz="1300"/>
              <a:pPr eaLnBrk="1" hangingPunct="1">
                <a:spcBef>
                  <a:spcPct val="0"/>
                </a:spcBef>
              </a:pPr>
              <a:t>73</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98369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A132B1-62BC-4A63-BFED-26A1DBFD7B72}" type="slidenum">
              <a:rPr lang="de-DE" altLang="de-DE" sz="1300"/>
              <a:pPr eaLnBrk="1" hangingPunct="1">
                <a:spcBef>
                  <a:spcPct val="0"/>
                </a:spcBef>
              </a:pPr>
              <a:t>74</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98369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C7DCDF-DB72-4503-B71B-03462CE6FEC5}" type="slidenum">
              <a:rPr lang="de-DE" altLang="de-DE" sz="1300"/>
              <a:pPr eaLnBrk="1" hangingPunct="1">
                <a:spcBef>
                  <a:spcPct val="0"/>
                </a:spcBef>
              </a:pPr>
              <a:t>75</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26247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25CFD-8413-C05D-A1D6-C231E34564C1}"/>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4B2AAB91-EBB8-3AA3-1FD0-ED3E558771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F5A47F-B13D-433C-AFD4-582986E60AD8}" type="slidenum">
              <a:rPr lang="de-DE" altLang="de-DE" sz="1300"/>
              <a:pPr eaLnBrk="1" hangingPunct="1">
                <a:spcBef>
                  <a:spcPct val="0"/>
                </a:spcBef>
              </a:pPr>
              <a:t>76</a:t>
            </a:fld>
            <a:endParaRPr lang="de-DE" altLang="de-DE" sz="1300"/>
          </a:p>
        </p:txBody>
      </p:sp>
      <p:sp>
        <p:nvSpPr>
          <p:cNvPr id="224259" name="Rectangle 2">
            <a:extLst>
              <a:ext uri="{FF2B5EF4-FFF2-40B4-BE49-F238E27FC236}">
                <a16:creationId xmlns:a16="http://schemas.microsoft.com/office/drawing/2014/main" id="{BEAD10E1-FF89-AD23-7B58-C446E1890241}"/>
              </a:ext>
            </a:extLst>
          </p:cNvPr>
          <p:cNvSpPr>
            <a:spLocks noGrp="1" noRot="1" noChangeAspect="1" noChangeArrowheads="1" noTextEdit="1"/>
          </p:cNvSpPr>
          <p:nvPr>
            <p:ph type="sldImg"/>
          </p:nvPr>
        </p:nvSpPr>
        <p:spPr>
          <a:xfrm>
            <a:off x="139700" y="768350"/>
            <a:ext cx="6821488" cy="3836988"/>
          </a:xfrm>
          <a:ln/>
        </p:spPr>
      </p:sp>
      <p:sp>
        <p:nvSpPr>
          <p:cNvPr id="224260" name="Rectangle 3">
            <a:extLst>
              <a:ext uri="{FF2B5EF4-FFF2-40B4-BE49-F238E27FC236}">
                <a16:creationId xmlns:a16="http://schemas.microsoft.com/office/drawing/2014/main" id="{951F0D75-D923-F98F-1AB1-4EC9B4DAB7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85338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779B6-FF91-C71D-A47A-584ED70BC5B1}"/>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B9DBDA2C-D62E-158A-0F90-A8B674CDD8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6BA127-2F29-4521-9014-F4B10909EE9B}" type="slidenum">
              <a:rPr lang="de-DE" altLang="de-DE" sz="1300"/>
              <a:pPr eaLnBrk="1" hangingPunct="1">
                <a:spcBef>
                  <a:spcPct val="0"/>
                </a:spcBef>
              </a:pPr>
              <a:t>77</a:t>
            </a:fld>
            <a:endParaRPr lang="de-DE" altLang="de-DE" sz="1300"/>
          </a:p>
        </p:txBody>
      </p:sp>
      <p:sp>
        <p:nvSpPr>
          <p:cNvPr id="225283" name="Rectangle 2">
            <a:extLst>
              <a:ext uri="{FF2B5EF4-FFF2-40B4-BE49-F238E27FC236}">
                <a16:creationId xmlns:a16="http://schemas.microsoft.com/office/drawing/2014/main" id="{D848FEFD-51EA-3317-1C6D-68750ED3FC72}"/>
              </a:ext>
            </a:extLst>
          </p:cNvPr>
          <p:cNvSpPr>
            <a:spLocks noGrp="1" noRot="1" noChangeAspect="1" noChangeArrowheads="1" noTextEdit="1"/>
          </p:cNvSpPr>
          <p:nvPr>
            <p:ph type="sldImg"/>
          </p:nvPr>
        </p:nvSpPr>
        <p:spPr>
          <a:xfrm>
            <a:off x="139700" y="768350"/>
            <a:ext cx="6821488" cy="3836988"/>
          </a:xfrm>
          <a:ln/>
        </p:spPr>
      </p:sp>
      <p:sp>
        <p:nvSpPr>
          <p:cNvPr id="225284" name="Rectangle 3">
            <a:extLst>
              <a:ext uri="{FF2B5EF4-FFF2-40B4-BE49-F238E27FC236}">
                <a16:creationId xmlns:a16="http://schemas.microsoft.com/office/drawing/2014/main" id="{F0AD7DBF-6A5A-56C1-C89B-C4E9E781E1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82082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77F3B-538B-2A75-D1E1-AC143E6E723E}"/>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CD4553A6-C81F-F79E-D5A6-0B2F89817A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992384-6FB6-44A2-B0D7-3D477B195A65}" type="slidenum">
              <a:rPr lang="de-DE" altLang="de-DE" sz="1300"/>
              <a:pPr eaLnBrk="1" hangingPunct="1">
                <a:spcBef>
                  <a:spcPct val="0"/>
                </a:spcBef>
              </a:pPr>
              <a:t>78</a:t>
            </a:fld>
            <a:endParaRPr lang="de-DE" altLang="de-DE" sz="1300"/>
          </a:p>
        </p:txBody>
      </p:sp>
      <p:sp>
        <p:nvSpPr>
          <p:cNvPr id="226307" name="Rectangle 2">
            <a:extLst>
              <a:ext uri="{FF2B5EF4-FFF2-40B4-BE49-F238E27FC236}">
                <a16:creationId xmlns:a16="http://schemas.microsoft.com/office/drawing/2014/main" id="{1E8D3431-B03F-A3F5-4957-A38AD8BD79A7}"/>
              </a:ext>
            </a:extLst>
          </p:cNvPr>
          <p:cNvSpPr>
            <a:spLocks noGrp="1" noRot="1" noChangeAspect="1" noChangeArrowheads="1" noTextEdit="1"/>
          </p:cNvSpPr>
          <p:nvPr>
            <p:ph type="sldImg"/>
          </p:nvPr>
        </p:nvSpPr>
        <p:spPr>
          <a:xfrm>
            <a:off x="139700" y="768350"/>
            <a:ext cx="6821488" cy="3836988"/>
          </a:xfrm>
          <a:ln/>
        </p:spPr>
      </p:sp>
      <p:sp>
        <p:nvSpPr>
          <p:cNvPr id="226308" name="Rectangle 3">
            <a:extLst>
              <a:ext uri="{FF2B5EF4-FFF2-40B4-BE49-F238E27FC236}">
                <a16:creationId xmlns:a16="http://schemas.microsoft.com/office/drawing/2014/main" id="{0D9AF380-A54C-1655-011C-8E0C38C0CC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20044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6F28C-6F95-17E3-3E22-2B0A12574BFB}"/>
            </a:ext>
          </a:extLst>
        </p:cNvPr>
        <p:cNvGrpSpPr/>
        <p:nvPr/>
      </p:nvGrpSpPr>
      <p:grpSpPr>
        <a:xfrm>
          <a:off x="0" y="0"/>
          <a:ext cx="0" cy="0"/>
          <a:chOff x="0" y="0"/>
          <a:chExt cx="0" cy="0"/>
        </a:xfrm>
      </p:grpSpPr>
      <p:sp>
        <p:nvSpPr>
          <p:cNvPr id="227330" name="Rectangle 7">
            <a:extLst>
              <a:ext uri="{FF2B5EF4-FFF2-40B4-BE49-F238E27FC236}">
                <a16:creationId xmlns:a16="http://schemas.microsoft.com/office/drawing/2014/main" id="{ACBF5E96-4EA3-BFAD-5782-16FA164F51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1B6752-7DA4-4B14-A4FC-98114FA0B307}" type="slidenum">
              <a:rPr lang="de-DE" altLang="de-DE" sz="1300"/>
              <a:pPr eaLnBrk="1" hangingPunct="1">
                <a:spcBef>
                  <a:spcPct val="0"/>
                </a:spcBef>
              </a:pPr>
              <a:t>79</a:t>
            </a:fld>
            <a:endParaRPr lang="de-DE" altLang="de-DE" sz="1300"/>
          </a:p>
        </p:txBody>
      </p:sp>
      <p:sp>
        <p:nvSpPr>
          <p:cNvPr id="227331" name="Rectangle 2">
            <a:extLst>
              <a:ext uri="{FF2B5EF4-FFF2-40B4-BE49-F238E27FC236}">
                <a16:creationId xmlns:a16="http://schemas.microsoft.com/office/drawing/2014/main" id="{8297B7DC-8520-6AF1-A638-AFF5B0FD7A44}"/>
              </a:ext>
            </a:extLst>
          </p:cNvPr>
          <p:cNvSpPr>
            <a:spLocks noGrp="1" noRot="1" noChangeAspect="1" noChangeArrowheads="1" noTextEdit="1"/>
          </p:cNvSpPr>
          <p:nvPr>
            <p:ph type="sldImg"/>
          </p:nvPr>
        </p:nvSpPr>
        <p:spPr>
          <a:xfrm>
            <a:off x="139700" y="768350"/>
            <a:ext cx="6821488" cy="3836988"/>
          </a:xfrm>
          <a:ln/>
        </p:spPr>
      </p:sp>
      <p:sp>
        <p:nvSpPr>
          <p:cNvPr id="227332" name="Rectangle 3">
            <a:extLst>
              <a:ext uri="{FF2B5EF4-FFF2-40B4-BE49-F238E27FC236}">
                <a16:creationId xmlns:a16="http://schemas.microsoft.com/office/drawing/2014/main" id="{8E4D29AA-814A-084E-F536-FF23432720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95132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308C5-E17A-52ED-1931-2734E6A575A3}"/>
            </a:ext>
          </a:extLst>
        </p:cNvPr>
        <p:cNvGrpSpPr/>
        <p:nvPr/>
      </p:nvGrpSpPr>
      <p:grpSpPr>
        <a:xfrm>
          <a:off x="0" y="0"/>
          <a:ext cx="0" cy="0"/>
          <a:chOff x="0" y="0"/>
          <a:chExt cx="0" cy="0"/>
        </a:xfrm>
      </p:grpSpPr>
      <p:sp>
        <p:nvSpPr>
          <p:cNvPr id="228354" name="Rectangle 7">
            <a:extLst>
              <a:ext uri="{FF2B5EF4-FFF2-40B4-BE49-F238E27FC236}">
                <a16:creationId xmlns:a16="http://schemas.microsoft.com/office/drawing/2014/main" id="{4E760313-7E10-9143-1CEF-FE7E97FCA6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2D1536-EBD2-49FC-95CF-937C54FE574C}" type="slidenum">
              <a:rPr lang="de-DE" altLang="de-DE" sz="1300"/>
              <a:pPr eaLnBrk="1" hangingPunct="1">
                <a:spcBef>
                  <a:spcPct val="0"/>
                </a:spcBef>
              </a:pPr>
              <a:t>80</a:t>
            </a:fld>
            <a:endParaRPr lang="de-DE" altLang="de-DE" sz="1300"/>
          </a:p>
        </p:txBody>
      </p:sp>
      <p:sp>
        <p:nvSpPr>
          <p:cNvPr id="228355" name="Rectangle 2">
            <a:extLst>
              <a:ext uri="{FF2B5EF4-FFF2-40B4-BE49-F238E27FC236}">
                <a16:creationId xmlns:a16="http://schemas.microsoft.com/office/drawing/2014/main" id="{30610951-DCE9-D8AB-E4C0-6604A2C97D89}"/>
              </a:ext>
            </a:extLst>
          </p:cNvPr>
          <p:cNvSpPr>
            <a:spLocks noGrp="1" noRot="1" noChangeAspect="1" noChangeArrowheads="1" noTextEdit="1"/>
          </p:cNvSpPr>
          <p:nvPr>
            <p:ph type="sldImg"/>
          </p:nvPr>
        </p:nvSpPr>
        <p:spPr>
          <a:xfrm>
            <a:off x="139700" y="768350"/>
            <a:ext cx="6821488" cy="3836988"/>
          </a:xfrm>
          <a:ln/>
        </p:spPr>
      </p:sp>
      <p:sp>
        <p:nvSpPr>
          <p:cNvPr id="228356" name="Rectangle 3">
            <a:extLst>
              <a:ext uri="{FF2B5EF4-FFF2-40B4-BE49-F238E27FC236}">
                <a16:creationId xmlns:a16="http://schemas.microsoft.com/office/drawing/2014/main" id="{6B4BC673-DE7C-5C7D-8181-5E64EF8EAB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61539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63A66-3D54-5823-ADB1-8ABA4BDE22DE}"/>
            </a:ext>
          </a:extLst>
        </p:cNvPr>
        <p:cNvGrpSpPr/>
        <p:nvPr/>
      </p:nvGrpSpPr>
      <p:grpSpPr>
        <a:xfrm>
          <a:off x="0" y="0"/>
          <a:ext cx="0" cy="0"/>
          <a:chOff x="0" y="0"/>
          <a:chExt cx="0" cy="0"/>
        </a:xfrm>
      </p:grpSpPr>
      <p:sp>
        <p:nvSpPr>
          <p:cNvPr id="229378" name="Rectangle 7">
            <a:extLst>
              <a:ext uri="{FF2B5EF4-FFF2-40B4-BE49-F238E27FC236}">
                <a16:creationId xmlns:a16="http://schemas.microsoft.com/office/drawing/2014/main" id="{27696945-31B5-851A-E62A-D0E97EE4C8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31D793-1FC4-4F73-85B3-FA6A1EA5B540}" type="slidenum">
              <a:rPr lang="de-DE" altLang="de-DE" sz="1300"/>
              <a:pPr eaLnBrk="1" hangingPunct="1">
                <a:spcBef>
                  <a:spcPct val="0"/>
                </a:spcBef>
              </a:pPr>
              <a:t>81</a:t>
            </a:fld>
            <a:endParaRPr lang="de-DE" altLang="de-DE" sz="1300"/>
          </a:p>
        </p:txBody>
      </p:sp>
      <p:sp>
        <p:nvSpPr>
          <p:cNvPr id="229379" name="Rectangle 2">
            <a:extLst>
              <a:ext uri="{FF2B5EF4-FFF2-40B4-BE49-F238E27FC236}">
                <a16:creationId xmlns:a16="http://schemas.microsoft.com/office/drawing/2014/main" id="{802CC509-07A9-D6C3-A3EC-276140173EE6}"/>
              </a:ext>
            </a:extLst>
          </p:cNvPr>
          <p:cNvSpPr>
            <a:spLocks noGrp="1" noRot="1" noChangeAspect="1" noChangeArrowheads="1" noTextEdit="1"/>
          </p:cNvSpPr>
          <p:nvPr>
            <p:ph type="sldImg"/>
          </p:nvPr>
        </p:nvSpPr>
        <p:spPr>
          <a:xfrm>
            <a:off x="139700" y="768350"/>
            <a:ext cx="6821488" cy="3836988"/>
          </a:xfrm>
          <a:ln/>
        </p:spPr>
      </p:sp>
      <p:sp>
        <p:nvSpPr>
          <p:cNvPr id="229380" name="Rectangle 3">
            <a:extLst>
              <a:ext uri="{FF2B5EF4-FFF2-40B4-BE49-F238E27FC236}">
                <a16:creationId xmlns:a16="http://schemas.microsoft.com/office/drawing/2014/main" id="{11FD984D-6FB0-4097-91D7-EADA728B33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203301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4CED1-097D-DEB4-6987-C7BE39A0B5A8}"/>
            </a:ext>
          </a:extLst>
        </p:cNvPr>
        <p:cNvGrpSpPr/>
        <p:nvPr/>
      </p:nvGrpSpPr>
      <p:grpSpPr>
        <a:xfrm>
          <a:off x="0" y="0"/>
          <a:ext cx="0" cy="0"/>
          <a:chOff x="0" y="0"/>
          <a:chExt cx="0" cy="0"/>
        </a:xfrm>
      </p:grpSpPr>
      <p:sp>
        <p:nvSpPr>
          <p:cNvPr id="230402" name="Rectangle 7">
            <a:extLst>
              <a:ext uri="{FF2B5EF4-FFF2-40B4-BE49-F238E27FC236}">
                <a16:creationId xmlns:a16="http://schemas.microsoft.com/office/drawing/2014/main" id="{2F44409E-A689-86E4-6143-D34415F2E1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CF99BC-BB63-4D42-BEE3-0C71D5FD715D}" type="slidenum">
              <a:rPr lang="de-DE" altLang="de-DE" sz="1300"/>
              <a:pPr eaLnBrk="1" hangingPunct="1">
                <a:spcBef>
                  <a:spcPct val="0"/>
                </a:spcBef>
              </a:pPr>
              <a:t>82</a:t>
            </a:fld>
            <a:endParaRPr lang="de-DE" altLang="de-DE" sz="1300"/>
          </a:p>
        </p:txBody>
      </p:sp>
      <p:sp>
        <p:nvSpPr>
          <p:cNvPr id="230403" name="Rectangle 2">
            <a:extLst>
              <a:ext uri="{FF2B5EF4-FFF2-40B4-BE49-F238E27FC236}">
                <a16:creationId xmlns:a16="http://schemas.microsoft.com/office/drawing/2014/main" id="{9974DDB6-95DC-9B7D-3FE7-1301A28599B7}"/>
              </a:ext>
            </a:extLst>
          </p:cNvPr>
          <p:cNvSpPr>
            <a:spLocks noGrp="1" noRot="1" noChangeAspect="1" noChangeArrowheads="1" noTextEdit="1"/>
          </p:cNvSpPr>
          <p:nvPr>
            <p:ph type="sldImg"/>
          </p:nvPr>
        </p:nvSpPr>
        <p:spPr>
          <a:xfrm>
            <a:off x="139700" y="768350"/>
            <a:ext cx="6821488" cy="3836988"/>
          </a:xfrm>
          <a:ln/>
        </p:spPr>
      </p:sp>
      <p:sp>
        <p:nvSpPr>
          <p:cNvPr id="230404" name="Rectangle 3">
            <a:extLst>
              <a:ext uri="{FF2B5EF4-FFF2-40B4-BE49-F238E27FC236}">
                <a16:creationId xmlns:a16="http://schemas.microsoft.com/office/drawing/2014/main" id="{24FA87E5-E352-7EBC-56FF-35A82ACAB0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0014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85B3A-837A-1891-7A08-7727FBA1C70E}"/>
            </a:ext>
          </a:extLst>
        </p:cNvPr>
        <p:cNvGrpSpPr/>
        <p:nvPr/>
      </p:nvGrpSpPr>
      <p:grpSpPr>
        <a:xfrm>
          <a:off x="0" y="0"/>
          <a:ext cx="0" cy="0"/>
          <a:chOff x="0" y="0"/>
          <a:chExt cx="0" cy="0"/>
        </a:xfrm>
      </p:grpSpPr>
      <p:sp>
        <p:nvSpPr>
          <p:cNvPr id="231426" name="Rectangle 7">
            <a:extLst>
              <a:ext uri="{FF2B5EF4-FFF2-40B4-BE49-F238E27FC236}">
                <a16:creationId xmlns:a16="http://schemas.microsoft.com/office/drawing/2014/main" id="{87B89372-0A78-4408-A36D-29913B69F8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A132B1-62BC-4A63-BFED-26A1DBFD7B72}" type="slidenum">
              <a:rPr lang="de-DE" altLang="de-DE" sz="1300"/>
              <a:pPr eaLnBrk="1" hangingPunct="1">
                <a:spcBef>
                  <a:spcPct val="0"/>
                </a:spcBef>
              </a:pPr>
              <a:t>83</a:t>
            </a:fld>
            <a:endParaRPr lang="de-DE" altLang="de-DE" sz="1300"/>
          </a:p>
        </p:txBody>
      </p:sp>
      <p:sp>
        <p:nvSpPr>
          <p:cNvPr id="231427" name="Rectangle 2">
            <a:extLst>
              <a:ext uri="{FF2B5EF4-FFF2-40B4-BE49-F238E27FC236}">
                <a16:creationId xmlns:a16="http://schemas.microsoft.com/office/drawing/2014/main" id="{BA329DDD-62A3-5E37-CA24-7A55B60D1B28}"/>
              </a:ext>
            </a:extLst>
          </p:cNvPr>
          <p:cNvSpPr>
            <a:spLocks noGrp="1" noRot="1" noChangeAspect="1" noChangeArrowheads="1" noTextEdit="1"/>
          </p:cNvSpPr>
          <p:nvPr>
            <p:ph type="sldImg"/>
          </p:nvPr>
        </p:nvSpPr>
        <p:spPr>
          <a:xfrm>
            <a:off x="139700" y="768350"/>
            <a:ext cx="6821488" cy="3836988"/>
          </a:xfrm>
          <a:ln/>
        </p:spPr>
      </p:sp>
      <p:sp>
        <p:nvSpPr>
          <p:cNvPr id="231428" name="Rectangle 3">
            <a:extLst>
              <a:ext uri="{FF2B5EF4-FFF2-40B4-BE49-F238E27FC236}">
                <a16:creationId xmlns:a16="http://schemas.microsoft.com/office/drawing/2014/main" id="{A43D12DE-77B6-5FF4-83CE-62E83EB5A4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2627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2E1CB-F438-0B26-545F-175FC8841BBA}"/>
            </a:ext>
          </a:extLst>
        </p:cNvPr>
        <p:cNvGrpSpPr/>
        <p:nvPr/>
      </p:nvGrpSpPr>
      <p:grpSpPr>
        <a:xfrm>
          <a:off x="0" y="0"/>
          <a:ext cx="0" cy="0"/>
          <a:chOff x="0" y="0"/>
          <a:chExt cx="0" cy="0"/>
        </a:xfrm>
      </p:grpSpPr>
      <p:sp>
        <p:nvSpPr>
          <p:cNvPr id="232450" name="Rectangle 7">
            <a:extLst>
              <a:ext uri="{FF2B5EF4-FFF2-40B4-BE49-F238E27FC236}">
                <a16:creationId xmlns:a16="http://schemas.microsoft.com/office/drawing/2014/main" id="{F68AECAD-18BA-C464-CB44-1DC1E799A6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C7DCDF-DB72-4503-B71B-03462CE6FEC5}" type="slidenum">
              <a:rPr lang="de-DE" altLang="de-DE" sz="1300"/>
              <a:pPr eaLnBrk="1" hangingPunct="1">
                <a:spcBef>
                  <a:spcPct val="0"/>
                </a:spcBef>
              </a:pPr>
              <a:t>84</a:t>
            </a:fld>
            <a:endParaRPr lang="de-DE" altLang="de-DE" sz="1300"/>
          </a:p>
        </p:txBody>
      </p:sp>
      <p:sp>
        <p:nvSpPr>
          <p:cNvPr id="232451" name="Rectangle 2">
            <a:extLst>
              <a:ext uri="{FF2B5EF4-FFF2-40B4-BE49-F238E27FC236}">
                <a16:creationId xmlns:a16="http://schemas.microsoft.com/office/drawing/2014/main" id="{C8B2A8AF-903A-C921-8896-1D0881CC7577}"/>
              </a:ext>
            </a:extLst>
          </p:cNvPr>
          <p:cNvSpPr>
            <a:spLocks noGrp="1" noRot="1" noChangeAspect="1" noChangeArrowheads="1" noTextEdit="1"/>
          </p:cNvSpPr>
          <p:nvPr>
            <p:ph type="sldImg"/>
          </p:nvPr>
        </p:nvSpPr>
        <p:spPr>
          <a:xfrm>
            <a:off x="139700" y="768350"/>
            <a:ext cx="6821488" cy="3836988"/>
          </a:xfrm>
          <a:ln/>
        </p:spPr>
      </p:sp>
      <p:sp>
        <p:nvSpPr>
          <p:cNvPr id="232452" name="Rectangle 3">
            <a:extLst>
              <a:ext uri="{FF2B5EF4-FFF2-40B4-BE49-F238E27FC236}">
                <a16:creationId xmlns:a16="http://schemas.microsoft.com/office/drawing/2014/main" id="{ECE3B258-7293-44E1-FA74-78BC261A2B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31784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3942F8-4A0C-4FD7-A2DF-7BD6564D81C2}" type="slidenum">
              <a:rPr lang="de-DE" altLang="de-DE" sz="1300"/>
              <a:pPr eaLnBrk="1" hangingPunct="1">
                <a:spcBef>
                  <a:spcPct val="0"/>
                </a:spcBef>
              </a:pPr>
              <a:t>85</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33076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5F39F7-14BC-46C8-A8AC-978024C370B4}" type="slidenum">
              <a:rPr lang="de-DE" altLang="de-DE" sz="1300"/>
              <a:pPr eaLnBrk="1" hangingPunct="1">
                <a:spcBef>
                  <a:spcPct val="0"/>
                </a:spcBef>
              </a:pPr>
              <a:t>86</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708334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0153FC-E845-49A9-948E-3BDF17BED72C}" type="slidenum">
              <a:rPr lang="de-DE" altLang="de-DE" sz="1300"/>
              <a:pPr eaLnBrk="1" hangingPunct="1">
                <a:spcBef>
                  <a:spcPct val="0"/>
                </a:spcBef>
              </a:pPr>
              <a:t>87</a:t>
            </a:fld>
            <a:endParaRPr lang="de-DE" altLang="de-DE" sz="1300"/>
          </a:p>
        </p:txBody>
      </p:sp>
      <p:sp>
        <p:nvSpPr>
          <p:cNvPr id="235523" name="Rectangle 1026"/>
          <p:cNvSpPr>
            <a:spLocks noGrp="1" noRot="1" noChangeAspect="1" noChangeArrowheads="1" noTextEdit="1"/>
          </p:cNvSpPr>
          <p:nvPr>
            <p:ph type="sldImg"/>
          </p:nvPr>
        </p:nvSpPr>
        <p:spPr>
          <a:xfrm>
            <a:off x="139700" y="768350"/>
            <a:ext cx="6821488" cy="3836988"/>
          </a:xfrm>
          <a:ln/>
        </p:spPr>
      </p:sp>
      <p:sp>
        <p:nvSpPr>
          <p:cNvPr id="2355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34263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14AC69-46A8-4F58-8CFF-AA7171FCC69A}" type="slidenum">
              <a:rPr lang="de-DE" altLang="de-DE" sz="1300"/>
              <a:pPr eaLnBrk="1" hangingPunct="1">
                <a:spcBef>
                  <a:spcPct val="0"/>
                </a:spcBef>
              </a:pPr>
              <a:t>88</a:t>
            </a:fld>
            <a:endParaRPr lang="de-DE" altLang="de-DE" sz="1300"/>
          </a:p>
        </p:txBody>
      </p:sp>
      <p:sp>
        <p:nvSpPr>
          <p:cNvPr id="236547" name="Rectangle 1026"/>
          <p:cNvSpPr>
            <a:spLocks noGrp="1" noRot="1" noChangeAspect="1" noChangeArrowheads="1" noTextEdit="1"/>
          </p:cNvSpPr>
          <p:nvPr>
            <p:ph type="sldImg"/>
          </p:nvPr>
        </p:nvSpPr>
        <p:spPr>
          <a:xfrm>
            <a:off x="139700" y="768350"/>
            <a:ext cx="6821488" cy="3836988"/>
          </a:xfrm>
          <a:ln/>
        </p:spPr>
      </p:sp>
      <p:sp>
        <p:nvSpPr>
          <p:cNvPr id="2365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08534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0EC7A8-E914-47A6-9476-E66AE1984B57}" type="slidenum">
              <a:rPr lang="de-DE" altLang="de-DE" sz="1300"/>
              <a:pPr eaLnBrk="1" hangingPunct="1">
                <a:spcBef>
                  <a:spcPct val="0"/>
                </a:spcBef>
              </a:pPr>
              <a:t>89</a:t>
            </a:fld>
            <a:endParaRPr lang="de-DE" altLang="de-DE" sz="1300"/>
          </a:p>
        </p:txBody>
      </p:sp>
      <p:sp>
        <p:nvSpPr>
          <p:cNvPr id="237571" name="Rectangle 1026"/>
          <p:cNvSpPr>
            <a:spLocks noGrp="1" noRot="1" noChangeAspect="1" noChangeArrowheads="1" noTextEdit="1"/>
          </p:cNvSpPr>
          <p:nvPr>
            <p:ph type="sldImg"/>
          </p:nvPr>
        </p:nvSpPr>
        <p:spPr>
          <a:xfrm>
            <a:off x="139700" y="768350"/>
            <a:ext cx="6821488" cy="3836988"/>
          </a:xfrm>
          <a:ln/>
        </p:spPr>
      </p:sp>
      <p:sp>
        <p:nvSpPr>
          <p:cNvPr id="2375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32518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6A6A81-B65E-4458-974C-F3ECF29C19DA}" type="slidenum">
              <a:rPr lang="de-DE" altLang="de-DE" sz="1300"/>
              <a:pPr eaLnBrk="1" hangingPunct="1">
                <a:spcBef>
                  <a:spcPct val="0"/>
                </a:spcBef>
              </a:pPr>
              <a:t>90</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327831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6EB736-C01D-4C37-BD82-0554265434D0}" type="slidenum">
              <a:rPr lang="de-DE" altLang="de-DE" sz="1300"/>
              <a:pPr eaLnBrk="1" hangingPunct="1">
                <a:spcBef>
                  <a:spcPct val="0"/>
                </a:spcBef>
              </a:pPr>
              <a:t>91</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394540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CB8C42-704D-48F5-9A98-C3BDD2E682EF}" type="slidenum">
              <a:rPr lang="de-DE" altLang="de-DE" sz="1300"/>
              <a:pPr eaLnBrk="1" hangingPunct="1">
                <a:spcBef>
                  <a:spcPct val="0"/>
                </a:spcBef>
              </a:pPr>
              <a:t>92</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370284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568A29-CA02-4BAD-814F-1AC20174F461}" type="slidenum">
              <a:rPr lang="de-DE" altLang="de-DE" sz="1300"/>
              <a:pPr eaLnBrk="1" hangingPunct="1">
                <a:spcBef>
                  <a:spcPct val="0"/>
                </a:spcBef>
              </a:pPr>
              <a:t>93</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67182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BFFB94-A15A-46A7-AAAE-9DEE6F596D55}" type="slidenum">
              <a:rPr lang="de-DE" altLang="de-DE" sz="1300"/>
              <a:pPr eaLnBrk="1" hangingPunct="1">
                <a:spcBef>
                  <a:spcPct val="0"/>
                </a:spcBef>
              </a:pPr>
              <a:t>94</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346578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2006AD-4D69-4BD8-959B-16DC1E92D6EB}" type="slidenum">
              <a:rPr lang="de-DE" altLang="de-DE" sz="1300"/>
              <a:pPr eaLnBrk="1" hangingPunct="1">
                <a:spcBef>
                  <a:spcPct val="0"/>
                </a:spcBef>
              </a:pPr>
              <a:t>95</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306769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DDAF23-1248-44D3-84A1-B419BE8B3F37}" type="slidenum">
              <a:rPr lang="de-DE" altLang="de-DE" sz="1300"/>
              <a:pPr eaLnBrk="1" hangingPunct="1">
                <a:spcBef>
                  <a:spcPct val="0"/>
                </a:spcBef>
              </a:pPr>
              <a:t>96</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310558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32D316-A0FC-49EF-B472-A70A58B97F0E}" type="slidenum">
              <a:rPr lang="de-DE" altLang="de-DE" sz="1300"/>
              <a:pPr eaLnBrk="1" hangingPunct="1">
                <a:spcBef>
                  <a:spcPct val="0"/>
                </a:spcBef>
              </a:pPr>
              <a:t>97</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963589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BD41E7-831E-4B1B-9AB7-E9F37C202865}" type="slidenum">
              <a:rPr lang="de-DE" altLang="de-DE" sz="1300"/>
              <a:pPr eaLnBrk="1" hangingPunct="1">
                <a:spcBef>
                  <a:spcPct val="0"/>
                </a:spcBef>
              </a:pPr>
              <a:t>98</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13939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ABF56D-85A9-441E-ADA7-319E401DC6A5}" type="slidenum">
              <a:rPr lang="de-DE" altLang="de-DE" sz="1300"/>
              <a:pPr eaLnBrk="1" hangingPunct="1">
                <a:spcBef>
                  <a:spcPct val="0"/>
                </a:spcBef>
              </a:pPr>
              <a:t>99</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892626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21D370-48A9-458C-BBBE-0B85388615E4}" type="slidenum">
              <a:rPr lang="de-DE" altLang="de-DE" sz="1300"/>
              <a:pPr eaLnBrk="1" hangingPunct="1">
                <a:spcBef>
                  <a:spcPct val="0"/>
                </a:spcBef>
              </a:pPr>
              <a:t>100</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5951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21D370-48A9-458C-BBBE-0B85388615E4}" type="slidenum">
              <a:rPr lang="de-DE" altLang="de-DE" sz="1300"/>
              <a:pPr eaLnBrk="1" hangingPunct="1">
                <a:spcBef>
                  <a:spcPct val="0"/>
                </a:spcBef>
              </a:pPr>
              <a:t>101</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59516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158B09-69B4-4FD5-8C3A-3467F881E359}" type="slidenum">
              <a:rPr lang="de-DE" altLang="de-DE" sz="1300"/>
              <a:pPr eaLnBrk="1" hangingPunct="1">
                <a:spcBef>
                  <a:spcPct val="0"/>
                </a:spcBef>
              </a:pPr>
              <a:t>102</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46945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F8025F-EB90-4C3E-8C07-5C4B73E143E1}" type="slidenum">
              <a:rPr lang="de-DE" altLang="de-DE" sz="1300"/>
              <a:pPr eaLnBrk="1" hangingPunct="1">
                <a:spcBef>
                  <a:spcPct val="0"/>
                </a:spcBef>
              </a:pPr>
              <a:t>103</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447337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FB83EA-EFC1-4852-93C1-1C0FCEF493C0}" type="slidenum">
              <a:rPr lang="de-DE" altLang="de-DE" sz="1300"/>
              <a:pPr eaLnBrk="1" hangingPunct="1">
                <a:spcBef>
                  <a:spcPct val="0"/>
                </a:spcBef>
              </a:pPr>
              <a:t>104</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87388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2E386A-35B2-4D3D-BBB4-D0D2F14B690E}" type="slidenum">
              <a:rPr lang="de-DE" altLang="de-DE" sz="1300"/>
              <a:pPr eaLnBrk="1" hangingPunct="1">
                <a:spcBef>
                  <a:spcPct val="0"/>
                </a:spcBef>
              </a:pPr>
              <a:t>105</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175281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5C0F2D-B090-47B5-B5CB-4D76E0E6E174}" type="slidenum">
              <a:rPr lang="de-DE" altLang="de-DE" sz="1300"/>
              <a:pPr eaLnBrk="1" hangingPunct="1">
                <a:spcBef>
                  <a:spcPct val="0"/>
                </a:spcBef>
              </a:pPr>
              <a:t>106</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87016308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5C0F2D-B090-47B5-B5CB-4D76E0E6E174}" type="slidenum">
              <a:rPr lang="de-DE" altLang="de-DE" sz="1300"/>
              <a:pPr eaLnBrk="1" hangingPunct="1">
                <a:spcBef>
                  <a:spcPct val="0"/>
                </a:spcBef>
              </a:pPr>
              <a:t>107</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de-DE"/>
          </a:p>
        </p:txBody>
      </p:sp>
    </p:spTree>
    <p:extLst>
      <p:ext uri="{BB962C8B-B14F-4D97-AF65-F5344CB8AC3E}">
        <p14:creationId xmlns:p14="http://schemas.microsoft.com/office/powerpoint/2010/main" val="87016308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47E5C8-3D5F-48D6-A936-EC1B39541368}" type="slidenum">
              <a:rPr lang="de-DE" altLang="de-DE" sz="1300"/>
              <a:pPr eaLnBrk="1" hangingPunct="1">
                <a:spcBef>
                  <a:spcPct val="0"/>
                </a:spcBef>
              </a:pPr>
              <a:t>108</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14056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51F494-43B0-4D2D-B8CC-A4AE16329A19}" type="slidenum">
              <a:rPr lang="de-DE" altLang="de-DE" sz="1300"/>
              <a:pPr eaLnBrk="1" hangingPunct="1">
                <a:spcBef>
                  <a:spcPct val="0"/>
                </a:spcBef>
              </a:pPr>
              <a:t>109</a:t>
            </a:fld>
            <a:endParaRPr lang="de-DE" altLang="de-DE"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330489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EF5DD3-7240-4AA1-A228-64A116BD07FD}" type="slidenum">
              <a:rPr lang="de-DE" altLang="de-DE" sz="1300"/>
              <a:pPr eaLnBrk="1" hangingPunct="1">
                <a:spcBef>
                  <a:spcPct val="0"/>
                </a:spcBef>
              </a:pPr>
              <a:t>110</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779483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2C3EE1-BDC8-4A75-97DE-587539BF1EC8}" type="slidenum">
              <a:rPr lang="de-DE" altLang="de-DE" sz="1300"/>
              <a:pPr eaLnBrk="1" hangingPunct="1">
                <a:spcBef>
                  <a:spcPct val="0"/>
                </a:spcBef>
              </a:pPr>
              <a:t>111</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953067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98685D-9046-4F9B-86F3-B34B89F847A4}" type="slidenum">
              <a:rPr lang="de-DE" altLang="de-DE" sz="1300"/>
              <a:pPr eaLnBrk="1" hangingPunct="1">
                <a:spcBef>
                  <a:spcPct val="0"/>
                </a:spcBef>
              </a:pPr>
              <a:t>112</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43834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2786C7-EDBF-4E0B-9C39-720FBCBAFE97}" type="slidenum">
              <a:rPr lang="de-DE" altLang="de-DE" sz="1300"/>
              <a:pPr eaLnBrk="1" hangingPunct="1">
                <a:spcBef>
                  <a:spcPct val="0"/>
                </a:spcBef>
              </a:pPr>
              <a:t>113</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31238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3E67DE-0FF2-444C-B07F-F2D4074ED3D9}" type="slidenum">
              <a:rPr lang="de-DE" altLang="de-DE" sz="1300"/>
              <a:pPr eaLnBrk="1" hangingPunct="1">
                <a:spcBef>
                  <a:spcPct val="0"/>
                </a:spcBef>
              </a:pPr>
              <a:t>114</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098666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7B70E2-46C3-41E4-965C-9AC5C3A9F1FC}" type="slidenum">
              <a:rPr lang="de-DE" altLang="de-DE" sz="1300"/>
              <a:pPr eaLnBrk="1" hangingPunct="1">
                <a:spcBef>
                  <a:spcPct val="0"/>
                </a:spcBef>
              </a:pPr>
              <a:t>115</a:t>
            </a:fld>
            <a:endParaRPr lang="de-DE" altLang="de-DE"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174903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57299D-8D16-4B34-91E4-42A9C0B11B73}" type="slidenum">
              <a:rPr lang="de-DE" altLang="de-DE" sz="1300"/>
              <a:pPr eaLnBrk="1" hangingPunct="1">
                <a:spcBef>
                  <a:spcPct val="0"/>
                </a:spcBef>
              </a:pPr>
              <a:t>116</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353075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275A92-D151-482A-8EF6-874F78551C84}" type="slidenum">
              <a:rPr lang="de-DE" altLang="de-DE" sz="1300"/>
              <a:pPr eaLnBrk="1" hangingPunct="1">
                <a:spcBef>
                  <a:spcPct val="0"/>
                </a:spcBef>
              </a:pPr>
              <a:t>117</a:t>
            </a:fld>
            <a:endParaRPr lang="de-DE" altLang="de-DE" sz="1300"/>
          </a:p>
        </p:txBody>
      </p:sp>
      <p:sp>
        <p:nvSpPr>
          <p:cNvPr id="268291" name="Rectangle 2"/>
          <p:cNvSpPr>
            <a:spLocks noGrp="1" noRot="1" noChangeAspect="1" noChangeArrowheads="1" noTextEdit="1"/>
          </p:cNvSpPr>
          <p:nvPr>
            <p:ph type="sldImg"/>
          </p:nvPr>
        </p:nvSpPr>
        <p:spPr>
          <a:xfrm>
            <a:off x="139700" y="768350"/>
            <a:ext cx="6821488" cy="3836988"/>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62427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C4DF6-D56F-4EB0-8D6B-73D6BC815BF5}" type="slidenum">
              <a:rPr lang="de-DE" altLang="de-DE" sz="1300"/>
              <a:pPr eaLnBrk="1" hangingPunct="1">
                <a:spcBef>
                  <a:spcPct val="0"/>
                </a:spcBef>
              </a:pPr>
              <a:t>118</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228803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C4DF6-D56F-4EB0-8D6B-73D6BC815BF5}" type="slidenum">
              <a:rPr lang="de-DE" altLang="de-DE" sz="1300"/>
              <a:pPr eaLnBrk="1" hangingPunct="1">
                <a:spcBef>
                  <a:spcPct val="0"/>
                </a:spcBef>
              </a:pPr>
              <a:t>119</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228803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C4DF6-D56F-4EB0-8D6B-73D6BC815BF5}" type="slidenum">
              <a:rPr lang="de-DE" altLang="de-DE" sz="1300"/>
              <a:pPr eaLnBrk="1" hangingPunct="1">
                <a:spcBef>
                  <a:spcPct val="0"/>
                </a:spcBef>
              </a:pPr>
              <a:t>120</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228803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C4DF6-D56F-4EB0-8D6B-73D6BC815BF5}" type="slidenum">
              <a:rPr lang="de-DE" altLang="de-DE" sz="1300"/>
              <a:pPr eaLnBrk="1" hangingPunct="1">
                <a:spcBef>
                  <a:spcPct val="0"/>
                </a:spcBef>
              </a:pPr>
              <a:t>121</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228803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8C4DF6-D56F-4EB0-8D6B-73D6BC815BF5}" type="slidenum">
              <a:rPr lang="de-DE" altLang="de-DE" sz="1300"/>
              <a:pPr eaLnBrk="1" hangingPunct="1">
                <a:spcBef>
                  <a:spcPct val="0"/>
                </a:spcBef>
              </a:pPr>
              <a:t>122</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228803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958789A-20D0-458B-B867-DB4C38F11640}" type="slidenum">
              <a:rPr lang="de-DE" altLang="de-DE" sz="1300"/>
              <a:pPr algn="r" eaLnBrk="1" hangingPunct="1">
                <a:spcBef>
                  <a:spcPct val="0"/>
                </a:spcBef>
              </a:pPr>
              <a:t>123</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283735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958789A-20D0-458B-B867-DB4C38F11640}" type="slidenum">
              <a:rPr lang="de-DE" altLang="de-DE" sz="1300"/>
              <a:pPr algn="r" eaLnBrk="1" hangingPunct="1">
                <a:spcBef>
                  <a:spcPct val="0"/>
                </a:spcBef>
              </a:pPr>
              <a:t>124</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283735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958789A-20D0-458B-B867-DB4C38F11640}" type="slidenum">
              <a:rPr lang="de-DE" altLang="de-DE" sz="1300"/>
              <a:pPr algn="r" eaLnBrk="1" hangingPunct="1">
                <a:spcBef>
                  <a:spcPct val="0"/>
                </a:spcBef>
              </a:pPr>
              <a:t>125</a:t>
            </a:fld>
            <a:endParaRPr lang="de-DE" altLang="de-DE" sz="1300"/>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283735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37E6E23-03B6-4A7C-94C8-CC1800088EE4}" type="slidenum">
              <a:rPr lang="de-DE" altLang="de-DE" sz="1300"/>
              <a:pPr algn="r" eaLnBrk="1" hangingPunct="1">
                <a:spcBef>
                  <a:spcPct val="0"/>
                </a:spcBef>
              </a:pPr>
              <a:t>127</a:t>
            </a:fld>
            <a:endParaRPr lang="de-DE" altLang="de-DE" sz="1300"/>
          </a:p>
        </p:txBody>
      </p:sp>
      <p:sp>
        <p:nvSpPr>
          <p:cNvPr id="278531" name="Rectangle 2"/>
          <p:cNvSpPr>
            <a:spLocks noGrp="1" noRot="1" noChangeAspect="1" noChangeArrowheads="1" noTextEdit="1"/>
          </p:cNvSpPr>
          <p:nvPr>
            <p:ph type="sldImg"/>
          </p:nvPr>
        </p:nvSpPr>
        <p:spPr>
          <a:xfrm>
            <a:off x="138113" y="768350"/>
            <a:ext cx="6823075" cy="3836988"/>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004029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413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591AC5-62A4-450A-A904-386172ACA5D8}" type="slidenum">
              <a:rPr lang="de-DE" altLang="de-DE" sz="1300">
                <a:solidFill>
                  <a:srgbClr val="FFFFFF"/>
                </a:solidFill>
              </a:rPr>
              <a:pPr eaLnBrk="1" hangingPunct="1">
                <a:spcBef>
                  <a:spcPct val="0"/>
                </a:spcBef>
              </a:pPr>
              <a:t>128</a:t>
            </a:fld>
            <a:endParaRPr lang="de-DE" altLang="de-DE" sz="1300">
              <a:solidFill>
                <a:srgbClr val="FFFFFF"/>
              </a:solidFill>
            </a:endParaRPr>
          </a:p>
        </p:txBody>
      </p:sp>
      <p:sp>
        <p:nvSpPr>
          <p:cNvPr id="304131"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230276E-22F6-4304-A020-A57FF37BD4AC}" type="slidenum">
              <a:rPr lang="de-DE" altLang="de-DE" sz="1300">
                <a:solidFill>
                  <a:srgbClr val="000000"/>
                </a:solidFill>
                <a:ea typeface="Microsoft YaHei" panose="020B0503020204020204" pitchFamily="34" charset="-122"/>
              </a:rPr>
              <a:pPr algn="r" eaLnBrk="1" hangingPunct="1">
                <a:spcBef>
                  <a:spcPct val="0"/>
                </a:spcBef>
              </a:pPr>
              <a:t>128</a:t>
            </a:fld>
            <a:endParaRPr lang="de-DE" altLang="de-DE" sz="1300">
              <a:solidFill>
                <a:srgbClr val="000000"/>
              </a:solidFill>
              <a:ea typeface="Microsoft YaHei" panose="020B0503020204020204" pitchFamily="34" charset="-122"/>
            </a:endParaRPr>
          </a:p>
        </p:txBody>
      </p:sp>
      <p:sp>
        <p:nvSpPr>
          <p:cNvPr id="304132"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4133"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05325097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515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9CB9DD-7C81-4E62-BDD8-CC174DEA1C4D}" type="slidenum">
              <a:rPr lang="de-DE" altLang="de-DE" sz="1300">
                <a:solidFill>
                  <a:srgbClr val="FFFFFF"/>
                </a:solidFill>
              </a:rPr>
              <a:pPr eaLnBrk="1" hangingPunct="1">
                <a:spcBef>
                  <a:spcPct val="0"/>
                </a:spcBef>
              </a:pPr>
              <a:t>129</a:t>
            </a:fld>
            <a:endParaRPr lang="de-DE" altLang="de-DE" sz="1300">
              <a:solidFill>
                <a:srgbClr val="FFFFFF"/>
              </a:solidFill>
            </a:endParaRPr>
          </a:p>
        </p:txBody>
      </p:sp>
      <p:sp>
        <p:nvSpPr>
          <p:cNvPr id="305155"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A0BC9E46-A989-4F2A-ABA6-D2CC3DC3B335}" type="slidenum">
              <a:rPr lang="de-DE" altLang="de-DE" sz="1300">
                <a:solidFill>
                  <a:srgbClr val="000000"/>
                </a:solidFill>
                <a:ea typeface="Microsoft YaHei" panose="020B0503020204020204" pitchFamily="34" charset="-122"/>
              </a:rPr>
              <a:pPr algn="r" eaLnBrk="1" hangingPunct="1">
                <a:spcBef>
                  <a:spcPct val="0"/>
                </a:spcBef>
              </a:pPr>
              <a:t>129</a:t>
            </a:fld>
            <a:endParaRPr lang="de-DE" altLang="de-DE" sz="1300">
              <a:solidFill>
                <a:srgbClr val="000000"/>
              </a:solidFill>
              <a:ea typeface="Microsoft YaHei" panose="020B0503020204020204" pitchFamily="34" charset="-122"/>
            </a:endParaRPr>
          </a:p>
        </p:txBody>
      </p:sp>
      <p:sp>
        <p:nvSpPr>
          <p:cNvPr id="305156"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5157"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78446257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6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8A9C40-25D8-49E7-B3F7-E7815279E7C4}" type="slidenum">
              <a:rPr lang="de-DE" altLang="de-DE" sz="1300">
                <a:solidFill>
                  <a:srgbClr val="FFFFFF"/>
                </a:solidFill>
              </a:rPr>
              <a:pPr eaLnBrk="1" hangingPunct="1">
                <a:spcBef>
                  <a:spcPct val="0"/>
                </a:spcBef>
              </a:pPr>
              <a:t>130</a:t>
            </a:fld>
            <a:endParaRPr lang="de-DE" altLang="de-DE" sz="1300">
              <a:solidFill>
                <a:srgbClr val="FFFFFF"/>
              </a:solidFill>
            </a:endParaRPr>
          </a:p>
        </p:txBody>
      </p:sp>
      <p:sp>
        <p:nvSpPr>
          <p:cNvPr id="306179"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BECA2ACA-919C-4C9B-889B-6C0542DC7D3F}" type="slidenum">
              <a:rPr lang="de-DE" altLang="de-DE" sz="1300">
                <a:solidFill>
                  <a:srgbClr val="000000"/>
                </a:solidFill>
                <a:ea typeface="Microsoft YaHei" panose="020B0503020204020204" pitchFamily="34" charset="-122"/>
              </a:rPr>
              <a:pPr algn="r" eaLnBrk="1" hangingPunct="1">
                <a:spcBef>
                  <a:spcPct val="0"/>
                </a:spcBef>
              </a:pPr>
              <a:t>130</a:t>
            </a:fld>
            <a:endParaRPr lang="de-DE" altLang="de-DE" sz="1300">
              <a:solidFill>
                <a:srgbClr val="000000"/>
              </a:solidFill>
              <a:ea typeface="Microsoft YaHei" panose="020B0503020204020204" pitchFamily="34" charset="-122"/>
            </a:endParaRPr>
          </a:p>
        </p:txBody>
      </p:sp>
      <p:sp>
        <p:nvSpPr>
          <p:cNvPr id="306180"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6181"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32214100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49C994-6547-4D0F-99E7-40A1B55BDE23}" type="slidenum">
              <a:rPr lang="de-DE" altLang="de-DE" sz="1300">
                <a:solidFill>
                  <a:srgbClr val="FFFFFF"/>
                </a:solidFill>
              </a:rPr>
              <a:pPr eaLnBrk="1" hangingPunct="1">
                <a:spcBef>
                  <a:spcPct val="0"/>
                </a:spcBef>
              </a:pPr>
              <a:t>131</a:t>
            </a:fld>
            <a:endParaRPr lang="de-DE" altLang="de-DE" sz="1300">
              <a:solidFill>
                <a:srgbClr val="FFFFFF"/>
              </a:solidFill>
            </a:endParaRPr>
          </a:p>
        </p:txBody>
      </p:sp>
      <p:sp>
        <p:nvSpPr>
          <p:cNvPr id="307203"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226FF4E-CA11-4E79-900C-4BCF901510AF}" type="slidenum">
              <a:rPr lang="de-DE" altLang="de-DE" sz="1300">
                <a:solidFill>
                  <a:srgbClr val="000000"/>
                </a:solidFill>
                <a:ea typeface="Microsoft YaHei" panose="020B0503020204020204" pitchFamily="34" charset="-122"/>
              </a:rPr>
              <a:pPr algn="r" eaLnBrk="1" hangingPunct="1">
                <a:spcBef>
                  <a:spcPct val="0"/>
                </a:spcBef>
              </a:pPr>
              <a:t>131</a:t>
            </a:fld>
            <a:endParaRPr lang="de-DE" altLang="de-DE" sz="1300">
              <a:solidFill>
                <a:srgbClr val="000000"/>
              </a:solidFill>
              <a:ea typeface="Microsoft YaHei" panose="020B0503020204020204" pitchFamily="34" charset="-122"/>
            </a:endParaRPr>
          </a:p>
        </p:txBody>
      </p:sp>
      <p:sp>
        <p:nvSpPr>
          <p:cNvPr id="307204"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05"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257311386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822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8C71A2-ADA7-4630-B3D6-1054B447626F}" type="slidenum">
              <a:rPr lang="de-DE" altLang="de-DE" sz="1300">
                <a:solidFill>
                  <a:srgbClr val="FFFFFF"/>
                </a:solidFill>
              </a:rPr>
              <a:pPr eaLnBrk="1" hangingPunct="1">
                <a:spcBef>
                  <a:spcPct val="0"/>
                </a:spcBef>
              </a:pPr>
              <a:t>132</a:t>
            </a:fld>
            <a:endParaRPr lang="de-DE" altLang="de-DE" sz="1300">
              <a:solidFill>
                <a:srgbClr val="FFFFFF"/>
              </a:solidFill>
            </a:endParaRPr>
          </a:p>
        </p:txBody>
      </p:sp>
      <p:sp>
        <p:nvSpPr>
          <p:cNvPr id="308227"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4EE34971-5EFB-40D6-A8B8-0CB127687621}" type="slidenum">
              <a:rPr lang="de-DE" altLang="de-DE" sz="1300">
                <a:solidFill>
                  <a:srgbClr val="000000"/>
                </a:solidFill>
                <a:ea typeface="Microsoft YaHei" panose="020B0503020204020204" pitchFamily="34" charset="-122"/>
              </a:rPr>
              <a:pPr algn="r" eaLnBrk="1" hangingPunct="1">
                <a:spcBef>
                  <a:spcPct val="0"/>
                </a:spcBef>
              </a:pPr>
              <a:t>132</a:t>
            </a:fld>
            <a:endParaRPr lang="de-DE" altLang="de-DE" sz="1300">
              <a:solidFill>
                <a:srgbClr val="000000"/>
              </a:solidFill>
              <a:ea typeface="Microsoft YaHei" panose="020B0503020204020204" pitchFamily="34" charset="-122"/>
            </a:endParaRPr>
          </a:p>
        </p:txBody>
      </p:sp>
      <p:sp>
        <p:nvSpPr>
          <p:cNvPr id="308228"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8229"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13989857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9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252B8D-38FC-44AE-BE18-E5B66117E481}" type="slidenum">
              <a:rPr lang="de-DE" altLang="de-DE" sz="1300">
                <a:solidFill>
                  <a:srgbClr val="FFFFFF"/>
                </a:solidFill>
              </a:rPr>
              <a:pPr eaLnBrk="1" hangingPunct="1">
                <a:spcBef>
                  <a:spcPct val="0"/>
                </a:spcBef>
              </a:pPr>
              <a:t>133</a:t>
            </a:fld>
            <a:endParaRPr lang="de-DE" altLang="de-DE" sz="1300">
              <a:solidFill>
                <a:srgbClr val="FFFFFF"/>
              </a:solidFill>
            </a:endParaRPr>
          </a:p>
        </p:txBody>
      </p:sp>
      <p:sp>
        <p:nvSpPr>
          <p:cNvPr id="309251"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6834DF2A-F5E6-41A1-8FC6-65F46BF0DEB0}" type="slidenum">
              <a:rPr lang="de-DE" altLang="de-DE" sz="1300">
                <a:solidFill>
                  <a:srgbClr val="000000"/>
                </a:solidFill>
                <a:ea typeface="Microsoft YaHei" panose="020B0503020204020204" pitchFamily="34" charset="-122"/>
              </a:rPr>
              <a:pPr algn="r" eaLnBrk="1" hangingPunct="1">
                <a:spcBef>
                  <a:spcPct val="0"/>
                </a:spcBef>
              </a:pPr>
              <a:t>133</a:t>
            </a:fld>
            <a:endParaRPr lang="de-DE" altLang="de-DE" sz="1300">
              <a:solidFill>
                <a:srgbClr val="000000"/>
              </a:solidFill>
              <a:ea typeface="Microsoft YaHei" panose="020B0503020204020204" pitchFamily="34" charset="-122"/>
            </a:endParaRPr>
          </a:p>
        </p:txBody>
      </p:sp>
      <p:sp>
        <p:nvSpPr>
          <p:cNvPr id="309252"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9253"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98519402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027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A8509F-54B0-4942-9488-BF724B36ADCC}" type="slidenum">
              <a:rPr lang="de-DE" altLang="de-DE" sz="1300">
                <a:solidFill>
                  <a:srgbClr val="FFFFFF"/>
                </a:solidFill>
              </a:rPr>
              <a:pPr eaLnBrk="1" hangingPunct="1">
                <a:spcBef>
                  <a:spcPct val="0"/>
                </a:spcBef>
              </a:pPr>
              <a:t>134</a:t>
            </a:fld>
            <a:endParaRPr lang="de-DE" altLang="de-DE" sz="1300">
              <a:solidFill>
                <a:srgbClr val="FFFFFF"/>
              </a:solidFill>
            </a:endParaRPr>
          </a:p>
        </p:txBody>
      </p:sp>
      <p:sp>
        <p:nvSpPr>
          <p:cNvPr id="310275" name="Text Box 1"/>
          <p:cNvSpPr txBox="1">
            <a:spLocks noChangeArrowheads="1"/>
          </p:cNvSpPr>
          <p:nvPr/>
        </p:nvSpPr>
        <p:spPr bwMode="auto">
          <a:xfrm>
            <a:off x="4023270" y="9725582"/>
            <a:ext cx="3076030" cy="510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968" tIns="49671" rIns="98968" bIns="49671" anchor="b"/>
          <a:lstStyle>
            <a:lvl1pPr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1pPr>
            <a:lvl2pPr marL="742950" indent="-28575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2pPr>
            <a:lvl3pPr marL="11430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3pPr>
            <a:lvl4pPr marL="16002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4pPr>
            <a:lvl5pPr marL="2057400" indent="-228600" defTabSz="44926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5pPr>
            <a:lvl6pPr marL="25146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6pPr>
            <a:lvl7pPr marL="29718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7pPr>
            <a:lvl8pPr marL="34290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8pPr>
            <a:lvl9pPr marL="3886200" indent="-228600" defTabSz="449263"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Times New Roman" panose="02020603050405020304" pitchFamily="18" charset="0"/>
              </a:defRPr>
            </a:lvl9pPr>
          </a:lstStyle>
          <a:p>
            <a:pPr algn="r" eaLnBrk="1" hangingPunct="1">
              <a:spcBef>
                <a:spcPct val="0"/>
              </a:spcBef>
            </a:pPr>
            <a:fld id="{84A8CA69-0D82-4118-9F55-97D92DFDFEA1}" type="slidenum">
              <a:rPr lang="de-DE" altLang="de-DE" sz="1300">
                <a:solidFill>
                  <a:srgbClr val="000000"/>
                </a:solidFill>
                <a:ea typeface="Microsoft YaHei" panose="020B0503020204020204" pitchFamily="34" charset="-122"/>
              </a:rPr>
              <a:pPr algn="r" eaLnBrk="1" hangingPunct="1">
                <a:spcBef>
                  <a:spcPct val="0"/>
                </a:spcBef>
              </a:pPr>
              <a:t>134</a:t>
            </a:fld>
            <a:endParaRPr lang="de-DE" altLang="de-DE" sz="1300">
              <a:solidFill>
                <a:srgbClr val="000000"/>
              </a:solidFill>
              <a:ea typeface="Microsoft YaHei" panose="020B0503020204020204" pitchFamily="34" charset="-122"/>
            </a:endParaRPr>
          </a:p>
        </p:txBody>
      </p:sp>
      <p:sp>
        <p:nvSpPr>
          <p:cNvPr id="310276" name="Rectangle 2"/>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0277" name="Rectangle 3"/>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67"/>
              </a:spcBef>
              <a:tabLst>
                <a:tab pos="0" algn="l"/>
                <a:tab pos="464418" algn="l"/>
                <a:tab pos="930483" algn="l"/>
                <a:tab pos="1396548" algn="l"/>
                <a:tab pos="1862613" algn="l"/>
                <a:tab pos="2328678" algn="l"/>
                <a:tab pos="2794743" algn="l"/>
                <a:tab pos="3260808" algn="l"/>
                <a:tab pos="3726873" algn="l"/>
                <a:tab pos="4192937" algn="l"/>
                <a:tab pos="4659003" algn="l"/>
                <a:tab pos="5125067" algn="l"/>
                <a:tab pos="5591133" algn="l"/>
                <a:tab pos="6057197" algn="l"/>
                <a:tab pos="6523262" algn="l"/>
                <a:tab pos="6989327" algn="l"/>
                <a:tab pos="7455392" algn="l"/>
                <a:tab pos="7921457" algn="l"/>
                <a:tab pos="8387522" algn="l"/>
                <a:tab pos="8853587" algn="l"/>
                <a:tab pos="9319652" algn="l"/>
              </a:tabLst>
            </a:pPr>
            <a:endParaRPr lang="en-US" altLang="de-DE">
              <a:ea typeface="Microsoft YaHei" panose="020B0503020204020204" pitchFamily="34" charset="-122"/>
            </a:endParaRPr>
          </a:p>
        </p:txBody>
      </p:sp>
    </p:spTree>
    <p:extLst>
      <p:ext uri="{BB962C8B-B14F-4D97-AF65-F5344CB8AC3E}">
        <p14:creationId xmlns:p14="http://schemas.microsoft.com/office/powerpoint/2010/main" val="167955386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129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354D7B-C845-4607-9DF1-62DADF330F87}" type="slidenum">
              <a:rPr lang="de-DE" altLang="de-DE" sz="1300">
                <a:solidFill>
                  <a:srgbClr val="FFFFFF"/>
                </a:solidFill>
              </a:rPr>
              <a:pPr eaLnBrk="1" hangingPunct="1">
                <a:spcBef>
                  <a:spcPct val="0"/>
                </a:spcBef>
              </a:pPr>
              <a:t>135</a:t>
            </a:fld>
            <a:endParaRPr lang="de-DE" altLang="de-DE" sz="1300">
              <a:solidFill>
                <a:srgbClr val="FFFFFF"/>
              </a:solidFill>
            </a:endParaRPr>
          </a:p>
        </p:txBody>
      </p:sp>
      <p:sp>
        <p:nvSpPr>
          <p:cNvPr id="311299" name="Rectangle 1"/>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1300" name="Rectangle 2"/>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327403873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232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DFB296-B948-4539-BE39-F12A1F7FB07E}" type="slidenum">
              <a:rPr lang="de-DE" altLang="de-DE" sz="1300">
                <a:solidFill>
                  <a:srgbClr val="FFFFFF"/>
                </a:solidFill>
              </a:rPr>
              <a:pPr eaLnBrk="1" hangingPunct="1">
                <a:spcBef>
                  <a:spcPct val="0"/>
                </a:spcBef>
              </a:pPr>
              <a:t>136</a:t>
            </a:fld>
            <a:endParaRPr lang="de-DE" altLang="de-DE" sz="1300">
              <a:solidFill>
                <a:srgbClr val="FFFFFF"/>
              </a:solidFill>
            </a:endParaRPr>
          </a:p>
        </p:txBody>
      </p:sp>
      <p:sp>
        <p:nvSpPr>
          <p:cNvPr id="312323" name="Rectangle 1"/>
          <p:cNvSpPr>
            <a:spLocks noGrp="1" noRot="1" noChangeAspect="1" noChangeArrowheads="1" noTextEdit="1"/>
          </p:cNvSpPr>
          <p:nvPr>
            <p:ph type="sldImg"/>
          </p:nvPr>
        </p:nvSpPr>
        <p:spPr>
          <a:xfrm>
            <a:off x="138113" y="768350"/>
            <a:ext cx="6824662"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2324" name="Rectangle 2"/>
          <p:cNvSpPr>
            <a:spLocks noGrp="1" noChangeArrowheads="1"/>
          </p:cNvSpPr>
          <p:nvPr>
            <p:ph type="body" idx="1"/>
          </p:nvPr>
        </p:nvSpPr>
        <p:spPr>
          <a:xfrm>
            <a:off x="945577" y="4861155"/>
            <a:ext cx="5208148" cy="46074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extLst>
      <p:ext uri="{BB962C8B-B14F-4D97-AF65-F5344CB8AC3E}">
        <p14:creationId xmlns:p14="http://schemas.microsoft.com/office/powerpoint/2010/main" val="1647127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4" name="Slide Number Placeholder 3"/>
          <p:cNvSpPr>
            <a:spLocks noGrp="1"/>
          </p:cNvSpPr>
          <p:nvPr>
            <p:ph type="sldNum" sz="quarter" idx="12"/>
          </p:nvPr>
        </p:nvSpPr>
        <p:spPr bwMode="gray"/>
        <p:txBody>
          <a:bodyPr/>
          <a:lstStyle>
            <a:lvl1pPr>
              <a:defRPr b="0"/>
            </a:lvl1pPr>
          </a:lstStyle>
          <a:p>
            <a:fld id="{215FA485-F022-49BA-B95D-5979027BC9DA}"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pl-PL"/>
              <a:t>Trening Meta-poznawczy 2 – Przeskok do konkluzji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E629BF36-A53B-499A-A59B-3E8FCFE38785}"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B6AC511B-170F-4F9F-9DA9-EA2C5EB7B827}"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7" name="Slide Number Placeholder 6"/>
          <p:cNvSpPr>
            <a:spLocks noGrp="1"/>
          </p:cNvSpPr>
          <p:nvPr>
            <p:ph type="sldNum" sz="quarter" idx="12"/>
          </p:nvPr>
        </p:nvSpPr>
        <p:spPr bwMode="gray"/>
        <p:txBody>
          <a:bodyPr/>
          <a:lstStyle>
            <a:lvl1pPr>
              <a:defRPr b="0"/>
            </a:lvl1pPr>
          </a:lstStyle>
          <a:p>
            <a:fld id="{215FA485-F022-49BA-B95D-5979027BC9DA}"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2 – Przeskok do konkluzji I</a:t>
            </a:r>
            <a:endParaRPr lang="de-DE"/>
          </a:p>
        </p:txBody>
      </p:sp>
      <p:sp>
        <p:nvSpPr>
          <p:cNvPr id="7" name="Slide Number Placeholder 6"/>
          <p:cNvSpPr>
            <a:spLocks noGrp="1"/>
          </p:cNvSpPr>
          <p:nvPr>
            <p:ph type="sldNum" sz="quarter" idx="12"/>
          </p:nvPr>
        </p:nvSpPr>
        <p:spPr bwMode="gray"/>
        <p:txBody>
          <a:bodyPr/>
          <a:lstStyle>
            <a:lvl1pPr>
              <a:defRPr b="0"/>
            </a:lvl1pPr>
          </a:lstStyle>
          <a:p>
            <a:fld id="{215FA485-F022-49BA-B95D-5979027BC9DA}"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392C3AB0-6B7D-4925-802C-E166145EE208}"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l-PL"/>
              <a:t>Trening Meta-poznawczy 2 – Przeskok do konkluzji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6B976726-9690-4E29-BA2C-986620AE0519}"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2 – Przeskok do konkluzji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15FA485-F022-49BA-B95D-5979027BC9DA}"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2 B </a:t>
            </a:r>
            <a:r>
              <a:rPr lang="en-US" altLang="ja-JP" dirty="0">
                <a:latin typeface="+mn-lt"/>
                <a:ea typeface="+mn-ea"/>
                <a:cs typeface="+mn-cs"/>
              </a:rPr>
              <a:t>– </a:t>
            </a:r>
            <a:r>
              <a:rPr lang="en-US" altLang="ko-KR" dirty="0" err="1">
                <a:latin typeface="+mn-lt"/>
                <a:ea typeface="+mn-ea"/>
                <a:cs typeface="+mn-cs"/>
              </a:rPr>
              <a:t>Przeskok</a:t>
            </a:r>
            <a:r>
              <a:rPr lang="en-US" altLang="ko-KR" dirty="0">
                <a:latin typeface="+mn-lt"/>
                <a:ea typeface="+mn-ea"/>
                <a:cs typeface="+mn-cs"/>
              </a:rPr>
              <a:t> do </a:t>
            </a:r>
            <a:r>
              <a:rPr lang="en-US" altLang="ko-KR" dirty="0" err="1">
                <a:latin typeface="+mn-lt"/>
                <a:ea typeface="+mn-ea"/>
                <a:cs typeface="+mn-cs"/>
              </a:rPr>
              <a:t>konkluzji</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a:t>
            </a:r>
            <a:r>
              <a:rPr lang="pt-BR" sz="1600" dirty="0" err="1">
                <a:solidFill>
                  <a:srgbClr val="004992"/>
                </a:solidFill>
              </a:rPr>
              <a:t>Gawęda</a:t>
            </a:r>
            <a:r>
              <a:rPr lang="nl-NL" sz="1600">
                <a:solidFill>
                  <a:srgbClr val="004992"/>
                </a:solidFill>
              </a:rPr>
              <a:t> (12|23)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2002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Przeskok do konkluzji</a:t>
            </a:r>
          </a:p>
        </p:txBody>
      </p:sp>
      <p:sp>
        <p:nvSpPr>
          <p:cNvPr id="7170" name="Rectangle 1026"/>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Przeskok do konkluzji</a:t>
            </a:r>
          </a:p>
        </p:txBody>
      </p:sp>
      <p:sp>
        <p:nvSpPr>
          <p:cNvPr id="7170" name="Rectangle 1026"/>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a:t>
            </a:r>
            <a:r>
              <a:rPr lang="pl-PL" sz="2400">
                <a:solidFill>
                  <a:srgbClr val="333333"/>
                </a:solidFill>
              </a:rPr>
              <a:t>dowodu</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2230102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Przeskok do konkluzji</a:t>
            </a:r>
          </a:p>
        </p:txBody>
      </p:sp>
      <p:sp>
        <p:nvSpPr>
          <p:cNvPr id="7170" name="Rectangle 1026"/>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a:t>
            </a:r>
            <a:r>
              <a:rPr lang="pl-PL" sz="2400">
                <a:solidFill>
                  <a:srgbClr val="333333"/>
                </a:solidFill>
              </a:rPr>
              <a:t>pomiędzy</a:t>
            </a: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3738224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Przeskok do konkluzji</a:t>
            </a:r>
          </a:p>
        </p:txBody>
      </p:sp>
      <p:sp>
        <p:nvSpPr>
          <p:cNvPr id="7170" name="Rectangle 1026"/>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pomiędzy</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podejmowaniem decyzji w pośpiechu</a:t>
            </a:r>
            <a:r>
              <a:rPr lang="en-US" sz="2400" dirty="0">
                <a:solidFill>
                  <a:srgbClr val="333333"/>
                </a:solidFill>
              </a:rPr>
              <a:t> (</a:t>
            </a:r>
            <a:r>
              <a:rPr lang="pl-PL" sz="2400" dirty="0">
                <a:solidFill>
                  <a:srgbClr val="004992"/>
                </a:solidFill>
              </a:rPr>
              <a:t>ryzyko</a:t>
            </a:r>
            <a:r>
              <a:rPr lang="en-US" sz="2400" dirty="0">
                <a:solidFill>
                  <a:srgbClr val="004992"/>
                </a:solidFill>
              </a:rPr>
              <a:t>:</a:t>
            </a:r>
            <a:r>
              <a:rPr lang="en-US" sz="2400" dirty="0">
                <a:solidFill>
                  <a:srgbClr val="333333"/>
                </a:solidFill>
              </a:rPr>
              <a:t> </a:t>
            </a:r>
            <a:r>
              <a:rPr lang="pl-PL" sz="2400" dirty="0">
                <a:solidFill>
                  <a:srgbClr val="333333"/>
                </a:solidFill>
              </a:rPr>
              <a:t>niepełna decyzja</a:t>
            </a:r>
            <a:r>
              <a:rPr lang="en-US" sz="2400" dirty="0">
                <a:solidFill>
                  <a:srgbClr val="333333"/>
                </a:solidFill>
              </a:rPr>
              <a:t>)</a:t>
            </a:r>
            <a:br>
              <a:rPr lang="en-US" sz="2400">
                <a:solidFill>
                  <a:srgbClr val="333333"/>
                </a:solidFill>
              </a:rPr>
            </a:br>
            <a:r>
              <a:rPr lang="en-US" sz="2400" i="1">
                <a:solidFill>
                  <a:srgbClr val="333333"/>
                </a:solidFill>
              </a:rPr>
              <a:t>i</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a:t>
            </a:fld>
            <a:endParaRPr lang="de-DE" altLang="de-DE">
              <a:latin typeface="+mn-lt"/>
            </a:endParaRPr>
          </a:p>
        </p:txBody>
      </p:sp>
    </p:spTree>
    <p:extLst>
      <p:ext uri="{BB962C8B-B14F-4D97-AF65-F5344CB8AC3E}">
        <p14:creationId xmlns:p14="http://schemas.microsoft.com/office/powerpoint/2010/main" val="996944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Przeskok do konkluzji</a:t>
            </a:r>
          </a:p>
        </p:txBody>
      </p:sp>
      <p:sp>
        <p:nvSpPr>
          <p:cNvPr id="7170" name="Rectangle 1026"/>
          <p:cNvSpPr>
            <a:spLocks noGrp="1" noChangeArrowheads="1"/>
          </p:cNvSpPr>
          <p:nvPr>
            <p:ph idx="1"/>
          </p:nvPr>
        </p:nvSpPr>
        <p:spPr/>
        <p:txBody>
          <a:bodyPr>
            <a:noAutofit/>
          </a:bodyPr>
          <a:lstStyle/>
          <a:p>
            <a:pPr marL="342900" indent="-342900" algn="l" eaLnBrk="1" hangingPunct="1">
              <a:buClr>
                <a:srgbClr val="333333"/>
              </a:buClr>
              <a:buFont typeface="WingDings"/>
              <a:buChar char=""/>
              <a:defRPr/>
            </a:pPr>
            <a:r>
              <a:rPr lang="pl-PL" sz="2400" dirty="0">
                <a:solidFill>
                  <a:srgbClr val="333333"/>
                </a:solidFill>
              </a:rPr>
              <a:t>Często tworzymy swoje zdanie w oparciu o bardzo złożone informacje ze środowiska</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Czasami, wyciągamy wnioski bez 100% dowodu</a:t>
            </a:r>
            <a:r>
              <a:rPr lang="de-DE" sz="2400" dirty="0">
                <a:solidFill>
                  <a:srgbClr val="333333"/>
                </a:solidFill>
              </a:rPr>
              <a:t>.</a:t>
            </a:r>
            <a:endParaRPr lang="en-US" sz="2400" dirty="0">
              <a:solidFill>
                <a:srgbClr val="333333"/>
              </a:solidFill>
            </a:endParaRPr>
          </a:p>
          <a:p>
            <a:pPr marL="342900" indent="-342900" algn="l" eaLnBrk="1" hangingPunct="1">
              <a:buClr>
                <a:srgbClr val="333333"/>
              </a:buClr>
              <a:buFont typeface="WingDings"/>
              <a:buChar char=""/>
              <a:defRPr/>
            </a:pPr>
            <a:r>
              <a:rPr lang="pl-PL" sz="2400" dirty="0">
                <a:solidFill>
                  <a:srgbClr val="333333"/>
                </a:solidFill>
              </a:rPr>
              <a:t>Dobrze jest szukać złotego środka pomiędzy</a:t>
            </a:r>
            <a:r>
              <a:rPr lang="de-DE" sz="2400" dirty="0">
                <a:solidFill>
                  <a:srgbClr val="333333"/>
                </a:solidFill>
              </a:rPr>
              <a:t>:</a:t>
            </a:r>
            <a:endParaRPr lang="en-US" sz="2400"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podejmowaniem decyzji w pośpiechu</a:t>
            </a:r>
            <a:r>
              <a:rPr lang="en-US" sz="2400" dirty="0">
                <a:solidFill>
                  <a:srgbClr val="333333"/>
                </a:solidFill>
              </a:rPr>
              <a:t> (</a:t>
            </a:r>
            <a:r>
              <a:rPr lang="pl-PL" sz="2400" dirty="0">
                <a:solidFill>
                  <a:srgbClr val="004992"/>
                </a:solidFill>
              </a:rPr>
              <a:t>ryzyko</a:t>
            </a:r>
            <a:r>
              <a:rPr lang="en-US" sz="2400" dirty="0">
                <a:solidFill>
                  <a:srgbClr val="004992"/>
                </a:solidFill>
              </a:rPr>
              <a:t>:</a:t>
            </a:r>
            <a:r>
              <a:rPr lang="en-US" sz="2400" dirty="0">
                <a:solidFill>
                  <a:srgbClr val="333333"/>
                </a:solidFill>
              </a:rPr>
              <a:t> </a:t>
            </a:r>
            <a:r>
              <a:rPr lang="pl-PL" sz="2400" dirty="0">
                <a:solidFill>
                  <a:srgbClr val="333333"/>
                </a:solidFill>
              </a:rPr>
              <a:t>niepełna decyzja</a:t>
            </a:r>
            <a:r>
              <a:rPr lang="en-US" sz="2400" dirty="0">
                <a:solidFill>
                  <a:srgbClr val="333333"/>
                </a:solidFill>
              </a:rPr>
              <a:t>)</a:t>
            </a:r>
            <a:br>
              <a:rPr lang="en-US" sz="2400" dirty="0">
                <a:solidFill>
                  <a:srgbClr val="333333"/>
                </a:solidFill>
              </a:rPr>
            </a:br>
            <a:r>
              <a:rPr lang="en-US" sz="2400" i="1" dirty="0" err="1">
                <a:solidFill>
                  <a:srgbClr val="333333"/>
                </a:solidFill>
              </a:rPr>
              <a:t>i</a:t>
            </a:r>
            <a:endParaRPr lang="en-US" sz="2400" i="1" dirty="0">
              <a:solidFill>
                <a:srgbClr val="333333"/>
              </a:solidFill>
            </a:endParaRPr>
          </a:p>
          <a:p>
            <a:pPr marL="774827" lvl="3" indent="-342900">
              <a:spcBef>
                <a:spcPts val="1999"/>
              </a:spcBef>
              <a:buClr>
                <a:srgbClr val="000000"/>
              </a:buClr>
              <a:buFont typeface="WingDings"/>
              <a:buChar char=""/>
              <a:defRPr/>
            </a:pPr>
            <a:r>
              <a:rPr lang="pl-PL" sz="2400" dirty="0">
                <a:solidFill>
                  <a:srgbClr val="333333"/>
                </a:solidFill>
              </a:rPr>
              <a:t>byciem zbyt skrupulatnym</a:t>
            </a:r>
            <a:r>
              <a:rPr lang="en-US" sz="2400" dirty="0">
                <a:solidFill>
                  <a:srgbClr val="333333"/>
                </a:solidFill>
              </a:rPr>
              <a:t> (</a:t>
            </a:r>
            <a:r>
              <a:rPr lang="pl-PL" sz="2400" dirty="0">
                <a:solidFill>
                  <a:srgbClr val="004992"/>
                </a:solidFill>
              </a:rPr>
              <a:t>wady</a:t>
            </a:r>
            <a:r>
              <a:rPr lang="en-US" sz="2400" dirty="0">
                <a:solidFill>
                  <a:srgbClr val="004992"/>
                </a:solidFill>
              </a:rPr>
              <a:t>:</a:t>
            </a:r>
            <a:r>
              <a:rPr lang="en-US" sz="2400" dirty="0">
                <a:solidFill>
                  <a:srgbClr val="333333"/>
                </a:solidFill>
              </a:rPr>
              <a:t> </a:t>
            </a:r>
            <a:r>
              <a:rPr lang="pl-PL" sz="2400" dirty="0">
                <a:solidFill>
                  <a:srgbClr val="333333"/>
                </a:solidFill>
              </a:rPr>
              <a:t>strata czasu</a:t>
            </a:r>
            <a:r>
              <a:rPr lang="en-US" sz="2400" dirty="0">
                <a:solidFill>
                  <a:srgbClr val="333333"/>
                </a:solidFill>
              </a:rPr>
              <a:t>)</a:t>
            </a:r>
            <a:r>
              <a:rPr 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a:t>
            </a:fld>
            <a:endParaRPr lang="de-DE" altLang="de-DE">
              <a:latin typeface="+mn-lt"/>
            </a:endParaRPr>
          </a:p>
        </p:txBody>
      </p:sp>
    </p:spTree>
    <p:extLst>
      <p:ext uri="{BB962C8B-B14F-4D97-AF65-F5344CB8AC3E}">
        <p14:creationId xmlns:p14="http://schemas.microsoft.com/office/powerpoint/2010/main" val="255408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Wnioskowanie bez 100% dowodu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1773690787"/>
              </p:ext>
            </p:extLst>
          </p:nvPr>
        </p:nvGraphicFramePr>
        <p:xfrm>
          <a:off x="408955" y="2029968"/>
          <a:ext cx="11376000" cy="4206252"/>
        </p:xfrm>
        <a:graphic>
          <a:graphicData uri="http://schemas.openxmlformats.org/drawingml/2006/table">
            <a:tbl>
              <a:tblPr>
                <a:tableStyleId>{21E4AEA4-8DFA-4A89-87EB-49C32662AFE0}</a:tableStyleId>
              </a:tblPr>
              <a:tblGrid>
                <a:gridCol w="2880320">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Wydarzenie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Wyjaśnienie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uzasadnienie?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Mały migoczący obiekt na porannym niebie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ptak?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Krzaki przy twoim domu szeleszczą w nocy; w twojej okolicy pojawili się włamywacze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włamywacz?</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Wnioskowanie bez 100% dowodu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2454188049"/>
              </p:ext>
            </p:extLst>
          </p:nvPr>
        </p:nvGraphicFramePr>
        <p:xfrm>
          <a:off x="408955" y="2029968"/>
          <a:ext cx="11376000" cy="4206252"/>
        </p:xfrm>
        <a:graphic>
          <a:graphicData uri="http://schemas.openxmlformats.org/drawingml/2006/table">
            <a:tbl>
              <a:tblPr>
                <a:tableStyleId>{21E4AEA4-8DFA-4A89-87EB-49C32662AFE0}</a:tableStyleId>
              </a:tblPr>
              <a:tblGrid>
                <a:gridCol w="2880320">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Wydarzenie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Wyjaśnienie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uzasadnienie?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Mały migoczący obiekt na porannym niebie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ptak?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1" i="0" u="none" strike="noStrike" cap="none" normalizeH="0" baseline="0" dirty="0">
                          <a:ln>
                            <a:noFill/>
                          </a:ln>
                          <a:solidFill>
                            <a:srgbClr val="333333"/>
                          </a:solidFill>
                          <a:effectLst/>
                          <a:latin typeface="+mn-lt"/>
                          <a:ea typeface="+mn-ea"/>
                          <a:cs typeface="+mn-cs"/>
                        </a:rPr>
                        <a:t>Prawdopodobnie – </a:t>
                      </a:r>
                      <a:r>
                        <a:rPr kumimoji="0" lang="pl-PL" sz="2400" b="0" i="0" u="none" strike="noStrike" cap="none" normalizeH="0" baseline="0" dirty="0">
                          <a:ln>
                            <a:noFill/>
                          </a:ln>
                          <a:solidFill>
                            <a:srgbClr val="333333"/>
                          </a:solidFill>
                          <a:effectLst/>
                          <a:latin typeface="+mn-lt"/>
                          <a:ea typeface="+mn-ea"/>
                          <a:cs typeface="+mn-cs"/>
                        </a:rPr>
                        <a:t>kilka innych wytłumaczeń (zdalnie sterowany model samolotu); błędna interpretacja nie byłaby znacząca w skutkach...</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Krzaki przy twoim domu szeleszczą w nocy; w twojej okolicy pojawili się włamywacze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włamywacz?</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00803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Wnioskowanie bez 100% dowodu</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a:t>
            </a:fld>
            <a:endParaRPr lang="de-DE" altLang="de-DE">
              <a:latin typeface="+mn-lt"/>
            </a:endParaRPr>
          </a:p>
        </p:txBody>
      </p:sp>
      <p:graphicFrame>
        <p:nvGraphicFramePr>
          <p:cNvPr id="6" name="Group 29"/>
          <p:cNvGraphicFramePr>
            <a:graphicFrameLocks noGrp="1"/>
          </p:cNvGraphicFramePr>
          <p:nvPr>
            <p:extLst>
              <p:ext uri="{D42A27DB-BD31-4B8C-83A1-F6EECF244321}">
                <p14:modId xmlns:p14="http://schemas.microsoft.com/office/powerpoint/2010/main" val="970492853"/>
              </p:ext>
            </p:extLst>
          </p:nvPr>
        </p:nvGraphicFramePr>
        <p:xfrm>
          <a:off x="408955" y="2029968"/>
          <a:ext cx="11376000" cy="4206252"/>
        </p:xfrm>
        <a:graphic>
          <a:graphicData uri="http://schemas.openxmlformats.org/drawingml/2006/table">
            <a:tbl>
              <a:tblPr>
                <a:tableStyleId>{21E4AEA4-8DFA-4A89-87EB-49C32662AFE0}</a:tableStyleId>
              </a:tblPr>
              <a:tblGrid>
                <a:gridCol w="2880320">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Wydarzenie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Wyjaśnienie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uzasadnienie?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Mały migoczący obiekt na porannym niebie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ptak?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1" i="0" u="none" strike="noStrike" cap="none" normalizeH="0" baseline="0" dirty="0">
                          <a:ln>
                            <a:noFill/>
                          </a:ln>
                          <a:solidFill>
                            <a:srgbClr val="333333"/>
                          </a:solidFill>
                          <a:effectLst/>
                          <a:latin typeface="+mn-lt"/>
                          <a:ea typeface="+mn-ea"/>
                          <a:cs typeface="+mn-cs"/>
                        </a:rPr>
                        <a:t>Prawdopodobnie – </a:t>
                      </a:r>
                      <a:r>
                        <a:rPr kumimoji="0" lang="pl-PL" sz="2400" b="0" i="0" u="none" strike="noStrike" cap="none" normalizeH="0" baseline="0" dirty="0">
                          <a:ln>
                            <a:noFill/>
                          </a:ln>
                          <a:solidFill>
                            <a:srgbClr val="333333"/>
                          </a:solidFill>
                          <a:effectLst/>
                          <a:latin typeface="+mn-lt"/>
                          <a:ea typeface="+mn-ea"/>
                          <a:cs typeface="+mn-cs"/>
                        </a:rPr>
                        <a:t>kilka innych wytłumaczeń (zdalnie sterowany model samolotu); błędna interpretacja nie byłaby znacząca w skutkach...</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0" i="0" u="none" strike="noStrike" cap="none" normalizeH="0" baseline="0">
                          <a:ln>
                            <a:noFill/>
                          </a:ln>
                          <a:solidFill>
                            <a:srgbClr val="333333"/>
                          </a:solidFill>
                          <a:effectLst/>
                          <a:latin typeface="+mn-lt"/>
                          <a:ea typeface="+mn-ea"/>
                          <a:cs typeface="+mn-cs"/>
                        </a:rPr>
                        <a:t>Krzaki przy twoim domu szeleszczą w nocy; w twojej okolicy pojawili się włamywacze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włamywacz?</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400" b="1" i="0" u="none" strike="noStrike" cap="none" normalizeH="0" baseline="0" dirty="0">
                          <a:ln>
                            <a:noFill/>
                          </a:ln>
                          <a:solidFill>
                            <a:srgbClr val="333333"/>
                          </a:solidFill>
                          <a:effectLst/>
                          <a:latin typeface="+mn-lt"/>
                          <a:ea typeface="+mn-ea"/>
                          <a:cs typeface="+mn-cs"/>
                        </a:rPr>
                        <a:t>może być – </a:t>
                      </a:r>
                      <a:r>
                        <a:rPr kumimoji="0" lang="pl-PL" sz="2400" b="0" i="0" u="none" strike="noStrike" cap="none" normalizeH="0" baseline="0" dirty="0">
                          <a:ln>
                            <a:noFill/>
                          </a:ln>
                          <a:solidFill>
                            <a:srgbClr val="333333"/>
                          </a:solidFill>
                          <a:effectLst/>
                          <a:latin typeface="+mn-lt"/>
                          <a:ea typeface="+mn-ea"/>
                          <a:cs typeface="+mn-cs"/>
                        </a:rPr>
                        <a:t>ale istnieje wiele innych wytłumaczeń (np. kot w krzakach, wiatr) – rozważ, że zachowania takie jak rzucanie kamieniem może być znaczące w skutkach (np. zranienie zwierzaka twojego sąsiada). </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72149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729702497"/>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dziedzina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przykład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003192690"/>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dziedzina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przykład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mn-lt"/>
                          <a:ea typeface="+mn-ea"/>
                          <a:cs typeface="+mn-cs"/>
                        </a:rPr>
                        <a:t>Procesy czarownic w czasach średniowiecznych: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mn-lt"/>
                          <a:ea typeface="+mn-ea"/>
                          <a:cs typeface="+mn-cs"/>
                        </a:rPr>
                        <a:t>Kobiety były często oskarżane o bycie czarownicami tylko dlatego, że były stare lub miały rude włosy.</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mn-lt"/>
                          <a:ea typeface="+mn-ea"/>
                          <a:cs typeface="+mn-cs"/>
                        </a:rPr>
                        <a:t>Era McCarthy’ego (USA,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mn-lt"/>
                          <a:ea typeface="+mn-ea"/>
                          <a:cs typeface="+mn-cs"/>
                        </a:rPr>
                        <a:t>Wypowiadanie liberalnych poglądów doprowadziło do wielu fałszywych oskarżeń (o bycie komunistą).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58472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Przeskok do konkluzji “na gorąco”</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a:t>
            </a:fld>
            <a:endParaRPr lang="de-DE" alt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738473768"/>
              </p:ext>
            </p:extLst>
          </p:nvPr>
        </p:nvGraphicFramePr>
        <p:xfrm>
          <a:off x="408955" y="2029968"/>
          <a:ext cx="11376000" cy="457200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dziedzina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przykład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mn-lt"/>
                          <a:ea typeface="+mn-ea"/>
                          <a:cs typeface="+mn-cs"/>
                        </a:rPr>
                        <a:t>Procesy czarownic w czasach średniowiecznych: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mn-lt"/>
                          <a:ea typeface="+mn-ea"/>
                          <a:cs typeface="+mn-cs"/>
                        </a:rPr>
                        <a:t>Kobiety były często oskarżane o bycie czarownicami tylko dlatego, że były stare lub miały rude włosy.</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mn-lt"/>
                          <a:ea typeface="+mn-ea"/>
                          <a:cs typeface="+mn-cs"/>
                        </a:rPr>
                        <a:t>Era McCarthy’ego (USA, 1950):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mn-lt"/>
                          <a:ea typeface="+mn-ea"/>
                          <a:cs typeface="+mn-cs"/>
                        </a:rPr>
                        <a:t>Wypowiadanie liberalnych poglądów doprowadziło do wielu fałszywych oskarżeń (o bycie komunistą).</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media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5305499" y="4668232"/>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pl-PL" altLang="de-DE" sz="2000" dirty="0">
                <a:latin typeface="+mn-lt"/>
                <a:ea typeface="+mn-ea"/>
              </a:rPr>
              <a:t>W 1938 audycja radiowa Wojna światów, autorstwa Orsona Welles’a, spowodowała masową panikę w Nowym Jorku, ponieważ wielu słuchaczy uwierzyło, że Ziemia naprawdę została zaatakowana przez obcych.</a:t>
            </a:r>
          </a:p>
          <a:p>
            <a:pPr eaLnBrk="1" hangingPunct="1">
              <a:spcBef>
                <a:spcPts val="1200"/>
              </a:spcBef>
              <a:buClrTx/>
              <a:buFontTx/>
              <a:buNone/>
            </a:pPr>
            <a:r>
              <a:rPr lang="pl-PL" altLang="de-DE" sz="2000" dirty="0">
                <a:solidFill>
                  <a:srgbClr val="004992"/>
                </a:solidFill>
                <a:latin typeface="+mn-lt"/>
                <a:ea typeface="+mn-ea"/>
              </a:rPr>
              <a:t>Błędne założenie: </a:t>
            </a:r>
            <a:r>
              <a:rPr lang="pl-PL" altLang="de-DE" sz="2000" dirty="0">
                <a:latin typeface="+mn-lt"/>
                <a:ea typeface="+mn-ea"/>
              </a:rPr>
              <a:t>to, co słyszymy w radio, musi być prawdą!</a:t>
            </a:r>
            <a:endParaRPr lang="de-DE" altLang="de-DE" sz="2000" dirty="0">
              <a:latin typeface="+mn-lt"/>
              <a:ea typeface="+mn-ea"/>
            </a:endParaRPr>
          </a:p>
        </p:txBody>
      </p:sp>
    </p:spTree>
    <p:extLst>
      <p:ext uri="{BB962C8B-B14F-4D97-AF65-F5344CB8AC3E}">
        <p14:creationId xmlns:p14="http://schemas.microsoft.com/office/powerpoint/2010/main" val="1892191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hteck 1"/>
          <p:cNvSpPr>
            <a:spLocks noChangeArrowheads="1"/>
          </p:cNvSpPr>
          <p:nvPr/>
        </p:nvSpPr>
        <p:spPr bwMode="auto">
          <a:xfrm>
            <a:off x="408955" y="6309320"/>
            <a:ext cx="1137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buClrTx/>
              <a:buFontTx/>
              <a:buNone/>
            </a:pPr>
            <a:r>
              <a:rPr lang="de-DE" altLang="de-DE" sz="1600" dirty="0">
                <a:solidFill>
                  <a:srgbClr val="333333"/>
                </a:solidFill>
                <a:latin typeface="+mn-lt"/>
                <a:cs typeface="+mn-cs"/>
              </a:rPr>
              <a:t>(inne </a:t>
            </a:r>
            <a:r>
              <a:rPr lang="de-DE" altLang="de-DE" sz="1600" dirty="0" err="1">
                <a:solidFill>
                  <a:srgbClr val="333333"/>
                </a:solidFill>
                <a:latin typeface="+mn-lt"/>
                <a:cs typeface="+mn-cs"/>
              </a:rPr>
              <a:t>ćwiczenie</a:t>
            </a:r>
            <a:r>
              <a:rPr lang="de-DE" altLang="de-DE" sz="1600" dirty="0">
                <a:solidFill>
                  <a:srgbClr val="333333"/>
                </a:solidFill>
                <a:latin typeface="+mn-lt"/>
                <a:cs typeface="+mn-cs"/>
              </a:rPr>
              <a:t> na </a:t>
            </a:r>
            <a:r>
              <a:rPr lang="de-DE" altLang="de-DE" sz="1600" dirty="0" err="1">
                <a:solidFill>
                  <a:srgbClr val="333333"/>
                </a:solidFill>
                <a:latin typeface="+mn-lt"/>
                <a:cs typeface="+mn-cs"/>
              </a:rPr>
              <a:t>końcu</a:t>
            </a:r>
            <a:r>
              <a:rPr lang="de-DE" altLang="de-DE" sz="1600" dirty="0">
                <a:solidFill>
                  <a:srgbClr val="333333"/>
                </a:solidFill>
                <a:latin typeface="+mn-lt"/>
                <a:cs typeface="+mn-cs"/>
              </a:rPr>
              <a:t> </a:t>
            </a:r>
            <a:r>
              <a:rPr lang="de-DE" altLang="de-DE" sz="1600" dirty="0" err="1">
                <a:solidFill>
                  <a:srgbClr val="333333"/>
                </a:solidFill>
                <a:latin typeface="+mn-lt"/>
                <a:cs typeface="+mn-cs"/>
              </a:rPr>
              <a:t>prezentacji</a:t>
            </a:r>
            <a:r>
              <a:rPr lang="de-DE" altLang="de-DE" sz="1600" dirty="0">
                <a:solidFill>
                  <a:srgbClr val="333333"/>
                </a:solidFill>
                <a:latin typeface="+mn-lt"/>
                <a:cs typeface="+mn-cs"/>
              </a:rPr>
              <a:t>)</a:t>
            </a:r>
          </a:p>
        </p:txBody>
      </p:sp>
      <p:sp>
        <p:nvSpPr>
          <p:cNvPr id="2" name="Title 1"/>
          <p:cNvSpPr>
            <a:spLocks noGrp="1"/>
          </p:cNvSpPr>
          <p:nvPr>
            <p:ph type="title"/>
          </p:nvPr>
        </p:nvSpPr>
        <p:spPr/>
        <p:txBody>
          <a:bodyPr/>
          <a:lstStyle/>
          <a:p>
            <a:r>
              <a:rPr lang="pl-PL" sz="3600">
                <a:solidFill>
                  <a:srgbClr val="004992"/>
                </a:solidFill>
                <a:latin typeface="+mn-lt"/>
                <a:ea typeface="+mn-ea"/>
                <a:cs typeface="+mn-cs"/>
              </a:rPr>
              <a:t>Czy istnieją jakieś wskazówki na banknocie jednodolarowym które sugerują infiltrację USA przez tajemne społeczeństwo?</a:t>
            </a:r>
            <a:br>
              <a:rPr lang="pl-PL" sz="3600">
                <a:solidFill>
                  <a:srgbClr val="004992"/>
                </a:solidFill>
                <a:latin typeface="+mn-lt"/>
                <a:ea typeface="+mn-ea"/>
                <a:cs typeface="+mn-cs"/>
              </a:rPr>
            </a:br>
            <a:r>
              <a:rPr lang="pl-PL">
                <a:solidFill>
                  <a:srgbClr val="004992"/>
                </a:solidFill>
                <a:latin typeface="+mn-lt"/>
                <a:ea typeface="+mn-ea"/>
                <a:cs typeface="+mn-cs"/>
              </a:rPr>
              <a:t>- Współczesne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13</a:t>
            </a:fld>
            <a:endParaRPr lang="de-DE" altLang="de-DE">
              <a:latin typeface="+mn-lt"/>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Przedwczesne wnioskowanie “na gorąco”</a:t>
            </a:r>
            <a:br>
              <a:rPr lang="pl-PL" sz="3600">
                <a:solidFill>
                  <a:srgbClr val="004992"/>
                </a:solidFill>
                <a:latin typeface="+mn-lt"/>
                <a:ea typeface="+mn-ea"/>
                <a:cs typeface="+mn-cs"/>
              </a:rPr>
            </a:br>
            <a:r>
              <a:rPr lang="pl-PL">
                <a:solidFill>
                  <a:srgbClr val="004992"/>
                </a:solidFill>
                <a:latin typeface="+mn-lt"/>
                <a:ea typeface="+mn-ea"/>
                <a:cs typeface="+mn-cs"/>
              </a:rPr>
              <a:t>Czy istnieją jakieś wskazówki na banknocie jednodolarowym które sugerują infiltrację USA przez tajemne społeczeństwo?</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14</a:t>
            </a:fld>
            <a:endParaRPr lang="de-DE" altLang="de-DE">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1209661159"/>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Dowody “Za”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“Dowody”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1: Na odwrocie, różne symbole są przedstawione po 13 razy każdy (np. paski na godle, liście oliwne, strzały). 13-tka uważana jest niekiedy za szatańską cyfrę.</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2: niektórzy ludzie twierdzą, że banknot w rzeczywistości nie przedstawia George’a Washington’a, lecz Adama Weishaupt’a, założyciela tajemnego społeczeństwa.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3: w prawym górnym rogu, ukryta jest mała sowa, uważana przez niektórych za symbol satanistyczny.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4: piramida na odwrocie może reprezentować symbol masonów.</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Przedwczesne wnioskowanie “na gorąco”</a:t>
            </a:r>
            <a:br>
              <a:rPr lang="pl-PL" sz="3600">
                <a:solidFill>
                  <a:srgbClr val="004992"/>
                </a:solidFill>
                <a:latin typeface="+mn-lt"/>
                <a:ea typeface="+mn-ea"/>
                <a:cs typeface="+mn-cs"/>
              </a:rPr>
            </a:br>
            <a:r>
              <a:rPr lang="pl-PL">
                <a:solidFill>
                  <a:srgbClr val="004992"/>
                </a:solidFill>
                <a:latin typeface="+mn-lt"/>
                <a:ea typeface="+mn-ea"/>
                <a:cs typeface="+mn-cs"/>
              </a:rPr>
              <a:t>Czy istnieją jakieś wskazówki na banknocie jednodolarowym które sugerują infiltrację USA przez tajemne społeczeństwo?</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15</a:t>
            </a:fld>
            <a:endParaRPr lang="de-DE" altLang="de-DE">
              <a:latin typeface="+mn-lt"/>
            </a:endParaRPr>
          </a:p>
        </p:txBody>
      </p:sp>
      <p:graphicFrame>
        <p:nvGraphicFramePr>
          <p:cNvPr id="16" name="Group 38"/>
          <p:cNvGraphicFramePr>
            <a:graphicFrameLocks noGrp="1"/>
          </p:cNvGraphicFramePr>
          <p:nvPr>
            <p:extLst>
              <p:ext uri="{D42A27DB-BD31-4B8C-83A1-F6EECF244321}">
                <p14:modId xmlns:p14="http://schemas.microsoft.com/office/powerpoint/2010/main" val="2295194956"/>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Dowody “przeciw”</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“Dowody”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1: początkowo istniało 13 Stanów Zjednoczonych, i stąd numer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2: wbrew plotkom, nie ma oczywistego podobieństwa pomiędzy Adamem Weishaupt’a a George’a Washington’a!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3: sowa nie ma żadnego specyficznego znaczenia symbolicznego, czasami reprezentuje intrygę, jednak najczęściej symbolizuje mądrość (np. sowa jest wykorzystywana jako symbol przez wielu wydawców).</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l-PL" sz="1800" b="0" i="0" u="none" strike="noStrike" cap="none" normalizeH="0" baseline="0">
                          <a:ln>
                            <a:noFill/>
                          </a:ln>
                          <a:solidFill>
                            <a:srgbClr val="333333"/>
                          </a:solidFill>
                          <a:effectLst/>
                          <a:latin typeface="+mn-lt"/>
                          <a:ea typeface="+mn-ea"/>
                          <a:cs typeface="+mn-cs"/>
                        </a:rPr>
                        <a:t>dowód 4: Trójkąt reprezentuje wszystko-widzące boże oko w chrześcijaństwie (obrazek przedstawia fragment witrażu kościelnego). </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pl-PL" altLang="de-DE" sz="2400">
                <a:solidFill>
                  <a:srgbClr val="333333"/>
                </a:solidFill>
              </a:rPr>
              <a:t>Czy istnieją jakieś wskazówki na banknocie jednodolarowym</a:t>
            </a:r>
            <a:r>
              <a:rPr lang="de-DE" altLang="de-DE" sz="2400" dirty="0">
                <a:solidFill>
                  <a:srgbClr val="333333"/>
                </a:solidFill>
              </a:rPr>
              <a:t> </a:t>
            </a:r>
            <a:r>
              <a:rPr lang="pl-PL" altLang="de-DE" sz="2400" dirty="0">
                <a:solidFill>
                  <a:srgbClr val="333333"/>
                </a:solidFill>
              </a:rPr>
              <a:t>które sugerują infiltrację </a:t>
            </a:r>
            <a:r>
              <a:rPr lang="de-DE" altLang="de-DE" sz="2400" dirty="0">
                <a:solidFill>
                  <a:srgbClr val="333333"/>
                </a:solidFill>
              </a:rPr>
              <a:t>USA </a:t>
            </a:r>
            <a:r>
              <a:rPr lang="pl-PL" altLang="de-DE" sz="2400" dirty="0">
                <a:solidFill>
                  <a:srgbClr val="333333"/>
                </a:solidFill>
              </a:rPr>
              <a:t>przez tajemne społeczeństwo</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16</a:t>
            </a:fld>
            <a:endParaRPr lang="de-DE" altLang="de-DE">
              <a:latin typeface="+mn-lt"/>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1951"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txBox="1">
            <a:spLocks noChangeArrowheads="1"/>
          </p:cNvSpPr>
          <p:nvPr/>
        </p:nvSpPr>
        <p:spPr bwMode="auto">
          <a:xfrm rot="-2317419">
            <a:off x="7378818"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dirty="0">
                <a:solidFill>
                  <a:srgbClr val="FF0000"/>
                </a:solidFill>
                <a:ea typeface="Verdana" panose="020B0604030504040204" pitchFamily="34" charset="0"/>
              </a:rPr>
              <a:t>Nie!</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Przedwczesne wnioskowanie</a:t>
            </a:r>
            <a:br>
              <a:rPr lang="en-US" sz="3600">
                <a:solidFill>
                  <a:srgbClr val="004992"/>
                </a:solidFill>
                <a:latin typeface="+mn-lt"/>
                <a:ea typeface="+mn-ea"/>
                <a:cs typeface="+mn-cs"/>
              </a:rPr>
            </a:br>
            <a:r>
              <a:rPr lang="en-US">
                <a:solidFill>
                  <a:srgbClr val="004992"/>
                </a:solidFill>
                <a:latin typeface="+mn-lt"/>
                <a:ea typeface="+mn-ea"/>
                <a:cs typeface="+mn-cs"/>
              </a:rPr>
              <a:t>- Współczesne legendy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pl-PL" altLang="de-DE" sz="2000">
                <a:solidFill>
                  <a:srgbClr val="333333"/>
                </a:solidFill>
              </a:rPr>
              <a:t>Często są bardziej ekscytujące niż rzeczywistość</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Bazują na stanowisku trudnym do sprawdzenia i udowodnienia </a:t>
            </a:r>
            <a:r>
              <a:rPr lang="en-US" altLang="de-DE" sz="2000" dirty="0">
                <a:solidFill>
                  <a:srgbClr val="333333"/>
                </a:solidFill>
              </a:rPr>
              <a:t>(</a:t>
            </a:r>
            <a:r>
              <a:rPr lang="pl-PL" altLang="de-DE" sz="2000" dirty="0">
                <a:solidFill>
                  <a:srgbClr val="333333"/>
                </a:solidFill>
              </a:rPr>
              <a:t>np. na tym, że </a:t>
            </a:r>
            <a:r>
              <a:rPr lang="en-US" altLang="de-DE" sz="2000" dirty="0">
                <a:solidFill>
                  <a:srgbClr val="333333"/>
                </a:solidFill>
              </a:rPr>
              <a:t>Washington </a:t>
            </a:r>
            <a:r>
              <a:rPr lang="pl-PL" altLang="de-DE" sz="2000" dirty="0">
                <a:solidFill>
                  <a:srgbClr val="333333"/>
                </a:solidFill>
              </a:rPr>
              <a:t>wygląda jak </a:t>
            </a:r>
            <a:r>
              <a:rPr lang="en-US" altLang="de-DE" sz="2000" dirty="0" err="1">
                <a:solidFill>
                  <a:srgbClr val="333333"/>
                </a:solidFill>
              </a:rPr>
              <a:t>Weishaupt</a:t>
            </a:r>
            <a:r>
              <a:rPr lang="en-US" altLang="de-DE" sz="2000" dirty="0">
                <a:solidFill>
                  <a:srgbClr val="333333"/>
                </a:solidFill>
              </a:rPr>
              <a:t>), </a:t>
            </a:r>
            <a:r>
              <a:rPr lang="pl-PL" altLang="de-DE" sz="2000" dirty="0">
                <a:solidFill>
                  <a:srgbClr val="333333"/>
                </a:solidFill>
              </a:rPr>
              <a:t>w które bezkrytycznie wierzą niektórzy ludzie.</a:t>
            </a:r>
            <a:endParaRPr lang="en-US"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Ukrywają alternatywne wyjaśnienia </a:t>
            </a:r>
            <a:r>
              <a:rPr lang="en-US" altLang="de-DE" sz="2000" dirty="0">
                <a:solidFill>
                  <a:srgbClr val="333333"/>
                </a:solidFill>
              </a:rPr>
              <a:t>(</a:t>
            </a:r>
            <a:r>
              <a:rPr lang="pl-PL" altLang="de-DE" sz="2000" dirty="0">
                <a:solidFill>
                  <a:srgbClr val="333333"/>
                </a:solidFill>
              </a:rPr>
              <a:t>np. że symbole powtarzane 13 razy odnoszą się do </a:t>
            </a:r>
            <a:r>
              <a:rPr lang="en-US" altLang="de-DE" sz="2000" dirty="0">
                <a:solidFill>
                  <a:srgbClr val="333333"/>
                </a:solidFill>
              </a:rPr>
              <a:t>13 </a:t>
            </a:r>
            <a:r>
              <a:rPr lang="pl-PL" altLang="de-DE" sz="2000" dirty="0">
                <a:solidFill>
                  <a:srgbClr val="333333"/>
                </a:solidFill>
              </a:rPr>
              <a:t>Stanów</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Legendy bazują na informacjach wyjętych z kontekstu</a:t>
            </a:r>
            <a:r>
              <a:rPr lang="en-US" altLang="de-DE" sz="2000" dirty="0">
                <a:solidFill>
                  <a:srgbClr val="333333"/>
                </a:solidFill>
              </a:rPr>
              <a:t>. </a:t>
            </a:r>
            <a:r>
              <a:rPr lang="pl-PL" altLang="de-DE" sz="2000" dirty="0">
                <a:solidFill>
                  <a:srgbClr val="333333"/>
                </a:solidFill>
              </a:rPr>
              <a:t>Znaczenie </a:t>
            </a:r>
            <a:r>
              <a:rPr lang="pl-PL" altLang="de-DE" sz="2000">
                <a:solidFill>
                  <a:srgbClr val="333333"/>
                </a:solidFill>
              </a:rPr>
              <a:t>tych </a:t>
            </a:r>
            <a:r>
              <a:rPr lang="en-US" altLang="de-DE" sz="2000">
                <a:solidFill>
                  <a:srgbClr val="333333"/>
                </a:solidFill>
              </a:rPr>
              <a:t>“</a:t>
            </a:r>
            <a:r>
              <a:rPr lang="pl-PL" altLang="de-DE" sz="2000">
                <a:solidFill>
                  <a:srgbClr val="333333"/>
                </a:solidFill>
              </a:rPr>
              <a:t>dowodów” </a:t>
            </a:r>
            <a:r>
              <a:rPr lang="pl-PL" altLang="de-DE" sz="2000" dirty="0">
                <a:solidFill>
                  <a:srgbClr val="333333"/>
                </a:solidFill>
              </a:rPr>
              <a:t>jest wyolbrzymione </a:t>
            </a:r>
            <a:r>
              <a:rPr lang="en-US" altLang="de-DE" sz="2000" dirty="0">
                <a:solidFill>
                  <a:srgbClr val="333333"/>
                </a:solidFill>
              </a:rPr>
              <a:t>(Washington </a:t>
            </a:r>
            <a:r>
              <a:rPr lang="pl-PL" altLang="de-DE" sz="2000" dirty="0">
                <a:solidFill>
                  <a:srgbClr val="333333"/>
                </a:solidFill>
              </a:rPr>
              <a:t>był masonem</a:t>
            </a:r>
            <a:r>
              <a:rPr lang="en-US" altLang="de-DE" sz="2000" dirty="0">
                <a:solidFill>
                  <a:srgbClr val="333333"/>
                </a:solidFill>
              </a:rPr>
              <a:t>, </a:t>
            </a:r>
            <a:r>
              <a:rPr lang="pl-PL" altLang="de-DE" sz="2000" dirty="0">
                <a:solidFill>
                  <a:srgbClr val="333333"/>
                </a:solidFill>
              </a:rPr>
              <a:t>jednak nie oznacza to, że Stany Zjednoczone Ameryki były infiltrowane lub nadal są</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Masoni i inne konfederacja wzbudziły podejrzenia wielu osób i społeczeństw ponieważ działają potajemnie</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Ale</a:t>
            </a:r>
            <a:r>
              <a:rPr lang="en-US" altLang="de-DE" sz="2000" dirty="0">
                <a:solidFill>
                  <a:srgbClr val="333333"/>
                </a:solidFill>
              </a:rPr>
              <a:t>: </a:t>
            </a:r>
            <a:r>
              <a:rPr lang="pl-PL" altLang="de-DE" sz="2000" dirty="0">
                <a:solidFill>
                  <a:srgbClr val="333333"/>
                </a:solidFill>
              </a:rPr>
              <a:t>Wbrew plotkom</a:t>
            </a:r>
            <a:r>
              <a:rPr lang="en-US" altLang="de-DE" sz="2000" dirty="0">
                <a:solidFill>
                  <a:srgbClr val="333333"/>
                </a:solidFill>
              </a:rPr>
              <a:t>, </a:t>
            </a:r>
            <a:r>
              <a:rPr lang="pl-PL" altLang="de-DE" sz="2000" dirty="0">
                <a:solidFill>
                  <a:srgbClr val="333333"/>
                </a:solidFill>
              </a:rPr>
              <a:t>masoni nie wierzą w szatana ale </a:t>
            </a:r>
            <a:r>
              <a:rPr lang="pl-PL" altLang="de-DE" sz="2000">
                <a:solidFill>
                  <a:srgbClr val="333333"/>
                </a:solidFill>
              </a:rPr>
              <a:t>w </a:t>
            </a:r>
            <a:r>
              <a:rPr lang="en-US" altLang="de-DE" sz="2000">
                <a:solidFill>
                  <a:srgbClr val="333333"/>
                </a:solidFill>
              </a:rPr>
              <a:t>“</a:t>
            </a:r>
            <a:r>
              <a:rPr lang="pl-PL" altLang="de-DE" sz="2000">
                <a:solidFill>
                  <a:srgbClr val="333333"/>
                </a:solidFill>
              </a:rPr>
              <a:t>istotę wyższą</a:t>
            </a:r>
            <a:r>
              <a:rPr lang="en-US" altLang="de-DE" sz="2000">
                <a:solidFill>
                  <a:srgbClr val="333333"/>
                </a:solidFill>
              </a:rPr>
              <a:t>” </a:t>
            </a:r>
            <a:r>
              <a:rPr lang="en-US" altLang="de-DE" sz="2000" dirty="0">
                <a:solidFill>
                  <a:srgbClr val="333333"/>
                </a:solidFill>
              </a:rPr>
              <a:t>(</a:t>
            </a:r>
            <a:r>
              <a:rPr lang="pl-PL" altLang="de-DE" sz="2000" dirty="0">
                <a:solidFill>
                  <a:srgbClr val="333333"/>
                </a:solidFill>
              </a:rPr>
              <a:t>np. Boga</a:t>
            </a:r>
            <a:r>
              <a:rPr lang="en-US" altLang="de-DE" sz="2000" dirty="0">
                <a:solidFill>
                  <a:srgbClr val="333333"/>
                </a:solidFill>
              </a:rPr>
              <a:t>, </a:t>
            </a:r>
            <a:r>
              <a:rPr lang="pl-PL" altLang="de-DE" sz="2000" dirty="0">
                <a:solidFill>
                  <a:srgbClr val="333333"/>
                </a:solidFill>
              </a:rPr>
              <a:t>A</a:t>
            </a:r>
            <a:r>
              <a:rPr lang="en-US" altLang="de-DE" sz="2000" dirty="0" err="1">
                <a:solidFill>
                  <a:srgbClr val="333333"/>
                </a:solidFill>
              </a:rPr>
              <a:t>lla</a:t>
            </a:r>
            <a:r>
              <a:rPr lang="pl-PL" altLang="de-DE" sz="2000" dirty="0">
                <a:solidFill>
                  <a:srgbClr val="333333"/>
                </a:solidFill>
              </a:rPr>
              <a:t>ha</a:t>
            </a:r>
            <a:r>
              <a:rPr lang="en-US" altLang="de-DE" sz="2000" dirty="0">
                <a:solidFill>
                  <a:srgbClr val="333333"/>
                </a:solidFill>
              </a:rPr>
              <a:t>). </a:t>
            </a:r>
            <a:r>
              <a:rPr lang="pl-PL" altLang="de-DE" sz="2000" dirty="0">
                <a:solidFill>
                  <a:srgbClr val="333333"/>
                </a:solidFill>
              </a:rPr>
              <a:t>Mają poglądy liberalne</a:t>
            </a:r>
            <a:r>
              <a:rPr lang="en-US" altLang="de-DE" sz="2000" dirty="0">
                <a:solidFill>
                  <a:srgbClr val="333333"/>
                </a:solidFill>
              </a:rPr>
              <a:t>, </a:t>
            </a:r>
            <a:r>
              <a:rPr lang="pl-PL" altLang="de-DE" sz="2000" dirty="0">
                <a:solidFill>
                  <a:srgbClr val="333333"/>
                </a:solidFill>
              </a:rPr>
              <a:t>ale nie są buntowniczy</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powstają teorie spiskowe?</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pl-PL" altLang="de-DE" sz="2000">
                <a:solidFill>
                  <a:srgbClr val="333333"/>
                </a:solidFill>
              </a:rPr>
              <a:t>W historii można znaleźć wiele przykładów, gdzie mniejszości i </a:t>
            </a:r>
            <a:r>
              <a:rPr lang="en-US" altLang="de-DE" sz="2000">
                <a:solidFill>
                  <a:srgbClr val="333333"/>
                </a:solidFill>
              </a:rPr>
              <a:t>“</a:t>
            </a:r>
            <a:r>
              <a:rPr lang="pl-PL" altLang="de-DE" sz="2000">
                <a:solidFill>
                  <a:srgbClr val="333333"/>
                </a:solidFill>
              </a:rPr>
              <a:t>wyrzutków” </a:t>
            </a:r>
            <a:r>
              <a:rPr lang="pl-PL" altLang="de-DE" sz="2000" dirty="0">
                <a:solidFill>
                  <a:srgbClr val="333333"/>
                </a:solidFill>
              </a:rPr>
              <a:t>obarczano winą za nie dające się kontrolować, katastroficzne wydarzenia</a:t>
            </a:r>
            <a:r>
              <a:rPr lang="de-DE" altLang="de-DE" sz="2000" dirty="0">
                <a:solidFill>
                  <a:srgbClr val="333333"/>
                </a:solidFill>
              </a:rPr>
              <a:t>. </a:t>
            </a:r>
            <a:r>
              <a:rPr lang="pl-PL" altLang="de-DE" sz="2000" dirty="0">
                <a:solidFill>
                  <a:srgbClr val="333333"/>
                </a:solidFill>
              </a:rPr>
              <a:t>Na przykład, w czasach średniowiecza za nieurodzaj winiono czarownice i mniejszości religijne.</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Takie proste wytłumaczenie redukuje napięcie i strach związany z niespotykanymi zdarzeniami i daje złudzenie kontroli.</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Dlaczego to robimy?</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pl-PL" altLang="de-DE" sz="2400" dirty="0">
                <a:solidFill>
                  <a:srgbClr val="333333"/>
                </a:solidFill>
              </a:rPr>
              <a:t>Badania pokazują, że dużo osób z diagnozą psychoz (ale nie wszyscy!) </a:t>
            </a:r>
            <a:r>
              <a:rPr lang="pl-PL" altLang="de-DE" sz="2400" dirty="0">
                <a:solidFill>
                  <a:srgbClr val="004992"/>
                </a:solidFill>
              </a:rPr>
              <a:t>podejmuje decyzje w oparciu o skromne źródło informacji</a:t>
            </a:r>
            <a:r>
              <a:rPr lang="pl-PL"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392C3AB0-6B7D-4925-802C-E166145EE208}" type="slidenum">
              <a:rPr lang="de-DE" altLang="de-DE" smtClean="0">
                <a:latin typeface="+mn-lt"/>
              </a:rPr>
              <a:pPr/>
              <a:t>20</a:t>
            </a:fld>
            <a:endParaRPr lang="de-DE" altLang="de-DE">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Dlaczego to robimy?</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pl-PL" altLang="de-DE" sz="2400" dirty="0">
                <a:solidFill>
                  <a:srgbClr val="333333"/>
                </a:solidFill>
              </a:rPr>
              <a:t>Badania pokazują, że dużo osób z diagnozą psychoz (ale nie wszyscy!) </a:t>
            </a:r>
            <a:r>
              <a:rPr lang="pl-PL" altLang="de-DE" sz="2400" dirty="0">
                <a:solidFill>
                  <a:srgbClr val="004992"/>
                </a:solidFill>
              </a:rPr>
              <a:t>podejmuje decyzje w oparciu o skromne źródło informacji</a:t>
            </a:r>
            <a:r>
              <a:rPr lang="pl-PL" altLang="de-DE" sz="2400" dirty="0">
                <a:solidFill>
                  <a:srgbClr val="333333"/>
                </a:solidFill>
              </a:rPr>
              <a:t>.</a:t>
            </a:r>
          </a:p>
          <a:p>
            <a:pPr marL="342900" lvl="0" indent="-342900" defTabSz="914377">
              <a:buClr>
                <a:srgbClr val="333333"/>
              </a:buClr>
              <a:buFont typeface="WingDings"/>
              <a:buChar char=""/>
            </a:pPr>
            <a:r>
              <a:rPr lang="pl-PL" altLang="de-DE" sz="2400" dirty="0">
                <a:solidFill>
                  <a:srgbClr val="333333"/>
                </a:solidFill>
              </a:rPr>
              <a:t>Taki styl podejmowania decyzji łatwo może prowadzić do błędów. Dlatego też, styl podejmowania decyzji </a:t>
            </a:r>
            <a:r>
              <a:rPr lang="pl-PL" altLang="de-DE" sz="2400" dirty="0">
                <a:solidFill>
                  <a:srgbClr val="004992"/>
                </a:solidFill>
              </a:rPr>
              <a:t>powinien rozważać wszystkie dostępne informacje</a:t>
            </a:r>
            <a:r>
              <a:rPr lang="pl-PL"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3" name="Slide Number Placeholder 2"/>
          <p:cNvSpPr>
            <a:spLocks noGrp="1"/>
          </p:cNvSpPr>
          <p:nvPr>
            <p:ph type="sldNum" sz="quarter" idx="12"/>
          </p:nvPr>
        </p:nvSpPr>
        <p:spPr/>
        <p:txBody>
          <a:bodyPr/>
          <a:lstStyle/>
          <a:p>
            <a:fld id="{392C3AB0-6B7D-4925-802C-E166145EE208}" type="slidenum">
              <a:rPr lang="de-DE" altLang="de-DE" smtClean="0">
                <a:latin typeface="+mn-lt"/>
              </a:rPr>
              <a:pPr/>
              <a:t>21</a:t>
            </a:fld>
            <a:endParaRPr lang="de-DE" altLang="de-DE">
              <a:latin typeface="+mn-lt"/>
            </a:endParaRPr>
          </a:p>
        </p:txBody>
      </p:sp>
    </p:spTree>
    <p:extLst>
      <p:ext uri="{BB962C8B-B14F-4D97-AF65-F5344CB8AC3E}">
        <p14:creationId xmlns:p14="http://schemas.microsoft.com/office/powerpoint/2010/main" val="4023589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Jak przeskok do konkluzji może prowadzić do błędnych wniosków</a:t>
            </a:r>
            <a:r>
              <a:rPr lang="en-US" sz="3600" dirty="0">
                <a:latin typeface="+mn-lt"/>
                <a:ea typeface="+mn-ea"/>
                <a:cs typeface="+mn-cs"/>
              </a:rPr>
              <a:t> </a:t>
            </a:r>
            <a:r>
              <a:rPr lang="pl-PL" sz="3600" dirty="0">
                <a:latin typeface="+mn-lt"/>
                <a:ea typeface="+mn-ea"/>
                <a:cs typeface="+mn-cs"/>
              </a:rPr>
              <a:t>– przykłady</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22</a:t>
            </a:fld>
            <a:endParaRPr lang="de-DE" altLang="de-DE">
              <a:latin typeface="+mn-lt"/>
            </a:endParaRPr>
          </a:p>
        </p:txBody>
      </p:sp>
      <p:sp>
        <p:nvSpPr>
          <p:cNvPr id="35866" name="Rechteck 1"/>
          <p:cNvSpPr>
            <a:spLocks noChangeArrowheads="1"/>
          </p:cNvSpPr>
          <p:nvPr/>
        </p:nvSpPr>
        <p:spPr bwMode="auto">
          <a:xfrm>
            <a:off x="408955" y="598127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pl-PL" altLang="de-DE" sz="1800" dirty="0">
                <a:solidFill>
                  <a:srgbClr val="004992"/>
                </a:solidFill>
                <a:latin typeface="+mn-lt"/>
                <a:cs typeface="+mn-cs"/>
              </a:rPr>
              <a:t>Czy ktoś zechciałby podzieli</a:t>
            </a:r>
            <a:r>
              <a:rPr lang="de-DE" altLang="de-DE" sz="1800" dirty="0">
                <a:solidFill>
                  <a:srgbClr val="004992"/>
                </a:solidFill>
                <a:latin typeface="+mn-lt"/>
                <a:cs typeface="+mn-cs"/>
              </a:rPr>
              <a:t>ć</a:t>
            </a:r>
            <a:r>
              <a:rPr lang="pl-PL" altLang="de-DE" sz="1800" dirty="0">
                <a:solidFill>
                  <a:srgbClr val="004992"/>
                </a:solidFill>
                <a:latin typeface="+mn-lt"/>
                <a:cs typeface="+mn-cs"/>
              </a:rPr>
              <a:t> się swoim własny</a:t>
            </a:r>
            <a:r>
              <a:rPr lang="de-DE" altLang="de-DE" sz="1800" dirty="0">
                <a:solidFill>
                  <a:srgbClr val="004992"/>
                </a:solidFill>
                <a:latin typeface="+mn-lt"/>
                <a:cs typeface="+mn-cs"/>
              </a:rPr>
              <a:t>m</a:t>
            </a:r>
            <a:r>
              <a:rPr lang="pl-PL" altLang="de-DE" sz="1800" dirty="0">
                <a:solidFill>
                  <a:srgbClr val="004992"/>
                </a:solidFill>
                <a:latin typeface="+mn-lt"/>
                <a:cs typeface="+mn-cs"/>
              </a:rPr>
              <a:t> doświadczeniem? </a:t>
            </a:r>
            <a:r>
              <a:rPr lang="en-US" altLang="de-DE" sz="1800" dirty="0">
                <a:solidFill>
                  <a:srgbClr val="004992"/>
                </a:solidFill>
                <a:latin typeface="+mn-lt"/>
                <a:cs typeface="+mn-cs"/>
              </a:rPr>
              <a:t> </a:t>
            </a:r>
            <a:endParaRPr lang="de-DE" altLang="de-DE" sz="18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748970208"/>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2952329">
                  <a:extLst>
                    <a:ext uri="{9D8B030D-6E8A-4147-A177-3AD203B41FA5}">
                      <a16:colId xmlns:a16="http://schemas.microsoft.com/office/drawing/2014/main" val="20000"/>
                    </a:ext>
                  </a:extLst>
                </a:gridCol>
                <a:gridCol w="4248472">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Wydarzenie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mn-lt"/>
                          <a:ea typeface="+mn-ea"/>
                          <a:cs typeface="+mn-cs"/>
                        </a:rPr>
                        <a:t>Wyjaśnienie podczas psychozy</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Inne wyjaśnienia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800" b="0" i="0" u="none" strike="noStrike" cap="none" normalizeH="0" baseline="0">
                          <a:ln>
                            <a:noFill/>
                          </a:ln>
                          <a:solidFill>
                            <a:srgbClr val="333333"/>
                          </a:solidFill>
                          <a:effectLst/>
                          <a:latin typeface="+mn-lt"/>
                          <a:ea typeface="+mn-ea"/>
                          <a:cs typeface="+mn-cs"/>
                        </a:rPr>
                        <a:t>Po twojej pierwszej nocy spędzone w szpitalu boli cię ciało.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dirty="0">
                          <a:ln>
                            <a:noFill/>
                          </a:ln>
                          <a:solidFill>
                            <a:srgbClr val="333333"/>
                          </a:solidFill>
                          <a:effectLst/>
                          <a:latin typeface="+mn-lt"/>
                          <a:ea typeface="+mn-ea"/>
                          <a:cs typeface="+mn-cs"/>
                        </a:rPr>
                        <a:t>Musiałeś zostać porwany w nocy i usunięto ci organy wewnętrzne; inny pacjent zrobił ci krzywdę w nocy; voodoo.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800" b="0" i="0" u="none" strike="noStrike" cap="none" normalizeH="0" baseline="0">
                          <a:ln>
                            <a:noFill/>
                          </a:ln>
                          <a:solidFill>
                            <a:srgbClr val="333333"/>
                          </a:solidFill>
                          <a:effectLst/>
                          <a:latin typeface="+mn-lt"/>
                          <a:ea typeface="+mn-ea"/>
                          <a:cs typeface="+mn-cs"/>
                        </a:rPr>
                        <a:t>Niewygodne łóżko, napięcie; często zdarza się mieć nieprzyjemną noc w nowym środowisku; jesteś spięty, nerwowy.</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800" b="0" i="0" u="none" strike="noStrike" cap="none" normalizeH="0" baseline="0">
                          <a:ln>
                            <a:noFill/>
                          </a:ln>
                          <a:solidFill>
                            <a:srgbClr val="333333"/>
                          </a:solidFill>
                          <a:effectLst/>
                          <a:latin typeface="+mn-lt"/>
                          <a:ea typeface="+mn-ea"/>
                          <a:cs typeface="+mn-cs"/>
                        </a:rPr>
                        <a:t>Po operacji, przepisano ci zastrzyki z Heparyny.</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dirty="0">
                          <a:ln>
                            <a:noFill/>
                          </a:ln>
                          <a:solidFill>
                            <a:srgbClr val="333333"/>
                          </a:solidFill>
                          <a:effectLst/>
                          <a:latin typeface="+mn-lt"/>
                          <a:ea typeface="+mn-ea"/>
                          <a:cs typeface="+mn-cs"/>
                        </a:rPr>
                        <a:t>Zachowując się nieprofesjonalnie, lekarze planują zamordować cię toksycznymi zastrzykami.</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mn-lt"/>
                          <a:ea typeface="+mn-ea"/>
                          <a:cs typeface="+mn-cs"/>
                        </a:rPr>
                        <a:t>Standardowa choroba wieńcowa.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800" b="0" i="0" u="none" strike="noStrike" cap="none" normalizeH="0" baseline="0">
                          <a:ln>
                            <a:noFill/>
                          </a:ln>
                          <a:solidFill>
                            <a:srgbClr val="333333"/>
                          </a:solidFill>
                          <a:effectLst/>
                          <a:latin typeface="+mn-lt"/>
                          <a:ea typeface="+mn-ea"/>
                          <a:cs typeface="+mn-cs"/>
                        </a:rPr>
                        <a:t>W drodze do przyjaciół, musiałeś się zatrzymać trzy razy na światłach.</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1800" b="0" i="0" u="none" strike="noStrike" cap="none" normalizeH="0" baseline="0" dirty="0">
                          <a:ln>
                            <a:noFill/>
                          </a:ln>
                          <a:solidFill>
                            <a:srgbClr val="333333"/>
                          </a:solidFill>
                          <a:effectLst/>
                          <a:latin typeface="+mn-lt"/>
                          <a:ea typeface="+mn-ea"/>
                          <a:cs typeface="+mn-cs"/>
                        </a:rPr>
                        <a:t>To dowód na to, że jesteś w niebezpieczeństwie - ktoś chce cię skrzywdzić.</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dirty="0">
                          <a:ln>
                            <a:noFill/>
                          </a:ln>
                          <a:solidFill>
                            <a:srgbClr val="333333"/>
                          </a:solidFill>
                          <a:effectLst/>
                          <a:latin typeface="+mn-lt"/>
                          <a:ea typeface="+mn-ea"/>
                          <a:cs typeface="+mn-cs"/>
                        </a:rPr>
                        <a:t>Zwykły zbieg okoliczności (kiedy się śpieszysz, zwracasz większą uwagę na czerwone światło).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38914" name="Rectangle 3"/>
          <p:cNvSpPr>
            <a:spLocks noGrp="1" noChangeArrowheads="1"/>
          </p:cNvSpPr>
          <p:nvPr>
            <p:ph idx="1"/>
          </p:nvPr>
        </p:nvSpPr>
        <p:spPr>
          <a:noFill/>
        </p:spPr>
        <p:txBody>
          <a:bodyPr>
            <a:noAutofit/>
          </a:bodyPr>
          <a:lstStyle/>
          <a:p>
            <a:pPr algn="l" eaLnBrk="1" hangingPunct="1"/>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 Następnie kolejny fragment zostanie dodany</a:t>
            </a:r>
            <a:r>
              <a:rPr lang="en-US" altLang="de-DE" sz="2400" dirty="0">
                <a:solidFill>
                  <a:srgbClr val="333333"/>
                </a:solidFill>
              </a:rPr>
              <a:t>. </a:t>
            </a:r>
            <a:r>
              <a:rPr lang="pl-PL" altLang="de-DE" sz="2400" dirty="0">
                <a:solidFill>
                  <a:srgbClr val="333333"/>
                </a:solidFill>
              </a:rPr>
              <a:t>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pPr>
            <a:r>
              <a:rPr lang="pl-PL" altLang="de-DE" sz="2400" dirty="0">
                <a:solidFill>
                  <a:srgbClr val="333333"/>
                </a:solidFill>
              </a:rPr>
              <a:t>Twoim zadaniem jest rozpoznanie co przedstawia obrazek.</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38914" name="Rectangle 3"/>
          <p:cNvSpPr>
            <a:spLocks noGrp="1" noChangeArrowheads="1"/>
          </p:cNvSpPr>
          <p:nvPr>
            <p:ph idx="1"/>
          </p:nvPr>
        </p:nvSpPr>
        <p:spPr>
          <a:noFill/>
        </p:spPr>
        <p:txBody>
          <a:bodyPr>
            <a:noAutofit/>
          </a:bodyPr>
          <a:lstStyle/>
          <a:p>
            <a:pPr algn="l" eaLnBrk="1" hangingPunct="1"/>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 Następnie kolejny fragment zostanie dodany</a:t>
            </a:r>
            <a:r>
              <a:rPr lang="en-US" altLang="de-DE" sz="2400" dirty="0">
                <a:solidFill>
                  <a:srgbClr val="333333"/>
                </a:solidFill>
              </a:rPr>
              <a:t>. </a:t>
            </a:r>
            <a:r>
              <a:rPr lang="pl-PL" altLang="de-DE" sz="2400" dirty="0">
                <a:solidFill>
                  <a:srgbClr val="333333"/>
                </a:solidFill>
              </a:rPr>
              <a:t>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pPr>
            <a:r>
              <a:rPr lang="pl-PL" altLang="de-DE" sz="2400" dirty="0">
                <a:solidFill>
                  <a:srgbClr val="333333"/>
                </a:solidFill>
              </a:rPr>
              <a:t>Twoim zadaniem jest rozpoznanie co przedstawia obrazek.</a:t>
            </a:r>
            <a:endParaRPr lang="en-US" altLang="de-DE" sz="2400" dirty="0">
              <a:solidFill>
                <a:srgbClr val="333333"/>
              </a:solidFill>
            </a:endParaRPr>
          </a:p>
          <a:p>
            <a:pPr marL="342900" indent="-342900" algn="l" eaLnBrk="1" hangingPunct="1">
              <a:buClr>
                <a:srgbClr val="333333"/>
              </a:buClr>
              <a:buFont typeface="WingDings"/>
              <a:buChar char=""/>
            </a:pPr>
            <a:r>
              <a:rPr lang="pl-PL" altLang="de-DE" sz="2400" dirty="0">
                <a:solidFill>
                  <a:srgbClr val="333333"/>
                </a:solidFill>
              </a:rPr>
              <a:t>Spróbuj unikać pośpiesznych decyzji i poczekaj możliwie jak </a:t>
            </a:r>
            <a:r>
              <a:rPr lang="pl-PL" altLang="de-DE" sz="2400">
                <a:solidFill>
                  <a:srgbClr val="333333"/>
                </a:solidFill>
              </a:rPr>
              <a:t>najdłużej</a:t>
            </a:r>
            <a:r>
              <a:rPr lang="en-US"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24</a:t>
            </a:fld>
            <a:endParaRPr lang="de-DE" altLang="de-DE">
              <a:latin typeface="+mn-lt"/>
            </a:endParaRPr>
          </a:p>
        </p:txBody>
      </p:sp>
    </p:spTree>
    <p:extLst>
      <p:ext uri="{BB962C8B-B14F-4D97-AF65-F5344CB8AC3E}">
        <p14:creationId xmlns:p14="http://schemas.microsoft.com/office/powerpoint/2010/main" val="4264047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Zadanie (1)</a:t>
            </a:r>
          </a:p>
        </p:txBody>
      </p:sp>
      <p:sp>
        <p:nvSpPr>
          <p:cNvPr id="38914" name="Rectangle 3"/>
          <p:cNvSpPr>
            <a:spLocks noGrp="1" noChangeArrowheads="1"/>
          </p:cNvSpPr>
          <p:nvPr>
            <p:ph idx="1"/>
          </p:nvPr>
        </p:nvSpPr>
        <p:spPr>
          <a:noFill/>
        </p:spPr>
        <p:txBody>
          <a:bodyPr>
            <a:noAutofit/>
          </a:bodyPr>
          <a:lstStyle/>
          <a:p>
            <a:pPr algn="l" eaLnBrk="1" hangingPunct="1"/>
            <a:r>
              <a:rPr lang="pl-PL" altLang="de-DE" sz="2400" dirty="0">
                <a:solidFill>
                  <a:srgbClr val="333333"/>
                </a:solidFill>
              </a:rPr>
              <a:t>Za chwilę zobaczysz serię obrazków</a:t>
            </a:r>
            <a:r>
              <a:rPr lang="en-US" altLang="de-DE" sz="2400" dirty="0">
                <a:solidFill>
                  <a:srgbClr val="333333"/>
                </a:solidFill>
              </a:rPr>
              <a:t>. </a:t>
            </a:r>
            <a:r>
              <a:rPr lang="pl-PL" altLang="de-DE" sz="2400" dirty="0">
                <a:solidFill>
                  <a:srgbClr val="333333"/>
                </a:solidFill>
              </a:rPr>
              <a:t>Prezentacja zaczyna się od jednego fragmentu obrazka. Następnie kolejny fragment zostanie dodany</a:t>
            </a:r>
            <a:r>
              <a:rPr lang="en-US" altLang="de-DE" sz="2400" dirty="0">
                <a:solidFill>
                  <a:srgbClr val="333333"/>
                </a:solidFill>
              </a:rPr>
              <a:t>. </a:t>
            </a:r>
            <a:r>
              <a:rPr lang="pl-PL" altLang="de-DE" sz="2400" dirty="0">
                <a:solidFill>
                  <a:srgbClr val="333333"/>
                </a:solidFill>
              </a:rPr>
              <a:t>I tak, aż do pojawienia się całego obrazka</a:t>
            </a:r>
            <a:r>
              <a:rPr lang="en-US" altLang="de-DE" sz="2400" dirty="0">
                <a:solidFill>
                  <a:srgbClr val="333333"/>
                </a:solidFill>
              </a:rPr>
              <a:t>.</a:t>
            </a:r>
          </a:p>
          <a:p>
            <a:pPr marL="342900" indent="-342900" algn="l" eaLnBrk="1" hangingPunct="1">
              <a:buClr>
                <a:srgbClr val="333333"/>
              </a:buClr>
              <a:buFont typeface="WingDings"/>
              <a:buChar char=""/>
            </a:pPr>
            <a:r>
              <a:rPr lang="pl-PL" altLang="de-DE" sz="2400" dirty="0">
                <a:solidFill>
                  <a:srgbClr val="333333"/>
                </a:solidFill>
              </a:rPr>
              <a:t>Twoim zadaniem jest rozpoznanie co przedstawia obrazek.</a:t>
            </a:r>
            <a:endParaRPr lang="en-US" altLang="de-DE" sz="2400" dirty="0">
              <a:solidFill>
                <a:srgbClr val="333333"/>
              </a:solidFill>
            </a:endParaRPr>
          </a:p>
          <a:p>
            <a:pPr marL="342900" indent="-342900" algn="l" eaLnBrk="1" hangingPunct="1">
              <a:buClr>
                <a:srgbClr val="333333"/>
              </a:buClr>
              <a:buFont typeface="WingDings"/>
              <a:buChar char=""/>
            </a:pPr>
            <a:r>
              <a:rPr lang="pl-PL" altLang="de-DE" sz="2400" dirty="0">
                <a:solidFill>
                  <a:srgbClr val="333333"/>
                </a:solidFill>
              </a:rPr>
              <a:t>Spróbuj unikać pośpiesznych decyzji i poczekaj możliwie jak najdłużej</a:t>
            </a:r>
            <a:r>
              <a:rPr lang="en-US" altLang="de-DE" sz="2400" dirty="0">
                <a:solidFill>
                  <a:srgbClr val="333333"/>
                </a:solidFill>
              </a:rPr>
              <a:t>.</a:t>
            </a:r>
          </a:p>
          <a:p>
            <a:pPr marL="342900" indent="-342900" algn="l" eaLnBrk="1" hangingPunct="1">
              <a:buClr>
                <a:srgbClr val="333333"/>
              </a:buClr>
              <a:buFont typeface="WingDings"/>
              <a:buChar char=""/>
            </a:pPr>
            <a:r>
              <a:rPr lang="pl-PL" altLang="de-DE" sz="2400" dirty="0">
                <a:solidFill>
                  <a:srgbClr val="333333"/>
                </a:solidFill>
              </a:rPr>
              <a:t>Przedyskutuj co potwierdza a co nie alternatywną możliwość</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25</a:t>
            </a:fld>
            <a:endParaRPr lang="de-DE" altLang="de-DE">
              <a:latin typeface="+mn-lt"/>
            </a:endParaRPr>
          </a:p>
        </p:txBody>
      </p:sp>
    </p:spTree>
    <p:extLst>
      <p:ext uri="{BB962C8B-B14F-4D97-AF65-F5344CB8AC3E}">
        <p14:creationId xmlns:p14="http://schemas.microsoft.com/office/powerpoint/2010/main" val="3317884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1</a:t>
            </a:r>
          </a:p>
        </p:txBody>
      </p:sp>
      <p:sp>
        <p:nvSpPr>
          <p:cNvPr id="5" name="Content Placeholder 4"/>
          <p:cNvSpPr>
            <a:spLocks noGrp="1"/>
          </p:cNvSpPr>
          <p:nvPr>
            <p:ph idx="1"/>
          </p:nvPr>
        </p:nvSpPr>
        <p:spPr/>
        <p:txBody>
          <a:bodyPr/>
          <a:lstStyle/>
          <a:p>
            <a:pPr lvl="0" defTabSz="914400" fontAlgn="base"/>
            <a:r>
              <a:rPr lang="pl-PL" altLang="de-DE" sz="2400">
                <a:solidFill>
                  <a:srgbClr val="333333"/>
                </a:solidFill>
              </a:rPr>
              <a:t>Przedstawiono kilka możliwych odpowiedzi</a:t>
            </a:r>
            <a:r>
              <a:rPr lang="de-DE" altLang="de-DE" sz="2400" dirty="0">
                <a:solidFill>
                  <a:srgbClr val="333333"/>
                </a:solidFill>
              </a:rPr>
              <a:t>. </a:t>
            </a:r>
            <a:r>
              <a:rPr lang="pl-PL" altLang="de-DE" sz="2400" dirty="0">
                <a:solidFill>
                  <a:srgbClr val="333333"/>
                </a:solidFill>
              </a:rPr>
              <a:t>Proszę przedyskutuj w grupie jak bardzo prawdopodobne wydają sie poszczególne odpowiedzi I czy już czujesz się wystarczająco pewien by podjąć decyzję.</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7">
            <a:extLst>
              <a:ext uri="{FF2B5EF4-FFF2-40B4-BE49-F238E27FC236}">
                <a16:creationId xmlns:a16="http://schemas.microsoft.com/office/drawing/2014/main" id="{EBAFC90B-D848-1C0C-B81E-3EC6868EAF10}"/>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27</a:t>
            </a:fld>
            <a:endParaRPr lang="de-DE" altLang="de-DE">
              <a:latin typeface="+mn-lt"/>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8">
            <a:extLst>
              <a:ext uri="{FF2B5EF4-FFF2-40B4-BE49-F238E27FC236}">
                <a16:creationId xmlns:a16="http://schemas.microsoft.com/office/drawing/2014/main" id="{F7386B15-46F4-E944-E704-7799575D0D42}"/>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28</a:t>
            </a:fld>
            <a:endParaRPr lang="de-DE" altLang="de-DE">
              <a:latin typeface="+mn-lt"/>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9">
            <a:extLst>
              <a:ext uri="{FF2B5EF4-FFF2-40B4-BE49-F238E27FC236}">
                <a16:creationId xmlns:a16="http://schemas.microsoft.com/office/drawing/2014/main" id="{25FBF8A5-8C6F-510B-9793-4063F96B5796}"/>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29</a:t>
            </a:fld>
            <a:endParaRPr lang="de-DE" altLang="de-DE">
              <a:latin typeface="+mn-lt"/>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0">
            <a:extLst>
              <a:ext uri="{FF2B5EF4-FFF2-40B4-BE49-F238E27FC236}">
                <a16:creationId xmlns:a16="http://schemas.microsoft.com/office/drawing/2014/main" id="{99741EB2-078F-9772-2238-21F6E5F41C9A}"/>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30</a:t>
            </a:fld>
            <a:endParaRPr lang="de-DE" altLang="de-DE">
              <a:latin typeface="+mn-lt"/>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1">
            <a:extLst>
              <a:ext uri="{FF2B5EF4-FFF2-40B4-BE49-F238E27FC236}">
                <a16:creationId xmlns:a16="http://schemas.microsoft.com/office/drawing/2014/main" id="{7F57B617-D34E-C459-0AA9-568C90C04D1B}"/>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31</a:t>
            </a:fld>
            <a:endParaRPr lang="de-DE" altLang="de-DE">
              <a:latin typeface="+mn-lt"/>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2">
            <a:extLst>
              <a:ext uri="{FF2B5EF4-FFF2-40B4-BE49-F238E27FC236}">
                <a16:creationId xmlns:a16="http://schemas.microsoft.com/office/drawing/2014/main" id="{4DFB4D74-6814-B8A9-3535-4AE161E0A30C}"/>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32</a:t>
            </a:fld>
            <a:endParaRPr lang="de-DE" altLang="de-DE">
              <a:latin typeface="+mn-lt"/>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3">
            <a:extLst>
              <a:ext uri="{FF2B5EF4-FFF2-40B4-BE49-F238E27FC236}">
                <a16:creationId xmlns:a16="http://schemas.microsoft.com/office/drawing/2014/main" id="{2317E16C-02B2-814B-2EFC-671332FD4BB9}"/>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33</a:t>
            </a:fld>
            <a:endParaRPr lang="de-DE" altLang="de-DE">
              <a:latin typeface="+mn-lt"/>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4">
            <a:extLst>
              <a:ext uri="{FF2B5EF4-FFF2-40B4-BE49-F238E27FC236}">
                <a16:creationId xmlns:a16="http://schemas.microsoft.com/office/drawing/2014/main" id="{B9350734-DB18-D504-8EEC-3FC39BA163FB}"/>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34</a:t>
            </a:fld>
            <a:endParaRPr lang="de-DE" altLang="de-DE">
              <a:latin typeface="+mn-lt"/>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5">
            <a:extLst>
              <a:ext uri="{FF2B5EF4-FFF2-40B4-BE49-F238E27FC236}">
                <a16:creationId xmlns:a16="http://schemas.microsoft.com/office/drawing/2014/main" id="{764B7554-947F-0F41-6CCE-48F291A0CB15}"/>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35</a:t>
            </a:fld>
            <a:endParaRPr lang="de-DE" altLang="de-DE">
              <a:latin typeface="+mn-lt"/>
            </a:endParaRPr>
          </a:p>
        </p:txBody>
      </p:sp>
      <p:sp>
        <p:nvSpPr>
          <p:cNvPr id="10"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most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tratwa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tory</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maszt</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stos drewna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pędzel</a:t>
            </a:r>
            <a:endParaRPr lang="de-DE" altLang="de-DE" sz="2000" dirty="0">
              <a:solidFill>
                <a:srgbClr val="333333"/>
              </a:solidFill>
              <a:latin typeface="+mn-lt"/>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73505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2</a:t>
            </a:r>
          </a:p>
        </p:txBody>
      </p:sp>
      <p:sp>
        <p:nvSpPr>
          <p:cNvPr id="5" name="Content Placeholder 4"/>
          <p:cNvSpPr>
            <a:spLocks noGrp="1"/>
          </p:cNvSpPr>
          <p:nvPr>
            <p:ph idx="1"/>
          </p:nvPr>
        </p:nvSpPr>
        <p:spPr/>
        <p:txBody>
          <a:bodyPr/>
          <a:lstStyle/>
          <a:p>
            <a:pPr lvl="0" defTabSz="914400" fontAlgn="base"/>
            <a:r>
              <a:rPr lang="pl-PL" altLang="de-DE" sz="2400">
                <a:solidFill>
                  <a:srgbClr val="333333"/>
                </a:solidFill>
              </a:rPr>
              <a:t>W tej części nie będzie już możliwych do wyboru opcji</a:t>
            </a:r>
            <a:r>
              <a:rPr lang="de-DE" altLang="de-DE" sz="2400" dirty="0">
                <a:solidFill>
                  <a:srgbClr val="333333"/>
                </a:solidFill>
              </a:rPr>
              <a:t>. </a:t>
            </a:r>
            <a:r>
              <a:rPr lang="pl-PL" altLang="de-DE" sz="2400" dirty="0">
                <a:solidFill>
                  <a:srgbClr val="333333"/>
                </a:solidFill>
              </a:rPr>
              <a:t>Poszukaj własnych pomysłów na to co przedstawia obrazek</a:t>
            </a:r>
            <a:r>
              <a:rPr lang="de-DE" altLang="de-DE" sz="2400" dirty="0">
                <a:solidFill>
                  <a:srgbClr val="333333"/>
                </a:solidFill>
              </a:rPr>
              <a:t>. </a:t>
            </a:r>
            <a:r>
              <a:rPr lang="pl-PL" altLang="de-DE" sz="2400" dirty="0">
                <a:solidFill>
                  <a:srgbClr val="333333"/>
                </a:solidFill>
              </a:rPr>
              <a:t>Podaj swobodnie jak najwięcej możliwości i </a:t>
            </a:r>
            <a:r>
              <a:rPr lang="de-DE" altLang="ko-KR" sz="2400" dirty="0">
                <a:solidFill>
                  <a:srgbClr val="333333"/>
                </a:solidFill>
              </a:rPr>
              <a:t>p</a:t>
            </a:r>
            <a:r>
              <a:rPr lang="pl-PL" altLang="ko-KR" sz="2400" dirty="0">
                <a:solidFill>
                  <a:srgbClr val="333333"/>
                </a:solidFill>
              </a:rPr>
              <a:t>roszę przedystkutuj swoją ocenę z grupą.</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63401328-14C1-72B7-8C39-5321B96F486B}"/>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AEDEC8CB-3C20-12FF-F891-D7BC57A13B71}"/>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28F7493A-58A3-9E87-BA56-29A4DA6C80B6}"/>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39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FA93A271-CA0D-E155-BD90-D900F4F86E8D}"/>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2C8747CD-E198-2885-33B3-281A70F2BC49}"/>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B7F1910A-E2FC-F9FC-6635-7BC9DE65397F}"/>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42</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89DC6206-7DE7-8AA0-0ADD-8F3D3E21A812}"/>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43</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C91AE551-0AA5-FC13-16E6-EBC3DF563D60}"/>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532734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3</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4">
            <a:extLst>
              <a:ext uri="{FF2B5EF4-FFF2-40B4-BE49-F238E27FC236}">
                <a16:creationId xmlns:a16="http://schemas.microsoft.com/office/drawing/2014/main" id="{5782F800-842C-D110-F3C9-087823417E53}"/>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5">
            <a:extLst>
              <a:ext uri="{FF2B5EF4-FFF2-40B4-BE49-F238E27FC236}">
                <a16:creationId xmlns:a16="http://schemas.microsoft.com/office/drawing/2014/main" id="{EF5ECC99-AA3A-5792-B41C-100073DABE83}"/>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B1D40504-3880-124A-BD1B-3F17D150F26F}"/>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4A707E4D-3BEB-6941-415F-5E8C9652DE75}"/>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49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8">
            <a:extLst>
              <a:ext uri="{FF2B5EF4-FFF2-40B4-BE49-F238E27FC236}">
                <a16:creationId xmlns:a16="http://schemas.microsoft.com/office/drawing/2014/main" id="{4BEEBF2B-6F3E-FEFC-6EC5-1DB601751C55}"/>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9">
            <a:extLst>
              <a:ext uri="{FF2B5EF4-FFF2-40B4-BE49-F238E27FC236}">
                <a16:creationId xmlns:a16="http://schemas.microsoft.com/office/drawing/2014/main" id="{443EBFC5-BF2E-8E5C-0929-D23666F2F969}"/>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0">
            <a:extLst>
              <a:ext uri="{FF2B5EF4-FFF2-40B4-BE49-F238E27FC236}">
                <a16:creationId xmlns:a16="http://schemas.microsoft.com/office/drawing/2014/main" id="{8903F9B7-073F-E1E1-C846-08891E360E62}"/>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1">
            <a:extLst>
              <a:ext uri="{FF2B5EF4-FFF2-40B4-BE49-F238E27FC236}">
                <a16:creationId xmlns:a16="http://schemas.microsoft.com/office/drawing/2014/main" id="{20846AE0-CCA0-E52F-DD02-281860674E1F}"/>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53</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2">
            <a:extLst>
              <a:ext uri="{FF2B5EF4-FFF2-40B4-BE49-F238E27FC236}">
                <a16:creationId xmlns:a16="http://schemas.microsoft.com/office/drawing/2014/main" id="{44CFB2AE-1147-9A70-3412-B90240152A2C}"/>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gruszka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gitara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etui na skrzypce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dziurka od klucza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sowa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język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żarówka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ślady stóp</a:t>
            </a:r>
            <a:endParaRPr lang="de-DE" altLang="de-DE" sz="2000" dirty="0">
              <a:solidFill>
                <a:srgbClr val="333333"/>
              </a:solidFill>
              <a:latin typeface="+mn-lt"/>
              <a:cs typeface="+mn-cs"/>
            </a:endParaRPr>
          </a:p>
        </p:txBody>
      </p:sp>
    </p:spTree>
    <p:extLst>
      <p:ext uri="{BB962C8B-B14F-4D97-AF65-F5344CB8AC3E}">
        <p14:creationId xmlns:p14="http://schemas.microsoft.com/office/powerpoint/2010/main" val="20706962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E629BF36-A53B-499A-A59B-3E8FCFE38785}" type="slidenum">
              <a:rPr lang="de-DE" altLang="de-DE" smtClean="0">
                <a:latin typeface="+mn-lt"/>
              </a:rPr>
              <a:pPr/>
              <a:t>55</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dla</a:t>
            </a:r>
            <a:r>
              <a:rPr lang="en-US" altLang="ko-KR" sz="1800" i="1" spc="-5" dirty="0">
                <a:solidFill>
                  <a:srgbClr val="333333"/>
                </a:solidFill>
              </a:rPr>
              <a:t> </a:t>
            </a:r>
            <a:r>
              <a:rPr lang="en-US" altLang="ko-KR" sz="1800" i="1" spc="-5" dirty="0" err="1">
                <a:solidFill>
                  <a:srgbClr val="333333"/>
                </a:solidFill>
              </a:rPr>
              <a:t>prowadzących</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pl-PL" altLang="ko-KR" sz="1800" dirty="0">
                <a:solidFill>
                  <a:srgbClr val="333333"/>
                </a:solidFill>
              </a:rPr>
              <a:t>Niektóre filmy zawierają sformułowania językowe, które mogą nie być odpowiednie dla określonej grupy odbiorców lub mogą być nieodpowiednie kulturowo. Proszę uważnie obejżeć filmy przed prezentacją ich uczestnikom</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510223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4</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56</a:t>
            </a:fld>
            <a:endParaRPr lang="de-DE" altLang="de-DE">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3">
            <a:extLst>
              <a:ext uri="{FF2B5EF4-FFF2-40B4-BE49-F238E27FC236}">
                <a16:creationId xmlns:a16="http://schemas.microsoft.com/office/drawing/2014/main" id="{AEF15CEF-97AD-7B15-C62E-2F412F78C0C7}"/>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4">
            <a:extLst>
              <a:ext uri="{FF2B5EF4-FFF2-40B4-BE49-F238E27FC236}">
                <a16:creationId xmlns:a16="http://schemas.microsoft.com/office/drawing/2014/main" id="{0EC54697-51D1-275F-D713-07C1AF165B68}"/>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5">
            <a:extLst>
              <a:ext uri="{FF2B5EF4-FFF2-40B4-BE49-F238E27FC236}">
                <a16:creationId xmlns:a16="http://schemas.microsoft.com/office/drawing/2014/main" id="{A220F390-EC37-D138-EFE0-896BB80C7BAF}"/>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59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6">
            <a:extLst>
              <a:ext uri="{FF2B5EF4-FFF2-40B4-BE49-F238E27FC236}">
                <a16:creationId xmlns:a16="http://schemas.microsoft.com/office/drawing/2014/main" id="{A52D3CF3-D53B-1CBB-C585-2E495D9F8116}"/>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7">
            <a:extLst>
              <a:ext uri="{FF2B5EF4-FFF2-40B4-BE49-F238E27FC236}">
                <a16:creationId xmlns:a16="http://schemas.microsoft.com/office/drawing/2014/main" id="{869D2055-BD8F-DDE7-7A69-3B7D2A0EE418}"/>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8">
            <a:extLst>
              <a:ext uri="{FF2B5EF4-FFF2-40B4-BE49-F238E27FC236}">
                <a16:creationId xmlns:a16="http://schemas.microsoft.com/office/drawing/2014/main" id="{FD32D1C8-DB9B-9BA3-65CB-BB43513D99D8}"/>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9">
            <a:extLst>
              <a:ext uri="{FF2B5EF4-FFF2-40B4-BE49-F238E27FC236}">
                <a16:creationId xmlns:a16="http://schemas.microsoft.com/office/drawing/2014/main" id="{90F73741-522C-A4D9-F9EF-954BCAF67979}"/>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63</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0">
            <a:extLst>
              <a:ext uri="{FF2B5EF4-FFF2-40B4-BE49-F238E27FC236}">
                <a16:creationId xmlns:a16="http://schemas.microsoft.com/office/drawing/2014/main" id="{82F2E084-78C9-393A-5F79-9BAA6E316C51}"/>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64</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1">
            <a:extLst>
              <a:ext uri="{FF2B5EF4-FFF2-40B4-BE49-F238E27FC236}">
                <a16:creationId xmlns:a16="http://schemas.microsoft.com/office/drawing/2014/main" id="{1C08406F-82AF-1D64-15DC-87E895C791FC}"/>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65</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puchar</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kobieta z głębokim dekoltem</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lampa naftowa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namiot</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powóz</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herb</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magiczna lampa</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dzbanek na herbatę</a:t>
            </a:r>
            <a:endParaRPr lang="de-DE" altLang="de-DE" sz="2000" dirty="0">
              <a:solidFill>
                <a:srgbClr val="333333"/>
              </a:solidFill>
              <a:latin typeface="+mn-lt"/>
              <a:cs typeface="+mn-cs"/>
            </a:endParaRPr>
          </a:p>
          <a:p>
            <a:pPr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wiaderko</a:t>
            </a:r>
            <a:endParaRPr lang="de-DE" altLang="de-DE" sz="2000" dirty="0">
              <a:solidFill>
                <a:srgbClr val="333333"/>
              </a:solidFill>
              <a:latin typeface="+mn-lt"/>
              <a:cs typeface="+mn-cs"/>
            </a:endParaRPr>
          </a:p>
        </p:txBody>
      </p:sp>
    </p:spTree>
    <p:extLst>
      <p:ext uri="{BB962C8B-B14F-4D97-AF65-F5344CB8AC3E}">
        <p14:creationId xmlns:p14="http://schemas.microsoft.com/office/powerpoint/2010/main" val="24335686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5</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66</a:t>
            </a:fld>
            <a:endParaRPr lang="de-DE" altLang="de-DE">
              <a:latin typeface="+mn-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3131B4A6-C5B5-8E03-3508-F4BA484244AC}"/>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67</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3">
            <a:extLst>
              <a:ext uri="{FF2B5EF4-FFF2-40B4-BE49-F238E27FC236}">
                <a16:creationId xmlns:a16="http://schemas.microsoft.com/office/drawing/2014/main" id="{EF2E7901-FDB8-ADF5-1B06-D2B143373A71}"/>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68</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4">
            <a:extLst>
              <a:ext uri="{FF2B5EF4-FFF2-40B4-BE49-F238E27FC236}">
                <a16:creationId xmlns:a16="http://schemas.microsoft.com/office/drawing/2014/main" id="{E20D21C5-9AF0-4208-9F53-301AB912644C}"/>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69</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5">
            <a:extLst>
              <a:ext uri="{FF2B5EF4-FFF2-40B4-BE49-F238E27FC236}">
                <a16:creationId xmlns:a16="http://schemas.microsoft.com/office/drawing/2014/main" id="{FF16B1CF-F1FB-F091-F59D-9A1CCEBD4C9A}"/>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70</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6">
            <a:extLst>
              <a:ext uri="{FF2B5EF4-FFF2-40B4-BE49-F238E27FC236}">
                <a16:creationId xmlns:a16="http://schemas.microsoft.com/office/drawing/2014/main" id="{06A32C44-DBF7-3EAD-F92E-AE73FA04ABBD}"/>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71</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7">
            <a:extLst>
              <a:ext uri="{FF2B5EF4-FFF2-40B4-BE49-F238E27FC236}">
                <a16:creationId xmlns:a16="http://schemas.microsoft.com/office/drawing/2014/main" id="{8DE95A64-3933-5ECD-A1FB-1EC0B6A2C2D6}"/>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72</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8">
            <a:extLst>
              <a:ext uri="{FF2B5EF4-FFF2-40B4-BE49-F238E27FC236}">
                <a16:creationId xmlns:a16="http://schemas.microsoft.com/office/drawing/2014/main" id="{DAD0F559-CFDE-F597-D5C0-DA1D4A8C3A32}"/>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73</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73965E1E-41A9-38E6-34F1-124313AB2651}"/>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74</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958146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EE740825-E021-B998-518A-4757D3057A51}"/>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75</a:t>
            </a:fld>
            <a:endParaRPr lang="de-DE" altLang="de-DE">
              <a:latin typeface="+mn-l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8BE20-B1FC-3813-B588-CA165B19AF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D9909E-CFD2-F9F1-19FB-B042A465E2F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6</a:t>
            </a:r>
          </a:p>
        </p:txBody>
      </p:sp>
      <p:sp>
        <p:nvSpPr>
          <p:cNvPr id="3" name="Footer Placeholder 2">
            <a:extLst>
              <a:ext uri="{FF2B5EF4-FFF2-40B4-BE49-F238E27FC236}">
                <a16:creationId xmlns:a16="http://schemas.microsoft.com/office/drawing/2014/main" id="{BD6B7A1A-A9EF-B452-FA0B-D3A21B71932A}"/>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16297AB0-6D11-210A-4FD4-686D7E481846}"/>
              </a:ext>
            </a:extLst>
          </p:cNvPr>
          <p:cNvSpPr>
            <a:spLocks noGrp="1"/>
          </p:cNvSpPr>
          <p:nvPr>
            <p:ph type="sldNum" sz="quarter" idx="12"/>
          </p:nvPr>
        </p:nvSpPr>
        <p:spPr/>
        <p:txBody>
          <a:bodyPr/>
          <a:lstStyle/>
          <a:p>
            <a:fld id="{392C3AB0-6B7D-4925-802C-E166145EE208}" type="slidenum">
              <a:rPr lang="de-DE" altLang="de-DE" smtClean="0">
                <a:latin typeface="+mn-lt"/>
              </a:rPr>
              <a:pPr/>
              <a:t>76</a:t>
            </a:fld>
            <a:endParaRPr lang="de-DE" altLang="de-DE">
              <a:latin typeface="+mn-lt"/>
            </a:endParaRPr>
          </a:p>
        </p:txBody>
      </p:sp>
    </p:spTree>
    <p:extLst>
      <p:ext uri="{BB962C8B-B14F-4D97-AF65-F5344CB8AC3E}">
        <p14:creationId xmlns:p14="http://schemas.microsoft.com/office/powerpoint/2010/main" val="27719241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F92B9-908F-1D02-A189-688CB633D48D}"/>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89F893E8-B2B7-F670-19DF-28AFC4EDA9A2}"/>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0FBBD92-AAD3-2247-9D99-CF0391B4739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6F3BFFB-4DA8-B274-4401-2B38AFED5B51}"/>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6B69D775-92CD-64B2-1278-072E07B8E707}"/>
              </a:ext>
            </a:extLst>
          </p:cNvPr>
          <p:cNvSpPr>
            <a:spLocks noGrp="1"/>
          </p:cNvSpPr>
          <p:nvPr>
            <p:ph type="sldNum" sz="quarter" idx="12"/>
          </p:nvPr>
        </p:nvSpPr>
        <p:spPr/>
        <p:txBody>
          <a:bodyPr/>
          <a:lstStyle/>
          <a:p>
            <a:fld id="{392C3AB0-6B7D-4925-802C-E166145EE208}" type="slidenum">
              <a:rPr lang="de-DE" altLang="de-DE" smtClean="0">
                <a:latin typeface="+mn-lt"/>
              </a:rPr>
              <a:pPr/>
              <a:t>77</a:t>
            </a:fld>
            <a:endParaRPr lang="de-DE" altLang="de-DE">
              <a:latin typeface="+mn-lt"/>
            </a:endParaRPr>
          </a:p>
        </p:txBody>
      </p:sp>
      <p:sp>
        <p:nvSpPr>
          <p:cNvPr id="13" name="Text Box 9">
            <a:extLst>
              <a:ext uri="{FF2B5EF4-FFF2-40B4-BE49-F238E27FC236}">
                <a16:creationId xmlns:a16="http://schemas.microsoft.com/office/drawing/2014/main" id="{09CA8A59-8640-2C5A-8511-42FBE56382B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248501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3460-E808-38C4-A11F-17771589CBE3}"/>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BECA8B51-233D-B41F-9C66-03C1F430BA5F}"/>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E674C73-8190-EE98-93BF-C569632D8C2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12EBB8F-961B-1CC3-035A-808929379B33}"/>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2E5E3337-7470-E376-416D-2919834BC1DE}"/>
              </a:ext>
            </a:extLst>
          </p:cNvPr>
          <p:cNvSpPr>
            <a:spLocks noGrp="1"/>
          </p:cNvSpPr>
          <p:nvPr>
            <p:ph type="sldNum" sz="quarter" idx="12"/>
          </p:nvPr>
        </p:nvSpPr>
        <p:spPr/>
        <p:txBody>
          <a:bodyPr/>
          <a:lstStyle/>
          <a:p>
            <a:fld id="{392C3AB0-6B7D-4925-802C-E166145EE208}" type="slidenum">
              <a:rPr lang="de-DE" altLang="de-DE" smtClean="0">
                <a:latin typeface="+mn-lt"/>
              </a:rPr>
              <a:pPr/>
              <a:t>78</a:t>
            </a:fld>
            <a:endParaRPr lang="de-DE" altLang="de-DE">
              <a:latin typeface="+mn-lt"/>
            </a:endParaRPr>
          </a:p>
        </p:txBody>
      </p:sp>
      <p:sp>
        <p:nvSpPr>
          <p:cNvPr id="13" name="Text Box 9">
            <a:extLst>
              <a:ext uri="{FF2B5EF4-FFF2-40B4-BE49-F238E27FC236}">
                <a16:creationId xmlns:a16="http://schemas.microsoft.com/office/drawing/2014/main" id="{9297BFA4-93E6-BF52-C64E-ED0CD93A2EF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32195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16848-2E7E-7E40-5FBE-621DEBBAACB5}"/>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7723192B-5A30-8C59-618E-4AAB84355BE4}"/>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E1E471A-5213-E408-FCB4-2EBCFBD4816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FA74020-EA66-4DF3-ED38-B0361DE2BA4C}"/>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3995F19C-9B19-6D69-097E-09F25C559DF6}"/>
              </a:ext>
            </a:extLst>
          </p:cNvPr>
          <p:cNvSpPr>
            <a:spLocks noGrp="1"/>
          </p:cNvSpPr>
          <p:nvPr>
            <p:ph type="sldNum" sz="quarter" idx="12"/>
          </p:nvPr>
        </p:nvSpPr>
        <p:spPr/>
        <p:txBody>
          <a:bodyPr/>
          <a:lstStyle/>
          <a:p>
            <a:fld id="{392C3AB0-6B7D-4925-802C-E166145EE208}" type="slidenum">
              <a:rPr lang="de-DE" altLang="de-DE" smtClean="0">
                <a:latin typeface="+mn-lt"/>
              </a:rPr>
              <a:pPr/>
              <a:t>79</a:t>
            </a:fld>
            <a:endParaRPr lang="de-DE" altLang="de-DE">
              <a:latin typeface="+mn-lt"/>
            </a:endParaRPr>
          </a:p>
        </p:txBody>
      </p:sp>
      <p:sp>
        <p:nvSpPr>
          <p:cNvPr id="13" name="Text Box 9">
            <a:extLst>
              <a:ext uri="{FF2B5EF4-FFF2-40B4-BE49-F238E27FC236}">
                <a16:creationId xmlns:a16="http://schemas.microsoft.com/office/drawing/2014/main" id="{AB3D745C-9AD0-5366-ADEE-52307F79C83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549111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F591F-FF4D-F470-10C5-0BB989592F18}"/>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42BD12DD-5559-0D6F-C476-0017BD4CC9B0}"/>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4CA307B-9464-AED3-7D30-BD2C34BB5C4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E2B72369-8FD5-D911-9AFF-B93970E9159B}"/>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03C07072-A6C8-A3FC-3BB8-1567972B30CE}"/>
              </a:ext>
            </a:extLst>
          </p:cNvPr>
          <p:cNvSpPr>
            <a:spLocks noGrp="1"/>
          </p:cNvSpPr>
          <p:nvPr>
            <p:ph type="sldNum" sz="quarter" idx="12"/>
          </p:nvPr>
        </p:nvSpPr>
        <p:spPr/>
        <p:txBody>
          <a:bodyPr/>
          <a:lstStyle/>
          <a:p>
            <a:fld id="{392C3AB0-6B7D-4925-802C-E166145EE208}" type="slidenum">
              <a:rPr lang="de-DE" altLang="de-DE" smtClean="0">
                <a:latin typeface="+mn-lt"/>
              </a:rPr>
              <a:pPr/>
              <a:t>80</a:t>
            </a:fld>
            <a:endParaRPr lang="de-DE" altLang="de-DE">
              <a:latin typeface="+mn-lt"/>
            </a:endParaRPr>
          </a:p>
        </p:txBody>
      </p:sp>
      <p:sp>
        <p:nvSpPr>
          <p:cNvPr id="13" name="Text Box 9">
            <a:extLst>
              <a:ext uri="{FF2B5EF4-FFF2-40B4-BE49-F238E27FC236}">
                <a16:creationId xmlns:a16="http://schemas.microsoft.com/office/drawing/2014/main" id="{7F7EAEED-6F95-C182-0E7D-461009BE157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800122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88AE2-69B6-905B-8856-D7E58E5D7CB5}"/>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2B25E35B-952F-DB96-15C8-BBFA4743369A}"/>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C61ECB3-D8F0-1C8E-1119-7A163538C14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2F95EA5D-4FB6-7D32-9514-041CA98FE7D7}"/>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9CDC5569-3A75-67BD-3358-0FF10C38D6A6}"/>
              </a:ext>
            </a:extLst>
          </p:cNvPr>
          <p:cNvSpPr>
            <a:spLocks noGrp="1"/>
          </p:cNvSpPr>
          <p:nvPr>
            <p:ph type="sldNum" sz="quarter" idx="12"/>
          </p:nvPr>
        </p:nvSpPr>
        <p:spPr/>
        <p:txBody>
          <a:bodyPr/>
          <a:lstStyle/>
          <a:p>
            <a:fld id="{392C3AB0-6B7D-4925-802C-E166145EE208}" type="slidenum">
              <a:rPr lang="de-DE" altLang="de-DE" smtClean="0">
                <a:latin typeface="+mn-lt"/>
              </a:rPr>
              <a:pPr/>
              <a:t>81</a:t>
            </a:fld>
            <a:endParaRPr lang="de-DE" altLang="de-DE">
              <a:latin typeface="+mn-lt"/>
            </a:endParaRPr>
          </a:p>
        </p:txBody>
      </p:sp>
      <p:sp>
        <p:nvSpPr>
          <p:cNvPr id="13" name="Text Box 9">
            <a:extLst>
              <a:ext uri="{FF2B5EF4-FFF2-40B4-BE49-F238E27FC236}">
                <a16:creationId xmlns:a16="http://schemas.microsoft.com/office/drawing/2014/main" id="{E3DFFDD9-D27A-10C4-C209-740C610A937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380600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EB026-CCC1-B973-5620-CE00D65DB0ED}"/>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D816E4FC-3839-2ED7-ECF0-6D0C89D53E7C}"/>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A36D09C-9470-1F72-0BE4-DCA1DD7DF80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46E00C2-2235-0F18-4679-939E4236B716}"/>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04801247-6D68-C774-4A9E-7836A217B27F}"/>
              </a:ext>
            </a:extLst>
          </p:cNvPr>
          <p:cNvSpPr>
            <a:spLocks noGrp="1"/>
          </p:cNvSpPr>
          <p:nvPr>
            <p:ph type="sldNum" sz="quarter" idx="12"/>
          </p:nvPr>
        </p:nvSpPr>
        <p:spPr/>
        <p:txBody>
          <a:bodyPr/>
          <a:lstStyle/>
          <a:p>
            <a:fld id="{392C3AB0-6B7D-4925-802C-E166145EE208}" type="slidenum">
              <a:rPr lang="de-DE" altLang="de-DE" smtClean="0">
                <a:latin typeface="+mn-lt"/>
              </a:rPr>
              <a:pPr/>
              <a:t>82</a:t>
            </a:fld>
            <a:endParaRPr lang="de-DE" altLang="de-DE">
              <a:latin typeface="+mn-lt"/>
            </a:endParaRPr>
          </a:p>
        </p:txBody>
      </p:sp>
      <p:sp>
        <p:nvSpPr>
          <p:cNvPr id="13" name="Text Box 9">
            <a:extLst>
              <a:ext uri="{FF2B5EF4-FFF2-40B4-BE49-F238E27FC236}">
                <a16:creationId xmlns:a16="http://schemas.microsoft.com/office/drawing/2014/main" id="{7C5B685C-24A9-F0F8-8C29-E0F450A02C0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63953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850A7-9C2E-8F40-7403-2F63B1890BEA}"/>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FDF9A510-0EE3-6CA1-7EF4-A09486B31426}"/>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60A966F-C599-0117-5C27-258BD4A2474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CE6D51B-093B-FC4B-F7D9-F2A2025C092F}"/>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DB5F6069-9346-499B-0A4D-5390186169AA}"/>
              </a:ext>
            </a:extLst>
          </p:cNvPr>
          <p:cNvSpPr>
            <a:spLocks noGrp="1"/>
          </p:cNvSpPr>
          <p:nvPr>
            <p:ph type="sldNum" sz="quarter" idx="12"/>
          </p:nvPr>
        </p:nvSpPr>
        <p:spPr/>
        <p:txBody>
          <a:bodyPr/>
          <a:lstStyle/>
          <a:p>
            <a:fld id="{392C3AB0-6B7D-4925-802C-E166145EE208}" type="slidenum">
              <a:rPr lang="de-DE" altLang="de-DE" smtClean="0">
                <a:latin typeface="+mn-lt"/>
              </a:rPr>
              <a:pPr/>
              <a:t>83</a:t>
            </a:fld>
            <a:endParaRPr lang="de-DE" altLang="de-DE">
              <a:latin typeface="+mn-lt"/>
            </a:endParaRPr>
          </a:p>
        </p:txBody>
      </p:sp>
      <p:sp>
        <p:nvSpPr>
          <p:cNvPr id="13" name="Text Box 9">
            <a:extLst>
              <a:ext uri="{FF2B5EF4-FFF2-40B4-BE49-F238E27FC236}">
                <a16:creationId xmlns:a16="http://schemas.microsoft.com/office/drawing/2014/main" id="{C60B765E-151A-5B32-04B1-EACFF681CDA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321480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9E3C8-5A0E-60EC-004D-3B6B777F8D11}"/>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D8A1820B-5E30-6948-33DB-9FB622730AAC}"/>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0BBC94C-779B-5CD2-FEEE-C789DDB8F13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A393FE2-33E8-927C-2E2D-A05590EE28ED}"/>
              </a:ext>
            </a:extLst>
          </p:cNvPr>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a:extLst>
              <a:ext uri="{FF2B5EF4-FFF2-40B4-BE49-F238E27FC236}">
                <a16:creationId xmlns:a16="http://schemas.microsoft.com/office/drawing/2014/main" id="{ED77CDE9-D21C-D1DD-BC84-B5AA8ABBC7D2}"/>
              </a:ext>
            </a:extLst>
          </p:cNvPr>
          <p:cNvSpPr>
            <a:spLocks noGrp="1"/>
          </p:cNvSpPr>
          <p:nvPr>
            <p:ph type="sldNum" sz="quarter" idx="12"/>
          </p:nvPr>
        </p:nvSpPr>
        <p:spPr/>
        <p:txBody>
          <a:bodyPr/>
          <a:lstStyle/>
          <a:p>
            <a:fld id="{392C3AB0-6B7D-4925-802C-E166145EE208}" type="slidenum">
              <a:rPr lang="de-DE" altLang="de-DE" smtClean="0">
                <a:latin typeface="+mn-lt"/>
              </a:rPr>
              <a:pPr/>
              <a:t>84</a:t>
            </a:fld>
            <a:endParaRPr lang="de-DE" altLang="de-DE">
              <a:latin typeface="+mn-lt"/>
            </a:endParaRPr>
          </a:p>
        </p:txBody>
      </p:sp>
      <p:sp>
        <p:nvSpPr>
          <p:cNvPr id="13" name="Text Box 9">
            <a:extLst>
              <a:ext uri="{FF2B5EF4-FFF2-40B4-BE49-F238E27FC236}">
                <a16:creationId xmlns:a16="http://schemas.microsoft.com/office/drawing/2014/main" id="{15F5713A-804E-B2E5-DB04-295854C5466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784592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Obrazek 7</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85</a:t>
            </a:fld>
            <a:endParaRPr lang="de-DE" altLang="de-DE">
              <a:latin typeface="+mn-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9">
            <a:extLst>
              <a:ext uri="{FF2B5EF4-FFF2-40B4-BE49-F238E27FC236}">
                <a16:creationId xmlns:a16="http://schemas.microsoft.com/office/drawing/2014/main" id="{03422EA5-85B6-5D26-CCB7-271B1D0878AB}"/>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86</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0">
            <a:extLst>
              <a:ext uri="{FF2B5EF4-FFF2-40B4-BE49-F238E27FC236}">
                <a16:creationId xmlns:a16="http://schemas.microsoft.com/office/drawing/2014/main" id="{3222ECB2-CEF5-356B-E4C0-CAE55AD4E951}"/>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87</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1">
            <a:extLst>
              <a:ext uri="{FF2B5EF4-FFF2-40B4-BE49-F238E27FC236}">
                <a16:creationId xmlns:a16="http://schemas.microsoft.com/office/drawing/2014/main" id="{E9632B2B-5726-07EF-002B-A9FF241386D3}"/>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88</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2">
            <a:extLst>
              <a:ext uri="{FF2B5EF4-FFF2-40B4-BE49-F238E27FC236}">
                <a16:creationId xmlns:a16="http://schemas.microsoft.com/office/drawing/2014/main" id="{58C55BDC-EC1D-C65B-D0C6-74158A93DB9E}"/>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89</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3">
            <a:extLst>
              <a:ext uri="{FF2B5EF4-FFF2-40B4-BE49-F238E27FC236}">
                <a16:creationId xmlns:a16="http://schemas.microsoft.com/office/drawing/2014/main" id="{8866B547-8F38-7B17-1634-FF5132CA761D}"/>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90</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4">
            <a:extLst>
              <a:ext uri="{FF2B5EF4-FFF2-40B4-BE49-F238E27FC236}">
                <a16:creationId xmlns:a16="http://schemas.microsoft.com/office/drawing/2014/main" id="{88CF5264-FD13-D3E6-B158-FD26216DDD0F}"/>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91</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5">
            <a:extLst>
              <a:ext uri="{FF2B5EF4-FFF2-40B4-BE49-F238E27FC236}">
                <a16:creationId xmlns:a16="http://schemas.microsoft.com/office/drawing/2014/main" id="{805B88DF-0788-0FDE-6769-7D1955191F34}"/>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92</a:t>
            </a:fld>
            <a:endParaRPr lang="de-DE" altLang="de-DE">
              <a:latin typeface="+mn-l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cs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ziemniak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słońce</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ryba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karaluch</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antena telewizyjna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otyły mężczyzna</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cs typeface="+mn-cs"/>
              </a:rPr>
              <a:t>UFO</a:t>
            </a: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pająk</a:t>
            </a:r>
            <a:endParaRPr lang="de-DE" altLang="de-DE" sz="2000" dirty="0">
              <a:solidFill>
                <a:srgbClr val="333333"/>
              </a:solidFill>
              <a:latin typeface="+mn-lt"/>
              <a:cs typeface="+mn-cs"/>
            </a:endParaRPr>
          </a:p>
          <a:p>
            <a:pPr marL="342900" indent="-342900" eaLnBrk="1" hangingPunct="1">
              <a:spcBef>
                <a:spcPts val="1200"/>
              </a:spcBef>
              <a:spcAft>
                <a:spcPts val="0"/>
              </a:spcAft>
              <a:buClr>
                <a:srgbClr val="333333"/>
              </a:buClr>
              <a:buFont typeface="WingDings"/>
              <a:buChar char=""/>
            </a:pPr>
            <a:r>
              <a:rPr lang="pl-PL" altLang="de-DE" sz="2000" dirty="0">
                <a:solidFill>
                  <a:srgbClr val="333333"/>
                </a:solidFill>
                <a:latin typeface="+mn-lt"/>
                <a:cs typeface="+mn-cs"/>
              </a:rPr>
              <a:t>drzewo</a:t>
            </a:r>
            <a:endParaRPr lang="de-DE" altLang="de-DE" sz="2000" dirty="0">
              <a:solidFill>
                <a:srgbClr val="333333"/>
              </a:solidFill>
              <a:latin typeface="+mn-lt"/>
              <a:cs typeface="+mn-cs"/>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Obrazek</a:t>
            </a:r>
            <a:r>
              <a:rPr lang="en-US" sz="3600" dirty="0">
                <a:latin typeface="+mn-lt"/>
                <a:ea typeface="+mn-ea"/>
                <a:cs typeface="+mn-cs"/>
              </a:rPr>
              <a:t> 8</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93</a:t>
            </a:fld>
            <a:endParaRPr lang="de-DE" altLang="de-DE">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F8F964E5-0EC2-C96A-79DE-3909348408BE}"/>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94</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F884A286-E6FF-082A-1C2D-807DE2E34E1F}"/>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95</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186FDF99-C820-8438-1FFD-8DBF5BAC91CA}"/>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96</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D00C3AC7-568F-5E54-E339-D5B9D8536D6D}"/>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97</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20D7F67E-B1B8-D1D5-F6A8-1BA7E965F033}"/>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98</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379F89DA-093B-66B5-5B13-55AD0FAFEE99}"/>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99</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BEFF58AB-646C-E449-F113-3BDE1E70963F}"/>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100</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2DDB9B4C-5881-5698-4643-46BF550677C0}"/>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może być prezentowane na tym obrazku?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101</a:t>
            </a:fld>
            <a:endParaRPr lang="de-DE" altLang="de-DE">
              <a:latin typeface="+mn-lt"/>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pl-PL" altLang="de-DE" sz="2000">
                <a:solidFill>
                  <a:srgbClr val="004992"/>
                </a:solidFill>
                <a:latin typeface="Calibri Light"/>
              </a:rPr>
              <a:t>Jak bardzo jesteś pewien?</a:t>
            </a:r>
          </a:p>
          <a:p>
            <a:pPr algn="ctr" eaLnBrk="1" hangingPunct="1">
              <a:lnSpc>
                <a:spcPct val="150000"/>
              </a:lnSpc>
              <a:spcBef>
                <a:spcPts val="0"/>
              </a:spcBef>
              <a:spcAft>
                <a:spcPts val="0"/>
              </a:spcAft>
              <a:buClrTx/>
              <a:buNone/>
            </a:pPr>
            <a:r>
              <a:rPr lang="pl-PL" altLang="de-DE" sz="2000">
                <a:solidFill>
                  <a:srgbClr val="004992"/>
                </a:solidFill>
                <a:latin typeface="Calibri Light"/>
              </a:rPr>
              <a:t>Czy chcesz podjąć teraz decyzję?</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919982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Zestaw zadaniowy 2:</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102</a:t>
            </a:fld>
            <a:endParaRPr lang="de-DE" altLang="de-DE">
              <a:latin typeface="+mn-l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 widzisz?</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103</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 teraz widzisz?</a:t>
            </a: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104</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105</a:t>
            </a:fld>
            <a:endParaRPr lang="de-DE" altLang="de-DE">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pl-PL" altLang="de-DE" sz="2400" dirty="0">
                <a:solidFill>
                  <a:srgbClr val="333333"/>
                </a:solidFill>
              </a:rPr>
              <a:t>Pochopne decyzje nie zawsze prowadzą do błędów, ale czasami odsłaniają jedynie połowę prawdy</a:t>
            </a:r>
            <a:r>
              <a:rPr lang="de-DE" altLang="de-DE" sz="2400" dirty="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106</a:t>
            </a:fld>
            <a:endParaRPr lang="de-DE" altLang="de-DE">
              <a:latin typeface="+mn-l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pl-PL" altLang="de-DE" sz="2400" dirty="0">
                <a:solidFill>
                  <a:srgbClr val="333333"/>
                </a:solidFill>
              </a:rPr>
              <a:t>Pochopne decyzje nie zawsze prowadzą do błędów, ale czasami odsłaniają jedynie połowę prawdy</a:t>
            </a:r>
            <a:r>
              <a:rPr lang="de-DE" altLang="de-DE" sz="2400" dirty="0">
                <a:solidFill>
                  <a:srgbClr val="333333"/>
                </a:solidFill>
              </a:rPr>
              <a:t>!</a:t>
            </a:r>
          </a:p>
          <a:p>
            <a:pPr lvl="0" algn="ctr" defTabSz="914400" fontAlgn="base"/>
            <a:r>
              <a:rPr lang="pl-PL" altLang="de-DE" sz="2400" dirty="0">
                <a:solidFill>
                  <a:srgbClr val="004992"/>
                </a:solidFill>
              </a:rPr>
              <a:t>Spróbuj odnaleźć wszystkie szczegóły/figury w prezentowanych obrazkach</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107</a:t>
            </a:fld>
            <a:endParaRPr lang="de-DE" altLang="de-DE">
              <a:latin typeface="+mn-lt"/>
            </a:endParaRPr>
          </a:p>
        </p:txBody>
      </p:sp>
    </p:spTree>
    <p:extLst>
      <p:ext uri="{BB962C8B-B14F-4D97-AF65-F5344CB8AC3E}">
        <p14:creationId xmlns:p14="http://schemas.microsoft.com/office/powerpoint/2010/main" val="40650076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108</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109</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Kobieta czy saksofonista?</a:t>
            </a:r>
            <a:endParaRPr lang="en-US" sz="2400" dirty="0">
              <a:solidFill>
                <a:srgbClr val="333333"/>
              </a:solidFill>
              <a:latin typeface="+mn-lt"/>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110</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111</a:t>
            </a:fld>
            <a:endParaRPr lang="de-DE" altLang="de-DE">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Kaczka czy królik?</a:t>
            </a:r>
            <a:endParaRPr lang="en-US" sz="2400" dirty="0">
              <a:solidFill>
                <a:srgbClr val="333333"/>
              </a:solidFill>
              <a:latin typeface="+mn-lt"/>
              <a:ea typeface="+mn-e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112</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113</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Twarz czy jeździec?</a:t>
            </a:r>
            <a:endParaRPr lang="en-US" sz="2400" dirty="0">
              <a:solidFill>
                <a:srgbClr val="333333"/>
              </a:solidFill>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114</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115</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Jezus czy ukrzyżowanie?</a:t>
            </a:r>
            <a:endParaRPr lang="en-US" sz="2400" dirty="0">
              <a:solidFill>
                <a:srgbClr val="333333"/>
              </a:solidFill>
              <a:latin typeface="+mn-lt"/>
              <a:ea typeface="+mn-e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116</a:t>
            </a:fld>
            <a:endParaRPr lang="de-DE" altLang="de-DE">
              <a:latin typeface="+mn-lt"/>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117</a:t>
            </a:fld>
            <a:endParaRPr lang="de-DE" alt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mn-lt"/>
                <a:ea typeface="+mn-ea"/>
              </a:rPr>
              <a:t>Madonna czy wróżka grająca na harfie?</a:t>
            </a:r>
            <a:endParaRPr lang="en-US" sz="2400" dirty="0">
              <a:solidFill>
                <a:srgbClr val="333333"/>
              </a:solidFill>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pokazują, że szybkie decyzje często prowadzą do błędów i na ich podstawie poznajemy jedynie połowę prawdy</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118</a:t>
            </a:fld>
            <a:endParaRPr lang="de-DE" altLang="de-DE">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pokazują, że szybkie decyzje często prowadzą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domniemanego wroga od razu</a:t>
            </a:r>
            <a:r>
              <a:rPr lang="pl-PL" altLang="de-DE" sz="2000">
                <a:solidFill>
                  <a:srgbClr val="333333"/>
                </a:solidFill>
              </a:rPr>
              <a:t>!</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119</a:t>
            </a:fld>
            <a:endParaRPr lang="de-DE" altLang="de-DE">
              <a:latin typeface="+mn-lt"/>
            </a:endParaRPr>
          </a:p>
        </p:txBody>
      </p:sp>
    </p:spTree>
    <p:extLst>
      <p:ext uri="{BB962C8B-B14F-4D97-AF65-F5344CB8AC3E}">
        <p14:creationId xmlns:p14="http://schemas.microsoft.com/office/powerpoint/2010/main" val="269941960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pokazują, że szybkie decyzje często prowadzą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domniemanego wroga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szybciej podejmować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ciasta, wybór cyfr do </a:t>
            </a:r>
            <a:r>
              <a:rPr lang="pl-PL" altLang="de-DE" sz="2000">
                <a:solidFill>
                  <a:srgbClr val="333333"/>
                </a:solidFill>
              </a:rPr>
              <a:t>loterii</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120</a:t>
            </a:fld>
            <a:endParaRPr lang="de-DE" altLang="de-DE">
              <a:latin typeface="+mn-lt"/>
            </a:endParaRPr>
          </a:p>
        </p:txBody>
      </p:sp>
    </p:spTree>
    <p:extLst>
      <p:ext uri="{BB962C8B-B14F-4D97-AF65-F5344CB8AC3E}">
        <p14:creationId xmlns:p14="http://schemas.microsoft.com/office/powerpoint/2010/main" val="22132937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pokazują, że szybkie decyzje często prowadzą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domniemanego wroga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szybciej podejmować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ciasta, wybór cyfr do loterii</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Mylić się jest rzeczą ludzką – bądź przygotowany na to, że popełniasz </a:t>
            </a:r>
            <a:r>
              <a:rPr lang="pl-PL" altLang="de-DE" sz="2000">
                <a:solidFill>
                  <a:srgbClr val="333333"/>
                </a:solidFill>
              </a:rPr>
              <a:t>błędy</a:t>
            </a:r>
            <a:r>
              <a:rPr lang="de-DE"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121</a:t>
            </a:fld>
            <a:endParaRPr lang="de-DE" altLang="de-DE">
              <a:latin typeface="+mn-lt"/>
            </a:endParaRPr>
          </a:p>
        </p:txBody>
      </p:sp>
    </p:spTree>
    <p:extLst>
      <p:ext uri="{BB962C8B-B14F-4D97-AF65-F5344CB8AC3E}">
        <p14:creationId xmlns:p14="http://schemas.microsoft.com/office/powerpoint/2010/main" val="299394801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Ostatnie slajdy pokazują, że szybkie decyzje często prowadzą do błędów i na ich podstawie poznajemy jedynie połowę prawdy</a:t>
            </a:r>
            <a:r>
              <a:rPr lang="en-US" altLang="de-DE" sz="20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Dlatego też szukaj możliwie jak najwięcej informacji </a:t>
            </a:r>
            <a:r>
              <a:rPr lang="pl-PL" altLang="de-DE" sz="2000" dirty="0">
                <a:solidFill>
                  <a:srgbClr val="333333"/>
                </a:solidFill>
              </a:rPr>
              <a:t>i</a:t>
            </a:r>
            <a:r>
              <a:rPr lang="en-US" altLang="de-DE" sz="2000" dirty="0">
                <a:solidFill>
                  <a:srgbClr val="333333"/>
                </a:solidFill>
              </a:rPr>
              <a:t> </a:t>
            </a:r>
            <a:r>
              <a:rPr lang="pl-PL" altLang="de-DE" sz="2000" dirty="0">
                <a:solidFill>
                  <a:srgbClr val="333333"/>
                </a:solidFill>
              </a:rPr>
              <a:t>wymieniaj poglądy z innymi, szczególnie, gdy decyzje są ważne</a:t>
            </a:r>
            <a:r>
              <a:rPr lang="en-US" altLang="de-DE" sz="2000" dirty="0">
                <a:solidFill>
                  <a:srgbClr val="333333"/>
                </a:solidFill>
              </a:rPr>
              <a:t> (</a:t>
            </a:r>
            <a:r>
              <a:rPr lang="pl-PL" altLang="de-DE" sz="2000" dirty="0">
                <a:solidFill>
                  <a:srgbClr val="333333"/>
                </a:solidFill>
              </a:rPr>
              <a:t>masz poczucie, że Twój sąsiad biegnie za </a:t>
            </a:r>
            <a:r>
              <a:rPr lang="pl-PL" altLang="de-DE" sz="2000">
                <a:solidFill>
                  <a:srgbClr val="333333"/>
                </a:solidFill>
              </a:rPr>
              <a:t>Tobą </a:t>
            </a:r>
            <a:r>
              <a:rPr lang="de-DE" altLang="de-DE" sz="2000">
                <a:solidFill>
                  <a:srgbClr val="333333"/>
                </a:solidFill>
                <a:latin typeface="Times New Roman"/>
                <a:sym typeface="Wingdings" panose="05000000000000000000" pitchFamily="2" charset="2"/>
              </a:rPr>
              <a:t>→</a:t>
            </a:r>
            <a:r>
              <a:rPr lang="pl-PL" altLang="de-DE" sz="2000">
                <a:solidFill>
                  <a:srgbClr val="333333"/>
                </a:solidFill>
              </a:rPr>
              <a:t> </a:t>
            </a:r>
            <a:r>
              <a:rPr lang="pl-PL" altLang="de-DE" sz="2000" dirty="0">
                <a:solidFill>
                  <a:srgbClr val="333333"/>
                </a:solidFill>
              </a:rPr>
              <a:t>nie atakuj domniemanego wroga od razu!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W przypadku wyborów mniej ważnych możemy szybciej podejmować decyzje </a:t>
            </a:r>
            <a:r>
              <a:rPr lang="en-US" altLang="de-DE" sz="2000" dirty="0">
                <a:solidFill>
                  <a:srgbClr val="333333"/>
                </a:solidFill>
              </a:rPr>
              <a:t>(</a:t>
            </a:r>
            <a:r>
              <a:rPr lang="pl-PL" altLang="de-DE" sz="2000" dirty="0">
                <a:solidFill>
                  <a:srgbClr val="333333"/>
                </a:solidFill>
              </a:rPr>
              <a:t>np</a:t>
            </a:r>
            <a:r>
              <a:rPr lang="en-US" altLang="de-DE" sz="2000" dirty="0">
                <a:solidFill>
                  <a:srgbClr val="333333"/>
                </a:solidFill>
              </a:rPr>
              <a:t>. </a:t>
            </a:r>
            <a:r>
              <a:rPr lang="pl-PL" altLang="de-DE" sz="2000" dirty="0">
                <a:solidFill>
                  <a:srgbClr val="333333"/>
                </a:solidFill>
              </a:rPr>
              <a:t>wybór marki jogurtu albo rodzaju ciasta, wybór cyfr do loterii</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Mylić się jest rzeczą ludzką – bądź przygotowany na to, że popełniasz błędy</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pl-PL" altLang="de-DE" sz="2000" dirty="0">
                <a:solidFill>
                  <a:srgbClr val="333333"/>
                </a:solidFill>
              </a:rPr>
              <a:t>Podejmujac ważne decyzje opieraj się na solidnych faktach. Zwykłe zgadywanie </a:t>
            </a:r>
            <a:r>
              <a:rPr lang="pl-PL" altLang="de-DE" sz="2000">
                <a:solidFill>
                  <a:srgbClr val="333333"/>
                </a:solidFill>
              </a:rPr>
              <a:t>to “zły doradca”. </a:t>
            </a:r>
            <a:r>
              <a:rPr lang="pl-PL" altLang="de-DE" sz="2000" dirty="0">
                <a:solidFill>
                  <a:srgbClr val="333333"/>
                </a:solidFill>
              </a:rPr>
              <a:t>Zawsze rozważaj konsekwencje złych decyzji.</a:t>
            </a:r>
            <a:endParaRPr lang="en-US" sz="20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122</a:t>
            </a:fld>
            <a:endParaRPr lang="de-DE" altLang="de-DE">
              <a:latin typeface="+mn-lt"/>
            </a:endParaRPr>
          </a:p>
        </p:txBody>
      </p:sp>
    </p:spTree>
    <p:extLst>
      <p:ext uri="{BB962C8B-B14F-4D97-AF65-F5344CB8AC3E}">
        <p14:creationId xmlns:p14="http://schemas.microsoft.com/office/powerpoint/2010/main" val="7239280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 tendencję do przeskakiwania do konkluzji oraz kształtowania ekstremalnych poglądów.</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123</a:t>
            </a:fld>
            <a:endParaRPr lang="de-DE" altLang="de-DE">
              <a:latin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 tendencję do przeskakiwania do konkluzji oraz kształtowania ekstremalnych poglądów.</a:t>
            </a:r>
            <a:endParaRPr lang="en-AU" altLang="de-DE" sz="2400" dirty="0">
              <a:solidFill>
                <a:srgbClr val="333333"/>
              </a:solidFill>
            </a:endParaRPr>
          </a:p>
          <a:p>
            <a:pPr lvl="0" defTabSz="914400" fontAlgn="base"/>
            <a:r>
              <a:rPr lang="pl-PL" altLang="de-DE" sz="2400" dirty="0">
                <a:solidFill>
                  <a:srgbClr val="004992"/>
                </a:solidFill>
              </a:rPr>
              <a:t>Przykład</a:t>
            </a:r>
            <a:r>
              <a:rPr lang="en-AU" altLang="de-DE" sz="2400" dirty="0">
                <a:solidFill>
                  <a:srgbClr val="004992"/>
                </a:solidFill>
              </a:rPr>
              <a:t>: </a:t>
            </a:r>
            <a:r>
              <a:rPr lang="pl-PL" altLang="de-DE" sz="2400" dirty="0">
                <a:solidFill>
                  <a:srgbClr val="333333"/>
                </a:solidFill>
              </a:rPr>
              <a:t>Frank oskarża swojego współlokatora </a:t>
            </a:r>
            <a:r>
              <a:rPr lang="en-AU" altLang="de-DE" sz="2400" dirty="0">
                <a:solidFill>
                  <a:srgbClr val="333333"/>
                </a:solidFill>
              </a:rPr>
              <a:t>Bertram</a:t>
            </a:r>
            <a:r>
              <a:rPr lang="pl-PL" altLang="de-DE" sz="2400" dirty="0">
                <a:solidFill>
                  <a:srgbClr val="333333"/>
                </a:solidFill>
              </a:rPr>
              <a:t>a</a:t>
            </a:r>
            <a:r>
              <a:rPr lang="en-AU" altLang="de-DE" sz="2400" dirty="0">
                <a:solidFill>
                  <a:srgbClr val="333333"/>
                </a:solidFill>
              </a:rPr>
              <a:t> </a:t>
            </a:r>
            <a:r>
              <a:rPr lang="pl-PL" altLang="de-DE" sz="2400" dirty="0">
                <a:solidFill>
                  <a:srgbClr val="333333"/>
                </a:solidFill>
              </a:rPr>
              <a:t>o to, że próbuje go otruć</a:t>
            </a:r>
            <a:r>
              <a:rPr lang="en-AU" altLang="de-DE" sz="2400" dirty="0">
                <a:solidFill>
                  <a:srgbClr val="333333"/>
                </a:solidFill>
              </a:rPr>
              <a:t>!</a:t>
            </a:r>
          </a:p>
          <a:p>
            <a:pPr lvl="0" defTabSz="914400" fontAlgn="base"/>
            <a:r>
              <a:rPr lang="pl-PL" altLang="de-DE" sz="2400" dirty="0">
                <a:solidFill>
                  <a:srgbClr val="004992"/>
                </a:solidFill>
              </a:rPr>
              <a:t>Podłoże</a:t>
            </a:r>
            <a:r>
              <a:rPr lang="en-AU" altLang="de-DE" sz="2400" dirty="0">
                <a:solidFill>
                  <a:srgbClr val="004992"/>
                </a:solidFill>
              </a:rPr>
              <a:t>: </a:t>
            </a:r>
            <a:r>
              <a:rPr lang="pl-PL" altLang="de-DE" sz="2400" dirty="0">
                <a:solidFill>
                  <a:srgbClr val="333333"/>
                </a:solidFill>
              </a:rPr>
              <a:t>Jedzenie smakuje dziwnie</a:t>
            </a:r>
            <a:r>
              <a:rPr lang="en-AU" altLang="de-DE" sz="2400" dirty="0">
                <a:solidFill>
                  <a:srgbClr val="333333"/>
                </a:solidFill>
              </a:rPr>
              <a:t>. </a:t>
            </a:r>
            <a:r>
              <a:rPr lang="pl-PL" altLang="de-DE" sz="2400" dirty="0">
                <a:solidFill>
                  <a:srgbClr val="333333"/>
                </a:solidFill>
              </a:rPr>
              <a:t>Chłopcy nie lubią się nawzajem</a:t>
            </a:r>
            <a:r>
              <a:rPr lang="en-AU" altLang="de-DE" sz="2400" dirty="0">
                <a:solidFill>
                  <a:srgbClr val="333333"/>
                </a:solidFill>
              </a:rPr>
              <a:t>.</a:t>
            </a:r>
          </a:p>
          <a:p>
            <a:pPr lvl="0" defTabSz="914400" fontAlgn="base"/>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Skąd Bertram by wiedział który posiłek wybierze </a:t>
            </a:r>
            <a:r>
              <a:rPr lang="en-AU" altLang="de-DE" sz="2400" dirty="0">
                <a:solidFill>
                  <a:srgbClr val="333333"/>
                </a:solidFill>
              </a:rPr>
              <a:t>Frank </a:t>
            </a:r>
            <a:r>
              <a:rPr lang="pl-PL" altLang="de-DE" sz="2400" dirty="0">
                <a:solidFill>
                  <a:srgbClr val="333333"/>
                </a:solidFill>
              </a:rPr>
              <a:t>na stołówce</a:t>
            </a:r>
            <a:r>
              <a:rPr lang="en-AU" altLang="de-DE" sz="2400" dirty="0">
                <a:solidFill>
                  <a:srgbClr val="333333"/>
                </a:solidFill>
              </a:rPr>
              <a:t>? </a:t>
            </a:r>
            <a:r>
              <a:rPr lang="pl-PL" altLang="de-DE" sz="2400" dirty="0">
                <a:solidFill>
                  <a:srgbClr val="333333"/>
                </a:solidFill>
              </a:rPr>
              <a:t>Prawie nikt nie popełnia morderstwa tylko z powodu</a:t>
            </a:r>
            <a:r>
              <a:rPr lang="en-AU" altLang="de-DE" sz="2400" dirty="0">
                <a:solidFill>
                  <a:srgbClr val="333333"/>
                </a:solidFill>
              </a:rPr>
              <a:t> </a:t>
            </a:r>
            <a:r>
              <a:rPr lang="pl-PL" altLang="de-DE" sz="2400" dirty="0">
                <a:solidFill>
                  <a:srgbClr val="333333"/>
                </a:solidFill>
              </a:rPr>
              <a:t>antypatii czy niedużej różnicy zdań</a:t>
            </a:r>
            <a:r>
              <a:rPr lang="en-AU" altLang="de-DE" sz="2400" dirty="0">
                <a:solidFill>
                  <a:srgbClr val="333333"/>
                </a:solidFill>
              </a:rPr>
              <a:t>.</a:t>
            </a:r>
            <a:endParaRPr lang="en-AU" altLang="de-DE" sz="2400" b="1"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124</a:t>
            </a:fld>
            <a:endParaRPr lang="de-DE" altLang="de-DE">
              <a:latin typeface="+mn-lt"/>
            </a:endParaRPr>
          </a:p>
        </p:txBody>
      </p:sp>
    </p:spTree>
    <p:extLst>
      <p:ext uri="{BB962C8B-B14F-4D97-AF65-F5344CB8AC3E}">
        <p14:creationId xmlns:p14="http://schemas.microsoft.com/office/powerpoint/2010/main" val="3715037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Wiele osób </a:t>
            </a:r>
            <a:r>
              <a:rPr lang="de-DE" altLang="de-DE" sz="2400" dirty="0">
                <a:solidFill>
                  <a:srgbClr val="333333"/>
                </a:solidFill>
              </a:rPr>
              <a:t>(</a:t>
            </a:r>
            <a:r>
              <a:rPr lang="pl-PL" altLang="de-DE" sz="2400" dirty="0">
                <a:solidFill>
                  <a:srgbClr val="333333"/>
                </a:solidFill>
              </a:rPr>
              <a:t>ale nie wszystkie!</a:t>
            </a:r>
            <a:r>
              <a:rPr lang="de-DE" altLang="de-DE" sz="2400" dirty="0">
                <a:solidFill>
                  <a:srgbClr val="333333"/>
                </a:solidFill>
              </a:rPr>
              <a:t>)</a:t>
            </a:r>
            <a:r>
              <a:rPr lang="pl-PL" altLang="de-DE" sz="2400" dirty="0">
                <a:solidFill>
                  <a:srgbClr val="333333"/>
                </a:solidFill>
              </a:rPr>
              <a:t> cierpiących na psychozę ma tendencję do przeskakiwania do konkluzji oraz kształtowania ekstremalnych poglądów.</a:t>
            </a:r>
            <a:endParaRPr lang="en-AU" altLang="de-DE" sz="2400" dirty="0">
              <a:solidFill>
                <a:srgbClr val="333333"/>
              </a:solidFill>
            </a:endParaRPr>
          </a:p>
          <a:p>
            <a:pPr lvl="0" defTabSz="914400" fontAlgn="base"/>
            <a:r>
              <a:rPr lang="pl-PL" altLang="de-DE" sz="2400" dirty="0">
                <a:solidFill>
                  <a:srgbClr val="004992"/>
                </a:solidFill>
              </a:rPr>
              <a:t>Przykład</a:t>
            </a:r>
            <a:r>
              <a:rPr lang="en-AU" altLang="de-DE" sz="2400" dirty="0">
                <a:solidFill>
                  <a:srgbClr val="004992"/>
                </a:solidFill>
              </a:rPr>
              <a:t>: </a:t>
            </a:r>
            <a:r>
              <a:rPr lang="pl-PL" altLang="de-DE" sz="2400" dirty="0">
                <a:solidFill>
                  <a:srgbClr val="333333"/>
                </a:solidFill>
              </a:rPr>
              <a:t>Frank oskarża swojego współlokatora </a:t>
            </a:r>
            <a:r>
              <a:rPr lang="en-AU" altLang="de-DE" sz="2400" dirty="0">
                <a:solidFill>
                  <a:srgbClr val="333333"/>
                </a:solidFill>
              </a:rPr>
              <a:t>Bertram</a:t>
            </a:r>
            <a:r>
              <a:rPr lang="pl-PL" altLang="de-DE" sz="2400" dirty="0">
                <a:solidFill>
                  <a:srgbClr val="333333"/>
                </a:solidFill>
              </a:rPr>
              <a:t>a</a:t>
            </a:r>
            <a:r>
              <a:rPr lang="en-AU" altLang="de-DE" sz="2400" dirty="0">
                <a:solidFill>
                  <a:srgbClr val="333333"/>
                </a:solidFill>
              </a:rPr>
              <a:t> </a:t>
            </a:r>
            <a:r>
              <a:rPr lang="pl-PL" altLang="de-DE" sz="2400" dirty="0">
                <a:solidFill>
                  <a:srgbClr val="333333"/>
                </a:solidFill>
              </a:rPr>
              <a:t>o to, że próbuje go otruć</a:t>
            </a:r>
            <a:r>
              <a:rPr lang="en-AU" altLang="de-DE" sz="2400" dirty="0">
                <a:solidFill>
                  <a:srgbClr val="333333"/>
                </a:solidFill>
              </a:rPr>
              <a:t>!</a:t>
            </a:r>
          </a:p>
          <a:p>
            <a:pPr lvl="0" defTabSz="914400" fontAlgn="base"/>
            <a:r>
              <a:rPr lang="pl-PL" altLang="de-DE" sz="2400" dirty="0">
                <a:solidFill>
                  <a:srgbClr val="004992"/>
                </a:solidFill>
              </a:rPr>
              <a:t>Podłoże</a:t>
            </a:r>
            <a:r>
              <a:rPr lang="en-AU" altLang="de-DE" sz="2400" dirty="0">
                <a:solidFill>
                  <a:srgbClr val="004992"/>
                </a:solidFill>
              </a:rPr>
              <a:t>: </a:t>
            </a:r>
            <a:r>
              <a:rPr lang="pl-PL" altLang="de-DE" sz="2400" dirty="0">
                <a:solidFill>
                  <a:srgbClr val="333333"/>
                </a:solidFill>
              </a:rPr>
              <a:t>Jedzenie smakuje dziwnie</a:t>
            </a:r>
            <a:r>
              <a:rPr lang="en-AU" altLang="de-DE" sz="2400" dirty="0">
                <a:solidFill>
                  <a:srgbClr val="333333"/>
                </a:solidFill>
              </a:rPr>
              <a:t>. </a:t>
            </a:r>
            <a:r>
              <a:rPr lang="pl-PL" altLang="de-DE" sz="2400" dirty="0">
                <a:solidFill>
                  <a:srgbClr val="333333"/>
                </a:solidFill>
              </a:rPr>
              <a:t>Chłopcy nie lubią się nawzajem</a:t>
            </a:r>
            <a:r>
              <a:rPr lang="en-AU" altLang="de-DE" sz="2400" dirty="0">
                <a:solidFill>
                  <a:srgbClr val="333333"/>
                </a:solidFill>
              </a:rPr>
              <a:t>.</a:t>
            </a:r>
          </a:p>
          <a:p>
            <a:pPr lvl="0" defTabSz="914400" fontAlgn="base"/>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Skąd Bertram by wiedział który posiłek wybierze </a:t>
            </a:r>
            <a:r>
              <a:rPr lang="en-AU" altLang="de-DE" sz="2400" dirty="0">
                <a:solidFill>
                  <a:srgbClr val="333333"/>
                </a:solidFill>
              </a:rPr>
              <a:t>Frank </a:t>
            </a:r>
            <a:r>
              <a:rPr lang="pl-PL" altLang="de-DE" sz="2400" dirty="0">
                <a:solidFill>
                  <a:srgbClr val="333333"/>
                </a:solidFill>
              </a:rPr>
              <a:t>na stołówce</a:t>
            </a:r>
            <a:r>
              <a:rPr lang="en-AU" altLang="de-DE" sz="2400" dirty="0">
                <a:solidFill>
                  <a:srgbClr val="333333"/>
                </a:solidFill>
              </a:rPr>
              <a:t>? </a:t>
            </a:r>
            <a:r>
              <a:rPr lang="pl-PL" altLang="de-DE" sz="2400" dirty="0">
                <a:solidFill>
                  <a:srgbClr val="333333"/>
                </a:solidFill>
              </a:rPr>
              <a:t>Prawie nikt nie popełnia morderstwa tylko z powodu</a:t>
            </a:r>
            <a:r>
              <a:rPr lang="en-AU" altLang="de-DE" sz="2400" dirty="0">
                <a:solidFill>
                  <a:srgbClr val="333333"/>
                </a:solidFill>
              </a:rPr>
              <a:t> </a:t>
            </a:r>
            <a:r>
              <a:rPr lang="pl-PL" altLang="de-DE" sz="2400" dirty="0">
                <a:solidFill>
                  <a:srgbClr val="333333"/>
                </a:solidFill>
              </a:rPr>
              <a:t>antypatii czy niedużej różnicy zdań</a:t>
            </a:r>
            <a:r>
              <a:rPr lang="en-AU" altLang="de-DE" sz="2400" dirty="0">
                <a:solidFill>
                  <a:srgbClr val="333333"/>
                </a:solidFill>
              </a:rPr>
              <a:t>.</a:t>
            </a:r>
            <a:endParaRPr lang="en-AU" altLang="de-DE" sz="2400" b="1" dirty="0">
              <a:solidFill>
                <a:srgbClr val="333333"/>
              </a:solidFill>
            </a:endParaRPr>
          </a:p>
          <a:p>
            <a:pPr lvl="0" defTabSz="914400" fontAlgn="base"/>
            <a:r>
              <a:rPr lang="pl-PL" altLang="de-DE" sz="2400" dirty="0">
                <a:solidFill>
                  <a:srgbClr val="333333"/>
                </a:solidFill>
              </a:rPr>
              <a:t>Wiele informacji powinno być zebranych</a:t>
            </a:r>
            <a:r>
              <a:rPr lang="en-AU" altLang="de-DE" sz="2400" dirty="0">
                <a:solidFill>
                  <a:srgbClr val="333333"/>
                </a:solidFill>
              </a:rPr>
              <a:t>. </a:t>
            </a:r>
            <a:r>
              <a:rPr lang="pl-PL" altLang="de-DE" sz="2400" dirty="0">
                <a:solidFill>
                  <a:srgbClr val="333333"/>
                </a:solidFill>
              </a:rPr>
              <a:t>Różne rozwiązania, wyjaśnienia powinny być przedyskutowane ostatecznie z zaufanymi osobami</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125</a:t>
            </a:fld>
            <a:endParaRPr lang="de-DE" altLang="de-DE">
              <a:latin typeface="+mn-lt"/>
            </a:endParaRPr>
          </a:p>
        </p:txBody>
      </p:sp>
    </p:spTree>
    <p:extLst>
      <p:ext uri="{BB962C8B-B14F-4D97-AF65-F5344CB8AC3E}">
        <p14:creationId xmlns:p14="http://schemas.microsoft.com/office/powerpoint/2010/main" val="26602875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E629BF36-A53B-499A-A59B-3E8FCFE38785}" type="slidenum">
              <a:rPr lang="de-DE" altLang="de-DE" smtClean="0">
                <a:latin typeface="+mn-lt"/>
              </a:rPr>
              <a:pPr/>
              <a:t>126</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7679832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392C3AB0-6B7D-4925-802C-E166145EE208}" type="slidenum">
              <a:rPr lang="de-DE" altLang="de-DE" smtClean="0">
                <a:latin typeface="+mn-lt"/>
              </a:rPr>
              <a:pPr/>
              <a:t>127</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207172065"/>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Jonathan Lehrfeld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Newspaper/Zeitung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Ruth Klinge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One dollar/Ein 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Wallyg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Stephan Walter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Adam Weishaupt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Public domain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Adam Weishaupt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dbking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National League of American Pen Women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Label of a publishing company (owl)/Verlagsschild (Eule)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cobalt123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Glass Panel, Eye-Catcher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church window/Buntes Kirchenfenster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pictures/Verschiedene 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128</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142679413"/>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err="1">
                          <a:solidFill>
                            <a:srgbClr val="333333"/>
                          </a:solidFill>
                          <a:latin typeface="Calibri Light"/>
                        </a:rPr>
                        <a:t>Argumenty</a:t>
                      </a:r>
                      <a:r>
                        <a:rPr lang="en-US" sz="1800" b="0" i="0" u="none">
                          <a:solidFill>
                            <a:srgbClr val="333333"/>
                          </a:solidFill>
                          <a:latin typeface="Calibri Light"/>
                        </a:rPr>
                        <a:t> “za”?</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0217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129</a:t>
            </a:fld>
            <a:endParaRPr lang="de-DE" altLang="de-DE">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4106407229"/>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Autorzy teorii spiskowych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0" i="0" u="none" dirty="0">
                          <a:solidFill>
                            <a:srgbClr val="333333"/>
                          </a:solidFill>
                          <a:latin typeface="Calibri Light"/>
                        </a:rPr>
                        <a:t>Rzekome motywy rządu USA:</a:t>
                      </a:r>
                    </a:p>
                    <a:p>
                      <a:pPr marL="457200" indent="-457200">
                        <a:lnSpc>
                          <a:spcPct val="100000"/>
                        </a:lnSpc>
                        <a:spcBef>
                          <a:spcPts val="1200"/>
                        </a:spcBef>
                        <a:buFont typeface="+mj-lt"/>
                        <a:buAutoNum type="arabicPeriod"/>
                      </a:pPr>
                      <a:r>
                        <a:rPr lang="pl-PL" sz="1800" b="0" i="0" u="none">
                          <a:solidFill>
                            <a:srgbClr val="333333"/>
                          </a:solidFill>
                          <a:latin typeface="Calibri Light"/>
                        </a:rPr>
                        <a:t>“Technologiczne zwycięstwo” </a:t>
                      </a:r>
                      <a:r>
                        <a:rPr lang="pl-PL" sz="1800" b="0" i="0" u="none" dirty="0">
                          <a:solidFill>
                            <a:srgbClr val="333333"/>
                          </a:solidFill>
                          <a:latin typeface="Calibri Light"/>
                        </a:rPr>
                        <a:t>w rywalizacji ze Związkiem Radzieckim o podbój kosmosu – ZSRR jako pierwszemu udało się umieścić satelitę na orbicie </a:t>
                      </a:r>
                    </a:p>
                    <a:p>
                      <a:pPr marL="457200" indent="-457200">
                        <a:lnSpc>
                          <a:spcPct val="100000"/>
                        </a:lnSpc>
                        <a:spcBef>
                          <a:spcPts val="1200"/>
                        </a:spcBef>
                        <a:buFont typeface="+mj-lt"/>
                        <a:buAutoNum type="arabicPeriod"/>
                      </a:pPr>
                      <a:r>
                        <a:rPr lang="pl-PL" sz="1800" b="0" i="0" u="none" dirty="0">
                          <a:solidFill>
                            <a:srgbClr val="333333"/>
                          </a:solidFill>
                          <a:latin typeface="Calibri Light"/>
                        </a:rPr>
                        <a:t>Odwrócenie uwagi od wojny w Wietnamie</a:t>
                      </a:r>
                    </a:p>
                    <a:p>
                      <a:pPr marL="457200" indent="-457200">
                        <a:lnSpc>
                          <a:spcPct val="100000"/>
                        </a:lnSpc>
                        <a:spcBef>
                          <a:spcPts val="1200"/>
                        </a:spcBef>
                        <a:buFont typeface="+mj-lt"/>
                        <a:buAutoNum type="arabicPeriod"/>
                      </a:pPr>
                      <a:r>
                        <a:rPr lang="pl-PL" sz="1800" b="0" i="0" u="none" dirty="0">
                          <a:solidFill>
                            <a:srgbClr val="333333"/>
                          </a:solidFill>
                          <a:latin typeface="Calibri Light"/>
                        </a:rPr>
                        <a:t>NASA sfingowała lądowanie na księżycu w obawie przed utratą rządowych funduszy</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428770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130</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3565690605"/>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45570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131</a:t>
            </a:fld>
            <a:endParaRPr lang="de-DE" altLang="de-DE">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78844755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pl-PL" sz="1800" b="1" i="0" u="none" strike="noStrike" cap="none" normalizeH="0" baseline="0" dirty="0">
                          <a:ln>
                            <a:noFill/>
                          </a:ln>
                          <a:solidFill>
                            <a:srgbClr val="333333"/>
                          </a:solidFill>
                          <a:effectLst/>
                          <a:latin typeface="Calibri Light"/>
                          <a:cs typeface="Times New Roman" pitchFamily="18" charset="0"/>
                        </a:rPr>
                        <a:t>Za: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a:ln>
                            <a:noFill/>
                          </a:ln>
                          <a:solidFill>
                            <a:srgbClr val="333333"/>
                          </a:solidFill>
                          <a:effectLst/>
                          <a:latin typeface="Calibri Light"/>
                          <a:cs typeface="Times New Roman" pitchFamily="18" charset="0"/>
                        </a:rPr>
                        <a:t>“Powiewająca flaga”: </a:t>
                      </a:r>
                      <a:r>
                        <a:rPr kumimoji="0" lang="pl-PL" sz="1800" b="0" i="0" u="none" strike="noStrike" cap="none" normalizeH="0" baseline="0" dirty="0">
                          <a:ln>
                            <a:noFill/>
                          </a:ln>
                          <a:solidFill>
                            <a:srgbClr val="333333"/>
                          </a:solidFill>
                          <a:effectLst/>
                          <a:latin typeface="Calibri Light"/>
                          <a:cs typeface="Times New Roman" pitchFamily="18" charset="0"/>
                        </a:rPr>
                        <a:t>to niemożliwe, ponieważ na księżycu nie ma atmosfery/pogody</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Bezgwiezdne niebo na zdjęciu i cienie różnej długości wskazują na produkcję w studio filmowym</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pl-PL" sz="1800" b="0" i="0" u="none" strike="noStrike" cap="none" normalizeH="0" baseline="0" dirty="0">
                          <a:ln>
                            <a:noFill/>
                          </a:ln>
                          <a:solidFill>
                            <a:srgbClr val="333333"/>
                          </a:solidFill>
                          <a:effectLst/>
                          <a:latin typeface="Calibri Light"/>
                          <a:cs typeface="Times New Roman" pitchFamily="18" charset="0"/>
                        </a:rPr>
                        <a:t>Komunikacja radiowa: astronauta Armstrong odpowiada zbyt szybko na ostatnie zdanie prezydenta Nixona. Sygnał radiowy potrzebuje więcej czasu na dotarcie do Ziemi, niż sugeruje to szybkość jego odpowiedzi</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1419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132</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134334751"/>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Przeciw:</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658861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133</a:t>
            </a:fld>
            <a:endParaRPr lang="de-DE" altLang="de-DE">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2227161898"/>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Przeciw</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“Dowód”</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Calibri Light"/>
                        </a:rPr>
                        <a:t>Ponoć lądowanie na księżycu w 1969 roku nigdy nie miało miejsca i jest tylko fałszerstwem.</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pl-PL" sz="1800" b="1" i="0" u="none" dirty="0">
                          <a:solidFill>
                            <a:srgbClr val="333333"/>
                          </a:solidFill>
                          <a:latin typeface="Calibri Light"/>
                        </a:rPr>
                        <a:t>Przeciw:</a:t>
                      </a:r>
                    </a:p>
                    <a:p>
                      <a:pPr marL="342900" indent="-342900">
                        <a:lnSpc>
                          <a:spcPct val="100000"/>
                        </a:lnSpc>
                        <a:spcBef>
                          <a:spcPts val="1200"/>
                        </a:spcBef>
                        <a:buFont typeface="+mj-lt"/>
                        <a:buAutoNum type="arabicPeriod"/>
                      </a:pPr>
                      <a:r>
                        <a:rPr lang="pl-PL" sz="1800" b="0" i="0" u="none">
                          <a:solidFill>
                            <a:srgbClr val="333333"/>
                          </a:solidFill>
                          <a:latin typeface="Calibri Light"/>
                        </a:rPr>
                        <a:t>“Powiewanie” </a:t>
                      </a:r>
                      <a:r>
                        <a:rPr lang="pl-PL" sz="1800" b="0" i="0" u="none" dirty="0">
                          <a:solidFill>
                            <a:srgbClr val="333333"/>
                          </a:solidFill>
                          <a:latin typeface="Calibri Light"/>
                        </a:rPr>
                        <a:t>flagi było wywołane wbiciem tyczki w powierzchnię księżyca; poza tym miała zamontowaną poprzeczkę </a:t>
                      </a:r>
                    </a:p>
                    <a:p>
                      <a:pPr marL="342900" indent="-342900">
                        <a:lnSpc>
                          <a:spcPct val="100000"/>
                        </a:lnSpc>
                        <a:spcBef>
                          <a:spcPts val="1200"/>
                        </a:spcBef>
                        <a:buFont typeface="+mj-lt"/>
                        <a:buAutoNum type="arabicPeriod"/>
                      </a:pPr>
                      <a:r>
                        <a:rPr lang="pl-PL" sz="1800" b="0" i="0" u="none" dirty="0">
                          <a:solidFill>
                            <a:srgbClr val="333333"/>
                          </a:solidFill>
                          <a:latin typeface="Calibri Light"/>
                        </a:rPr>
                        <a:t>Na nocnych zdjęciach nie widać słabych źródeł światła, np. gwiazd, z powodu zbyt krótkiego czasu naświetlania kliszy</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Różnice w długości cieni były spowodowane nierówną powierzchnią księżyca</a:t>
                      </a:r>
                    </a:p>
                    <a:p>
                      <a:pPr marL="342900" indent="-342900">
                        <a:lnSpc>
                          <a:spcPct val="100000"/>
                        </a:lnSpc>
                        <a:spcBef>
                          <a:spcPts val="1200"/>
                        </a:spcBef>
                        <a:buFont typeface="+mj-lt"/>
                        <a:buAutoNum type="arabicPeriod"/>
                      </a:pPr>
                      <a:r>
                        <a:rPr lang="pl-PL" sz="1800" b="0" i="0" u="none" dirty="0">
                          <a:solidFill>
                            <a:srgbClr val="333333"/>
                          </a:solidFill>
                          <a:latin typeface="Calibri Light"/>
                        </a:rPr>
                        <a:t>Rozmowa Nixona z Armstrongiem została specjalnie zmontowana, żeby usunąć pierwotne opóźnienia wynikające z szybkości sygnału radiowego</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342510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Przeskok do konkluzji “na gorąco”</a:t>
            </a:r>
            <a:br>
              <a:rPr lang="pl-PL" sz="3600">
                <a:solidFill>
                  <a:srgbClr val="004992"/>
                </a:solidFill>
                <a:latin typeface="+mn-lt"/>
                <a:ea typeface="+mn-ea"/>
                <a:cs typeface="+mn-cs"/>
              </a:rPr>
            </a:br>
            <a:r>
              <a:rPr lang="pl-PL">
                <a:solidFill>
                  <a:srgbClr val="004992"/>
                </a:solidFill>
                <a:latin typeface="+mn-lt"/>
                <a:ea typeface="+mn-ea"/>
                <a:cs typeface="+mn-cs"/>
              </a:rPr>
              <a:t>- Miejskie legendy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134</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Nie!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pl-PL" sz="2200" dirty="0">
                <a:solidFill>
                  <a:srgbClr val="000000"/>
                </a:solidFill>
                <a:latin typeface="Calibri Light"/>
                <a:ea typeface="ＭＳ Ｐゴシック" panose="020B0600070205080204" pitchFamily="34" charset="-128"/>
              </a:rPr>
              <a:t>Czy lądowanie na księżycu zostało sfałszowane przez rząd USA?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pl-PL" altLang="de-DE" sz="1200">
                <a:latin typeface="+mj-lt"/>
              </a:rPr>
              <a:t>Źródło: Niemiecka stacja telewizyjna ZDF, program: “Vorsicht Verschwörung” (Ostrożnie ze spiskami)</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pl-PL" altLang="de-DE" sz="2400">
                <a:latin typeface="Calibri Light"/>
              </a:rPr>
              <a:t>Reżyser Roland Emmerich (Dzień Niepodległości):</a:t>
            </a:r>
            <a:br>
              <a:rPr lang="pl-PL" altLang="de-DE" sz="2400">
                <a:latin typeface="Calibri Light"/>
              </a:rPr>
            </a:br>
            <a:r>
              <a:rPr lang="pl-PL" altLang="de-DE" sz="2400">
                <a:latin typeface="Calibri Light"/>
              </a:rPr>
              <a:t>“Lądowanie na księżycu (…) było zbyt dobre. Coś takiego było niemożliwe do sfabrykowania w latach 60. Nawet z dzisiejszą technologią to byłoby problematyczne.”</a:t>
            </a:r>
            <a:endParaRPr lang="de-DE" altLang="de-DE" sz="2400" i="1" dirty="0">
              <a:latin typeface="Calibri Light"/>
            </a:endParaRPr>
          </a:p>
        </p:txBody>
      </p:sp>
    </p:spTree>
    <p:extLst>
      <p:ext uri="{BB962C8B-B14F-4D97-AF65-F5344CB8AC3E}">
        <p14:creationId xmlns:p14="http://schemas.microsoft.com/office/powerpoint/2010/main" val="5192312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135</a:t>
            </a:fld>
            <a:endParaRPr lang="de-DE" altLang="de-DE">
              <a:latin typeface="+mn-lt"/>
            </a:endParaRPr>
          </a:p>
        </p:txBody>
      </p:sp>
    </p:spTree>
    <p:extLst>
      <p:ext uri="{BB962C8B-B14F-4D97-AF65-F5344CB8AC3E}">
        <p14:creationId xmlns:p14="http://schemas.microsoft.com/office/powerpoint/2010/main" val="25730239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powstają takie miejskie legendy i inne teorie spiskowe?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Często</a:t>
            </a:r>
            <a:r>
              <a:rPr lang="en-US" altLang="de-DE" sz="2400" dirty="0">
                <a:solidFill>
                  <a:srgbClr val="333333"/>
                </a:solidFill>
              </a:rPr>
              <a:t> </a:t>
            </a:r>
            <a:r>
              <a:rPr lang="en-US" altLang="de-DE" sz="2400" dirty="0" err="1">
                <a:solidFill>
                  <a:srgbClr val="333333"/>
                </a:solidFill>
              </a:rPr>
              <a:t>są</a:t>
            </a:r>
            <a:r>
              <a:rPr lang="en-US" altLang="de-DE" sz="2400" dirty="0">
                <a:solidFill>
                  <a:srgbClr val="333333"/>
                </a:solidFill>
              </a:rPr>
              <a:t> </a:t>
            </a:r>
            <a:r>
              <a:rPr lang="en-US" altLang="de-DE" sz="2400" dirty="0" err="1">
                <a:solidFill>
                  <a:srgbClr val="333333"/>
                </a:solidFill>
              </a:rPr>
              <a:t>bardziej</a:t>
            </a:r>
            <a:r>
              <a:rPr lang="en-US" altLang="de-DE" sz="2400" dirty="0">
                <a:solidFill>
                  <a:srgbClr val="333333"/>
                </a:solidFill>
              </a:rPr>
              <a:t> </a:t>
            </a:r>
            <a:r>
              <a:rPr lang="en-US" altLang="de-DE" sz="2400" dirty="0" err="1">
                <a:solidFill>
                  <a:srgbClr val="333333"/>
                </a:solidFill>
              </a:rPr>
              <a:t>ekscytujące</a:t>
            </a:r>
            <a:r>
              <a:rPr lang="en-US" altLang="de-DE" sz="2400" dirty="0">
                <a:solidFill>
                  <a:srgbClr val="333333"/>
                </a:solidFill>
              </a:rPr>
              <a:t> </a:t>
            </a:r>
            <a:r>
              <a:rPr lang="en-US" altLang="de-DE" sz="2400" dirty="0" err="1">
                <a:solidFill>
                  <a:srgbClr val="333333"/>
                </a:solidFill>
              </a:rPr>
              <a:t>niż</a:t>
            </a:r>
            <a:r>
              <a:rPr lang="en-US" altLang="de-DE" sz="2400" dirty="0">
                <a:solidFill>
                  <a:srgbClr val="333333"/>
                </a:solidFill>
              </a:rPr>
              <a:t> </a:t>
            </a:r>
            <a:r>
              <a:rPr lang="en-US" altLang="de-DE" sz="2400" dirty="0" err="1">
                <a:solidFill>
                  <a:srgbClr val="333333"/>
                </a:solidFill>
              </a:rPr>
              <a:t>rzeczywistość</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Bazują</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faktach</a:t>
            </a:r>
            <a:r>
              <a:rPr lang="en-US" altLang="de-DE" sz="2400" dirty="0">
                <a:solidFill>
                  <a:srgbClr val="333333"/>
                </a:solidFill>
              </a:rPr>
              <a:t>,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trudne</a:t>
            </a:r>
            <a:r>
              <a:rPr lang="en-US" altLang="de-DE" sz="2400" dirty="0">
                <a:solidFill>
                  <a:srgbClr val="333333"/>
                </a:solidFill>
              </a:rPr>
              <a:t> </a:t>
            </a:r>
            <a:r>
              <a:rPr lang="en-US" altLang="de-DE" sz="2400" dirty="0" err="1">
                <a:solidFill>
                  <a:srgbClr val="333333"/>
                </a:solidFill>
              </a:rPr>
              <a:t>zweryfikować</a:t>
            </a:r>
            <a:r>
              <a:rPr lang="en-US" altLang="de-DE" sz="2400" dirty="0">
                <a:solidFill>
                  <a:srgbClr val="333333"/>
                </a:solidFill>
              </a:rPr>
              <a:t>, a w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łatwo</a:t>
            </a:r>
            <a:r>
              <a:rPr lang="en-US" altLang="de-DE" sz="2400" dirty="0">
                <a:solidFill>
                  <a:srgbClr val="333333"/>
                </a:solidFill>
              </a:rPr>
              <a:t> </a:t>
            </a:r>
            <a:r>
              <a:rPr lang="en-US" altLang="de-DE" sz="2400" dirty="0" err="1">
                <a:solidFill>
                  <a:srgbClr val="333333"/>
                </a:solidFill>
              </a:rPr>
              <a:t>uwierzyć</a:t>
            </a:r>
            <a:r>
              <a:rPr lang="en-US" altLang="de-DE" sz="2400" dirty="0">
                <a:solidFill>
                  <a:srgbClr val="333333"/>
                </a:solidFill>
              </a:rPr>
              <a:t> (np. </a:t>
            </a:r>
            <a:r>
              <a:rPr lang="en-US" altLang="de-DE" sz="2400" dirty="0" err="1">
                <a:solidFill>
                  <a:srgbClr val="333333"/>
                </a:solidFill>
              </a:rPr>
              <a:t>powiewająca</a:t>
            </a:r>
            <a:r>
              <a:rPr lang="en-US" altLang="de-DE" sz="2400" dirty="0">
                <a:solidFill>
                  <a:srgbClr val="333333"/>
                </a:solidFill>
              </a:rPr>
              <a:t> </a:t>
            </a:r>
            <a:r>
              <a:rPr lang="en-US" altLang="de-DE" sz="2400" dirty="0" err="1">
                <a:solidFill>
                  <a:srgbClr val="333333"/>
                </a:solidFill>
              </a:rPr>
              <a:t>flaga</a:t>
            </a:r>
            <a:r>
              <a:rPr lang="en-US" altLang="de-DE" sz="2400" dirty="0">
                <a:solidFill>
                  <a:srgbClr val="333333"/>
                </a:solidFill>
              </a:rPr>
              <a:t> </a:t>
            </a:r>
            <a:r>
              <a:rPr lang="en-US" altLang="de-DE" sz="2400" dirty="0" err="1">
                <a:solidFill>
                  <a:srgbClr val="333333"/>
                </a:solidFill>
              </a:rPr>
              <a:t>sugeruje</a:t>
            </a:r>
            <a:r>
              <a:rPr lang="en-US" altLang="de-DE" sz="2400" dirty="0">
                <a:solidFill>
                  <a:srgbClr val="333333"/>
                </a:solidFill>
              </a:rPr>
              <a:t>, </a:t>
            </a:r>
            <a:r>
              <a:rPr lang="en-US" altLang="de-DE" sz="2400" dirty="0" err="1">
                <a:solidFill>
                  <a:srgbClr val="333333"/>
                </a:solidFill>
              </a:rPr>
              <a:t>że</a:t>
            </a:r>
            <a:r>
              <a:rPr lang="en-US" altLang="de-DE" sz="2400" dirty="0">
                <a:solidFill>
                  <a:srgbClr val="333333"/>
                </a:solidFill>
              </a:rPr>
              <a:t> </a:t>
            </a:r>
            <a:r>
              <a:rPr lang="en-US" altLang="de-DE" sz="2400" dirty="0" err="1">
                <a:solidFill>
                  <a:srgbClr val="333333"/>
                </a:solidFill>
              </a:rPr>
              <a:t>zdjęcie</a:t>
            </a:r>
            <a:r>
              <a:rPr lang="en-US" altLang="de-DE" sz="2400" dirty="0">
                <a:solidFill>
                  <a:srgbClr val="333333"/>
                </a:solidFill>
              </a:rPr>
              <a:t> </a:t>
            </a:r>
            <a:r>
              <a:rPr lang="en-US" altLang="de-DE" sz="2400" dirty="0" err="1">
                <a:solidFill>
                  <a:srgbClr val="333333"/>
                </a:solidFill>
              </a:rPr>
              <a:t>zostało</a:t>
            </a:r>
            <a:r>
              <a:rPr lang="en-US" altLang="de-DE" sz="2400" dirty="0">
                <a:solidFill>
                  <a:srgbClr val="333333"/>
                </a:solidFill>
              </a:rPr>
              <a:t> </a:t>
            </a:r>
            <a:r>
              <a:rPr lang="en-US" altLang="de-DE" sz="2400" dirty="0" err="1">
                <a:solidFill>
                  <a:srgbClr val="333333"/>
                </a:solidFill>
              </a:rPr>
              <a:t>zrobione</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Ziemi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Ukrywają</a:t>
            </a:r>
            <a:r>
              <a:rPr lang="en-US" altLang="de-DE" sz="2400" dirty="0">
                <a:solidFill>
                  <a:srgbClr val="333333"/>
                </a:solidFill>
              </a:rPr>
              <a:t> </a:t>
            </a:r>
            <a:r>
              <a:rPr lang="en-US" altLang="de-DE" sz="2400" dirty="0" err="1">
                <a:solidFill>
                  <a:srgbClr val="333333"/>
                </a:solidFill>
              </a:rPr>
              <a:t>alternatywne</a:t>
            </a:r>
            <a:r>
              <a:rPr lang="en-US" altLang="de-DE" sz="2400" dirty="0">
                <a:solidFill>
                  <a:srgbClr val="333333"/>
                </a:solidFill>
              </a:rPr>
              <a:t> </a:t>
            </a:r>
            <a:r>
              <a:rPr lang="en-US" altLang="de-DE" sz="2400" dirty="0" err="1">
                <a:solidFill>
                  <a:srgbClr val="333333"/>
                </a:solidFill>
              </a:rPr>
              <a:t>wyjaśnienia</a:t>
            </a:r>
            <a:r>
              <a:rPr lang="en-US" altLang="de-DE" sz="2400" dirty="0">
                <a:solidFill>
                  <a:srgbClr val="333333"/>
                </a:solidFill>
              </a:rPr>
              <a:t> (np. </a:t>
            </a:r>
            <a:r>
              <a:rPr lang="en-US" altLang="de-DE" sz="2400" dirty="0" err="1">
                <a:solidFill>
                  <a:srgbClr val="333333"/>
                </a:solidFill>
              </a:rPr>
              <a:t>bezgwiezdne</a:t>
            </a:r>
            <a:r>
              <a:rPr lang="en-US" altLang="de-DE" sz="2400" dirty="0">
                <a:solidFill>
                  <a:srgbClr val="333333"/>
                </a:solidFill>
              </a:rPr>
              <a:t> </a:t>
            </a:r>
            <a:r>
              <a:rPr lang="en-US" altLang="de-DE" sz="2400" dirty="0" err="1">
                <a:solidFill>
                  <a:srgbClr val="333333"/>
                </a:solidFill>
              </a:rPr>
              <a:t>niebo</a:t>
            </a:r>
            <a:r>
              <a:rPr lang="en-US" altLang="de-DE" sz="2400" dirty="0">
                <a:solidFill>
                  <a:srgbClr val="333333"/>
                </a:solidFill>
              </a:rPr>
              <a:t> </a:t>
            </a:r>
            <a:r>
              <a:rPr lang="en-US" altLang="de-DE" sz="2400" dirty="0" err="1">
                <a:solidFill>
                  <a:srgbClr val="333333"/>
                </a:solidFill>
              </a:rPr>
              <a:t>może</a:t>
            </a:r>
            <a:r>
              <a:rPr lang="en-US" altLang="de-DE" sz="2400" dirty="0">
                <a:solidFill>
                  <a:srgbClr val="333333"/>
                </a:solidFill>
              </a:rPr>
              <a:t> </a:t>
            </a:r>
            <a:r>
              <a:rPr lang="en-US" altLang="de-DE" sz="2400" dirty="0" err="1">
                <a:solidFill>
                  <a:srgbClr val="333333"/>
                </a:solidFill>
              </a:rPr>
              <a:t>być</a:t>
            </a:r>
            <a:r>
              <a:rPr lang="en-US" altLang="de-DE" sz="2400" dirty="0">
                <a:solidFill>
                  <a:srgbClr val="333333"/>
                </a:solidFill>
              </a:rPr>
              <a:t> </a:t>
            </a:r>
            <a:r>
              <a:rPr lang="en-US" altLang="de-DE" sz="2400" dirty="0" err="1">
                <a:solidFill>
                  <a:srgbClr val="333333"/>
                </a:solidFill>
              </a:rPr>
              <a:t>wyjaśnione</a:t>
            </a:r>
            <a:r>
              <a:rPr lang="en-US" altLang="de-DE" sz="2400" dirty="0">
                <a:solidFill>
                  <a:srgbClr val="333333"/>
                </a:solidFill>
              </a:rPr>
              <a:t> </a:t>
            </a:r>
            <a:r>
              <a:rPr lang="en-US" altLang="de-DE" sz="2400" dirty="0" err="1">
                <a:solidFill>
                  <a:srgbClr val="333333"/>
                </a:solidFill>
              </a:rPr>
              <a:t>przez</a:t>
            </a:r>
            <a:r>
              <a:rPr lang="en-US" altLang="de-DE" sz="2400" dirty="0">
                <a:solidFill>
                  <a:srgbClr val="333333"/>
                </a:solidFill>
              </a:rPr>
              <a:t> </a:t>
            </a:r>
            <a:r>
              <a:rPr lang="en-US" altLang="de-DE" sz="2400" dirty="0" err="1">
                <a:solidFill>
                  <a:srgbClr val="333333"/>
                </a:solidFill>
              </a:rPr>
              <a:t>ograniczenia</a:t>
            </a:r>
            <a:r>
              <a:rPr lang="en-US" altLang="de-DE" sz="2400" dirty="0">
                <a:solidFill>
                  <a:srgbClr val="333333"/>
                </a:solidFill>
              </a:rPr>
              <a:t> </a:t>
            </a:r>
            <a:r>
              <a:rPr lang="en-US" altLang="de-DE" sz="2400" dirty="0" err="1">
                <a:solidFill>
                  <a:srgbClr val="333333"/>
                </a:solidFill>
              </a:rPr>
              <a:t>technologiczne</a:t>
            </a:r>
            <a:r>
              <a:rPr lang="en-US" altLang="de-DE" sz="2400" dirty="0">
                <a:solidFill>
                  <a:srgbClr val="333333"/>
                </a:solidFill>
              </a:rPr>
              <a:t> </a:t>
            </a:r>
            <a:r>
              <a:rPr lang="en-US" altLang="de-DE" sz="2400" dirty="0" err="1">
                <a:solidFill>
                  <a:srgbClr val="333333"/>
                </a:solidFill>
              </a:rPr>
              <a:t>związane</a:t>
            </a:r>
            <a:r>
              <a:rPr lang="en-US" altLang="de-DE" sz="2400" dirty="0">
                <a:solidFill>
                  <a:srgbClr val="333333"/>
                </a:solidFill>
              </a:rPr>
              <a:t> z </a:t>
            </a:r>
            <a:r>
              <a:rPr lang="en-US" altLang="de-DE" sz="2400" dirty="0" err="1">
                <a:solidFill>
                  <a:srgbClr val="333333"/>
                </a:solidFill>
              </a:rPr>
              <a:t>fotografowaniem</a:t>
            </a:r>
            <a:r>
              <a:rPr lang="en-US" altLang="de-DE" sz="2400" dirty="0">
                <a:solidFill>
                  <a:srgbClr val="333333"/>
                </a:solidFill>
              </a:rPr>
              <a:t> w </a:t>
            </a:r>
            <a:r>
              <a:rPr lang="en-US" altLang="de-DE" sz="2400" dirty="0" err="1">
                <a:solidFill>
                  <a:srgbClr val="333333"/>
                </a:solidFill>
              </a:rPr>
              <a:t>nocy</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W </a:t>
            </a:r>
            <a:r>
              <a:rPr lang="en-US" altLang="de-DE" sz="2400" dirty="0" err="1">
                <a:solidFill>
                  <a:srgbClr val="333333"/>
                </a:solidFill>
              </a:rPr>
              <a:t>miejskich</a:t>
            </a:r>
            <a:r>
              <a:rPr lang="en-US" altLang="de-DE" sz="2400" dirty="0">
                <a:solidFill>
                  <a:srgbClr val="333333"/>
                </a:solidFill>
              </a:rPr>
              <a:t> </a:t>
            </a:r>
            <a:r>
              <a:rPr lang="en-US" altLang="de-DE" sz="2400" dirty="0" err="1">
                <a:solidFill>
                  <a:srgbClr val="333333"/>
                </a:solidFill>
              </a:rPr>
              <a:t>legendach</a:t>
            </a:r>
            <a:r>
              <a:rPr lang="en-US" altLang="de-DE" sz="2400" dirty="0">
                <a:solidFill>
                  <a:srgbClr val="333333"/>
                </a:solidFill>
              </a:rPr>
              <a:t> </a:t>
            </a:r>
            <a:r>
              <a:rPr lang="en-US" altLang="de-DE" sz="2400" dirty="0" err="1">
                <a:solidFill>
                  <a:srgbClr val="333333"/>
                </a:solidFill>
              </a:rPr>
              <a:t>wyciąga</a:t>
            </a:r>
            <a:r>
              <a:rPr lang="en-US" altLang="de-DE" sz="2400" dirty="0">
                <a:solidFill>
                  <a:srgbClr val="333333"/>
                </a:solidFill>
              </a:rPr>
              <a:t> </a:t>
            </a:r>
            <a:r>
              <a:rPr lang="en-US" altLang="de-DE" sz="2400" dirty="0" err="1">
                <a:solidFill>
                  <a:srgbClr val="333333"/>
                </a:solidFill>
              </a:rPr>
              <a:t>się</a:t>
            </a:r>
            <a:r>
              <a:rPr lang="en-US" altLang="de-DE" sz="2400" dirty="0">
                <a:solidFill>
                  <a:srgbClr val="333333"/>
                </a:solidFill>
              </a:rPr>
              <a:t> </a:t>
            </a:r>
            <a:r>
              <a:rPr lang="en-US" altLang="de-DE" sz="2400" dirty="0" err="1">
                <a:solidFill>
                  <a:srgbClr val="333333"/>
                </a:solidFill>
              </a:rPr>
              <a:t>informacje</a:t>
            </a:r>
            <a:r>
              <a:rPr lang="en-US" altLang="de-DE" sz="2400" dirty="0">
                <a:solidFill>
                  <a:srgbClr val="333333"/>
                </a:solidFill>
              </a:rPr>
              <a:t> z </a:t>
            </a:r>
            <a:r>
              <a:rPr lang="en-US" altLang="de-DE" sz="2400" dirty="0" err="1">
                <a:solidFill>
                  <a:srgbClr val="333333"/>
                </a:solidFill>
              </a:rPr>
              <a:t>kontekstu</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wyolbrzymia</a:t>
            </a:r>
            <a:r>
              <a:rPr lang="en-US" altLang="de-DE" sz="2400" dirty="0">
                <a:solidFill>
                  <a:srgbClr val="333333"/>
                </a:solidFill>
              </a:rPr>
              <a:t> </a:t>
            </a:r>
            <a:r>
              <a:rPr lang="en-US" altLang="de-DE" sz="2400" dirty="0" err="1">
                <a:solidFill>
                  <a:srgbClr val="333333"/>
                </a:solidFill>
              </a:rPr>
              <a:t>ich</a:t>
            </a:r>
            <a:r>
              <a:rPr lang="en-US" altLang="de-DE" sz="2400" dirty="0">
                <a:solidFill>
                  <a:srgbClr val="333333"/>
                </a:solidFill>
              </a:rPr>
              <a:t> </a:t>
            </a:r>
            <a:r>
              <a:rPr lang="en-US" altLang="de-DE" sz="2400" dirty="0" err="1">
                <a:solidFill>
                  <a:srgbClr val="333333"/>
                </a:solidFill>
              </a:rPr>
              <a:t>znaczenie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rPr>
              <a:t>Trening Meta-poznawczy 2 – Przeskok do konkluzji I</a:t>
            </a:r>
            <a:endParaRPr lang="de-DE" dirty="0">
              <a:latin typeface="+mn-lt"/>
            </a:endParaRPr>
          </a:p>
        </p:txBody>
      </p:sp>
      <p:sp>
        <p:nvSpPr>
          <p:cNvPr id="4" name="Slide Number Placeholder 3"/>
          <p:cNvSpPr>
            <a:spLocks noGrp="1"/>
          </p:cNvSpPr>
          <p:nvPr>
            <p:ph type="sldNum" sz="quarter" idx="12"/>
          </p:nvPr>
        </p:nvSpPr>
        <p:spPr/>
        <p:txBody>
          <a:bodyPr/>
          <a:lstStyle/>
          <a:p>
            <a:fld id="{70173566-4CD8-4F50-83AE-A30E24D18826}" type="slidenum">
              <a:rPr lang="de-DE" altLang="de-DE" smtClean="0">
                <a:latin typeface="+mn-lt"/>
              </a:rPr>
              <a:pPr/>
              <a:t>136</a:t>
            </a:fld>
            <a:endParaRPr lang="de-DE" altLang="de-DE">
              <a:latin typeface="+mn-lt"/>
            </a:endParaRPr>
          </a:p>
        </p:txBody>
      </p:sp>
    </p:spTree>
    <p:extLst>
      <p:ext uri="{BB962C8B-B14F-4D97-AF65-F5344CB8AC3E}">
        <p14:creationId xmlns:p14="http://schemas.microsoft.com/office/powerpoint/2010/main" val="77102238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15</TotalTime>
  <Words>6249</Words>
  <Application>Microsoft Office PowerPoint</Application>
  <PresentationFormat>Custom</PresentationFormat>
  <Paragraphs>1221</Paragraphs>
  <Slides>136</Slides>
  <Notes>136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136</vt:i4>
      </vt:variant>
    </vt:vector>
  </HeadingPairs>
  <TitlesOfParts>
    <vt:vector size="145" baseType="lpstr">
      <vt:lpstr>Calibri</vt:lpstr>
      <vt:lpstr>Microsoft YaHei</vt:lpstr>
      <vt:lpstr>Calibri Light</vt:lpstr>
      <vt:lpstr>Symbol</vt:lpstr>
      <vt:lpstr>WingDings</vt:lpstr>
      <vt:lpstr>Arial</vt:lpstr>
      <vt:lpstr>Times New Roman</vt:lpstr>
      <vt:lpstr>Verdana</vt:lpstr>
      <vt:lpstr>UKE_PPT-Vorlage_16zu9</vt:lpstr>
      <vt:lpstr>MCT 2 B – Przeskok do konkluzji I</vt:lpstr>
      <vt:lpstr>Przeskok do konkluzji</vt:lpstr>
      <vt:lpstr>Przeskok do konkluzji</vt:lpstr>
      <vt:lpstr>Przeskok do konkluzji</vt:lpstr>
      <vt:lpstr>Przeskok do konkluzji</vt:lpstr>
      <vt:lpstr>Przeskok do konkluzji</vt:lpstr>
      <vt:lpstr>Wnioskowanie bez 100% dowodu</vt:lpstr>
      <vt:lpstr>Wnioskowanie bez 100% dowodu</vt:lpstr>
      <vt:lpstr>Wnioskowanie bez 100% dowodu</vt:lpstr>
      <vt:lpstr>Przeskok do konkluzji “na gorąco”</vt:lpstr>
      <vt:lpstr>Przeskok do konkluzji “na gorąco”</vt:lpstr>
      <vt:lpstr>Przeskok do konkluzji “na gorąco”</vt:lpstr>
      <vt:lpstr>Czy istnieją jakieś wskazówki na banknocie jednodolarowym które sugerują infiltrację USA przez tajemne społeczeństwo? - Współczesne legendy -</vt:lpstr>
      <vt:lpstr>Przedwczesne wnioskowanie “na gorąco” Czy istnieją jakieś wskazówki na banknocie jednodolarowym które sugerują infiltrację USA przez tajemne społeczeństwo?</vt:lpstr>
      <vt:lpstr>Przedwczesne wnioskowanie “na gorąco” Czy istnieją jakieś wskazówki na banknocie jednodolarowym które sugerują infiltrację USA przez tajemne społeczeństwo?</vt:lpstr>
      <vt:lpstr>Przedwczesne wnioskowanie - Współczesne legendy -</vt:lpstr>
      <vt:lpstr>Jak powstają teorie spiskowe?</vt:lpstr>
      <vt:lpstr>Jak powstają teorie spiskowe?</vt:lpstr>
      <vt:lpstr>Jak powstają teorie spiskowe?</vt:lpstr>
      <vt:lpstr>Dlaczego to robimy?</vt:lpstr>
      <vt:lpstr>Dlaczego to robimy?</vt:lpstr>
      <vt:lpstr>Jak przeskok do konkluzji może prowadzić do błędnych wniosków – przykłady</vt:lpstr>
      <vt:lpstr>Zadanie (1)</vt:lpstr>
      <vt:lpstr>Zadanie (1)</vt:lpstr>
      <vt:lpstr>Zadanie (1)</vt:lpstr>
      <vt:lpstr>Obrazek 1</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2</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3</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opcjonalnie: Film Wideo</vt:lpstr>
      <vt:lpstr>Obrazek 4</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5</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6</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7</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Obrazek 8</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Co może być prezentowane na tym obrazku?</vt:lpstr>
      <vt:lpstr>Zestaw zadaniowy 2:</vt:lpstr>
      <vt:lpstr>Co widzisz?</vt:lpstr>
      <vt:lpstr>Co teraz widzisz?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Zastosowanie w życiu codziennym</vt:lpstr>
      <vt:lpstr>Zastosowanie w życiu codziennym</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 Presentation</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Przeskok do konkluzji “na gorąco” - Miejskie legendy -</vt:lpstr>
      <vt:lpstr>Jak powstają takie miejskie legendy i inne teorie spiskowe?</vt:lpstr>
      <vt:lpstr>Jak powstają takie miejskie legendy i inne teorie spiskowe?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324</cp:revision>
  <dcterms:created xsi:type="dcterms:W3CDTF">2002-10-15T10:55:06Z</dcterms:created>
  <dcterms:modified xsi:type="dcterms:W3CDTF">2025-02-23T07:26:41Z</dcterms:modified>
</cp:coreProperties>
</file>