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7" r:id="rId1"/>
  </p:sldMasterIdLst>
  <p:notesMasterIdLst>
    <p:notesMasterId r:id="rId128"/>
  </p:notesMasterIdLst>
  <p:handoutMasterIdLst>
    <p:handoutMasterId r:id="rId129"/>
  </p:handoutMasterIdLst>
  <p:sldIdLst>
    <p:sldId id="877" r:id="rId2"/>
    <p:sldId id="797" r:id="rId3"/>
    <p:sldId id="801" r:id="rId4"/>
    <p:sldId id="800" r:id="rId5"/>
    <p:sldId id="806" r:id="rId6"/>
    <p:sldId id="860" r:id="rId7"/>
    <p:sldId id="859" r:id="rId8"/>
    <p:sldId id="858" r:id="rId9"/>
    <p:sldId id="808" r:id="rId10"/>
    <p:sldId id="861" r:id="rId11"/>
    <p:sldId id="812" r:id="rId12"/>
    <p:sldId id="864" r:id="rId13"/>
    <p:sldId id="863" r:id="rId14"/>
    <p:sldId id="862" r:id="rId15"/>
    <p:sldId id="383" r:id="rId16"/>
    <p:sldId id="813" r:id="rId17"/>
    <p:sldId id="814" r:id="rId18"/>
    <p:sldId id="655" r:id="rId19"/>
    <p:sldId id="563" r:id="rId20"/>
    <p:sldId id="636" r:id="rId21"/>
    <p:sldId id="637" r:id="rId22"/>
    <p:sldId id="566" r:id="rId23"/>
    <p:sldId id="567" r:id="rId24"/>
    <p:sldId id="818" r:id="rId25"/>
    <p:sldId id="866" r:id="rId26"/>
    <p:sldId id="865" r:id="rId27"/>
    <p:sldId id="819" r:id="rId28"/>
    <p:sldId id="867" r:id="rId29"/>
    <p:sldId id="820" r:id="rId30"/>
    <p:sldId id="847" r:id="rId31"/>
    <p:sldId id="848" r:id="rId32"/>
    <p:sldId id="572" r:id="rId33"/>
    <p:sldId id="573" r:id="rId34"/>
    <p:sldId id="647" r:id="rId35"/>
    <p:sldId id="648" r:id="rId36"/>
    <p:sldId id="837" r:id="rId37"/>
    <p:sldId id="838" r:id="rId38"/>
    <p:sldId id="576" r:id="rId39"/>
    <p:sldId id="577" r:id="rId40"/>
    <p:sldId id="855" r:id="rId41"/>
    <p:sldId id="839" r:id="rId42"/>
    <p:sldId id="840" r:id="rId43"/>
    <p:sldId id="582" r:id="rId44"/>
    <p:sldId id="638" r:id="rId45"/>
    <p:sldId id="583" r:id="rId46"/>
    <p:sldId id="639" r:id="rId47"/>
    <p:sldId id="640" r:id="rId48"/>
    <p:sldId id="641" r:id="rId49"/>
    <p:sldId id="642" r:id="rId50"/>
    <p:sldId id="643" r:id="rId51"/>
    <p:sldId id="589" r:id="rId52"/>
    <p:sldId id="590" r:id="rId53"/>
    <p:sldId id="826" r:id="rId54"/>
    <p:sldId id="869" r:id="rId55"/>
    <p:sldId id="868" r:id="rId56"/>
    <p:sldId id="827" r:id="rId57"/>
    <p:sldId id="737" r:id="rId58"/>
    <p:sldId id="738" r:id="rId59"/>
    <p:sldId id="739" r:id="rId60"/>
    <p:sldId id="740" r:id="rId61"/>
    <p:sldId id="741" r:id="rId62"/>
    <p:sldId id="742" r:id="rId63"/>
    <p:sldId id="743" r:id="rId64"/>
    <p:sldId id="744" r:id="rId65"/>
    <p:sldId id="745" r:id="rId66"/>
    <p:sldId id="746" r:id="rId67"/>
    <p:sldId id="747" r:id="rId68"/>
    <p:sldId id="748" r:id="rId69"/>
    <p:sldId id="749" r:id="rId70"/>
    <p:sldId id="750" r:id="rId71"/>
    <p:sldId id="751" r:id="rId72"/>
    <p:sldId id="752" r:id="rId73"/>
    <p:sldId id="753" r:id="rId74"/>
    <p:sldId id="754" r:id="rId75"/>
    <p:sldId id="755" r:id="rId76"/>
    <p:sldId id="756" r:id="rId77"/>
    <p:sldId id="757" r:id="rId78"/>
    <p:sldId id="758" r:id="rId79"/>
    <p:sldId id="759" r:id="rId80"/>
    <p:sldId id="760" r:id="rId81"/>
    <p:sldId id="761" r:id="rId82"/>
    <p:sldId id="762" r:id="rId83"/>
    <p:sldId id="763" r:id="rId84"/>
    <p:sldId id="764" r:id="rId85"/>
    <p:sldId id="765" r:id="rId86"/>
    <p:sldId id="766" r:id="rId87"/>
    <p:sldId id="767" r:id="rId88"/>
    <p:sldId id="768" r:id="rId89"/>
    <p:sldId id="769" r:id="rId90"/>
    <p:sldId id="770" r:id="rId91"/>
    <p:sldId id="771" r:id="rId92"/>
    <p:sldId id="772" r:id="rId93"/>
    <p:sldId id="773" r:id="rId94"/>
    <p:sldId id="774" r:id="rId95"/>
    <p:sldId id="775" r:id="rId96"/>
    <p:sldId id="776" r:id="rId97"/>
    <p:sldId id="823" r:id="rId98"/>
    <p:sldId id="871" r:id="rId99"/>
    <p:sldId id="870" r:id="rId100"/>
    <p:sldId id="836" r:id="rId101"/>
    <p:sldId id="781" r:id="rId102"/>
    <p:sldId id="782" r:id="rId103"/>
    <p:sldId id="783" r:id="rId104"/>
    <p:sldId id="784" r:id="rId105"/>
    <p:sldId id="785" r:id="rId106"/>
    <p:sldId id="786" r:id="rId107"/>
    <p:sldId id="787" r:id="rId108"/>
    <p:sldId id="788" r:id="rId109"/>
    <p:sldId id="789" r:id="rId110"/>
    <p:sldId id="857" r:id="rId111"/>
    <p:sldId id="791" r:id="rId112"/>
    <p:sldId id="792" r:id="rId113"/>
    <p:sldId id="793" r:id="rId114"/>
    <p:sldId id="794" r:id="rId115"/>
    <p:sldId id="795" r:id="rId116"/>
    <p:sldId id="831" r:id="rId117"/>
    <p:sldId id="874" r:id="rId118"/>
    <p:sldId id="873" r:id="rId119"/>
    <p:sldId id="872" r:id="rId120"/>
    <p:sldId id="849" r:id="rId121"/>
    <p:sldId id="876" r:id="rId122"/>
    <p:sldId id="875" r:id="rId123"/>
    <p:sldId id="856" r:id="rId124"/>
    <p:sldId id="841" r:id="rId125"/>
    <p:sldId id="842" r:id="rId126"/>
    <p:sldId id="843" r:id="rId127"/>
  </p:sldIdLst>
  <p:sldSz cx="12195175" cy="6858000"/>
  <p:notesSz cx="7099300" cy="10234613"/>
  <p:embeddedFontLst>
    <p:embeddedFont>
      <p:font typeface="Calibri" panose="020F0502020204030204" pitchFamily="34" charset="0"/>
      <p:regular r:id="rId130"/>
      <p:bold r:id="rId131"/>
      <p:italic r:id="rId132"/>
      <p:boldItalic r:id="rId133"/>
    </p:embeddedFont>
    <p:embeddedFont>
      <p:font typeface="Calibri Light" panose="020F0302020204030204" pitchFamily="34" charset="0"/>
      <p:regular r:id="rId134"/>
      <p:italic r:id="rId135"/>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86988" autoAdjust="0"/>
  </p:normalViewPr>
  <p:slideViewPr>
    <p:cSldViewPr>
      <p:cViewPr varScale="1">
        <p:scale>
          <a:sx n="67" d="100"/>
          <a:sy n="67" d="100"/>
        </p:scale>
        <p:origin x="656" y="52"/>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36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4.fntdata"/><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5.fntdata"/><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handoutMaster" Target="handoutMasters/handoutMaster1.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1.fntdata"/><Relationship Id="rId13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2.fntdata"/><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_rels/viewProps.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072AE08-D3C3-43A0-9CD1-30F43CCD9F16}" type="slidenum">
              <a:rPr lang="en-GB" altLang="de-DE"/>
              <a:pPr/>
              <a:t>‹Nr.›</a:t>
            </a:fld>
            <a:endParaRPr lang="en-GB" altLang="de-DE"/>
          </a:p>
        </p:txBody>
      </p:sp>
    </p:spTree>
    <p:extLst>
      <p:ext uri="{BB962C8B-B14F-4D97-AF65-F5344CB8AC3E}">
        <p14:creationId xmlns:p14="http://schemas.microsoft.com/office/powerpoint/2010/main" val="1494212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131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B7F24AA-8D5E-471B-BB0D-2C3941048F93}" type="slidenum">
              <a:rPr lang="en-US" altLang="de-DE"/>
              <a:pPr/>
              <a:t>‹Nr.›</a:t>
            </a:fld>
            <a:endParaRPr lang="en-US" altLang="de-DE"/>
          </a:p>
        </p:txBody>
      </p:sp>
    </p:spTree>
    <p:extLst>
      <p:ext uri="{BB962C8B-B14F-4D97-AF65-F5344CB8AC3E}">
        <p14:creationId xmlns:p14="http://schemas.microsoft.com/office/powerpoint/2010/main" val="13671206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46CEF8-2EE6-4A34-A56B-847B8359CAD5}" type="slidenum">
              <a:rPr lang="en-US" altLang="de-DE" sz="1300"/>
              <a:pPr eaLnBrk="1" hangingPunct="1">
                <a:spcBef>
                  <a:spcPct val="0"/>
                </a:spcBef>
              </a:pPr>
              <a:t>2</a:t>
            </a:fld>
            <a:endParaRPr lang="en-US" altLang="de-DE" sz="1300"/>
          </a:p>
        </p:txBody>
      </p:sp>
      <p:sp>
        <p:nvSpPr>
          <p:cNvPr id="1331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936F7A8-663B-466C-ABF0-3A04B0CF815B}" type="slidenum">
              <a:rPr lang="en-US" altLang="de-DE" sz="1300">
                <a:latin typeface="Times New Roman" panose="02020603050405020304" pitchFamily="18" charset="0"/>
              </a:rPr>
              <a:pPr algn="r" eaLnBrk="1" hangingPunct="1">
                <a:spcBef>
                  <a:spcPct val="0"/>
                </a:spcBef>
              </a:pPr>
              <a:t>2</a:t>
            </a:fld>
            <a:endParaRPr lang="en-US" altLang="de-DE" sz="1300">
              <a:latin typeface="Times New Roman" panose="02020603050405020304" pitchFamily="18" charset="0"/>
            </a:endParaRPr>
          </a:p>
        </p:txBody>
      </p:sp>
      <p:sp>
        <p:nvSpPr>
          <p:cNvPr id="133124" name="Rectangle 2"/>
          <p:cNvSpPr>
            <a:spLocks noGrp="1" noRot="1" noChangeAspect="1" noChangeArrowheads="1" noTextEdit="1"/>
          </p:cNvSpPr>
          <p:nvPr>
            <p:ph type="sldImg"/>
          </p:nvPr>
        </p:nvSpPr>
        <p:spPr>
          <a:xfrm>
            <a:off x="138113" y="768350"/>
            <a:ext cx="6823075" cy="3836988"/>
          </a:xfrm>
          <a:ln/>
        </p:spPr>
      </p:sp>
      <p:sp>
        <p:nvSpPr>
          <p:cNvPr id="133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3041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70321-D58C-4AA2-86F3-7AEF64A8C54F}" type="slidenum">
              <a:rPr lang="en-US" altLang="de-DE" sz="1300"/>
              <a:pPr eaLnBrk="1" hangingPunct="1">
                <a:spcBef>
                  <a:spcPct val="0"/>
                </a:spcBef>
              </a:pPr>
              <a:t>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564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24F19B-1E24-4126-831A-EAFD93D3822D}" type="slidenum">
              <a:rPr lang="en-US" altLang="de-DE" sz="1300"/>
              <a:pPr eaLnBrk="1" hangingPunct="1">
                <a:spcBef>
                  <a:spcPct val="0"/>
                </a:spcBef>
              </a:pPr>
              <a:t>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0091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F7F91-DAE1-4DE1-9C93-38DCA701B07E}" type="slidenum">
              <a:rPr lang="en-US" altLang="de-DE" sz="1300"/>
              <a:pPr eaLnBrk="1" hangingPunct="1">
                <a:spcBef>
                  <a:spcPct val="0"/>
                </a:spcBef>
              </a:pPr>
              <a:t>5</a:t>
            </a:fld>
            <a:endParaRPr lang="en-US" altLang="de-DE" sz="1300"/>
          </a:p>
        </p:txBody>
      </p:sp>
      <p:sp>
        <p:nvSpPr>
          <p:cNvPr id="139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4389E-3DFD-4434-85DC-A902C068BD34}" type="slidenum">
              <a:rPr lang="en-US" altLang="de-DE" sz="1300">
                <a:latin typeface="Times New Roman" panose="02020603050405020304" pitchFamily="18" charset="0"/>
              </a:rPr>
              <a:pPr algn="r" eaLnBrk="1" hangingPunct="1">
                <a:spcBef>
                  <a:spcPct val="0"/>
                </a:spcBef>
              </a:pPr>
              <a:t>5</a:t>
            </a:fld>
            <a:endParaRPr lang="en-US" altLang="de-DE" sz="1300">
              <a:latin typeface="Times New Roman" panose="02020603050405020304" pitchFamily="18" charset="0"/>
            </a:endParaRPr>
          </a:p>
        </p:txBody>
      </p:sp>
      <p:sp>
        <p:nvSpPr>
          <p:cNvPr id="139268" name="Rectangle 2"/>
          <p:cNvSpPr>
            <a:spLocks noGrp="1" noRot="1" noChangeAspect="1" noChangeArrowheads="1" noTextEdit="1"/>
          </p:cNvSpPr>
          <p:nvPr>
            <p:ph type="sldImg"/>
          </p:nvPr>
        </p:nvSpPr>
        <p:spPr>
          <a:xfrm>
            <a:off x="138113" y="768350"/>
            <a:ext cx="6823075" cy="3836988"/>
          </a:xfrm>
          <a:ln/>
        </p:spPr>
      </p:sp>
      <p:sp>
        <p:nvSpPr>
          <p:cNvPr id="139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849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F7F91-DAE1-4DE1-9C93-38DCA701B07E}" type="slidenum">
              <a:rPr lang="en-US" altLang="de-DE" sz="1300"/>
              <a:pPr eaLnBrk="1" hangingPunct="1">
                <a:spcBef>
                  <a:spcPct val="0"/>
                </a:spcBef>
              </a:pPr>
              <a:t>6</a:t>
            </a:fld>
            <a:endParaRPr lang="en-US" altLang="de-DE" sz="1300"/>
          </a:p>
        </p:txBody>
      </p:sp>
      <p:sp>
        <p:nvSpPr>
          <p:cNvPr id="139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4389E-3DFD-4434-85DC-A902C068BD34}" type="slidenum">
              <a:rPr lang="en-US" altLang="de-DE" sz="1300">
                <a:latin typeface="Times New Roman" panose="02020603050405020304" pitchFamily="18" charset="0"/>
              </a:rPr>
              <a:pPr algn="r" eaLnBrk="1" hangingPunct="1">
                <a:spcBef>
                  <a:spcPct val="0"/>
                </a:spcBef>
              </a:pPr>
              <a:t>6</a:t>
            </a:fld>
            <a:endParaRPr lang="en-US" altLang="de-DE" sz="1300">
              <a:latin typeface="Times New Roman" panose="02020603050405020304" pitchFamily="18" charset="0"/>
            </a:endParaRPr>
          </a:p>
        </p:txBody>
      </p:sp>
      <p:sp>
        <p:nvSpPr>
          <p:cNvPr id="139268" name="Rectangle 2"/>
          <p:cNvSpPr>
            <a:spLocks noGrp="1" noRot="1" noChangeAspect="1" noChangeArrowheads="1" noTextEdit="1"/>
          </p:cNvSpPr>
          <p:nvPr>
            <p:ph type="sldImg"/>
          </p:nvPr>
        </p:nvSpPr>
        <p:spPr>
          <a:xfrm>
            <a:off x="138113" y="768350"/>
            <a:ext cx="6823075" cy="3836988"/>
          </a:xfrm>
          <a:ln/>
        </p:spPr>
      </p:sp>
      <p:sp>
        <p:nvSpPr>
          <p:cNvPr id="139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849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F7F91-DAE1-4DE1-9C93-38DCA701B07E}" type="slidenum">
              <a:rPr lang="en-US" altLang="de-DE" sz="1300"/>
              <a:pPr eaLnBrk="1" hangingPunct="1">
                <a:spcBef>
                  <a:spcPct val="0"/>
                </a:spcBef>
              </a:pPr>
              <a:t>7</a:t>
            </a:fld>
            <a:endParaRPr lang="en-US" altLang="de-DE" sz="1300"/>
          </a:p>
        </p:txBody>
      </p:sp>
      <p:sp>
        <p:nvSpPr>
          <p:cNvPr id="139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4389E-3DFD-4434-85DC-A902C068BD34}" type="slidenum">
              <a:rPr lang="en-US" altLang="de-DE" sz="1300">
                <a:latin typeface="Times New Roman" panose="02020603050405020304" pitchFamily="18" charset="0"/>
              </a:rPr>
              <a:pPr algn="r" eaLnBrk="1" hangingPunct="1">
                <a:spcBef>
                  <a:spcPct val="0"/>
                </a:spcBef>
              </a:pPr>
              <a:t>7</a:t>
            </a:fld>
            <a:endParaRPr lang="en-US" altLang="de-DE" sz="1300">
              <a:latin typeface="Times New Roman" panose="02020603050405020304" pitchFamily="18" charset="0"/>
            </a:endParaRPr>
          </a:p>
        </p:txBody>
      </p:sp>
      <p:sp>
        <p:nvSpPr>
          <p:cNvPr id="139268" name="Rectangle 2"/>
          <p:cNvSpPr>
            <a:spLocks noGrp="1" noRot="1" noChangeAspect="1" noChangeArrowheads="1" noTextEdit="1"/>
          </p:cNvSpPr>
          <p:nvPr>
            <p:ph type="sldImg"/>
          </p:nvPr>
        </p:nvSpPr>
        <p:spPr>
          <a:xfrm>
            <a:off x="138113" y="768350"/>
            <a:ext cx="6823075" cy="3836988"/>
          </a:xfrm>
          <a:ln/>
        </p:spPr>
      </p:sp>
      <p:sp>
        <p:nvSpPr>
          <p:cNvPr id="139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84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F7F91-DAE1-4DE1-9C93-38DCA701B07E}" type="slidenum">
              <a:rPr lang="en-US" altLang="de-DE" sz="1300"/>
              <a:pPr eaLnBrk="1" hangingPunct="1">
                <a:spcBef>
                  <a:spcPct val="0"/>
                </a:spcBef>
              </a:pPr>
              <a:t>8</a:t>
            </a:fld>
            <a:endParaRPr lang="en-US" altLang="de-DE" sz="1300"/>
          </a:p>
        </p:txBody>
      </p:sp>
      <p:sp>
        <p:nvSpPr>
          <p:cNvPr id="139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4389E-3DFD-4434-85DC-A902C068BD34}" type="slidenum">
              <a:rPr lang="en-US" altLang="de-DE" sz="1300">
                <a:latin typeface="Times New Roman" panose="02020603050405020304" pitchFamily="18" charset="0"/>
              </a:rPr>
              <a:pPr algn="r" eaLnBrk="1" hangingPunct="1">
                <a:spcBef>
                  <a:spcPct val="0"/>
                </a:spcBef>
              </a:pPr>
              <a:t>8</a:t>
            </a:fld>
            <a:endParaRPr lang="en-US" altLang="de-DE" sz="1300">
              <a:latin typeface="Times New Roman" panose="02020603050405020304" pitchFamily="18" charset="0"/>
            </a:endParaRPr>
          </a:p>
        </p:txBody>
      </p:sp>
      <p:sp>
        <p:nvSpPr>
          <p:cNvPr id="139268" name="Rectangle 2"/>
          <p:cNvSpPr>
            <a:spLocks noGrp="1" noRot="1" noChangeAspect="1" noChangeArrowheads="1" noTextEdit="1"/>
          </p:cNvSpPr>
          <p:nvPr>
            <p:ph type="sldImg"/>
          </p:nvPr>
        </p:nvSpPr>
        <p:spPr>
          <a:xfrm>
            <a:off x="138113" y="768350"/>
            <a:ext cx="6823075" cy="3836988"/>
          </a:xfrm>
          <a:ln/>
        </p:spPr>
      </p:sp>
      <p:sp>
        <p:nvSpPr>
          <p:cNvPr id="139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849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D2A27E-CE11-4442-BFA2-FE9487DE452A}" type="slidenum">
              <a:rPr lang="en-US" altLang="de-DE" sz="1300"/>
              <a:pPr eaLnBrk="1" hangingPunct="1">
                <a:spcBef>
                  <a:spcPct val="0"/>
                </a:spcBef>
              </a:pPr>
              <a:t>9</a:t>
            </a:fld>
            <a:endParaRPr lang="en-US" altLang="de-DE" sz="1300"/>
          </a:p>
        </p:txBody>
      </p:sp>
      <p:sp>
        <p:nvSpPr>
          <p:cNvPr id="1413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FCFD12-FD48-4BC4-9278-9457F11AFE62}" type="slidenum">
              <a:rPr lang="en-US" altLang="de-DE" sz="1300">
                <a:latin typeface="Times New Roman" panose="02020603050405020304" pitchFamily="18" charset="0"/>
              </a:rPr>
              <a:pPr algn="r" eaLnBrk="1" hangingPunct="1">
                <a:spcBef>
                  <a:spcPct val="0"/>
                </a:spcBef>
              </a:pPr>
              <a:t>9</a:t>
            </a:fld>
            <a:endParaRPr lang="en-US" altLang="de-DE" sz="1300">
              <a:latin typeface="Times New Roman" panose="02020603050405020304" pitchFamily="18" charset="0"/>
            </a:endParaRPr>
          </a:p>
        </p:txBody>
      </p:sp>
      <p:sp>
        <p:nvSpPr>
          <p:cNvPr id="141316" name="Rectangle 2"/>
          <p:cNvSpPr>
            <a:spLocks noGrp="1" noRot="1" noChangeAspect="1" noChangeArrowheads="1" noTextEdit="1"/>
          </p:cNvSpPr>
          <p:nvPr>
            <p:ph type="sldImg"/>
          </p:nvPr>
        </p:nvSpPr>
        <p:spPr>
          <a:xfrm>
            <a:off x="138113" y="768350"/>
            <a:ext cx="6823075" cy="3836988"/>
          </a:xfrm>
          <a:ln/>
        </p:spPr>
      </p:sp>
      <p:sp>
        <p:nvSpPr>
          <p:cNvPr id="141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15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D2A27E-CE11-4442-BFA2-FE9487DE452A}" type="slidenum">
              <a:rPr lang="en-US" altLang="de-DE" sz="1300"/>
              <a:pPr eaLnBrk="1" hangingPunct="1">
                <a:spcBef>
                  <a:spcPct val="0"/>
                </a:spcBef>
              </a:pPr>
              <a:t>10</a:t>
            </a:fld>
            <a:endParaRPr lang="en-US" altLang="de-DE" sz="1300"/>
          </a:p>
        </p:txBody>
      </p:sp>
      <p:sp>
        <p:nvSpPr>
          <p:cNvPr id="1413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FCFD12-FD48-4BC4-9278-9457F11AFE62}" type="slidenum">
              <a:rPr lang="en-US" altLang="de-DE" sz="1300">
                <a:latin typeface="Times New Roman" panose="02020603050405020304" pitchFamily="18" charset="0"/>
              </a:rPr>
              <a:pPr algn="r" eaLnBrk="1" hangingPunct="1">
                <a:spcBef>
                  <a:spcPct val="0"/>
                </a:spcBef>
              </a:pPr>
              <a:t>10</a:t>
            </a:fld>
            <a:endParaRPr lang="en-US" altLang="de-DE" sz="1300">
              <a:latin typeface="Times New Roman" panose="02020603050405020304" pitchFamily="18" charset="0"/>
            </a:endParaRPr>
          </a:p>
        </p:txBody>
      </p:sp>
      <p:sp>
        <p:nvSpPr>
          <p:cNvPr id="141316" name="Rectangle 2"/>
          <p:cNvSpPr>
            <a:spLocks noGrp="1" noRot="1" noChangeAspect="1" noChangeArrowheads="1" noTextEdit="1"/>
          </p:cNvSpPr>
          <p:nvPr>
            <p:ph type="sldImg"/>
          </p:nvPr>
        </p:nvSpPr>
        <p:spPr>
          <a:xfrm>
            <a:off x="138113" y="768350"/>
            <a:ext cx="6823075" cy="3836988"/>
          </a:xfrm>
          <a:ln/>
        </p:spPr>
      </p:sp>
      <p:sp>
        <p:nvSpPr>
          <p:cNvPr id="141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15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BCEE0-C47D-4EFB-BEC4-B5DB4D5AE85D}" type="slidenum">
              <a:rPr lang="en-US" altLang="de-DE" sz="1300"/>
              <a:pPr eaLnBrk="1" hangingPunct="1">
                <a:spcBef>
                  <a:spcPct val="0"/>
                </a:spcBef>
              </a:pPr>
              <a:t>11</a:t>
            </a:fld>
            <a:endParaRPr lang="en-US" altLang="de-DE" sz="1300"/>
          </a:p>
        </p:txBody>
      </p:sp>
      <p:sp>
        <p:nvSpPr>
          <p:cNvPr id="1454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7891B83-BD20-4163-9CF4-4EA4FCBECC90}" type="slidenum">
              <a:rPr lang="en-US" altLang="de-DE" sz="1300">
                <a:latin typeface="Times New Roman" panose="02020603050405020304" pitchFamily="18" charset="0"/>
              </a:rPr>
              <a:pPr algn="r" eaLnBrk="1" hangingPunct="1">
                <a:spcBef>
                  <a:spcPct val="0"/>
                </a:spcBef>
              </a:pPr>
              <a:t>11</a:t>
            </a:fld>
            <a:endParaRPr lang="en-US" altLang="de-DE" sz="1300">
              <a:latin typeface="Times New Roman" panose="02020603050405020304" pitchFamily="18" charset="0"/>
            </a:endParaRPr>
          </a:p>
        </p:txBody>
      </p:sp>
      <p:sp>
        <p:nvSpPr>
          <p:cNvPr id="145412" name="Rectangle 2"/>
          <p:cNvSpPr>
            <a:spLocks noGrp="1" noRot="1" noChangeAspect="1" noChangeArrowheads="1" noTextEdit="1"/>
          </p:cNvSpPr>
          <p:nvPr>
            <p:ph type="sldImg"/>
          </p:nvPr>
        </p:nvSpPr>
        <p:spPr>
          <a:xfrm>
            <a:off x="139700" y="768350"/>
            <a:ext cx="6821488" cy="3836988"/>
          </a:xfrm>
          <a:ln/>
        </p:spPr>
      </p:sp>
      <p:sp>
        <p:nvSpPr>
          <p:cNvPr id="145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867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BCEE0-C47D-4EFB-BEC4-B5DB4D5AE85D}" type="slidenum">
              <a:rPr lang="en-US" altLang="de-DE" sz="1300"/>
              <a:pPr eaLnBrk="1" hangingPunct="1">
                <a:spcBef>
                  <a:spcPct val="0"/>
                </a:spcBef>
              </a:pPr>
              <a:t>12</a:t>
            </a:fld>
            <a:endParaRPr lang="en-US" altLang="de-DE" sz="1300"/>
          </a:p>
        </p:txBody>
      </p:sp>
      <p:sp>
        <p:nvSpPr>
          <p:cNvPr id="1454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7891B83-BD20-4163-9CF4-4EA4FCBECC90}" type="slidenum">
              <a:rPr lang="en-US" altLang="de-DE" sz="1300">
                <a:latin typeface="Times New Roman" panose="02020603050405020304" pitchFamily="18" charset="0"/>
              </a:rPr>
              <a:pPr algn="r" eaLnBrk="1" hangingPunct="1">
                <a:spcBef>
                  <a:spcPct val="0"/>
                </a:spcBef>
              </a:pPr>
              <a:t>12</a:t>
            </a:fld>
            <a:endParaRPr lang="en-US" altLang="de-DE" sz="1300">
              <a:latin typeface="Times New Roman" panose="02020603050405020304" pitchFamily="18" charset="0"/>
            </a:endParaRPr>
          </a:p>
        </p:txBody>
      </p:sp>
      <p:sp>
        <p:nvSpPr>
          <p:cNvPr id="145412" name="Rectangle 2"/>
          <p:cNvSpPr>
            <a:spLocks noGrp="1" noRot="1" noChangeAspect="1" noChangeArrowheads="1" noTextEdit="1"/>
          </p:cNvSpPr>
          <p:nvPr>
            <p:ph type="sldImg"/>
          </p:nvPr>
        </p:nvSpPr>
        <p:spPr>
          <a:xfrm>
            <a:off x="139700" y="768350"/>
            <a:ext cx="6821488" cy="3836988"/>
          </a:xfrm>
          <a:ln/>
        </p:spPr>
      </p:sp>
      <p:sp>
        <p:nvSpPr>
          <p:cNvPr id="145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867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BCEE0-C47D-4EFB-BEC4-B5DB4D5AE85D}" type="slidenum">
              <a:rPr lang="en-US" altLang="de-DE" sz="1300"/>
              <a:pPr eaLnBrk="1" hangingPunct="1">
                <a:spcBef>
                  <a:spcPct val="0"/>
                </a:spcBef>
              </a:pPr>
              <a:t>13</a:t>
            </a:fld>
            <a:endParaRPr lang="en-US" altLang="de-DE" sz="1300"/>
          </a:p>
        </p:txBody>
      </p:sp>
      <p:sp>
        <p:nvSpPr>
          <p:cNvPr id="1454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7891B83-BD20-4163-9CF4-4EA4FCBECC90}" type="slidenum">
              <a:rPr lang="en-US" altLang="de-DE" sz="1300">
                <a:latin typeface="Times New Roman" panose="02020603050405020304" pitchFamily="18" charset="0"/>
              </a:rPr>
              <a:pPr algn="r" eaLnBrk="1" hangingPunct="1">
                <a:spcBef>
                  <a:spcPct val="0"/>
                </a:spcBef>
              </a:pPr>
              <a:t>13</a:t>
            </a:fld>
            <a:endParaRPr lang="en-US" altLang="de-DE" sz="1300">
              <a:latin typeface="Times New Roman" panose="02020603050405020304" pitchFamily="18" charset="0"/>
            </a:endParaRPr>
          </a:p>
        </p:txBody>
      </p:sp>
      <p:sp>
        <p:nvSpPr>
          <p:cNvPr id="145412" name="Rectangle 2"/>
          <p:cNvSpPr>
            <a:spLocks noGrp="1" noRot="1" noChangeAspect="1" noChangeArrowheads="1" noTextEdit="1"/>
          </p:cNvSpPr>
          <p:nvPr>
            <p:ph type="sldImg"/>
          </p:nvPr>
        </p:nvSpPr>
        <p:spPr>
          <a:xfrm>
            <a:off x="139700" y="768350"/>
            <a:ext cx="6821488" cy="3836988"/>
          </a:xfrm>
          <a:ln/>
        </p:spPr>
      </p:sp>
      <p:sp>
        <p:nvSpPr>
          <p:cNvPr id="145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867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BCEE0-C47D-4EFB-BEC4-B5DB4D5AE85D}" type="slidenum">
              <a:rPr lang="en-US" altLang="de-DE" sz="1300"/>
              <a:pPr eaLnBrk="1" hangingPunct="1">
                <a:spcBef>
                  <a:spcPct val="0"/>
                </a:spcBef>
              </a:pPr>
              <a:t>14</a:t>
            </a:fld>
            <a:endParaRPr lang="en-US" altLang="de-DE" sz="1300"/>
          </a:p>
        </p:txBody>
      </p:sp>
      <p:sp>
        <p:nvSpPr>
          <p:cNvPr id="1454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7891B83-BD20-4163-9CF4-4EA4FCBECC90}" type="slidenum">
              <a:rPr lang="en-US" altLang="de-DE" sz="1300">
                <a:latin typeface="Times New Roman" panose="02020603050405020304" pitchFamily="18" charset="0"/>
              </a:rPr>
              <a:pPr algn="r" eaLnBrk="1" hangingPunct="1">
                <a:spcBef>
                  <a:spcPct val="0"/>
                </a:spcBef>
              </a:pPr>
              <a:t>14</a:t>
            </a:fld>
            <a:endParaRPr lang="en-US" altLang="de-DE" sz="1300">
              <a:latin typeface="Times New Roman" panose="02020603050405020304" pitchFamily="18" charset="0"/>
            </a:endParaRPr>
          </a:p>
        </p:txBody>
      </p:sp>
      <p:sp>
        <p:nvSpPr>
          <p:cNvPr id="145412" name="Rectangle 2"/>
          <p:cNvSpPr>
            <a:spLocks noGrp="1" noRot="1" noChangeAspect="1" noChangeArrowheads="1" noTextEdit="1"/>
          </p:cNvSpPr>
          <p:nvPr>
            <p:ph type="sldImg"/>
          </p:nvPr>
        </p:nvSpPr>
        <p:spPr>
          <a:xfrm>
            <a:off x="139700" y="768350"/>
            <a:ext cx="6821488" cy="3836988"/>
          </a:xfrm>
          <a:ln/>
        </p:spPr>
      </p:sp>
      <p:sp>
        <p:nvSpPr>
          <p:cNvPr id="145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867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D15B7D-3861-4975-901C-960D27742DBC}" type="slidenum">
              <a:rPr lang="en-US" altLang="de-DE" sz="1300"/>
              <a:pPr eaLnBrk="1" hangingPunct="1">
                <a:spcBef>
                  <a:spcPct val="0"/>
                </a:spcBef>
              </a:pPr>
              <a:t>15</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657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68FE83-4D8D-4AD0-9744-7D9984943FF4}" type="slidenum">
              <a:rPr lang="en-US" altLang="de-DE" sz="1300"/>
              <a:pPr eaLnBrk="1" hangingPunct="1">
                <a:spcBef>
                  <a:spcPct val="0"/>
                </a:spcBef>
              </a:pPr>
              <a:t>16</a:t>
            </a:fld>
            <a:endParaRPr lang="en-US" altLang="de-DE" sz="1300"/>
          </a:p>
        </p:txBody>
      </p:sp>
      <p:sp>
        <p:nvSpPr>
          <p:cNvPr id="1474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3FCB4FB-FFD2-485B-8187-3AAC93BB4B6A}" type="slidenum">
              <a:rPr lang="en-US" altLang="de-DE" sz="1300">
                <a:latin typeface="Times New Roman" panose="02020603050405020304" pitchFamily="18" charset="0"/>
              </a:rPr>
              <a:pPr algn="r" eaLnBrk="1" hangingPunct="1">
                <a:spcBef>
                  <a:spcPct val="0"/>
                </a:spcBef>
              </a:pPr>
              <a:t>16</a:t>
            </a:fld>
            <a:endParaRPr lang="en-US" altLang="de-DE" sz="1300">
              <a:latin typeface="Times New Roman" panose="02020603050405020304" pitchFamily="18" charset="0"/>
            </a:endParaRPr>
          </a:p>
        </p:txBody>
      </p:sp>
      <p:sp>
        <p:nvSpPr>
          <p:cNvPr id="147460" name="Rectangle 2"/>
          <p:cNvSpPr>
            <a:spLocks noGrp="1" noRot="1" noChangeAspect="1" noChangeArrowheads="1" noTextEdit="1"/>
          </p:cNvSpPr>
          <p:nvPr>
            <p:ph type="sldImg"/>
          </p:nvPr>
        </p:nvSpPr>
        <p:spPr>
          <a:xfrm>
            <a:off x="138113" y="768350"/>
            <a:ext cx="6823075" cy="3836988"/>
          </a:xfrm>
          <a:ln/>
        </p:spPr>
      </p:sp>
      <p:sp>
        <p:nvSpPr>
          <p:cNvPr id="147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2938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A7EC74-5858-4596-AFE9-A70D4A9910A4}" type="slidenum">
              <a:rPr lang="en-US" altLang="de-DE" sz="1300"/>
              <a:pPr eaLnBrk="1" hangingPunct="1">
                <a:spcBef>
                  <a:spcPct val="0"/>
                </a:spcBef>
              </a:pPr>
              <a:t>17</a:t>
            </a:fld>
            <a:endParaRPr lang="en-US" altLang="de-DE" sz="1300"/>
          </a:p>
        </p:txBody>
      </p:sp>
      <p:sp>
        <p:nvSpPr>
          <p:cNvPr id="1484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BD7A965-29A7-471A-85E7-A5D5BFD571F5}" type="slidenum">
              <a:rPr lang="en-US" altLang="de-DE" sz="1300">
                <a:latin typeface="Times New Roman" panose="02020603050405020304" pitchFamily="18" charset="0"/>
              </a:rPr>
              <a:pPr algn="r" eaLnBrk="1" hangingPunct="1">
                <a:spcBef>
                  <a:spcPct val="0"/>
                </a:spcBef>
              </a:pPr>
              <a:t>17</a:t>
            </a:fld>
            <a:endParaRPr lang="en-US" altLang="de-DE" sz="1300">
              <a:latin typeface="Times New Roman" panose="02020603050405020304" pitchFamily="18" charset="0"/>
            </a:endParaRPr>
          </a:p>
        </p:txBody>
      </p:sp>
      <p:sp>
        <p:nvSpPr>
          <p:cNvPr id="148484" name="Rectangle 2"/>
          <p:cNvSpPr>
            <a:spLocks noGrp="1" noRot="1" noChangeAspect="1" noChangeArrowheads="1" noTextEdit="1"/>
          </p:cNvSpPr>
          <p:nvPr>
            <p:ph type="sldImg"/>
          </p:nvPr>
        </p:nvSpPr>
        <p:spPr>
          <a:xfrm>
            <a:off x="138113" y="768350"/>
            <a:ext cx="6823075" cy="3836988"/>
          </a:xfrm>
          <a:ln/>
        </p:spPr>
      </p:sp>
      <p:sp>
        <p:nvSpPr>
          <p:cNvPr id="1484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384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74303B-6727-40E3-AEE1-AA22885F1458}" type="slidenum">
              <a:rPr lang="en-US" altLang="de-DE" sz="1300"/>
              <a:pPr eaLnBrk="1" hangingPunct="1">
                <a:spcBef>
                  <a:spcPct val="0"/>
                </a:spcBef>
              </a:pPr>
              <a:t>18</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7975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06C37D-5C97-44B5-BD09-4202D0A9256E}" type="slidenum">
              <a:rPr lang="en-US" altLang="de-DE" sz="1300"/>
              <a:pPr eaLnBrk="1" hangingPunct="1">
                <a:spcBef>
                  <a:spcPct val="0"/>
                </a:spcBef>
              </a:pPr>
              <a:t>19</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3136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CC4299-DE21-4D50-83FF-40EC6BEB9619}" type="slidenum">
              <a:rPr lang="en-US" altLang="de-DE" sz="1300"/>
              <a:pPr eaLnBrk="1" hangingPunct="1">
                <a:spcBef>
                  <a:spcPct val="0"/>
                </a:spcBef>
              </a:pPr>
              <a:t>20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7744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F86593-033B-4238-990C-881E0D676C42}" type="slidenum">
              <a:rPr lang="en-US" altLang="de-DE" sz="1300"/>
              <a:pPr eaLnBrk="1" hangingPunct="1">
                <a:spcBef>
                  <a:spcPct val="0"/>
                </a:spcBef>
              </a:pPr>
              <a:t>21</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9994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6836B6-C621-44C5-9AFB-F280DC804820}"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81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83420-2E7D-4370-AADB-6FB049A60FAD}" type="slidenum">
              <a:rPr lang="en-US" altLang="de-DE" sz="1300"/>
              <a:pPr eaLnBrk="1" hangingPunct="1">
                <a:spcBef>
                  <a:spcPct val="0"/>
                </a:spcBef>
              </a:pPr>
              <a:t>23</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721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F48730-F841-44AE-8EB9-3A2CB33ABFA6}" type="slidenum">
              <a:rPr lang="en-US" altLang="de-DE" sz="1300"/>
              <a:pPr eaLnBrk="1" hangingPunct="1">
                <a:spcBef>
                  <a:spcPct val="0"/>
                </a:spcBef>
              </a:pPr>
              <a:t>24</a:t>
            </a:fld>
            <a:endParaRPr lang="en-US" altLang="de-DE" sz="13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60474B-B85A-4906-9711-7189984EF697}" type="slidenum">
              <a:rPr lang="en-US" altLang="de-DE" sz="1300">
                <a:latin typeface="Times New Roman" panose="02020603050405020304" pitchFamily="18" charset="0"/>
              </a:rPr>
              <a:pPr algn="r" eaLnBrk="1" hangingPunct="1">
                <a:spcBef>
                  <a:spcPct val="0"/>
                </a:spcBef>
              </a:pPr>
              <a:t>24</a:t>
            </a:fld>
            <a:endParaRPr lang="en-US" altLang="de-DE" sz="1300">
              <a:latin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138113" y="768350"/>
            <a:ext cx="6823075"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287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F48730-F841-44AE-8EB9-3A2CB33ABFA6}" type="slidenum">
              <a:rPr lang="en-US" altLang="de-DE" sz="1300"/>
              <a:pPr eaLnBrk="1" hangingPunct="1">
                <a:spcBef>
                  <a:spcPct val="0"/>
                </a:spcBef>
              </a:pPr>
              <a:t>25</a:t>
            </a:fld>
            <a:endParaRPr lang="en-US" altLang="de-DE" sz="13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60474B-B85A-4906-9711-7189984EF697}" type="slidenum">
              <a:rPr lang="en-US" altLang="de-DE" sz="1300">
                <a:latin typeface="Times New Roman" panose="02020603050405020304" pitchFamily="18" charset="0"/>
              </a:rPr>
              <a:pPr algn="r" eaLnBrk="1" hangingPunct="1">
                <a:spcBef>
                  <a:spcPct val="0"/>
                </a:spcBef>
              </a:pPr>
              <a:t>25</a:t>
            </a:fld>
            <a:endParaRPr lang="en-US" altLang="de-DE" sz="1300">
              <a:latin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138113" y="768350"/>
            <a:ext cx="6823075"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287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F48730-F841-44AE-8EB9-3A2CB33ABFA6}" type="slidenum">
              <a:rPr lang="en-US" altLang="de-DE" sz="1300"/>
              <a:pPr eaLnBrk="1" hangingPunct="1">
                <a:spcBef>
                  <a:spcPct val="0"/>
                </a:spcBef>
              </a:pPr>
              <a:t>26</a:t>
            </a:fld>
            <a:endParaRPr lang="en-US" altLang="de-DE" sz="13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60474B-B85A-4906-9711-7189984EF697}" type="slidenum">
              <a:rPr lang="en-US" altLang="de-DE" sz="1300">
                <a:latin typeface="Times New Roman" panose="02020603050405020304" pitchFamily="18" charset="0"/>
              </a:rPr>
              <a:pPr algn="r" eaLnBrk="1" hangingPunct="1">
                <a:spcBef>
                  <a:spcPct val="0"/>
                </a:spcBef>
              </a:pPr>
              <a:t>26</a:t>
            </a:fld>
            <a:endParaRPr lang="en-US" altLang="de-DE" sz="1300">
              <a:latin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138113" y="768350"/>
            <a:ext cx="6823075"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287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61FCE4-7233-4824-A609-B41D7850E073}" type="slidenum">
              <a:rPr lang="en-US" altLang="de-DE" sz="1300"/>
              <a:pPr eaLnBrk="1" hangingPunct="1">
                <a:spcBef>
                  <a:spcPct val="0"/>
                </a:spcBef>
              </a:pPr>
              <a:t>27</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51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61FCE4-7233-4824-A609-B41D7850E073}" type="slidenum">
              <a:rPr lang="en-US" altLang="de-DE" sz="1300"/>
              <a:pPr eaLnBrk="1" hangingPunct="1">
                <a:spcBef>
                  <a:spcPct val="0"/>
                </a:spcBef>
              </a:pPr>
              <a:t>28</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51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B9EB37-C5F0-49D9-B91A-2AC4533F085F}" type="slidenum">
              <a:rPr lang="en-US" altLang="de-DE" sz="1300"/>
              <a:pPr eaLnBrk="1" hangingPunct="1">
                <a:spcBef>
                  <a:spcPct val="0"/>
                </a:spcBef>
              </a:pPr>
              <a:t>29</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C469BF9-0F42-4B61-B9D6-2F0225918A79}" type="slidenum">
              <a:rPr lang="en-US" altLang="de-DE" sz="1300">
                <a:latin typeface="Times New Roman" panose="02020603050405020304" pitchFamily="18" charset="0"/>
              </a:rPr>
              <a:pPr algn="r" eaLnBrk="1" hangingPunct="1">
                <a:spcBef>
                  <a:spcPct val="0"/>
                </a:spcBef>
              </a:pPr>
              <a:t>29</a:t>
            </a:fld>
            <a:endParaRPr lang="en-US" altLang="de-DE" sz="1300">
              <a:latin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138113" y="768350"/>
            <a:ext cx="6823075"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9726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FB8242-630A-4A64-AAD0-63A01C978976}" type="slidenum">
              <a:rPr lang="en-US" altLang="de-DE" sz="1300"/>
              <a:pPr eaLnBrk="1" hangingPunct="1">
                <a:spcBef>
                  <a:spcPct val="0"/>
                </a:spcBef>
              </a:pPr>
              <a:t>30</a:t>
            </a:fld>
            <a:endParaRPr lang="en-US" altLang="de-DE" sz="1300"/>
          </a:p>
        </p:txBody>
      </p:sp>
      <p:sp>
        <p:nvSpPr>
          <p:cNvPr id="1617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55182B2-AE76-400F-96CF-9B600A000648}" type="slidenum">
              <a:rPr lang="en-US" altLang="de-DE" sz="1300">
                <a:latin typeface="Times New Roman" panose="02020603050405020304" pitchFamily="18" charset="0"/>
              </a:rPr>
              <a:pPr algn="r" eaLnBrk="1" hangingPunct="1">
                <a:spcBef>
                  <a:spcPct val="0"/>
                </a:spcBef>
              </a:pPr>
              <a:t>30</a:t>
            </a:fld>
            <a:endParaRPr lang="en-US" altLang="de-DE" sz="1300">
              <a:latin typeface="Times New Roman" panose="02020603050405020304" pitchFamily="18" charset="0"/>
            </a:endParaRPr>
          </a:p>
        </p:txBody>
      </p:sp>
      <p:sp>
        <p:nvSpPr>
          <p:cNvPr id="161796" name="Rectangle 1026"/>
          <p:cNvSpPr>
            <a:spLocks noGrp="1" noRot="1" noChangeAspect="1" noChangeArrowheads="1" noTextEdit="1"/>
          </p:cNvSpPr>
          <p:nvPr>
            <p:ph type="sldImg"/>
          </p:nvPr>
        </p:nvSpPr>
        <p:spPr>
          <a:xfrm>
            <a:off x="138113" y="768350"/>
            <a:ext cx="6823075" cy="3836988"/>
          </a:xfrm>
          <a:ln/>
        </p:spPr>
      </p:sp>
      <p:sp>
        <p:nvSpPr>
          <p:cNvPr id="16179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499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318ED1-F2AA-435D-9289-0ADFE190A4C4}" type="slidenum">
              <a:rPr lang="en-US" altLang="de-DE" sz="1300"/>
              <a:pPr eaLnBrk="1" hangingPunct="1">
                <a:spcBef>
                  <a:spcPct val="0"/>
                </a:spcBef>
              </a:pPr>
              <a:t>31</a:t>
            </a:fld>
            <a:endParaRPr lang="en-US" altLang="de-DE" sz="1300"/>
          </a:p>
        </p:txBody>
      </p:sp>
      <p:sp>
        <p:nvSpPr>
          <p:cNvPr id="1628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A737B19-A031-463B-BA14-97F76411BD2E}" type="slidenum">
              <a:rPr lang="en-US" altLang="de-DE" sz="1300">
                <a:latin typeface="Times New Roman" panose="02020603050405020304" pitchFamily="18" charset="0"/>
              </a:rPr>
              <a:pPr algn="r" eaLnBrk="1" hangingPunct="1">
                <a:spcBef>
                  <a:spcPct val="0"/>
                </a:spcBef>
              </a:pPr>
              <a:t>31</a:t>
            </a:fld>
            <a:endParaRPr lang="en-US" altLang="de-DE" sz="1300">
              <a:latin typeface="Times New Roman" panose="02020603050405020304" pitchFamily="18" charset="0"/>
            </a:endParaRPr>
          </a:p>
        </p:txBody>
      </p:sp>
      <p:sp>
        <p:nvSpPr>
          <p:cNvPr id="162820" name="Rectangle 2"/>
          <p:cNvSpPr>
            <a:spLocks noGrp="1" noRot="1" noChangeAspect="1" noChangeArrowheads="1" noTextEdit="1"/>
          </p:cNvSpPr>
          <p:nvPr>
            <p:ph type="sldImg"/>
          </p:nvPr>
        </p:nvSpPr>
        <p:spPr>
          <a:xfrm>
            <a:off x="138113" y="768350"/>
            <a:ext cx="6823075" cy="3836988"/>
          </a:xfrm>
          <a:ln/>
        </p:spPr>
      </p:sp>
      <p:sp>
        <p:nvSpPr>
          <p:cNvPr id="162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714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997C8C-8CF2-4C3D-8457-5AB085EE8556}" type="slidenum">
              <a:rPr lang="en-US" altLang="de-DE" sz="1300"/>
              <a:pPr eaLnBrk="1" hangingPunct="1">
                <a:spcBef>
                  <a:spcPct val="0"/>
                </a:spcBef>
              </a:pPr>
              <a:t>32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5810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DC490C-0881-453F-8381-C7F8EF5E20E7}" type="slidenum">
              <a:rPr lang="en-US" altLang="de-DE" sz="1300"/>
              <a:pPr eaLnBrk="1" hangingPunct="1">
                <a:spcBef>
                  <a:spcPct val="0"/>
                </a:spcBef>
              </a:pPr>
              <a:t>33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175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B436C4-FCF3-4D0F-A68B-DFAC2FA1C228}" type="slidenum">
              <a:rPr lang="en-US" altLang="de-DE" sz="1300"/>
              <a:pPr eaLnBrk="1" hangingPunct="1">
                <a:spcBef>
                  <a:spcPct val="0"/>
                </a:spcBef>
              </a:pPr>
              <a:t>34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518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81E795-220E-4F71-8C62-EE9DE02D1442}" type="slidenum">
              <a:rPr lang="en-US" altLang="de-DE" sz="1300"/>
              <a:pPr eaLnBrk="1" hangingPunct="1">
                <a:spcBef>
                  <a:spcPct val="0"/>
                </a:spcBef>
              </a:pPr>
              <a:t>35</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806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E6A98F-FFB9-4DED-B809-F322AD970D87}" type="slidenum">
              <a:rPr lang="en-US" altLang="de-DE" sz="1300"/>
              <a:pPr eaLnBrk="1" hangingPunct="1">
                <a:spcBef>
                  <a:spcPct val="0"/>
                </a:spcBef>
              </a:pPr>
              <a:t>36</a:t>
            </a:fld>
            <a:endParaRPr lang="en-US" altLang="de-DE" sz="1300"/>
          </a:p>
        </p:txBody>
      </p:sp>
      <p:sp>
        <p:nvSpPr>
          <p:cNvPr id="1679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DA480D-A8A1-4B7A-AE1E-B7D65A71416C}" type="slidenum">
              <a:rPr lang="en-US" altLang="de-DE" sz="1300"/>
              <a:pPr algn="r" eaLnBrk="1" hangingPunct="1">
                <a:spcBef>
                  <a:spcPct val="0"/>
                </a:spcBef>
              </a:pPr>
              <a:t>36</a:t>
            </a:fld>
            <a:endParaRPr lang="en-US" altLang="de-DE" sz="1300"/>
          </a:p>
        </p:txBody>
      </p:sp>
      <p:sp>
        <p:nvSpPr>
          <p:cNvPr id="167940" name="Rectangle 2"/>
          <p:cNvSpPr>
            <a:spLocks noGrp="1" noRot="1" noChangeAspect="1" noChangeArrowheads="1" noTextEdit="1"/>
          </p:cNvSpPr>
          <p:nvPr>
            <p:ph type="sldImg"/>
          </p:nvPr>
        </p:nvSpPr>
        <p:spPr>
          <a:xfrm>
            <a:off x="139700" y="768350"/>
            <a:ext cx="6821488" cy="3836988"/>
          </a:xfrm>
          <a:ln/>
        </p:spPr>
      </p:sp>
      <p:sp>
        <p:nvSpPr>
          <p:cNvPr id="167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549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A4D69B-C99B-446A-8AA8-C36C4FAEDDA5}" type="slidenum">
              <a:rPr lang="en-US" altLang="de-DE" sz="1300"/>
              <a:pPr eaLnBrk="1" hangingPunct="1">
                <a:spcBef>
                  <a:spcPct val="0"/>
                </a:spcBef>
              </a:pPr>
              <a:t>37</a:t>
            </a:fld>
            <a:endParaRPr lang="en-US" altLang="de-DE" sz="1300"/>
          </a:p>
        </p:txBody>
      </p:sp>
      <p:sp>
        <p:nvSpPr>
          <p:cNvPr id="1689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C180D9-1993-4DED-9382-679D69574003}" type="slidenum">
              <a:rPr lang="en-US" altLang="de-DE" sz="1300"/>
              <a:pPr algn="r" eaLnBrk="1" hangingPunct="1">
                <a:spcBef>
                  <a:spcPct val="0"/>
                </a:spcBef>
              </a:pPr>
              <a:t>37</a:t>
            </a:fld>
            <a:endParaRPr lang="en-US" altLang="de-DE" sz="1300"/>
          </a:p>
        </p:txBody>
      </p:sp>
      <p:sp>
        <p:nvSpPr>
          <p:cNvPr id="168964" name="Rectangle 2"/>
          <p:cNvSpPr>
            <a:spLocks noGrp="1" noRot="1" noChangeAspect="1" noChangeArrowheads="1" noTextEdit="1"/>
          </p:cNvSpPr>
          <p:nvPr>
            <p:ph type="sldImg"/>
          </p:nvPr>
        </p:nvSpPr>
        <p:spPr>
          <a:xfrm>
            <a:off x="139700" y="768350"/>
            <a:ext cx="6821488" cy="3836988"/>
          </a:xfrm>
          <a:ln/>
        </p:spPr>
      </p:sp>
      <p:sp>
        <p:nvSpPr>
          <p:cNvPr id="168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3396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29EC3C-FE00-4E40-AF70-9FF6AF526BE0}" type="slidenum">
              <a:rPr lang="en-US" altLang="de-DE" sz="1300"/>
              <a:pPr eaLnBrk="1" hangingPunct="1">
                <a:spcBef>
                  <a:spcPct val="0"/>
                </a:spcBef>
              </a:pPr>
              <a:t>38</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46707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7E17EA-8130-4B80-87F2-D1AF23F909B3}" type="slidenum">
              <a:rPr lang="en-US" altLang="de-DE" sz="1300"/>
              <a:pPr eaLnBrk="1" hangingPunct="1">
                <a:spcBef>
                  <a:spcPct val="0"/>
                </a:spcBef>
              </a:pPr>
              <a:t>39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195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1E4521-3DFB-40F1-9FF0-AC01F4479F32}" type="slidenum">
              <a:rPr lang="en-US" altLang="de-DE" sz="1300"/>
              <a:pPr eaLnBrk="1" hangingPunct="1">
                <a:spcBef>
                  <a:spcPct val="0"/>
                </a:spcBef>
              </a:pPr>
              <a:t>41</a:t>
            </a:fld>
            <a:endParaRPr lang="en-US" altLang="de-DE" sz="1300"/>
          </a:p>
        </p:txBody>
      </p:sp>
      <p:sp>
        <p:nvSpPr>
          <p:cNvPr id="172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A9A1A02-00E7-458A-9B7E-4C0FC7D15757}" type="slidenum">
              <a:rPr lang="en-US" altLang="de-DE" sz="1300"/>
              <a:pPr algn="r" eaLnBrk="1" hangingPunct="1">
                <a:spcBef>
                  <a:spcPct val="0"/>
                </a:spcBef>
              </a:pPr>
              <a:t>41</a:t>
            </a:fld>
            <a:endParaRPr lang="en-US" altLang="de-DE" sz="1300"/>
          </a:p>
        </p:txBody>
      </p:sp>
      <p:sp>
        <p:nvSpPr>
          <p:cNvPr id="172036" name="Rectangle 2"/>
          <p:cNvSpPr>
            <a:spLocks noGrp="1" noRot="1" noChangeAspect="1" noChangeArrowheads="1" noTextEdit="1"/>
          </p:cNvSpPr>
          <p:nvPr>
            <p:ph type="sldImg"/>
          </p:nvPr>
        </p:nvSpPr>
        <p:spPr>
          <a:xfrm>
            <a:off x="139700" y="768350"/>
            <a:ext cx="6821488" cy="3836988"/>
          </a:xfrm>
          <a:ln/>
        </p:spPr>
      </p:sp>
      <p:sp>
        <p:nvSpPr>
          <p:cNvPr id="172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542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DC05FB-4BB5-48A8-BE2F-6359CC9782FB}" type="slidenum">
              <a:rPr lang="en-US" altLang="de-DE" sz="1300"/>
              <a:pPr eaLnBrk="1" hangingPunct="1">
                <a:spcBef>
                  <a:spcPct val="0"/>
                </a:spcBef>
              </a:pPr>
              <a:t>42</a:t>
            </a:fld>
            <a:endParaRPr lang="en-US" altLang="de-DE" sz="1300"/>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D9B2B1-E4C1-460F-97EE-FC54E1C28ACF}" type="slidenum">
              <a:rPr lang="en-US" altLang="de-DE" sz="1300"/>
              <a:pPr algn="r" eaLnBrk="1" hangingPunct="1">
                <a:spcBef>
                  <a:spcPct val="0"/>
                </a:spcBef>
              </a:pPr>
              <a:t>42</a:t>
            </a:fld>
            <a:endParaRPr lang="en-US" altLang="de-DE" sz="1300"/>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4272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3E3A2-5FDA-46AC-83C4-0D46E820AE92}" type="slidenum">
              <a:rPr lang="en-US" altLang="de-DE" sz="1300"/>
              <a:pPr eaLnBrk="1" hangingPunct="1">
                <a:spcBef>
                  <a:spcPct val="0"/>
                </a:spcBef>
              </a:pPr>
              <a:t>43</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0077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813AE4-59EF-462C-8419-C629A8666328}" type="slidenum">
              <a:rPr lang="en-US" altLang="de-DE" sz="1300"/>
              <a:pPr eaLnBrk="1" hangingPunct="1">
                <a:spcBef>
                  <a:spcPct val="0"/>
                </a:spcBef>
              </a:pPr>
              <a:t>44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68548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C1DBF5-7265-4F34-A970-7BA55E91FBD0}" type="slidenum">
              <a:rPr lang="en-US" altLang="de-DE" sz="1300"/>
              <a:pPr eaLnBrk="1" hangingPunct="1">
                <a:spcBef>
                  <a:spcPct val="0"/>
                </a:spcBef>
              </a:pPr>
              <a:t>45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080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9AF6BD-96AA-42F3-8F71-7ECFD0E52D9C}" type="slidenum">
              <a:rPr lang="en-US" altLang="de-DE" sz="1300"/>
              <a:pPr eaLnBrk="1" hangingPunct="1">
                <a:spcBef>
                  <a:spcPct val="0"/>
                </a:spcBef>
              </a:pPr>
              <a:t>46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95482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AAC21F-A151-488F-8C8F-802E44BCFB72}" type="slidenum">
              <a:rPr lang="en-US" altLang="de-DE" sz="1300"/>
              <a:pPr eaLnBrk="1" hangingPunct="1">
                <a:spcBef>
                  <a:spcPct val="0"/>
                </a:spcBef>
              </a:pPr>
              <a:t>47</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4805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67E587-46A4-4257-B4A3-317CB5C47564}" type="slidenum">
              <a:rPr lang="en-US" altLang="de-DE" sz="1300"/>
              <a:pPr eaLnBrk="1" hangingPunct="1">
                <a:spcBef>
                  <a:spcPct val="0"/>
                </a:spcBef>
              </a:pPr>
              <a:t>48</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95244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AD8823-9785-476D-805A-2B79A05E56AB}" type="slidenum">
              <a:rPr lang="en-US" altLang="de-DE" sz="1300"/>
              <a:pPr eaLnBrk="1" hangingPunct="1">
                <a:spcBef>
                  <a:spcPct val="0"/>
                </a:spcBef>
              </a:pPr>
              <a:t>49</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7119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60359-A81A-4A88-BF82-E4447F8033D9}" type="slidenum">
              <a:rPr lang="en-US" altLang="de-DE" sz="1300"/>
              <a:pPr eaLnBrk="1" hangingPunct="1">
                <a:spcBef>
                  <a:spcPct val="0"/>
                </a:spcBef>
              </a:pPr>
              <a:t>50</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412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D44ADC-FAF1-4129-A778-A42AB8E60645}" type="slidenum">
              <a:rPr lang="en-US" altLang="de-DE" sz="1300"/>
              <a:pPr eaLnBrk="1" hangingPunct="1">
                <a:spcBef>
                  <a:spcPct val="0"/>
                </a:spcBef>
              </a:pPr>
              <a:t>51</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2551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0A20F4-527E-436F-8E51-811C28924F8B}" type="slidenum">
              <a:rPr lang="en-US" altLang="de-DE" sz="1300"/>
              <a:pPr eaLnBrk="1" hangingPunct="1">
                <a:spcBef>
                  <a:spcPct val="0"/>
                </a:spcBef>
              </a:pPr>
              <a:t>52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60375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C7332E-9875-49DD-88F0-2791C5703D16}" type="slidenum">
              <a:rPr lang="en-US" altLang="de-DE" sz="1300"/>
              <a:pPr eaLnBrk="1" hangingPunct="1">
                <a:spcBef>
                  <a:spcPct val="0"/>
                </a:spcBef>
              </a:pPr>
              <a:t>53</a:t>
            </a:fld>
            <a:endParaRPr lang="en-US" altLang="de-DE" sz="1300"/>
          </a:p>
        </p:txBody>
      </p:sp>
      <p:sp>
        <p:nvSpPr>
          <p:cNvPr id="1863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83E5D1-420A-4D43-A635-A36875F03016}" type="slidenum">
              <a:rPr lang="en-US" altLang="de-DE" sz="1300">
                <a:latin typeface="Times New Roman" panose="02020603050405020304" pitchFamily="18" charset="0"/>
              </a:rPr>
              <a:pPr algn="r" eaLnBrk="1" hangingPunct="1">
                <a:spcBef>
                  <a:spcPct val="0"/>
                </a:spcBef>
              </a:pPr>
              <a:t>53</a:t>
            </a:fld>
            <a:endParaRPr lang="en-US" altLang="de-DE" sz="1300">
              <a:latin typeface="Times New Roman" panose="02020603050405020304" pitchFamily="18" charset="0"/>
            </a:endParaRPr>
          </a:p>
        </p:txBody>
      </p:sp>
      <p:sp>
        <p:nvSpPr>
          <p:cNvPr id="186372" name="Rectangle 2"/>
          <p:cNvSpPr>
            <a:spLocks noGrp="1" noRot="1" noChangeAspect="1" noChangeArrowheads="1" noTextEdit="1"/>
          </p:cNvSpPr>
          <p:nvPr>
            <p:ph type="sldImg"/>
          </p:nvPr>
        </p:nvSpPr>
        <p:spPr>
          <a:xfrm>
            <a:off x="138113" y="768350"/>
            <a:ext cx="6823075" cy="3836988"/>
          </a:xfrm>
          <a:ln/>
        </p:spPr>
      </p:sp>
      <p:sp>
        <p:nvSpPr>
          <p:cNvPr id="186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440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C7332E-9875-49DD-88F0-2791C5703D16}" type="slidenum">
              <a:rPr lang="en-US" altLang="de-DE" sz="1300"/>
              <a:pPr eaLnBrk="1" hangingPunct="1">
                <a:spcBef>
                  <a:spcPct val="0"/>
                </a:spcBef>
              </a:pPr>
              <a:t>54</a:t>
            </a:fld>
            <a:endParaRPr lang="en-US" altLang="de-DE" sz="1300"/>
          </a:p>
        </p:txBody>
      </p:sp>
      <p:sp>
        <p:nvSpPr>
          <p:cNvPr id="1863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83E5D1-420A-4D43-A635-A36875F03016}" type="slidenum">
              <a:rPr lang="en-US" altLang="de-DE" sz="1300">
                <a:latin typeface="Times New Roman" panose="02020603050405020304" pitchFamily="18" charset="0"/>
              </a:rPr>
              <a:pPr algn="r" eaLnBrk="1" hangingPunct="1">
                <a:spcBef>
                  <a:spcPct val="0"/>
                </a:spcBef>
              </a:pPr>
              <a:t>54</a:t>
            </a:fld>
            <a:endParaRPr lang="en-US" altLang="de-DE" sz="1300">
              <a:latin typeface="Times New Roman" panose="02020603050405020304" pitchFamily="18" charset="0"/>
            </a:endParaRPr>
          </a:p>
        </p:txBody>
      </p:sp>
      <p:sp>
        <p:nvSpPr>
          <p:cNvPr id="186372" name="Rectangle 2"/>
          <p:cNvSpPr>
            <a:spLocks noGrp="1" noRot="1" noChangeAspect="1" noChangeArrowheads="1" noTextEdit="1"/>
          </p:cNvSpPr>
          <p:nvPr>
            <p:ph type="sldImg"/>
          </p:nvPr>
        </p:nvSpPr>
        <p:spPr>
          <a:xfrm>
            <a:off x="138113" y="768350"/>
            <a:ext cx="6823075" cy="3836988"/>
          </a:xfrm>
          <a:ln/>
        </p:spPr>
      </p:sp>
      <p:sp>
        <p:nvSpPr>
          <p:cNvPr id="186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4409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C7332E-9875-49DD-88F0-2791C5703D16}" type="slidenum">
              <a:rPr lang="en-US" altLang="de-DE" sz="1300"/>
              <a:pPr eaLnBrk="1" hangingPunct="1">
                <a:spcBef>
                  <a:spcPct val="0"/>
                </a:spcBef>
              </a:pPr>
              <a:t>55</a:t>
            </a:fld>
            <a:endParaRPr lang="en-US" altLang="de-DE" sz="1300"/>
          </a:p>
        </p:txBody>
      </p:sp>
      <p:sp>
        <p:nvSpPr>
          <p:cNvPr id="1863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83E5D1-420A-4D43-A635-A36875F03016}" type="slidenum">
              <a:rPr lang="en-US" altLang="de-DE" sz="1300">
                <a:latin typeface="Times New Roman" panose="02020603050405020304" pitchFamily="18" charset="0"/>
              </a:rPr>
              <a:pPr algn="r" eaLnBrk="1" hangingPunct="1">
                <a:spcBef>
                  <a:spcPct val="0"/>
                </a:spcBef>
              </a:pPr>
              <a:t>55</a:t>
            </a:fld>
            <a:endParaRPr lang="en-US" altLang="de-DE" sz="1300">
              <a:latin typeface="Times New Roman" panose="02020603050405020304" pitchFamily="18" charset="0"/>
            </a:endParaRPr>
          </a:p>
        </p:txBody>
      </p:sp>
      <p:sp>
        <p:nvSpPr>
          <p:cNvPr id="186372" name="Rectangle 2"/>
          <p:cNvSpPr>
            <a:spLocks noGrp="1" noRot="1" noChangeAspect="1" noChangeArrowheads="1" noTextEdit="1"/>
          </p:cNvSpPr>
          <p:nvPr>
            <p:ph type="sldImg"/>
          </p:nvPr>
        </p:nvSpPr>
        <p:spPr>
          <a:xfrm>
            <a:off x="138113" y="768350"/>
            <a:ext cx="6823075" cy="3836988"/>
          </a:xfrm>
          <a:ln/>
        </p:spPr>
      </p:sp>
      <p:sp>
        <p:nvSpPr>
          <p:cNvPr id="186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4409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4534DB-F0DA-4C6F-8F0A-B1A1CD346C47}" type="slidenum">
              <a:rPr lang="en-US" altLang="de-DE" sz="1300"/>
              <a:pPr eaLnBrk="1" hangingPunct="1">
                <a:spcBef>
                  <a:spcPct val="0"/>
                </a:spcBef>
              </a:pPr>
              <a:t>56</a:t>
            </a:fld>
            <a:endParaRPr lang="en-US" altLang="de-DE" sz="1300"/>
          </a:p>
        </p:txBody>
      </p:sp>
      <p:sp>
        <p:nvSpPr>
          <p:cNvPr id="1873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1AE0F3-565D-4CB4-912B-7F1B284C49C4}" type="slidenum">
              <a:rPr lang="en-US" altLang="de-DE" sz="1300">
                <a:latin typeface="Times New Roman" panose="02020603050405020304" pitchFamily="18" charset="0"/>
              </a:rPr>
              <a:pPr algn="r" eaLnBrk="1" hangingPunct="1">
                <a:spcBef>
                  <a:spcPct val="0"/>
                </a:spcBef>
              </a:pPr>
              <a:t>56</a:t>
            </a:fld>
            <a:endParaRPr lang="en-US" altLang="de-DE" sz="1300">
              <a:latin typeface="Times New Roman" panose="02020603050405020304" pitchFamily="18" charset="0"/>
            </a:endParaRPr>
          </a:p>
        </p:txBody>
      </p:sp>
      <p:sp>
        <p:nvSpPr>
          <p:cNvPr id="187396" name="Rectangle 2"/>
          <p:cNvSpPr>
            <a:spLocks noGrp="1" noRot="1" noChangeAspect="1" noChangeArrowheads="1" noTextEdit="1"/>
          </p:cNvSpPr>
          <p:nvPr>
            <p:ph type="sldImg"/>
          </p:nvPr>
        </p:nvSpPr>
        <p:spPr>
          <a:xfrm>
            <a:off x="138113" y="768350"/>
            <a:ext cx="6823075" cy="3836988"/>
          </a:xfrm>
          <a:ln/>
        </p:spPr>
      </p:sp>
      <p:sp>
        <p:nvSpPr>
          <p:cNvPr id="187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50562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5A23DD-64A8-4DA4-B263-648B6FDA3DC6}" type="slidenum">
              <a:rPr lang="en-US" altLang="de-DE" sz="1300"/>
              <a:pPr eaLnBrk="1" hangingPunct="1">
                <a:spcBef>
                  <a:spcPct val="0"/>
                </a:spcBef>
              </a:pPr>
              <a:t>57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4177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BEE427-8FD9-4FD2-86AB-1D266C5F6C23}" type="slidenum">
              <a:rPr lang="en-US" altLang="de-DE" sz="1300"/>
              <a:pPr eaLnBrk="1" hangingPunct="1">
                <a:spcBef>
                  <a:spcPct val="0"/>
                </a:spcBef>
              </a:pPr>
              <a:t>58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9934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C43F2A-512E-49CB-BD54-A2A42D66964B}" type="slidenum">
              <a:rPr lang="en-US" altLang="de-DE" sz="1300"/>
              <a:pPr eaLnBrk="1" hangingPunct="1">
                <a:spcBef>
                  <a:spcPct val="0"/>
                </a:spcBef>
              </a:pPr>
              <a:t>59</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8235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E7A0AE-9E5F-4865-90AC-2FBAF6AC8F3B}" type="slidenum">
              <a:rPr lang="en-US" altLang="de-DE" sz="1300"/>
              <a:pPr eaLnBrk="1" hangingPunct="1">
                <a:spcBef>
                  <a:spcPct val="0"/>
                </a:spcBef>
              </a:pPr>
              <a:t>60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7892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944DDE-E1BA-4AB2-8296-9DF18026A7D2}" type="slidenum">
              <a:rPr lang="en-US" altLang="de-DE" sz="1300"/>
              <a:pPr eaLnBrk="1" hangingPunct="1">
                <a:spcBef>
                  <a:spcPct val="0"/>
                </a:spcBef>
              </a:pPr>
              <a:t>61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81193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3A6AAE-20DB-4315-B86F-78454881F8A5}" type="slidenum">
              <a:rPr lang="en-US" altLang="de-DE" sz="1300"/>
              <a:pPr eaLnBrk="1" hangingPunct="1">
                <a:spcBef>
                  <a:spcPct val="0"/>
                </a:spcBef>
              </a:pPr>
              <a:t>62</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60853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EAEC55-C3A6-4C52-9FC5-F18248FEA2AC}" type="slidenum">
              <a:rPr lang="en-US" altLang="de-DE" sz="1300"/>
              <a:pPr eaLnBrk="1" hangingPunct="1">
                <a:spcBef>
                  <a:spcPct val="0"/>
                </a:spcBef>
              </a:pPr>
              <a:t>63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50725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7D864F-43CE-446C-AAAA-0E1F443C58B3}" type="slidenum">
              <a:rPr lang="en-US" altLang="de-DE" sz="1300"/>
              <a:pPr eaLnBrk="1" hangingPunct="1">
                <a:spcBef>
                  <a:spcPct val="0"/>
                </a:spcBef>
              </a:pPr>
              <a:t>64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7777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8851BD-77E8-4933-B582-391B1B3891B4}" type="slidenum">
              <a:rPr lang="en-US" altLang="de-DE" sz="1300"/>
              <a:pPr eaLnBrk="1" hangingPunct="1">
                <a:spcBef>
                  <a:spcPct val="0"/>
                </a:spcBef>
              </a:pPr>
              <a:t>65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3169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CBCCF0-230E-41D4-97C0-B052A2726CB4}" type="slidenum">
              <a:rPr lang="en-US" altLang="de-DE" sz="1300"/>
              <a:pPr eaLnBrk="1" hangingPunct="1">
                <a:spcBef>
                  <a:spcPct val="0"/>
                </a:spcBef>
              </a:pPr>
              <a:t>66</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93604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56ACE0-F739-486C-B1E3-1489B2E0E84E}" type="slidenum">
              <a:rPr lang="en-US" altLang="de-DE" sz="1300"/>
              <a:pPr eaLnBrk="1" hangingPunct="1">
                <a:spcBef>
                  <a:spcPct val="0"/>
                </a:spcBef>
              </a:pPr>
              <a:t>67</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2497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5DC1D0-94E1-4447-A52E-FA92B822F386}" type="slidenum">
              <a:rPr lang="en-US" altLang="de-DE" sz="1300"/>
              <a:pPr eaLnBrk="1" hangingPunct="1">
                <a:spcBef>
                  <a:spcPct val="0"/>
                </a:spcBef>
              </a:pPr>
              <a:t>68</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8547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B15BB-84A7-4861-8E3A-5B61BC875BDB}" type="slidenum">
              <a:rPr lang="en-US" altLang="de-DE" sz="1300"/>
              <a:pPr eaLnBrk="1" hangingPunct="1">
                <a:spcBef>
                  <a:spcPct val="0"/>
                </a:spcBef>
              </a:pPr>
              <a:t>69</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1752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7AA0CA-3BDB-40D8-AFFD-B526A4C26C55}" type="slidenum">
              <a:rPr lang="en-US" altLang="de-DE" sz="1300"/>
              <a:pPr eaLnBrk="1" hangingPunct="1">
                <a:spcBef>
                  <a:spcPct val="0"/>
                </a:spcBef>
              </a:pPr>
              <a:t>70</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58170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52647F-B588-4ACA-9357-EB951429BDD4}" type="slidenum">
              <a:rPr lang="en-US" altLang="de-DE" sz="1300"/>
              <a:pPr eaLnBrk="1" hangingPunct="1">
                <a:spcBef>
                  <a:spcPct val="0"/>
                </a:spcBef>
              </a:pPr>
              <a:t>71</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9670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624527-B28D-4555-AB04-C3AF7032CB34}" type="slidenum">
              <a:rPr lang="en-US" altLang="de-DE" sz="1300"/>
              <a:pPr eaLnBrk="1" hangingPunct="1">
                <a:spcBef>
                  <a:spcPct val="0"/>
                </a:spcBef>
              </a:pPr>
              <a:t>72</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11212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559542-04E2-452A-8B6B-16CC76BD7C7D}" type="slidenum">
              <a:rPr lang="en-US" altLang="de-DE" sz="1300"/>
              <a:pPr eaLnBrk="1" hangingPunct="1">
                <a:spcBef>
                  <a:spcPct val="0"/>
                </a:spcBef>
              </a:pPr>
              <a:t>73</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08708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448DB6-2DF0-4689-9ECC-DB37A2CAD93F}" type="slidenum">
              <a:rPr lang="en-US" altLang="de-DE" sz="1300"/>
              <a:pPr eaLnBrk="1" hangingPunct="1">
                <a:spcBef>
                  <a:spcPct val="0"/>
                </a:spcBef>
              </a:pPr>
              <a:t>74</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8464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9FC871-3801-4B20-B7D1-C5BC7A863655}" type="slidenum">
              <a:rPr lang="en-US" altLang="de-DE" sz="1300"/>
              <a:pPr eaLnBrk="1" hangingPunct="1">
                <a:spcBef>
                  <a:spcPct val="0"/>
                </a:spcBef>
              </a:pPr>
              <a:t>75</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32162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BCC01F-18C1-412C-91B6-FE3E6DB794EC}" type="slidenum">
              <a:rPr lang="en-US" altLang="de-DE" sz="1300"/>
              <a:pPr eaLnBrk="1" hangingPunct="1">
                <a:spcBef>
                  <a:spcPct val="0"/>
                </a:spcBef>
              </a:pPr>
              <a:t>76</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13810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26E5F3-A0B1-40ED-AEC1-6F2C7B3CE20F}" type="slidenum">
              <a:rPr lang="en-US" altLang="de-DE" sz="1300"/>
              <a:pPr eaLnBrk="1" hangingPunct="1">
                <a:spcBef>
                  <a:spcPct val="0"/>
                </a:spcBef>
              </a:pPr>
              <a:t>77</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44234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3763D5-7F7C-4377-BD9A-630CE784EFCB}" type="slidenum">
              <a:rPr lang="en-US" altLang="de-DE" sz="1300"/>
              <a:pPr eaLnBrk="1" hangingPunct="1">
                <a:spcBef>
                  <a:spcPct val="0"/>
                </a:spcBef>
              </a:pPr>
              <a:t>78</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5392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F0B45B-1820-47E5-B8F5-9376F7E4FB83}" type="slidenum">
              <a:rPr lang="en-US" altLang="de-DE" sz="1300"/>
              <a:pPr eaLnBrk="1" hangingPunct="1">
                <a:spcBef>
                  <a:spcPct val="0"/>
                </a:spcBef>
              </a:pPr>
              <a:t>79</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0568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86F46E-1308-4115-93C4-98D6B9D94268}" type="slidenum">
              <a:rPr lang="en-US" altLang="de-DE" sz="1300"/>
              <a:pPr eaLnBrk="1" hangingPunct="1">
                <a:spcBef>
                  <a:spcPct val="0"/>
                </a:spcBef>
              </a:pPr>
              <a:t>80</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1019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442A96-F0A9-4184-A758-549B92833CE1}" type="slidenum">
              <a:rPr lang="en-US" altLang="de-DE" sz="1300"/>
              <a:pPr eaLnBrk="1" hangingPunct="1">
                <a:spcBef>
                  <a:spcPct val="0"/>
                </a:spcBef>
              </a:pPr>
              <a:t>81</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00164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713446-706C-4BCC-B6CB-E7EC0121931F}" type="slidenum">
              <a:rPr lang="en-US" altLang="de-DE" sz="1300"/>
              <a:pPr eaLnBrk="1" hangingPunct="1">
                <a:spcBef>
                  <a:spcPct val="0"/>
                </a:spcBef>
              </a:pPr>
              <a:t>82</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6401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84815D-842B-4903-B4B4-00F15BB8326B}" type="slidenum">
              <a:rPr lang="en-US" altLang="de-DE" sz="1300"/>
              <a:pPr eaLnBrk="1" hangingPunct="1">
                <a:spcBef>
                  <a:spcPct val="0"/>
                </a:spcBef>
              </a:pPr>
              <a:t>83</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31276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2BA35C-E10A-4DE9-9542-27E35203330D}" type="slidenum">
              <a:rPr lang="en-US" altLang="de-DE" sz="1300"/>
              <a:pPr eaLnBrk="1" hangingPunct="1">
                <a:spcBef>
                  <a:spcPct val="0"/>
                </a:spcBef>
              </a:pPr>
              <a:t>84</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68519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820643-E475-4F02-B543-2BEF25D35A54}" type="slidenum">
              <a:rPr lang="en-US" altLang="de-DE" sz="1300"/>
              <a:pPr eaLnBrk="1" hangingPunct="1">
                <a:spcBef>
                  <a:spcPct val="0"/>
                </a:spcBef>
              </a:pPr>
              <a:t>85</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7368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4BC786-910B-4183-8741-1E89289BB83F}" type="slidenum">
              <a:rPr lang="en-US" altLang="de-DE" sz="1300"/>
              <a:pPr eaLnBrk="1" hangingPunct="1">
                <a:spcBef>
                  <a:spcPct val="0"/>
                </a:spcBef>
              </a:pPr>
              <a:t>86</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74223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4E4515-5392-4B54-B6D2-0C03E50E643A}" type="slidenum">
              <a:rPr lang="en-US" altLang="de-DE" sz="1300"/>
              <a:pPr eaLnBrk="1" hangingPunct="1">
                <a:spcBef>
                  <a:spcPct val="0"/>
                </a:spcBef>
              </a:pPr>
              <a:t>87</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01997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842794-9E4E-4F51-BA55-4E0E5EB92928}" type="slidenum">
              <a:rPr lang="en-US" altLang="de-DE" sz="1300"/>
              <a:pPr eaLnBrk="1" hangingPunct="1">
                <a:spcBef>
                  <a:spcPct val="0"/>
                </a:spcBef>
              </a:pPr>
              <a:t>88</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94781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7292BC-BAF0-4515-BC73-D5A0187D1195}" type="slidenum">
              <a:rPr lang="en-US" altLang="de-DE" sz="1300"/>
              <a:pPr eaLnBrk="1" hangingPunct="1">
                <a:spcBef>
                  <a:spcPct val="0"/>
                </a:spcBef>
              </a:pPr>
              <a:t>89</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5128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36E21C-2E3F-46E0-ACA4-1FC980BE2032}" type="slidenum">
              <a:rPr lang="en-US" altLang="de-DE" sz="1300"/>
              <a:pPr eaLnBrk="1" hangingPunct="1">
                <a:spcBef>
                  <a:spcPct val="0"/>
                </a:spcBef>
              </a:pPr>
              <a:t>90</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09111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283E7-0081-45D2-8D55-8B3CEC72B1AF}" type="slidenum">
              <a:rPr lang="en-US" altLang="de-DE" sz="1300"/>
              <a:pPr eaLnBrk="1" hangingPunct="1">
                <a:spcBef>
                  <a:spcPct val="0"/>
                </a:spcBef>
              </a:pPr>
              <a:t>91</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87239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99F9D3-25BA-49F0-9339-FD89296C8921}" type="slidenum">
              <a:rPr lang="en-US" altLang="de-DE" sz="1300"/>
              <a:pPr eaLnBrk="1" hangingPunct="1">
                <a:spcBef>
                  <a:spcPct val="0"/>
                </a:spcBef>
              </a:pPr>
              <a:t>92</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10952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457C5F-E4FB-40D7-AFCD-69A934B2AB0D}" type="slidenum">
              <a:rPr lang="en-US" altLang="de-DE" sz="1300"/>
              <a:pPr eaLnBrk="1" hangingPunct="1">
                <a:spcBef>
                  <a:spcPct val="0"/>
                </a:spcBef>
              </a:pPr>
              <a:t>93</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4309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9D89D6-6066-491D-A5EA-BF17053EAC0C}" type="slidenum">
              <a:rPr lang="en-US" altLang="de-DE" sz="1300"/>
              <a:pPr eaLnBrk="1" hangingPunct="1">
                <a:spcBef>
                  <a:spcPct val="0"/>
                </a:spcBef>
              </a:pPr>
              <a:t>94</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962743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C1D36C-3CD8-4F6A-B499-E25BE110A2BC}" type="slidenum">
              <a:rPr lang="en-US" altLang="de-DE" sz="1300"/>
              <a:pPr eaLnBrk="1" hangingPunct="1">
                <a:spcBef>
                  <a:spcPct val="0"/>
                </a:spcBef>
              </a:pPr>
              <a:t>95</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03398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6D1377-D060-4C0D-809B-BB81E31945A7}" type="slidenum">
              <a:rPr lang="en-US" altLang="de-DE" sz="1300"/>
              <a:pPr eaLnBrk="1" hangingPunct="1">
                <a:spcBef>
                  <a:spcPct val="0"/>
                </a:spcBef>
              </a:pPr>
              <a:t>96</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2436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99C4E-8D07-4E52-A39E-BAE9A640622B}" type="slidenum">
              <a:rPr lang="en-US" altLang="de-DE" sz="1300"/>
              <a:pPr eaLnBrk="1" hangingPunct="1">
                <a:spcBef>
                  <a:spcPct val="0"/>
                </a:spcBef>
              </a:pPr>
              <a:t>97</a:t>
            </a:fld>
            <a:endParaRPr lang="en-US" altLang="de-DE" sz="1300"/>
          </a:p>
        </p:txBody>
      </p:sp>
      <p:sp>
        <p:nvSpPr>
          <p:cNvPr id="2314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D7C75D-5A6C-4775-8B26-3C9CE325A34A}" type="slidenum">
              <a:rPr lang="en-US" altLang="de-DE" sz="1300">
                <a:latin typeface="Times New Roman" panose="02020603050405020304" pitchFamily="18" charset="0"/>
              </a:rPr>
              <a:pPr algn="r" eaLnBrk="1" hangingPunct="1">
                <a:spcBef>
                  <a:spcPct val="0"/>
                </a:spcBef>
              </a:pPr>
              <a:t>97</a:t>
            </a:fld>
            <a:endParaRPr lang="en-US" altLang="de-DE" sz="1300">
              <a:latin typeface="Times New Roman" panose="02020603050405020304" pitchFamily="18" charset="0"/>
            </a:endParaRPr>
          </a:p>
        </p:txBody>
      </p:sp>
      <p:sp>
        <p:nvSpPr>
          <p:cNvPr id="231428" name="Rectangle 2"/>
          <p:cNvSpPr>
            <a:spLocks noGrp="1" noRot="1" noChangeAspect="1" noChangeArrowheads="1" noTextEdit="1"/>
          </p:cNvSpPr>
          <p:nvPr>
            <p:ph type="sldImg"/>
          </p:nvPr>
        </p:nvSpPr>
        <p:spPr>
          <a:xfrm>
            <a:off x="138113" y="768350"/>
            <a:ext cx="6823075" cy="3836988"/>
          </a:xfrm>
          <a:ln/>
        </p:spPr>
      </p:sp>
      <p:sp>
        <p:nvSpPr>
          <p:cNvPr id="231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4212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99C4E-8D07-4E52-A39E-BAE9A640622B}" type="slidenum">
              <a:rPr lang="en-US" altLang="de-DE" sz="1300"/>
              <a:pPr eaLnBrk="1" hangingPunct="1">
                <a:spcBef>
                  <a:spcPct val="0"/>
                </a:spcBef>
              </a:pPr>
              <a:t>98</a:t>
            </a:fld>
            <a:endParaRPr lang="en-US" altLang="de-DE" sz="1300"/>
          </a:p>
        </p:txBody>
      </p:sp>
      <p:sp>
        <p:nvSpPr>
          <p:cNvPr id="2314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D7C75D-5A6C-4775-8B26-3C9CE325A34A}" type="slidenum">
              <a:rPr lang="en-US" altLang="de-DE" sz="1300">
                <a:latin typeface="Times New Roman" panose="02020603050405020304" pitchFamily="18" charset="0"/>
              </a:rPr>
              <a:pPr algn="r" eaLnBrk="1" hangingPunct="1">
                <a:spcBef>
                  <a:spcPct val="0"/>
                </a:spcBef>
              </a:pPr>
              <a:t>98</a:t>
            </a:fld>
            <a:endParaRPr lang="en-US" altLang="de-DE" sz="1300">
              <a:latin typeface="Times New Roman" panose="02020603050405020304" pitchFamily="18" charset="0"/>
            </a:endParaRPr>
          </a:p>
        </p:txBody>
      </p:sp>
      <p:sp>
        <p:nvSpPr>
          <p:cNvPr id="231428" name="Rectangle 2"/>
          <p:cNvSpPr>
            <a:spLocks noGrp="1" noRot="1" noChangeAspect="1" noChangeArrowheads="1" noTextEdit="1"/>
          </p:cNvSpPr>
          <p:nvPr>
            <p:ph type="sldImg"/>
          </p:nvPr>
        </p:nvSpPr>
        <p:spPr>
          <a:xfrm>
            <a:off x="138113" y="768350"/>
            <a:ext cx="6823075" cy="3836988"/>
          </a:xfrm>
          <a:ln/>
        </p:spPr>
      </p:sp>
      <p:sp>
        <p:nvSpPr>
          <p:cNvPr id="231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4212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99C4E-8D07-4E52-A39E-BAE9A640622B}" type="slidenum">
              <a:rPr lang="en-US" altLang="de-DE" sz="1300"/>
              <a:pPr eaLnBrk="1" hangingPunct="1">
                <a:spcBef>
                  <a:spcPct val="0"/>
                </a:spcBef>
              </a:pPr>
              <a:t>99</a:t>
            </a:fld>
            <a:endParaRPr lang="en-US" altLang="de-DE" sz="1300"/>
          </a:p>
        </p:txBody>
      </p:sp>
      <p:sp>
        <p:nvSpPr>
          <p:cNvPr id="2314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D7C75D-5A6C-4775-8B26-3C9CE325A34A}" type="slidenum">
              <a:rPr lang="en-US" altLang="de-DE" sz="1300">
                <a:latin typeface="Times New Roman" panose="02020603050405020304" pitchFamily="18" charset="0"/>
              </a:rPr>
              <a:pPr algn="r" eaLnBrk="1" hangingPunct="1">
                <a:spcBef>
                  <a:spcPct val="0"/>
                </a:spcBef>
              </a:pPr>
              <a:t>99</a:t>
            </a:fld>
            <a:endParaRPr lang="en-US" altLang="de-DE" sz="1300">
              <a:latin typeface="Times New Roman" panose="02020603050405020304" pitchFamily="18" charset="0"/>
            </a:endParaRPr>
          </a:p>
        </p:txBody>
      </p:sp>
      <p:sp>
        <p:nvSpPr>
          <p:cNvPr id="231428" name="Rectangle 2"/>
          <p:cNvSpPr>
            <a:spLocks noGrp="1" noRot="1" noChangeAspect="1" noChangeArrowheads="1" noTextEdit="1"/>
          </p:cNvSpPr>
          <p:nvPr>
            <p:ph type="sldImg"/>
          </p:nvPr>
        </p:nvSpPr>
        <p:spPr>
          <a:xfrm>
            <a:off x="138113" y="768350"/>
            <a:ext cx="6823075" cy="3836988"/>
          </a:xfrm>
          <a:ln/>
        </p:spPr>
      </p:sp>
      <p:sp>
        <p:nvSpPr>
          <p:cNvPr id="231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4212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90D2E1-5BB1-4BE0-8798-87A16307723E}" type="slidenum">
              <a:rPr lang="en-US" altLang="de-DE" sz="1300"/>
              <a:pPr eaLnBrk="1" hangingPunct="1">
                <a:spcBef>
                  <a:spcPct val="0"/>
                </a:spcBef>
              </a:pPr>
              <a:t>100</a:t>
            </a:fld>
            <a:endParaRPr lang="en-US" altLang="de-DE" sz="1300"/>
          </a:p>
        </p:txBody>
      </p:sp>
      <p:sp>
        <p:nvSpPr>
          <p:cNvPr id="23245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0E27210-F490-4E07-BC38-2B6022F55C96}" type="slidenum">
              <a:rPr lang="en-US" altLang="de-DE" sz="1300">
                <a:latin typeface="Times New Roman" panose="02020603050405020304" pitchFamily="18" charset="0"/>
              </a:rPr>
              <a:pPr algn="r" eaLnBrk="1" hangingPunct="1">
                <a:spcBef>
                  <a:spcPct val="0"/>
                </a:spcBef>
              </a:pPr>
              <a:t>100</a:t>
            </a:fld>
            <a:endParaRPr lang="en-US" altLang="de-DE" sz="1300">
              <a:latin typeface="Times New Roman" panose="02020603050405020304" pitchFamily="18" charset="0"/>
            </a:endParaRPr>
          </a:p>
        </p:txBody>
      </p:sp>
      <p:sp>
        <p:nvSpPr>
          <p:cNvPr id="232452" name="Rectangle 2"/>
          <p:cNvSpPr>
            <a:spLocks noGrp="1" noRot="1" noChangeAspect="1" noChangeArrowheads="1" noTextEdit="1"/>
          </p:cNvSpPr>
          <p:nvPr>
            <p:ph type="sldImg"/>
          </p:nvPr>
        </p:nvSpPr>
        <p:spPr>
          <a:xfrm>
            <a:off x="138113" y="768350"/>
            <a:ext cx="6823075" cy="3836988"/>
          </a:xfrm>
          <a:ln/>
        </p:spPr>
      </p:sp>
      <p:sp>
        <p:nvSpPr>
          <p:cNvPr id="2324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00145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D550C5-DB9D-48B2-BDD2-C8FE0B539E5A}" type="slidenum">
              <a:rPr lang="en-US" altLang="de-DE" sz="1300"/>
              <a:pPr eaLnBrk="1" hangingPunct="1">
                <a:spcBef>
                  <a:spcPct val="0"/>
                </a:spcBef>
              </a:pPr>
              <a:t>101</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0424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4DEE47-FB50-4BF6-90C9-D1E2CF9B7049}" type="slidenum">
              <a:rPr lang="en-US" altLang="de-DE" sz="1300"/>
              <a:pPr eaLnBrk="1" hangingPunct="1">
                <a:spcBef>
                  <a:spcPct val="0"/>
                </a:spcBef>
              </a:pPr>
              <a:t>102</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2436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6EC99D-0D94-4BF4-B917-769EA8580A7A}" type="slidenum">
              <a:rPr lang="en-US" altLang="de-DE" sz="1300"/>
              <a:pPr eaLnBrk="1" hangingPunct="1">
                <a:spcBef>
                  <a:spcPct val="0"/>
                </a:spcBef>
              </a:pPr>
              <a:t>103</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466234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911D95-442C-46E6-B5BB-4BBBA1DDB4E7}" type="slidenum">
              <a:rPr lang="en-US" altLang="de-DE" sz="1300"/>
              <a:pPr eaLnBrk="1" hangingPunct="1">
                <a:spcBef>
                  <a:spcPct val="0"/>
                </a:spcBef>
              </a:pPr>
              <a:t>104</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9678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7546B0-033C-41FB-A865-00BEADE600AE}" type="slidenum">
              <a:rPr lang="en-US" altLang="de-DE" sz="1300"/>
              <a:pPr eaLnBrk="1" hangingPunct="1">
                <a:spcBef>
                  <a:spcPct val="0"/>
                </a:spcBef>
              </a:pPr>
              <a:t>105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91998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5AF67A-EF11-48F5-823A-C58990E159E6}" type="slidenum">
              <a:rPr lang="en-US" altLang="de-DE" sz="1300"/>
              <a:pPr eaLnBrk="1" hangingPunct="1">
                <a:spcBef>
                  <a:spcPct val="0"/>
                </a:spcBef>
              </a:pPr>
              <a:t>106</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735203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72EFAA-DED3-4067-BECA-F4A2C628A8A9}" type="slidenum">
              <a:rPr lang="en-US" altLang="de-DE" sz="1300"/>
              <a:pPr eaLnBrk="1" hangingPunct="1">
                <a:spcBef>
                  <a:spcPct val="0"/>
                </a:spcBef>
              </a:pPr>
              <a:t>107</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239121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49E4E-AD69-469C-8A7B-D731A91D9508}" type="slidenum">
              <a:rPr lang="en-US" altLang="de-DE" sz="1300"/>
              <a:pPr eaLnBrk="1" hangingPunct="1">
                <a:spcBef>
                  <a:spcPct val="0"/>
                </a:spcBef>
              </a:pPr>
              <a:t>108</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7983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3C5864-32AE-4290-907D-6518CB6697FE}" type="slidenum">
              <a:rPr lang="en-US" altLang="de-DE" sz="1300"/>
              <a:pPr eaLnBrk="1" hangingPunct="1">
                <a:spcBef>
                  <a:spcPct val="0"/>
                </a:spcBef>
              </a:pPr>
              <a:t>109</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5574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3C5864-32AE-4290-907D-6518CB6697FE}" type="slidenum">
              <a:rPr lang="en-US" altLang="de-DE" sz="1300"/>
              <a:pPr eaLnBrk="1" hangingPunct="1">
                <a:spcBef>
                  <a:spcPct val="0"/>
                </a:spcBef>
              </a:pPr>
              <a:t>110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5574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962BB-773C-40AB-AFA5-011DE8418B55}" type="slidenum">
              <a:rPr lang="en-US" altLang="de-DE" sz="1300"/>
              <a:pPr eaLnBrk="1" hangingPunct="1">
                <a:spcBef>
                  <a:spcPct val="0"/>
                </a:spcBef>
              </a:pPr>
              <a:t>111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7099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488B31-8F8E-4151-AC8E-2E2FD3A34C87}" type="slidenum">
              <a:rPr lang="en-US" altLang="de-DE" sz="1300"/>
              <a:pPr eaLnBrk="1" hangingPunct="1">
                <a:spcBef>
                  <a:spcPct val="0"/>
                </a:spcBef>
              </a:pPr>
              <a:t>112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5089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7029E8-29C7-4F2D-B966-BEB92C7156B0}"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37864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ABA577-F415-41C2-931D-0306E6C3867C}"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0222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8D0259-AB17-4B54-A86B-210E8B8EF050}" type="slidenum">
              <a:rPr lang="en-US" altLang="de-DE" sz="1300"/>
              <a:pPr eaLnBrk="1" hangingPunct="1">
                <a:spcBef>
                  <a:spcPct val="0"/>
                </a:spcBef>
              </a:pPr>
              <a:t>115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218770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3B2EA-65F0-439D-ABE0-19F93A677F1A}" type="slidenum">
              <a:rPr lang="en-US" altLang="de-DE" sz="1300"/>
              <a:pPr eaLnBrk="1" hangingPunct="1">
                <a:spcBef>
                  <a:spcPct val="0"/>
                </a:spcBef>
              </a:pPr>
              <a:t>116</a:t>
            </a:fld>
            <a:endParaRPr lang="en-US"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9F0BD87-082D-47BF-A040-8CDD36DD0476}" type="slidenum">
              <a:rPr lang="en-US" altLang="de-DE" sz="1300">
                <a:latin typeface="Times New Roman" panose="02020603050405020304" pitchFamily="18" charset="0"/>
              </a:rPr>
              <a:pPr algn="r" eaLnBrk="1" hangingPunct="1">
                <a:spcBef>
                  <a:spcPct val="0"/>
                </a:spcBef>
              </a:pPr>
              <a:t>116</a:t>
            </a:fld>
            <a:endParaRPr lang="en-US" altLang="de-DE" sz="1300">
              <a:latin typeface="Times New Roman" panose="02020603050405020304" pitchFamily="18" charset="0"/>
            </a:endParaRPr>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85343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3B2EA-65F0-439D-ABE0-19F93A677F1A}" type="slidenum">
              <a:rPr lang="en-US" altLang="de-DE" sz="1300"/>
              <a:pPr eaLnBrk="1" hangingPunct="1">
                <a:spcBef>
                  <a:spcPct val="0"/>
                </a:spcBef>
              </a:pPr>
              <a:t>117</a:t>
            </a:fld>
            <a:endParaRPr lang="en-US"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9F0BD87-082D-47BF-A040-8CDD36DD0476}" type="slidenum">
              <a:rPr lang="en-US" altLang="de-DE" sz="1300">
                <a:latin typeface="Times New Roman" panose="02020603050405020304" pitchFamily="18" charset="0"/>
              </a:rPr>
              <a:pPr algn="r" eaLnBrk="1" hangingPunct="1">
                <a:spcBef>
                  <a:spcPct val="0"/>
                </a:spcBef>
              </a:pPr>
              <a:t>117</a:t>
            </a:fld>
            <a:endParaRPr lang="en-US" altLang="de-DE" sz="1300">
              <a:latin typeface="Times New Roman" panose="02020603050405020304" pitchFamily="18" charset="0"/>
            </a:endParaRPr>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8534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3B2EA-65F0-439D-ABE0-19F93A677F1A}" type="slidenum">
              <a:rPr lang="en-US" altLang="de-DE" sz="1300"/>
              <a:pPr eaLnBrk="1" hangingPunct="1">
                <a:spcBef>
                  <a:spcPct val="0"/>
                </a:spcBef>
              </a:pPr>
              <a:t>118</a:t>
            </a:fld>
            <a:endParaRPr lang="en-US"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9F0BD87-082D-47BF-A040-8CDD36DD0476}" type="slidenum">
              <a:rPr lang="en-US" altLang="de-DE" sz="1300">
                <a:latin typeface="Times New Roman" panose="02020603050405020304" pitchFamily="18" charset="0"/>
              </a:rPr>
              <a:pPr algn="r" eaLnBrk="1" hangingPunct="1">
                <a:spcBef>
                  <a:spcPct val="0"/>
                </a:spcBef>
              </a:pPr>
              <a:t>118</a:t>
            </a:fld>
            <a:endParaRPr lang="en-US" altLang="de-DE" sz="1300">
              <a:latin typeface="Times New Roman" panose="02020603050405020304" pitchFamily="18" charset="0"/>
            </a:endParaRPr>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85343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3B2EA-65F0-439D-ABE0-19F93A677F1A}" type="slidenum">
              <a:rPr lang="en-US" altLang="de-DE" sz="1300"/>
              <a:pPr eaLnBrk="1" hangingPunct="1">
                <a:spcBef>
                  <a:spcPct val="0"/>
                </a:spcBef>
              </a:pPr>
              <a:t>119</a:t>
            </a:fld>
            <a:endParaRPr lang="en-US"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9F0BD87-082D-47BF-A040-8CDD36DD0476}" type="slidenum">
              <a:rPr lang="en-US" altLang="de-DE" sz="1300">
                <a:latin typeface="Times New Roman" panose="02020603050405020304" pitchFamily="18" charset="0"/>
              </a:rPr>
              <a:pPr algn="r" eaLnBrk="1" hangingPunct="1">
                <a:spcBef>
                  <a:spcPct val="0"/>
                </a:spcBef>
              </a:pPr>
              <a:t>119</a:t>
            </a:fld>
            <a:endParaRPr lang="en-US" altLang="de-DE" sz="1300">
              <a:latin typeface="Times New Roman" panose="02020603050405020304" pitchFamily="18" charset="0"/>
            </a:endParaRPr>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85343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46839E-EAEC-4E5D-ADF9-00093A06F20D}" type="slidenum">
              <a:rPr lang="en-US" altLang="de-DE" sz="1300"/>
              <a:pPr eaLnBrk="1" hangingPunct="1">
                <a:spcBef>
                  <a:spcPct val="0"/>
                </a:spcBef>
              </a:pPr>
              <a:t>120</a:t>
            </a:fld>
            <a:endParaRPr lang="en-US" altLang="de-DE" sz="1300"/>
          </a:p>
        </p:txBody>
      </p:sp>
      <p:sp>
        <p:nvSpPr>
          <p:cNvPr id="2539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C430222-165D-4523-B22D-CBE6B5422597}" type="slidenum">
              <a:rPr lang="en-US" altLang="de-DE" sz="1300">
                <a:latin typeface="Times New Roman" panose="02020603050405020304" pitchFamily="18" charset="0"/>
              </a:rPr>
              <a:pPr algn="r" eaLnBrk="1" hangingPunct="1">
                <a:spcBef>
                  <a:spcPct val="0"/>
                </a:spcBef>
              </a:pPr>
              <a:t>120</a:t>
            </a:fld>
            <a:endParaRPr lang="en-US" altLang="de-DE" sz="1300">
              <a:latin typeface="Times New Roman" panose="02020603050405020304" pitchFamily="18" charset="0"/>
            </a:endParaRPr>
          </a:p>
        </p:txBody>
      </p:sp>
      <p:sp>
        <p:nvSpPr>
          <p:cNvPr id="253956" name="Rectangle 2"/>
          <p:cNvSpPr>
            <a:spLocks noGrp="1" noRot="1" noChangeAspect="1" noChangeArrowheads="1" noTextEdit="1"/>
          </p:cNvSpPr>
          <p:nvPr>
            <p:ph type="sldImg"/>
          </p:nvPr>
        </p:nvSpPr>
        <p:spPr>
          <a:xfrm>
            <a:off x="139700" y="768350"/>
            <a:ext cx="6821488" cy="3836988"/>
          </a:xfrm>
          <a:ln/>
        </p:spPr>
      </p:sp>
      <p:sp>
        <p:nvSpPr>
          <p:cNvPr id="253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57713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46839E-EAEC-4E5D-ADF9-00093A06F20D}" type="slidenum">
              <a:rPr lang="en-US" altLang="de-DE" sz="1300"/>
              <a:pPr eaLnBrk="1" hangingPunct="1">
                <a:spcBef>
                  <a:spcPct val="0"/>
                </a:spcBef>
              </a:pPr>
              <a:t>121</a:t>
            </a:fld>
            <a:endParaRPr lang="en-US" altLang="de-DE" sz="1300"/>
          </a:p>
        </p:txBody>
      </p:sp>
      <p:sp>
        <p:nvSpPr>
          <p:cNvPr id="2539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C430222-165D-4523-B22D-CBE6B5422597}" type="slidenum">
              <a:rPr lang="en-US" altLang="de-DE" sz="1300">
                <a:latin typeface="Times New Roman" panose="02020603050405020304" pitchFamily="18" charset="0"/>
              </a:rPr>
              <a:pPr algn="r" eaLnBrk="1" hangingPunct="1">
                <a:spcBef>
                  <a:spcPct val="0"/>
                </a:spcBef>
              </a:pPr>
              <a:t>121</a:t>
            </a:fld>
            <a:endParaRPr lang="en-US" altLang="de-DE" sz="1300">
              <a:latin typeface="Times New Roman" panose="02020603050405020304" pitchFamily="18" charset="0"/>
            </a:endParaRPr>
          </a:p>
        </p:txBody>
      </p:sp>
      <p:sp>
        <p:nvSpPr>
          <p:cNvPr id="253956" name="Rectangle 2"/>
          <p:cNvSpPr>
            <a:spLocks noGrp="1" noRot="1" noChangeAspect="1" noChangeArrowheads="1" noTextEdit="1"/>
          </p:cNvSpPr>
          <p:nvPr>
            <p:ph type="sldImg"/>
          </p:nvPr>
        </p:nvSpPr>
        <p:spPr>
          <a:xfrm>
            <a:off x="139700" y="768350"/>
            <a:ext cx="6821488" cy="3836988"/>
          </a:xfrm>
          <a:ln/>
        </p:spPr>
      </p:sp>
      <p:sp>
        <p:nvSpPr>
          <p:cNvPr id="253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57713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46839E-EAEC-4E5D-ADF9-00093A06F20D}" type="slidenum">
              <a:rPr lang="en-US" altLang="de-DE" sz="1300"/>
              <a:pPr eaLnBrk="1" hangingPunct="1">
                <a:spcBef>
                  <a:spcPct val="0"/>
                </a:spcBef>
              </a:pPr>
              <a:t>122</a:t>
            </a:fld>
            <a:endParaRPr lang="en-US" altLang="de-DE" sz="1300"/>
          </a:p>
        </p:txBody>
      </p:sp>
      <p:sp>
        <p:nvSpPr>
          <p:cNvPr id="2539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C430222-165D-4523-B22D-CBE6B5422597}" type="slidenum">
              <a:rPr lang="en-US" altLang="de-DE" sz="1300">
                <a:latin typeface="Times New Roman" panose="02020603050405020304" pitchFamily="18" charset="0"/>
              </a:rPr>
              <a:pPr algn="r" eaLnBrk="1" hangingPunct="1">
                <a:spcBef>
                  <a:spcPct val="0"/>
                </a:spcBef>
              </a:pPr>
              <a:t>122</a:t>
            </a:fld>
            <a:endParaRPr lang="en-US" altLang="de-DE" sz="1300">
              <a:latin typeface="Times New Roman" panose="02020603050405020304" pitchFamily="18" charset="0"/>
            </a:endParaRPr>
          </a:p>
        </p:txBody>
      </p:sp>
      <p:sp>
        <p:nvSpPr>
          <p:cNvPr id="253956" name="Rectangle 2"/>
          <p:cNvSpPr>
            <a:spLocks noGrp="1" noRot="1" noChangeAspect="1" noChangeArrowheads="1" noTextEdit="1"/>
          </p:cNvSpPr>
          <p:nvPr>
            <p:ph type="sldImg"/>
          </p:nvPr>
        </p:nvSpPr>
        <p:spPr>
          <a:xfrm>
            <a:off x="139700" y="768350"/>
            <a:ext cx="6821488" cy="3836988"/>
          </a:xfrm>
          <a:ln/>
        </p:spPr>
      </p:sp>
      <p:sp>
        <p:nvSpPr>
          <p:cNvPr id="253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57713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256779-6CD3-4E85-8625-685005CC399B}" type="slidenum">
              <a:rPr lang="en-US" altLang="de-DE" sz="1300"/>
              <a:pPr eaLnBrk="1" hangingPunct="1">
                <a:spcBef>
                  <a:spcPct val="0"/>
                </a:spcBef>
              </a:pPr>
              <a:t>124</a:t>
            </a:fld>
            <a:endParaRPr lang="en-US"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05007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0D8E18-8288-4241-B3D3-0F65CC03EE2E}" type="slidenum">
              <a:rPr lang="en-US" altLang="de-DE" sz="1300"/>
              <a:pPr eaLnBrk="1" hangingPunct="1">
                <a:spcBef>
                  <a:spcPct val="0"/>
                </a:spcBef>
              </a:pPr>
              <a:t>125</a:t>
            </a:fld>
            <a:endParaRPr lang="en-US"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988464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D9CE10-D6DD-4BA7-A60A-D17441387EDC}" type="slidenum">
              <a:rPr lang="en-US" altLang="de-DE" sz="1300"/>
              <a:pPr eaLnBrk="1" hangingPunct="1">
                <a:spcBef>
                  <a:spcPct val="0"/>
                </a:spcBef>
              </a:pPr>
              <a:t>126</a:t>
            </a:fld>
            <a:endParaRPr lang="en-US"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28567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4" name="Slide Number Placeholder 3"/>
          <p:cNvSpPr>
            <a:spLocks noGrp="1"/>
          </p:cNvSpPr>
          <p:nvPr>
            <p:ph type="sldNum" sz="quarter" idx="12"/>
          </p:nvPr>
        </p:nvSpPr>
        <p:spPr bwMode="gray"/>
        <p:txBody>
          <a:bodyPr/>
          <a:lstStyle>
            <a:lvl1pPr>
              <a:defRPr b="0"/>
            </a:lvl1pPr>
          </a:lstStyle>
          <a:p>
            <a:fld id="{73BF109C-5DF2-4083-9124-360EF6E4239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4 – Empatia...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9F7DF762-6214-45DF-94C9-5A0066B7B07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fld id="{DB160597-4535-4B12-A2DA-9F652BD9AF4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fld id="{73BF109C-5DF2-4083-9124-360EF6E423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fld id="{73BF109C-5DF2-4083-9124-360EF6E423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5" name="Slide Number Placeholder 4"/>
          <p:cNvSpPr>
            <a:spLocks noGrp="1"/>
          </p:cNvSpPr>
          <p:nvPr>
            <p:ph type="sldNum" sz="quarter" idx="12"/>
          </p:nvPr>
        </p:nvSpPr>
        <p:spPr bwMode="gray"/>
        <p:txBody>
          <a:bodyPr/>
          <a:lstStyle>
            <a:lvl1pPr>
              <a:defRPr b="0"/>
            </a:lvl1pPr>
          </a:lstStyle>
          <a:p>
            <a:fld id="{7CF109B4-0736-48AA-9BE3-E45E341A7A3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4 – Empatia... I</a:t>
            </a:r>
            <a:endParaRPr lang="de-DE"/>
          </a:p>
        </p:txBody>
      </p:sp>
      <p:sp>
        <p:nvSpPr>
          <p:cNvPr id="4" name="Slide Number Placeholder 3"/>
          <p:cNvSpPr>
            <a:spLocks noGrp="1"/>
          </p:cNvSpPr>
          <p:nvPr>
            <p:ph type="sldNum" sz="quarter" idx="12"/>
          </p:nvPr>
        </p:nvSpPr>
        <p:spPr bwMode="gray"/>
        <p:txBody>
          <a:bodyPr/>
          <a:lstStyle>
            <a:lvl1pPr>
              <a:defRPr b="0"/>
            </a:lvl1pPr>
          </a:lstStyle>
          <a:p>
            <a:fld id="{AD8890FD-3712-44DC-BA1C-2C3C71B0B14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4 – Empatia...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3BF109C-5DF2-4083-9124-360EF6E4239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7.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1.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5.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3.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7.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91.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9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4.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5.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3.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3.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4 B </a:t>
            </a:r>
            <a:r>
              <a:rPr lang="en-US" altLang="ja-JP" dirty="0">
                <a:latin typeface="+mn-lt"/>
                <a:ea typeface="+mn-ea"/>
                <a:cs typeface="+mn-cs"/>
              </a:rPr>
              <a:t>– </a:t>
            </a:r>
            <a:r>
              <a:rPr lang="en-US" altLang="ko-KR" dirty="0" err="1">
                <a:latin typeface="+mn-lt"/>
                <a:ea typeface="+mn-ea"/>
                <a:cs typeface="+mn-cs"/>
              </a:rPr>
              <a:t>Empatia</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28339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Jak możemy empatyzować z innymi osobami…?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a:t>
            </a:fld>
            <a:endParaRPr lang="de-DE" altLang="de-DE">
              <a:latin typeface="+mn-lt"/>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endParaRPr lang="de-DE" altLang="de-DE" sz="2400" dirty="0">
              <a:solidFill>
                <a:srgbClr val="333333"/>
              </a:solidFill>
            </a:endParaRP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b="1"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a:t>
            </a:fld>
            <a:endParaRPr lang="de-DE" altLang="de-DE">
              <a:latin typeface="+mn-lt"/>
              <a:cs typeface="+mn-cs"/>
            </a:endParaRPr>
          </a:p>
        </p:txBody>
      </p:sp>
      <p:pic>
        <p:nvPicPr>
          <p:cNvPr id="9"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endParaRPr lang="de-DE" altLang="de-DE" sz="2400" dirty="0">
              <a:solidFill>
                <a:srgbClr val="333333"/>
              </a:solidFill>
            </a:endParaRP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b="1" dirty="0">
              <a:solidFill>
                <a:srgbClr val="004992"/>
              </a:solidFill>
            </a:endParaRPr>
          </a:p>
          <a:p>
            <a:pPr lvl="0" defTabSz="914400" fontAlgn="base">
              <a:lnSpc>
                <a:spcPct val="100000"/>
              </a:lnSpc>
              <a:spcBef>
                <a:spcPts val="1200"/>
              </a:spcBef>
            </a:pPr>
            <a:r>
              <a:rPr lang="pl-PL" altLang="de-DE" sz="2400" b="1" dirty="0">
                <a:solidFill>
                  <a:srgbClr val="333333"/>
                </a:solidFill>
              </a:rPr>
              <a:t>Co może nam pomóc w odpowiedzi na to pytanie</a:t>
            </a:r>
            <a:r>
              <a:rPr lang="de-DE" altLang="de-DE" sz="2400" b="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a:t>
            </a:fld>
            <a:endParaRPr lang="de-DE" altLang="de-DE">
              <a:latin typeface="+mn-lt"/>
              <a:cs typeface="+mn-cs"/>
            </a:endParaRPr>
          </a:p>
        </p:txBody>
      </p:sp>
      <p:pic>
        <p:nvPicPr>
          <p:cNvPr id="9"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i="1" dirty="0">
              <a:solidFill>
                <a:srgbClr val="333333"/>
              </a:solidFill>
            </a:endParaRPr>
          </a:p>
          <a:p>
            <a:pPr lvl="0" defTabSz="914400" fontAlgn="base">
              <a:lnSpc>
                <a:spcPct val="100000"/>
              </a:lnSpc>
              <a:spcBef>
                <a:spcPts val="1200"/>
              </a:spcBef>
            </a:pPr>
            <a:r>
              <a:rPr lang="pl-PL" altLang="de-DE" sz="2400" b="1" dirty="0">
                <a:solidFill>
                  <a:srgbClr val="333333"/>
                </a:solidFill>
              </a:rPr>
              <a:t>Co może nam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004992"/>
                </a:solidFill>
              </a:rPr>
              <a:t>Wiedza na temat tej osoby</a:t>
            </a:r>
            <a:r>
              <a:rPr lang="de-DE" altLang="de-DE" sz="2400" dirty="0">
                <a:solidFill>
                  <a:srgbClr val="004992"/>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czy tej osobie zdarza się być arogancką lub nieśmiałą?</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a:t>
            </a:fld>
            <a:endParaRPr lang="de-DE" altLang="de-DE">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i="1" dirty="0">
              <a:solidFill>
                <a:srgbClr val="333333"/>
              </a:solidFill>
            </a:endParaRPr>
          </a:p>
          <a:p>
            <a:pPr lvl="0" defTabSz="914400" fontAlgn="base">
              <a:lnSpc>
                <a:spcPct val="100000"/>
              </a:lnSpc>
              <a:spcBef>
                <a:spcPts val="1200"/>
              </a:spcBef>
            </a:pPr>
            <a:r>
              <a:rPr lang="pl-PL" altLang="de-DE" sz="2400" b="1" dirty="0">
                <a:solidFill>
                  <a:srgbClr val="333333"/>
                </a:solidFill>
              </a:rPr>
              <a:t>Co może nam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004992"/>
                </a:solidFill>
              </a:rPr>
              <a:t>Wiedza na temat tej osoby</a:t>
            </a:r>
            <a:r>
              <a:rPr lang="de-DE" altLang="de-DE" sz="2400" dirty="0">
                <a:solidFill>
                  <a:srgbClr val="004992"/>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czy tej osobie zdarza się być arogancką lub nieśmiałą?</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Środowisko/sytuacja</a:t>
            </a:r>
            <a:r>
              <a:rPr lang="de-DE" altLang="de-DE" sz="2400" b="1" dirty="0">
                <a:solidFill>
                  <a:srgbClr val="333333"/>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gdy ma to miejsce w zimie, najprawdopodobniej osobie może być zimno?</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3901422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i="1" dirty="0">
              <a:solidFill>
                <a:srgbClr val="333333"/>
              </a:solidFill>
            </a:endParaRPr>
          </a:p>
          <a:p>
            <a:pPr lvl="0" defTabSz="914400" fontAlgn="base">
              <a:lnSpc>
                <a:spcPct val="100000"/>
              </a:lnSpc>
              <a:spcBef>
                <a:spcPts val="1200"/>
              </a:spcBef>
            </a:pPr>
            <a:r>
              <a:rPr lang="pl-PL" altLang="de-DE" sz="2400" b="1" dirty="0">
                <a:solidFill>
                  <a:srgbClr val="333333"/>
                </a:solidFill>
              </a:rPr>
              <a:t>Co może nam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004992"/>
                </a:solidFill>
              </a:rPr>
              <a:t>Wiedza na temat tej osoby</a:t>
            </a:r>
            <a:r>
              <a:rPr lang="de-DE" altLang="de-DE" sz="2400" dirty="0">
                <a:solidFill>
                  <a:srgbClr val="004992"/>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czy tej osobie zdarza się być arogancką lub nieśmiałą?</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Środowisko/sytuacja</a:t>
            </a:r>
            <a:r>
              <a:rPr lang="de-DE" altLang="de-DE" sz="2400" b="1" dirty="0">
                <a:solidFill>
                  <a:srgbClr val="333333"/>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gdy ma to miejsce w zimie, najprawdopodobniej osobie może być zimno?</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Obserwacja własnych zachowań</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pl-PL" altLang="de-DE" sz="2400" dirty="0">
                <a:solidFill>
                  <a:srgbClr val="333333"/>
                </a:solidFill>
              </a:rPr>
              <a:t>Kiedy ja sam krzyżuje ręce</a:t>
            </a:r>
            <a:r>
              <a:rPr lang="de-DE" altLang="de-DE" sz="2400" dirty="0">
                <a:solidFill>
                  <a:srgbClr val="333333"/>
                </a:solidFill>
              </a:rPr>
              <a:t>?</a:t>
            </a:r>
            <a:r>
              <a:rPr lang="en-US" altLang="de-DE" sz="2400" dirty="0">
                <a:solidFill>
                  <a:srgbClr val="333333"/>
                </a:solidFill>
              </a:rPr>
              <a:t> (</a:t>
            </a:r>
            <a:r>
              <a:rPr lang="pl-PL" altLang="de-DE" sz="2400" dirty="0">
                <a:solidFill>
                  <a:srgbClr val="004992"/>
                </a:solidFill>
              </a:rPr>
              <a:t>Uwaga</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Nie przekładaj od razu własnych doświadczeń na doświadczenia innych osób</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294292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możemy empatyzować z innymi osobami…?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t>Przykład</a:t>
            </a:r>
            <a:r>
              <a:rPr lang="de-DE" altLang="de-DE" sz="2400" dirty="0"/>
              <a:t>: </a:t>
            </a:r>
            <a:r>
              <a:rPr lang="pl-PL" altLang="de-DE" sz="2400" dirty="0">
                <a:solidFill>
                  <a:srgbClr val="333333"/>
                </a:solidFill>
              </a:rPr>
              <a:t>Osoba krzyżuje ręce</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endParaRPr lang="de-DE" altLang="de-DE" sz="2400" i="1" dirty="0">
              <a:solidFill>
                <a:srgbClr val="333333"/>
              </a:solidFill>
            </a:endParaRPr>
          </a:p>
          <a:p>
            <a:pPr lvl="0" defTabSz="914400" fontAlgn="base">
              <a:lnSpc>
                <a:spcPct val="100000"/>
              </a:lnSpc>
              <a:spcBef>
                <a:spcPts val="1200"/>
              </a:spcBef>
            </a:pPr>
            <a:r>
              <a:rPr lang="pl-PL" altLang="de-DE" sz="2400" b="1" dirty="0">
                <a:solidFill>
                  <a:srgbClr val="333333"/>
                </a:solidFill>
              </a:rPr>
              <a:t>Co może nam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004992"/>
                </a:solidFill>
              </a:rPr>
              <a:t>Wiedza na temat tej osoby</a:t>
            </a:r>
            <a:r>
              <a:rPr lang="de-DE" altLang="de-DE" sz="2400" dirty="0">
                <a:solidFill>
                  <a:srgbClr val="004992"/>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czy tej osobie zdarza się być arogancką lub nieśmiałą?</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Środowisko/sytuacja</a:t>
            </a:r>
            <a:r>
              <a:rPr lang="de-DE" altLang="de-DE" sz="2400" b="1" dirty="0">
                <a:solidFill>
                  <a:srgbClr val="333333"/>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a:t>
            </a:r>
            <a:r>
              <a:rPr lang="pl-PL" altLang="de-DE" sz="2400" dirty="0">
                <a:solidFill>
                  <a:srgbClr val="333333"/>
                </a:solidFill>
              </a:rPr>
              <a:t>gdy ma to miejsce w zimie, najprawdopodobniej osobie może być zimno?</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Obserwacja własnych zachowań</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pl-PL" altLang="de-DE" sz="2400" dirty="0">
                <a:solidFill>
                  <a:srgbClr val="333333"/>
                </a:solidFill>
              </a:rPr>
              <a:t>Kiedy ja sam krzyżuje ręce</a:t>
            </a:r>
            <a:r>
              <a:rPr lang="de-DE" altLang="de-DE" sz="2400" dirty="0">
                <a:solidFill>
                  <a:srgbClr val="333333"/>
                </a:solidFill>
              </a:rPr>
              <a:t>?</a:t>
            </a:r>
            <a:r>
              <a:rPr lang="en-US" altLang="de-DE" sz="2400" dirty="0">
                <a:solidFill>
                  <a:srgbClr val="333333"/>
                </a:solidFill>
              </a:rPr>
              <a:t> (</a:t>
            </a:r>
            <a:r>
              <a:rPr lang="pl-PL" altLang="de-DE" sz="2400" dirty="0">
                <a:solidFill>
                  <a:srgbClr val="004992"/>
                </a:solidFill>
              </a:rPr>
              <a:t>Uwaga</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Nie przekładaj od razu własnych doświadczeń na doświadczenia innych osób</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Ekspresja twarzy</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pl-PL" altLang="de-DE" sz="2400" dirty="0">
                <a:solidFill>
                  <a:srgbClr val="333333"/>
                </a:solidFill>
              </a:rPr>
              <a:t>Czy ta osoba wygląda na złą czy tez przyjazną itd.</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2700501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AD8890FD-3712-44DC-BA1C-2C3C71B0B14D}" type="slidenum">
              <a:rPr lang="de-DE" altLang="de-DE" smtClean="0">
                <a:latin typeface="+mn-lt"/>
                <a:cs typeface="+mn-cs"/>
              </a:rPr>
              <a:pPr/>
              <a:t>9</a:t>
            </a:fld>
            <a:endParaRPr lang="de-DE" altLang="de-DE">
              <a:latin typeface="+mn-lt"/>
              <a:cs typeface="+mn-cs"/>
            </a:endParaRPr>
          </a:p>
        </p:txBody>
      </p:sp>
      <p:sp>
        <p:nvSpPr>
          <p:cNvPr id="6" name="Content Placeholder 5"/>
          <p:cNvSpPr>
            <a:spLocks noGrp="1"/>
          </p:cNvSpPr>
          <p:nvPr>
            <p:ph idx="1"/>
          </p:nvPr>
        </p:nvSpPr>
        <p:spPr/>
        <p:txBody>
          <a:bodyPr/>
          <a:lstStyle/>
          <a:p>
            <a:pPr lvl="0" defTabSz="914400" fontAlgn="base">
              <a:tabLst>
                <a:tab pos="361950" algn="l"/>
              </a:tabLst>
              <a:defRPr/>
            </a:pPr>
            <a:r>
              <a:rPr lang="pl-PL" sz="2400" dirty="0">
                <a:solidFill>
                  <a:srgbClr val="333333"/>
                </a:solidFill>
              </a:rPr>
              <a:t>Badania pokazują, iż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psychiatrycznymi mają trudności w</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rozpoznawaniu i ocenie wyrazu mimicznego </a:t>
            </a:r>
            <a:r>
              <a:rPr lang="en-US" sz="2400" dirty="0">
                <a:solidFill>
                  <a:srgbClr val="004992"/>
                </a:solidFill>
              </a:rPr>
              <a:t>(</a:t>
            </a:r>
            <a:r>
              <a:rPr lang="pl-PL" sz="2400" dirty="0">
                <a:solidFill>
                  <a:srgbClr val="004992"/>
                </a:solidFill>
              </a:rPr>
              <a:t>np</a:t>
            </a:r>
            <a:r>
              <a:rPr lang="en-US" sz="2400" dirty="0">
                <a:solidFill>
                  <a:srgbClr val="004992"/>
                </a:solidFill>
              </a:rPr>
              <a:t>. </a:t>
            </a:r>
            <a:r>
              <a:rPr lang="pl-PL" sz="2400" dirty="0">
                <a:solidFill>
                  <a:srgbClr val="004992"/>
                </a:solidFill>
              </a:rPr>
              <a:t>smutek</a:t>
            </a:r>
            <a:r>
              <a:rPr lang="en-US" sz="2400" dirty="0">
                <a:solidFill>
                  <a:srgbClr val="004992"/>
                </a:solidFill>
              </a:rPr>
              <a:t>, </a:t>
            </a:r>
            <a:r>
              <a:rPr lang="pl-PL" sz="2400" dirty="0">
                <a:solidFill>
                  <a:srgbClr val="004992"/>
                </a:solidFill>
              </a:rPr>
              <a:t>szczęście, radość</a:t>
            </a:r>
            <a:r>
              <a:rPr lang="en-US" sz="2400" dirty="0">
                <a:solidFill>
                  <a:srgbClr val="004992"/>
                </a:solidFill>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AD8890FD-3712-44DC-BA1C-2C3C71B0B14D}" type="slidenum">
              <a:rPr lang="de-DE" altLang="de-DE" smtClean="0">
                <a:latin typeface="+mn-lt"/>
                <a:cs typeface="+mn-cs"/>
              </a:rPr>
              <a:pPr/>
              <a:t>10</a:t>
            </a:fld>
            <a:endParaRPr lang="de-DE" altLang="de-DE">
              <a:latin typeface="+mn-lt"/>
              <a:cs typeface="+mn-cs"/>
            </a:endParaRPr>
          </a:p>
        </p:txBody>
      </p:sp>
      <p:sp>
        <p:nvSpPr>
          <p:cNvPr id="6" name="Content Placeholder 5"/>
          <p:cNvSpPr>
            <a:spLocks noGrp="1"/>
          </p:cNvSpPr>
          <p:nvPr>
            <p:ph idx="1"/>
          </p:nvPr>
        </p:nvSpPr>
        <p:spPr/>
        <p:txBody>
          <a:bodyPr/>
          <a:lstStyle/>
          <a:p>
            <a:pPr lvl="0" defTabSz="914400" fontAlgn="base">
              <a:tabLst>
                <a:tab pos="361950" algn="l"/>
              </a:tabLst>
              <a:defRPr/>
            </a:pPr>
            <a:r>
              <a:rPr lang="pl-PL" sz="2400" dirty="0">
                <a:solidFill>
                  <a:srgbClr val="333333"/>
                </a:solidFill>
              </a:rPr>
              <a:t>Badania pokazują, iż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psychiatrycznymi mają trudności w</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rozpoznawaniu i ocenie wyrazu mimicznego </a:t>
            </a:r>
            <a:r>
              <a:rPr lang="en-US" sz="2400" dirty="0">
                <a:solidFill>
                  <a:srgbClr val="004992"/>
                </a:solidFill>
              </a:rPr>
              <a:t>(</a:t>
            </a:r>
            <a:r>
              <a:rPr lang="pl-PL" sz="2400" dirty="0">
                <a:solidFill>
                  <a:srgbClr val="004992"/>
                </a:solidFill>
              </a:rPr>
              <a:t>np</a:t>
            </a:r>
            <a:r>
              <a:rPr lang="en-US" sz="2400" dirty="0">
                <a:solidFill>
                  <a:srgbClr val="004992"/>
                </a:solidFill>
              </a:rPr>
              <a:t>. </a:t>
            </a:r>
            <a:r>
              <a:rPr lang="pl-PL" sz="2400" dirty="0">
                <a:solidFill>
                  <a:srgbClr val="004992"/>
                </a:solidFill>
              </a:rPr>
              <a:t>smutek</a:t>
            </a:r>
            <a:r>
              <a:rPr lang="en-US" sz="2400" dirty="0">
                <a:solidFill>
                  <a:srgbClr val="004992"/>
                </a:solidFill>
              </a:rPr>
              <a:t>, </a:t>
            </a:r>
            <a:r>
              <a:rPr lang="pl-PL" sz="2400" dirty="0">
                <a:solidFill>
                  <a:srgbClr val="004992"/>
                </a:solidFill>
              </a:rPr>
              <a:t>szczęście, radość</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odgadywaniu motywów czy też przyszłych zachować innych ludzi na podstawie ich bieżącego zachowania</a:t>
            </a:r>
            <a:endParaRPr lang="en-US" sz="2400" dirty="0">
              <a:solidFill>
                <a:srgbClr val="004992"/>
              </a:solidFill>
            </a:endParaRPr>
          </a:p>
        </p:txBody>
      </p:sp>
    </p:spTree>
    <p:extLst>
      <p:ext uri="{BB962C8B-B14F-4D97-AF65-F5344CB8AC3E}">
        <p14:creationId xmlns:p14="http://schemas.microsoft.com/office/powerpoint/2010/main" val="2955242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11</a:t>
            </a:fld>
            <a:endParaRPr lang="de-DE" altLang="de-DE">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a:t>
            </a:r>
            <a:r>
              <a:rPr lang="pl-PL" altLang="de-DE" sz="2400">
                <a:solidFill>
                  <a:srgbClr val="333333"/>
                </a:solidFill>
              </a:rPr>
              <a:t>się</a:t>
            </a:r>
            <a:r>
              <a:rPr lang="en-US"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a:t>
            </a:fld>
            <a:endParaRPr lang="de-DE" altLang="de-DE">
              <a:latin typeface="+mn-lt"/>
              <a:cs typeface="+mn-cs"/>
            </a:endParaRPr>
          </a:p>
        </p:txBody>
      </p:sp>
    </p:spTree>
    <p:extLst>
      <p:ext uri="{BB962C8B-B14F-4D97-AF65-F5344CB8AC3E}">
        <p14:creationId xmlns:p14="http://schemas.microsoft.com/office/powerpoint/2010/main" val="3540863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się</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Twarz zdziwiona uważana jest za </a:t>
            </a:r>
            <a:r>
              <a:rPr lang="pl-PL" altLang="de-DE" sz="2400">
                <a:solidFill>
                  <a:srgbClr val="333333"/>
                </a:solidFill>
              </a:rPr>
              <a:t>straszną</a:t>
            </a:r>
            <a:r>
              <a:rPr lang="en-US"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13</a:t>
            </a:fld>
            <a:endParaRPr lang="de-DE" altLang="de-DE">
              <a:latin typeface="+mn-lt"/>
              <a:cs typeface="+mn-cs"/>
            </a:endParaRPr>
          </a:p>
        </p:txBody>
      </p:sp>
    </p:spTree>
    <p:extLst>
      <p:ext uri="{BB962C8B-B14F-4D97-AF65-F5344CB8AC3E}">
        <p14:creationId xmlns:p14="http://schemas.microsoft.com/office/powerpoint/2010/main" val="1053895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się</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Twarz zdziwiona uważana jest za straszną</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Skoncentrowany i zamyślony wyraz twarzy terapeuty widziany jest jako wrogi</a:t>
            </a:r>
            <a:r>
              <a:rPr lang="en-GB" altLang="de-DE" sz="2400" dirty="0">
                <a:solidFill>
                  <a:srgbClr val="333333"/>
                </a:solidFill>
              </a:rPr>
              <a:t>.</a:t>
            </a:r>
          </a:p>
          <a:p>
            <a:pPr lvl="0" algn="ctr" defTabSz="914400" fontAlgn="base">
              <a:buClr>
                <a:srgbClr val="333333"/>
              </a:buClr>
            </a:pPr>
            <a:r>
              <a:rPr lang="pl-PL" altLang="de-DE" sz="2400" dirty="0">
                <a:solidFill>
                  <a:srgbClr val="004992"/>
                </a:solidFill>
              </a:rPr>
              <a:t>Czy ktoś zechciałby podzieli</a:t>
            </a:r>
            <a:r>
              <a:rPr lang="de-DE" altLang="de-DE" sz="2400" dirty="0">
                <a:solidFill>
                  <a:srgbClr val="004992"/>
                </a:solidFill>
              </a:rPr>
              <a:t>ć</a:t>
            </a:r>
            <a:r>
              <a:rPr lang="pl-PL" altLang="de-DE" sz="2400" dirty="0">
                <a:solidFill>
                  <a:srgbClr val="004992"/>
                </a:solidFill>
              </a:rPr>
              <a:t> się swoim własny</a:t>
            </a:r>
            <a:r>
              <a:rPr lang="de-DE" altLang="de-DE" sz="2400" dirty="0">
                <a:solidFill>
                  <a:srgbClr val="004992"/>
                </a:solidFill>
              </a:rPr>
              <a:t>m</a:t>
            </a:r>
            <a:r>
              <a:rPr lang="pl-PL" altLang="de-DE" sz="2400" dirty="0">
                <a:solidFill>
                  <a:srgbClr val="004992"/>
                </a:solidFill>
              </a:rPr>
              <a:t> doświadczeniem?</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14</a:t>
            </a:fld>
            <a:endParaRPr lang="de-DE" altLang="de-DE">
              <a:latin typeface="+mn-lt"/>
              <a:cs typeface="+mn-cs"/>
            </a:endParaRPr>
          </a:p>
        </p:txBody>
      </p:sp>
    </p:spTree>
    <p:extLst>
      <p:ext uri="{BB962C8B-B14F-4D97-AF65-F5344CB8AC3E}">
        <p14:creationId xmlns:p14="http://schemas.microsoft.com/office/powerpoint/2010/main" val="2302971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Nazwij proszę podstawowe emocje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Nazwij proszę podstawowe emocje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zadowolenie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zaskoczenie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smutek</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złość</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obrzydzenie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ból</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Podstawowe emocje</a:t>
            </a:r>
            <a:br>
              <a:rPr lang="pl-PL" sz="3600" dirty="0">
                <a:solidFill>
                  <a:srgbClr val="004992"/>
                </a:solidFill>
                <a:latin typeface="+mn-lt"/>
                <a:ea typeface="+mn-ea"/>
                <a:cs typeface="+mn-cs"/>
              </a:rPr>
            </a:br>
            <a:r>
              <a:rPr lang="pl-PL" dirty="0">
                <a:solidFill>
                  <a:srgbClr val="004992"/>
                </a:solidFill>
                <a:latin typeface="+mn-lt"/>
                <a:ea typeface="+mn-ea"/>
                <a:cs typeface="+mn-cs"/>
              </a:rPr>
              <a:t>Czasami łatwo zrozumieć uczucia innych osób...</a:t>
            </a:r>
            <a:r>
              <a:rPr lang="en-US" dirty="0">
                <a:solidFill>
                  <a:srgbClr val="004992"/>
                </a:solidFill>
                <a:latin typeface="+mn-lt"/>
                <a:ea typeface="+mn-ea"/>
                <a:cs typeface="+mn-cs"/>
              </a:rPr>
              <a:t> </a:t>
            </a:r>
            <a:r>
              <a:rPr lang="pl-PL" dirty="0">
                <a:solidFill>
                  <a:srgbClr val="004992"/>
                </a:solidFill>
                <a:latin typeface="+mn-lt"/>
                <a:ea typeface="+mn-ea"/>
                <a:cs typeface="+mn-cs"/>
              </a:rPr>
              <a:t>Szczególnie kiedy znasz kontekst...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18</a:t>
            </a:fld>
            <a:endParaRPr lang="de-DE" altLang="de-DE">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Podstawowe emocje</a:t>
            </a:r>
            <a:br>
              <a:rPr lang="pl-PL" sz="3600" dirty="0">
                <a:solidFill>
                  <a:srgbClr val="004992"/>
                </a:solidFill>
                <a:latin typeface="+mn-lt"/>
                <a:ea typeface="+mn-ea"/>
                <a:cs typeface="+mn-cs"/>
              </a:rPr>
            </a:br>
            <a:r>
              <a:rPr lang="pl-PL" dirty="0">
                <a:solidFill>
                  <a:srgbClr val="004992"/>
                </a:solidFill>
                <a:latin typeface="+mn-lt"/>
                <a:ea typeface="+mn-ea"/>
                <a:cs typeface="+mn-cs"/>
              </a:rPr>
              <a:t>Czasami łatwo zrozumieć uczucia innych osób...</a:t>
            </a:r>
            <a:r>
              <a:rPr lang="en-US" dirty="0">
                <a:solidFill>
                  <a:srgbClr val="004992"/>
                </a:solidFill>
                <a:latin typeface="+mn-lt"/>
                <a:ea typeface="+mn-ea"/>
                <a:cs typeface="+mn-cs"/>
              </a:rPr>
              <a:t> </a:t>
            </a:r>
            <a:r>
              <a:rPr lang="pl-PL" dirty="0">
                <a:solidFill>
                  <a:srgbClr val="004992"/>
                </a:solidFill>
                <a:latin typeface="+mn-lt"/>
                <a:ea typeface="+mn-ea"/>
                <a:cs typeface="+mn-cs"/>
              </a:rPr>
              <a:t>Szczególnie kiedy znasz kontekst...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19</a:t>
            </a:fld>
            <a:endParaRPr lang="de-DE" altLang="de-DE">
              <a:latin typeface="+mn-lt"/>
              <a:cs typeface="+mn-cs"/>
            </a:endParaRPr>
          </a:p>
        </p:txBody>
      </p:sp>
      <p:pic>
        <p:nvPicPr>
          <p:cNvPr id="29" name="Picture 28"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27"/>
          <p:cNvSpPr txBox="1">
            <a:spLocks noChangeArrowheads="1"/>
          </p:cNvSpPr>
          <p:nvPr/>
        </p:nvSpPr>
        <p:spPr bwMode="auto">
          <a:xfrm>
            <a:off x="5120640" y="4597042"/>
            <a:ext cx="192024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Zaskoczenie</a:t>
            </a:r>
            <a:endParaRPr lang="en-GB" altLang="de-DE" sz="2000" dirty="0">
              <a:solidFill>
                <a:srgbClr val="004992"/>
              </a:solidFill>
              <a:latin typeface="Calibri Light"/>
            </a:endParaRPr>
          </a:p>
        </p:txBody>
      </p:sp>
      <p:sp>
        <p:nvSpPr>
          <p:cNvPr id="36"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Smutek</a:t>
            </a:r>
            <a:endParaRPr lang="en-GB" altLang="de-DE" sz="2000" dirty="0">
              <a:solidFill>
                <a:srgbClr val="004992"/>
              </a:solidFill>
              <a:latin typeface="Calibri Light"/>
            </a:endParaRPr>
          </a:p>
        </p:txBody>
      </p:sp>
      <p:sp>
        <p:nvSpPr>
          <p:cNvPr id="3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Szczęście</a:t>
            </a:r>
            <a:endParaRPr lang="en-GB" altLang="de-DE" sz="2000" dirty="0">
              <a:solidFill>
                <a:srgbClr val="004992"/>
              </a:solidFill>
              <a:latin typeface="Calibri Light"/>
            </a:endParaRPr>
          </a:p>
        </p:txBody>
      </p:sp>
      <p:sp>
        <p:nvSpPr>
          <p:cNvPr id="38"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Obrzydzenie</a:t>
            </a:r>
            <a:endParaRPr lang="en-GB" altLang="de-DE" sz="2000" dirty="0">
              <a:solidFill>
                <a:srgbClr val="004992"/>
              </a:solidFill>
              <a:latin typeface="Calibri Light"/>
            </a:endParaRPr>
          </a:p>
        </p:txBody>
      </p:sp>
      <p:sp>
        <p:nvSpPr>
          <p:cNvPr id="39"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Złość</a:t>
            </a:r>
            <a:endParaRPr lang="en-GB" altLang="de-DE" sz="2000" dirty="0">
              <a:solidFill>
                <a:srgbClr val="004992"/>
              </a:solidFill>
              <a:latin typeface="Calibri Light"/>
            </a:endParaRPr>
          </a:p>
        </p:txBody>
      </p:sp>
      <p:sp>
        <p:nvSpPr>
          <p:cNvPr id="4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Ból</a:t>
            </a:r>
            <a:endParaRPr lang="en-GB" altLang="de-DE" sz="2000" dirty="0">
              <a:solidFill>
                <a:srgbClr val="004992"/>
              </a:solidFill>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Text Box 16"/>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pl-PL" altLang="de-DE" sz="2400" dirty="0">
                <a:solidFill>
                  <a:srgbClr val="333333"/>
                </a:solidFill>
                <a:latin typeface="+mn-lt"/>
                <a:cs typeface="+mn-cs"/>
              </a:rPr>
              <a:t>Znacznie trudniej rozpoznać emocje, kiedy nie znasz osoby ani kontekstu</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0000"/>
              </a:buClr>
              <a:buNone/>
            </a:pPr>
            <a:r>
              <a:rPr lang="pl-PL" altLang="de-DE" sz="2400" dirty="0">
                <a:solidFill>
                  <a:srgbClr val="004992"/>
                </a:solidFill>
                <a:latin typeface="+mn-lt"/>
                <a:cs typeface="+mn-cs"/>
              </a:rPr>
              <a:t>Spróbuj rozpoznać emocje przedstawione na rysunkach od 1-6.</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20</a:t>
            </a:fld>
            <a:endParaRPr lang="de-DE" altLang="de-DE">
              <a:latin typeface="+mn-lt"/>
              <a:cs typeface="+mn-cs"/>
            </a:endParaRPr>
          </a:p>
        </p:txBody>
      </p:sp>
      <p:pic>
        <p:nvPicPr>
          <p:cNvPr id="29"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6"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7"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8"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9"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40"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Szczęście</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Zaskoczenie</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Strach</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Smutek</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Złość</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pl-PL" altLang="de-DE" sz="2400">
                <a:solidFill>
                  <a:srgbClr val="333333"/>
                </a:solidFill>
                <a:latin typeface="+mn-lt"/>
                <a:cs typeface="+mn-cs"/>
              </a:rPr>
              <a:t>Obrzydzenie</a:t>
            </a:r>
            <a:endParaRPr lang="de-DE"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21</a:t>
            </a:fld>
            <a:endParaRPr lang="de-DE" altLang="de-DE">
              <a:latin typeface="+mn-lt"/>
              <a:cs typeface="+mn-cs"/>
            </a:endParaRPr>
          </a:p>
        </p:txBody>
      </p:sp>
      <p:pic>
        <p:nvPicPr>
          <p:cNvPr id="29"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6"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7"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8"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9"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40"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Czy możemy wnioskować o charakterze lub zawodzie ludzi jedynie na podstawie ich wyglądu?</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Który z tych </a:t>
            </a:r>
            <a:r>
              <a:rPr lang="de-DE" altLang="de-DE" sz="2400" dirty="0">
                <a:solidFill>
                  <a:srgbClr val="333333"/>
                </a:solidFill>
              </a:rPr>
              <a:t>4 </a:t>
            </a:r>
            <a:r>
              <a:rPr lang="pl-PL" altLang="de-DE" sz="2400" dirty="0">
                <a:solidFill>
                  <a:srgbClr val="333333"/>
                </a:solidFill>
              </a:rPr>
              <a:t>mężczyzn jest aktorem, atletą, psych</a:t>
            </a:r>
            <a:r>
              <a:rPr lang="de-DE" altLang="de-DE" sz="2400" dirty="0" err="1">
                <a:solidFill>
                  <a:srgbClr val="333333"/>
                </a:solidFill>
              </a:rPr>
              <a:t>oterapeua</a:t>
            </a:r>
            <a:r>
              <a:rPr lang="pl-PL" altLang="de-DE" sz="2400" dirty="0">
                <a:solidFill>
                  <a:srgbClr val="333333"/>
                </a:solidFill>
              </a:rPr>
              <a:t> i seryjnym mordercą</a:t>
            </a:r>
            <a:r>
              <a:rPr lang="de-DE" altLang="de-DE" sz="2400" dirty="0">
                <a:solidFill>
                  <a:srgbClr val="333333"/>
                </a:solidFill>
              </a:rPr>
              <a:t>? </a:t>
            </a:r>
            <a:r>
              <a:rPr lang="en-GB" altLang="de-DE" sz="2400" dirty="0" err="1">
                <a:solidFill>
                  <a:srgbClr val="333333"/>
                </a:solidFill>
              </a:rPr>
              <a:t>Jak</a:t>
            </a:r>
            <a:r>
              <a:rPr lang="en-GB" altLang="de-DE" sz="2400" dirty="0">
                <a:solidFill>
                  <a:srgbClr val="333333"/>
                </a:solidFill>
              </a:rPr>
              <a:t> </a:t>
            </a:r>
            <a:r>
              <a:rPr lang="en-GB" altLang="de-DE" sz="2400" dirty="0" err="1">
                <a:solidFill>
                  <a:srgbClr val="333333"/>
                </a:solidFill>
              </a:rPr>
              <a:t>bardzo</a:t>
            </a:r>
            <a:r>
              <a:rPr lang="en-GB" altLang="de-DE" sz="2400" dirty="0">
                <a:solidFill>
                  <a:srgbClr val="333333"/>
                </a:solidFill>
              </a:rPr>
              <a:t> </a:t>
            </a:r>
            <a:r>
              <a:rPr lang="en-GB" altLang="de-DE" sz="2400" dirty="0" err="1">
                <a:solidFill>
                  <a:srgbClr val="333333"/>
                </a:solidFill>
              </a:rPr>
              <a:t>jesteś</a:t>
            </a:r>
            <a:r>
              <a:rPr lang="en-GB" altLang="de-DE" sz="2400" dirty="0">
                <a:solidFill>
                  <a:srgbClr val="333333"/>
                </a:solidFill>
              </a:rPr>
              <a:t> </a:t>
            </a:r>
            <a:r>
              <a:rPr lang="en-GB" altLang="de-DE" sz="2400" dirty="0" err="1">
                <a:solidFill>
                  <a:srgbClr val="333333"/>
                </a:solidFill>
              </a:rPr>
              <a:t>pewien</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22</a:t>
            </a:fld>
            <a:endParaRPr lang="de-DE" altLang="de-DE">
              <a:latin typeface="+mn-lt"/>
              <a:cs typeface="+mn-cs"/>
            </a:endParaRPr>
          </a:p>
        </p:txBody>
      </p:sp>
      <p:pic>
        <p:nvPicPr>
          <p:cNvPr id="18"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pl-PL" altLang="de-DE" sz="2400" dirty="0">
                <a:solidFill>
                  <a:srgbClr val="333333"/>
                </a:solidFill>
              </a:rPr>
              <a:t>Często nasze stereotypy są dominujące w pierwszym wrażeniu</a:t>
            </a:r>
            <a:r>
              <a:rPr lang="de-DE" altLang="de-DE" sz="2400" dirty="0">
                <a:solidFill>
                  <a:srgbClr val="333333"/>
                </a:solidFill>
              </a:rPr>
              <a:t>. </a:t>
            </a:r>
            <a:r>
              <a:rPr lang="pl-PL" altLang="de-DE" sz="2400" dirty="0">
                <a:solidFill>
                  <a:srgbClr val="333333"/>
                </a:solidFill>
              </a:rPr>
              <a:t>Na przykład nie wszyscy aktorzy wyglądają atrakcyjnie, tak jak nie wszyscy mordercy wyglądają na brutali!</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Wiedziałeś?!</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23</a:t>
            </a:fld>
            <a:endParaRPr lang="de-DE" altLang="de-DE">
              <a:latin typeface="+mn-lt"/>
              <a:cs typeface="+mn-cs"/>
            </a:endParaRPr>
          </a:p>
        </p:txBody>
      </p:sp>
      <p:pic>
        <p:nvPicPr>
          <p:cNvPr id="2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Seryjny morderca</a:t>
            </a:r>
            <a:endParaRPr lang="en-GB" altLang="de-DE" sz="1800" dirty="0">
              <a:latin typeface="Calibri Light"/>
            </a:endParaRPr>
          </a:p>
        </p:txBody>
      </p:sp>
      <p:sp>
        <p:nvSpPr>
          <p:cNvPr id="29"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pl-PL" altLang="de-DE" sz="1800">
                <a:latin typeface="Calibri Light"/>
              </a:rPr>
              <a:t>Eddie “Eagle” Edwards:</a:t>
            </a:r>
          </a:p>
          <a:p>
            <a:pPr algn="ctr" eaLnBrk="1" hangingPunct="1">
              <a:spcBef>
                <a:spcPts val="0"/>
              </a:spcBef>
              <a:spcAft>
                <a:spcPts val="0"/>
              </a:spcAft>
              <a:buClrTx/>
              <a:buNone/>
            </a:pPr>
            <a:r>
              <a:rPr lang="pl-PL" altLang="de-DE" sz="1800">
                <a:latin typeface="Calibri Light"/>
              </a:rPr>
              <a:t>Skoczek narciarski</a:t>
            </a:r>
            <a:endParaRPr lang="en-GB" altLang="de-DE" sz="1800" dirty="0">
              <a:latin typeface="Calibri Light"/>
            </a:endParaRPr>
          </a:p>
        </p:txBody>
      </p:sp>
      <p:sp>
        <p:nvSpPr>
          <p:cNvPr id="30"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Aktor</a:t>
            </a:r>
            <a:endParaRPr lang="en-GB" altLang="de-DE" sz="1800" dirty="0">
              <a:latin typeface="Calibri Light"/>
            </a:endParaRPr>
          </a:p>
        </p:txBody>
      </p:sp>
      <p:sp>
        <p:nvSpPr>
          <p:cNvPr id="31"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Psychoterapeuta</a:t>
            </a:r>
            <a:endParaRPr lang="en-GB" altLang="de-DE" sz="18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24</a:t>
            </a:fld>
            <a:endParaRPr lang="de-DE" altLang="de-DE">
              <a:latin typeface="+mn-lt"/>
              <a:cs typeface="+mn-cs"/>
            </a:endParaRPr>
          </a:p>
        </p:txBody>
      </p:sp>
      <p:graphicFrame>
        <p:nvGraphicFramePr>
          <p:cNvPr id="13" name="Group 48"/>
          <p:cNvGraphicFramePr>
            <a:graphicFrameLocks noGrp="1"/>
          </p:cNvGraphicFramePr>
          <p:nvPr>
            <p:extLst>
              <p:ext uri="{D42A27DB-BD31-4B8C-83A1-F6EECF244321}">
                <p14:modId xmlns:p14="http://schemas.microsoft.com/office/powerpoint/2010/main" val="143867652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czy</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nieodpowiednie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4"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25</a:t>
            </a:fld>
            <a:endParaRPr lang="de-DE" altLang="de-DE">
              <a:latin typeface="+mn-lt"/>
              <a:cs typeface="+mn-cs"/>
            </a:endParaRPr>
          </a:p>
        </p:txBody>
      </p:sp>
      <p:graphicFrame>
        <p:nvGraphicFramePr>
          <p:cNvPr id="13" name="Group 48"/>
          <p:cNvGraphicFramePr>
            <a:graphicFrameLocks noGrp="1"/>
          </p:cNvGraphicFramePr>
          <p:nvPr>
            <p:extLst>
              <p:ext uri="{D42A27DB-BD31-4B8C-83A1-F6EECF244321}">
                <p14:modId xmlns:p14="http://schemas.microsoft.com/office/powerpoint/2010/main" val="3811719126"/>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Europa/Ameryka Płn.:</a:t>
                      </a: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wszystko w porządku, dobrze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Francja, Belgia, Tunezja:</a:t>
                      </a: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zero, bezwartościowy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 niektórych krajach jest to obraźliwy gest oznaczający homoseksualnego mężczyznę.</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czy</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nieodpowiednie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mn-l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4"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201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26</a:t>
            </a:fld>
            <a:endParaRPr lang="de-DE" altLang="de-DE">
              <a:latin typeface="+mn-lt"/>
              <a:cs typeface="+mn-cs"/>
            </a:endParaRPr>
          </a:p>
        </p:txBody>
      </p:sp>
      <p:graphicFrame>
        <p:nvGraphicFramePr>
          <p:cNvPr id="13" name="Group 48"/>
          <p:cNvGraphicFramePr>
            <a:graphicFrameLocks noGrp="1"/>
          </p:cNvGraphicFramePr>
          <p:nvPr>
            <p:extLst>
              <p:ext uri="{D42A27DB-BD31-4B8C-83A1-F6EECF244321}">
                <p14:modId xmlns:p14="http://schemas.microsoft.com/office/powerpoint/2010/main" val="4624421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Europa/Ameryka Płn.:</a:t>
                      </a: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wszystko w porządku, dobrze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Francja, Belgia, Tunezja:</a:t>
                      </a: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zero, bezwartościowy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 niektórych krajach jest to obraźliwy gest oznaczający homoseksualnego mężczyznę.</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czy</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nieodpowiednie</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Zależnie od (sub-) kultury, bliski kontakt cielesny może być postrzegany jako nieodpowiedni (np. starsi ludzie w krajach zachodnich) lub odpowiedni (np. młodsi ludzie, europa południowa). Podczas kiedy w krajach zachodnich uściski i pocałunki między mężczyznami są rzadko spotykane, w krajach arabskich, w południowej Europie czy w czasie komunizmu (pocałunek towarzyszy) jest normą.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4"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305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Częste błędne interpretacje gestów w różnych kulturach</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27</a:t>
            </a:fld>
            <a:endParaRPr lang="de-DE" altLang="de-DE">
              <a:latin typeface="+mn-lt"/>
              <a:cs typeface="+mn-cs"/>
            </a:endParaRPr>
          </a:p>
        </p:txBody>
      </p:sp>
      <p:graphicFrame>
        <p:nvGraphicFramePr>
          <p:cNvPr id="9" name="Group 26"/>
          <p:cNvGraphicFramePr>
            <a:graphicFrameLocks noGrp="1"/>
          </p:cNvGraphicFramePr>
          <p:nvPr>
            <p:extLst>
              <p:ext uri="{D42A27DB-BD31-4B8C-83A1-F6EECF244321}">
                <p14:modId xmlns:p14="http://schemas.microsoft.com/office/powerpoint/2010/main" val="20314584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 zachowanie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Możliwe nieporozumienie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ubrania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Nieporozumienie młodzież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dorośli!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Częste błędne interpretacje gestów w różnych kulturach</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28</a:t>
            </a:fld>
            <a:endParaRPr lang="de-DE" altLang="de-DE">
              <a:latin typeface="+mn-lt"/>
              <a:cs typeface="+mn-cs"/>
            </a:endParaRPr>
          </a:p>
        </p:txBody>
      </p:sp>
      <p:graphicFrame>
        <p:nvGraphicFramePr>
          <p:cNvPr id="9" name="Group 26"/>
          <p:cNvGraphicFramePr>
            <a:graphicFrameLocks noGrp="1"/>
          </p:cNvGraphicFramePr>
          <p:nvPr>
            <p:extLst>
              <p:ext uri="{D42A27DB-BD31-4B8C-83A1-F6EECF244321}">
                <p14:modId xmlns:p14="http://schemas.microsoft.com/office/powerpoint/2010/main" val="322235818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 zachowanie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Możliwe nieporozumienie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ubrania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Nieporozumienie młodzież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pl-P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dorośli!</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Krótkie spódniczki lub cienkie, prześwitujące ubrania są raczej normalne wśród młodzieży w krajach zachodnich. Z kolei są widziane jako nie odpowiednie, prowokujące wśród osób starczych czy innych kultur.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593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Zestaw ćwiczeniowy 2</a:t>
            </a:r>
            <a:endParaRPr lang="de-DE" altLang="de-DE" sz="3600" dirty="0">
              <a:solidFill>
                <a:srgbClr val="004992"/>
              </a:solidFill>
              <a:latin typeface="+mn-lt"/>
              <a:ea typeface="+mn-ea"/>
              <a:cs typeface="+mn-cs"/>
            </a:endParaRPr>
          </a:p>
        </p:txBody>
      </p:sp>
      <p:sp>
        <p:nvSpPr>
          <p:cNvPr id="317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Za chwilę zobaczysz zdjęcie</a:t>
            </a:r>
            <a:r>
              <a:rPr lang="en-US" altLang="de-DE" sz="2400" dirty="0">
                <a:solidFill>
                  <a:srgbClr val="333333"/>
                </a:solidFill>
              </a:rPr>
              <a:t> </a:t>
            </a:r>
            <a:r>
              <a:rPr lang="de-DE" altLang="de-DE" sz="2400" dirty="0">
                <a:solidFill>
                  <a:srgbClr val="333333"/>
                </a:solidFill>
              </a:rPr>
              <a:t>(</a:t>
            </a:r>
            <a:r>
              <a:rPr lang="pl-PL" altLang="de-DE" sz="2400" dirty="0">
                <a:solidFill>
                  <a:srgbClr val="333333"/>
                </a:solidFill>
              </a:rPr>
              <a:t>lub fragment </a:t>
            </a:r>
            <a:r>
              <a:rPr lang="pl-PL" altLang="de-DE" sz="2400">
                <a:solidFill>
                  <a:srgbClr val="333333"/>
                </a:solidFill>
              </a:rPr>
              <a:t>zdjęcia</a:t>
            </a:r>
            <a:r>
              <a:rPr lang="de-DE" altLang="de-DE" sz="2400">
                <a:solidFill>
                  <a:srgbClr val="333333"/>
                </a:solidFill>
              </a:rPr>
              <a:t>).</a:t>
            </a:r>
          </a:p>
          <a:p>
            <a:pPr marL="342900" indent="-342900" eaLnBrk="1" hangingPunct="1">
              <a:buClr>
                <a:srgbClr val="333333"/>
              </a:buClr>
              <a:buFont typeface="WingDings"/>
              <a:buChar char=""/>
            </a:pPr>
            <a:r>
              <a:rPr lang="pl-PL" altLang="de-DE" sz="2400">
                <a:solidFill>
                  <a:srgbClr val="333333"/>
                </a:solidFill>
              </a:rPr>
              <a:t>Proszę </a:t>
            </a:r>
            <a:r>
              <a:rPr lang="pl-PL" altLang="de-DE" sz="2400" dirty="0">
                <a:solidFill>
                  <a:srgbClr val="333333"/>
                </a:solidFill>
              </a:rPr>
              <a:t>spróbuj odgadnąć co robi lub myśli osoba na</a:t>
            </a:r>
            <a:r>
              <a:rPr lang="de-DE" altLang="de-DE" sz="2400" dirty="0">
                <a:solidFill>
                  <a:srgbClr val="333333"/>
                </a:solidFill>
              </a:rPr>
              <a:t> </a:t>
            </a:r>
            <a:r>
              <a:rPr lang="pl-PL" altLang="de-DE" sz="2400">
                <a:solidFill>
                  <a:srgbClr val="333333"/>
                </a:solidFill>
              </a:rPr>
              <a:t>obrazku</a:t>
            </a:r>
            <a:r>
              <a:rPr lang="de-DE" altLang="de-DE" sz="2400">
                <a:solidFill>
                  <a:srgbClr val="333333"/>
                </a:solidFill>
              </a:rPr>
              <a:t>.</a:t>
            </a:r>
          </a:p>
          <a:p>
            <a:pPr marL="342900" indent="-342900" eaLnBrk="1" hangingPunct="1">
              <a:buClr>
                <a:srgbClr val="333333"/>
              </a:buClr>
              <a:buFont typeface="WingDings"/>
              <a:buChar char=""/>
            </a:pPr>
            <a:r>
              <a:rPr lang="pl-PL" altLang="de-DE" sz="2400">
                <a:solidFill>
                  <a:srgbClr val="333333"/>
                </a:solidFill>
              </a:rPr>
              <a:t>Proszę </a:t>
            </a:r>
            <a:r>
              <a:rPr lang="pl-PL" altLang="de-DE" sz="2400" dirty="0">
                <a:solidFill>
                  <a:srgbClr val="333333"/>
                </a:solidFill>
              </a:rPr>
              <a:t>przedyskutuj z grupą jak bardzo jesteś pewien swoich ocen.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AD8890FD-3712-44DC-BA1C-2C3C71B0B14D}" type="slidenum">
              <a:rPr lang="de-DE" altLang="de-DE" smtClean="0">
                <a:latin typeface="+mn-lt"/>
                <a:cs typeface="+mn-cs"/>
              </a:rPr>
              <a:pPr/>
              <a:t>29</a:t>
            </a:fld>
            <a:endParaRPr lang="de-DE" altLang="de-DE">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Uliczny muzyk</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Mężczyźnie nadepnięto na stopę</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Bójka uliczna</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Mężczyzna otrzymał złą wiadomość</a:t>
            </a:r>
            <a:endParaRPr lang="de-DE" altLang="de-DE" sz="2400" dirty="0">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30</a:t>
            </a:fld>
            <a:endParaRPr lang="de-DE" altLang="de-DE">
              <a:latin typeface="+mn-lt"/>
              <a:cs typeface="+mn-cs"/>
            </a:endParaRPr>
          </a:p>
        </p:txBody>
      </p:sp>
      <p:pic>
        <p:nvPicPr>
          <p:cNvPr id="10"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Uliczny muzyk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Mężczyźnie nadepnięto na stopę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Bójka uliczna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otrzymał złą wiadomość</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31</a:t>
            </a:fld>
            <a:endParaRPr lang="de-DE" altLang="de-DE">
              <a:latin typeface="+mn-lt"/>
              <a:cs typeface="+mn-cs"/>
            </a:endParaRPr>
          </a:p>
        </p:txBody>
      </p:sp>
      <p:pic>
        <p:nvPicPr>
          <p:cNvPr id="9"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Pasja!</a:t>
            </a:r>
            <a:endParaRPr lang="en-GB"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u dentysty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 diabelskim kole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 sali porodowej</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Radosny kobiecy wieczór</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32</a:t>
            </a:fld>
            <a:endParaRPr lang="de-DE" altLang="de-DE">
              <a:latin typeface="+mn-lt"/>
              <a:cs typeface="+mn-cs"/>
            </a:endParaRPr>
          </a:p>
        </p:txBody>
      </p:sp>
      <p:pic>
        <p:nvPicPr>
          <p:cNvPr id="10"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u dentysty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 diabelskim kole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 sali porodowej</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Radosny kobiecy wieczór</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33</a:t>
            </a:fld>
            <a:endParaRPr lang="de-DE" altLang="de-DE">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Zadowolenie!</a:t>
            </a:r>
            <a:endParaRPr lang="en-GB" altLang="de-DE" sz="24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Chłopiec woła o pomoc po trzęsieniu ziemi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a:t>
            </a:r>
            <a:r>
              <a:rPr lang="pl-PL" altLang="de-DE" sz="2400" dirty="0">
                <a:solidFill>
                  <a:srgbClr val="333333"/>
                </a:solidFill>
                <a:latin typeface="+mn-lt"/>
                <a:cs typeface="+mn-cs"/>
              </a:rPr>
              <a:t>monstracja</a:t>
            </a:r>
            <a:r>
              <a:rPr lang="de-DE" altLang="de-DE" sz="2400" dirty="0">
                <a:solidFill>
                  <a:srgbClr val="333333"/>
                </a:solidFill>
                <a:latin typeface="+mn-lt"/>
                <a:cs typeface="+mn-cs"/>
              </a:rPr>
              <a:t> (Uganda)</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macha żydowską flagą</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Wokalista z chóru gospel</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34</a:t>
            </a:fld>
            <a:endParaRPr lang="de-DE" altLang="de-DE">
              <a:latin typeface="+mn-lt"/>
              <a:cs typeface="+mn-cs"/>
            </a:endParaRPr>
          </a:p>
        </p:txBody>
      </p:sp>
      <p:pic>
        <p:nvPicPr>
          <p:cNvPr id="10"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Chłopiec woła o pomoc po trzęsieniu ziemi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a:t>
            </a:r>
            <a:r>
              <a:rPr lang="pl-PL" altLang="de-DE" sz="2400" dirty="0">
                <a:solidFill>
                  <a:srgbClr val="333333"/>
                </a:solidFill>
                <a:latin typeface="+mn-lt"/>
                <a:cs typeface="+mn-cs"/>
              </a:rPr>
              <a:t>monstracja</a:t>
            </a:r>
            <a:r>
              <a:rPr lang="de-DE" altLang="de-DE" sz="2400" dirty="0">
                <a:solidFill>
                  <a:srgbClr val="333333"/>
                </a:solidFill>
                <a:latin typeface="+mn-lt"/>
                <a:cs typeface="+mn-cs"/>
              </a:rPr>
              <a:t> (Uganda)</a:t>
            </a: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Zawodnik macha żydowską flagą</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Wokalista z chóru gospel</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35</a:t>
            </a:fld>
            <a:endParaRPr lang="de-DE" altLang="de-DE">
              <a:latin typeface="+mn-lt"/>
              <a:cs typeface="+mn-cs"/>
            </a:endParaRPr>
          </a:p>
        </p:txBody>
      </p:sp>
      <p:pic>
        <p:nvPicPr>
          <p:cNvPr id="8"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Dziewczyna krzyczy coś do swojego chłopaka, który jest uwięziony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Negocjacje najlepszej ceny na targowisku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Histeryczna fanka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Wokalista śpiewa na żywo</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36</a:t>
            </a:fld>
            <a:endParaRPr lang="de-DE" altLang="de-DE">
              <a:latin typeface="+mn-lt"/>
              <a:cs typeface="+mn-cs"/>
            </a:endParaRPr>
          </a:p>
        </p:txBody>
      </p:sp>
      <p:pic>
        <p:nvPicPr>
          <p:cNvPr id="10"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Dziewczyna krzyczy coś do swojego chłopaka, który jest uwięziony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Negocjacje najlepszej ceny na targowisku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Histeryczna fanka</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Wokalista śpiewa na żywo</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37</a:t>
            </a:fld>
            <a:endParaRPr lang="de-DE" altLang="de-DE">
              <a:latin typeface="+mn-lt"/>
              <a:cs typeface="+mn-cs"/>
            </a:endParaRPr>
          </a:p>
        </p:txBody>
      </p:sp>
      <p:pic>
        <p:nvPicPr>
          <p:cNvPr id="9"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Podniecenie!</a:t>
            </a:r>
            <a:endParaRPr lang="en-GB" altLang="de-DE" sz="24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złapany na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zmarnował 100% sytuację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na toalecie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modli się</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38</a:t>
            </a:fld>
            <a:endParaRPr lang="de-DE" altLang="de-DE">
              <a:latin typeface="+mn-lt"/>
              <a:cs typeface="+mn-cs"/>
            </a:endParaRPr>
          </a:p>
        </p:txBody>
      </p:sp>
      <p:pic>
        <p:nvPicPr>
          <p:cNvPr id="10"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złapany na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zmarnował 100% sytuację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Mężczyzna na toalecie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modli się</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39</a:t>
            </a:fld>
            <a:endParaRPr lang="de-DE" altLang="de-DE">
              <a:latin typeface="+mn-lt"/>
              <a:cs typeface="+mn-cs"/>
            </a:endParaRPr>
          </a:p>
        </p:txBody>
      </p:sp>
      <p:pic>
        <p:nvPicPr>
          <p:cNvPr id="8" name="Picture 7"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9F7DF762-6214-45DF-94C9-5A0066B7B07F}" type="slidenum">
              <a:rPr lang="de-DE" altLang="de-DE" smtClean="0">
                <a:latin typeface="+mn-lt"/>
                <a:cs typeface="+mn-cs"/>
              </a:rPr>
              <a:pPr/>
              <a:t>40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dla</a:t>
            </a:r>
            <a:r>
              <a:rPr lang="en-US" altLang="ko-KR" sz="1800" i="1" spc="-5" dirty="0">
                <a:solidFill>
                  <a:srgbClr val="333333"/>
                </a:solidFill>
                <a:cs typeface="+mn-cs"/>
              </a:rPr>
              <a:t> </a:t>
            </a:r>
            <a:r>
              <a:rPr lang="en-US" altLang="ko-KR" sz="1800" i="1" spc="-5" dirty="0" err="1">
                <a:solidFill>
                  <a:srgbClr val="333333"/>
                </a:solidFill>
                <a:cs typeface="+mn-cs"/>
              </a:rPr>
              <a:t>prowadzących</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pl-PL" altLang="ko-KR" sz="1800" dirty="0">
                <a:solidFill>
                  <a:srgbClr val="333333"/>
                </a:solidFill>
                <a:cs typeface="+mn-cs"/>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770665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Wyczerpany maratończyk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Nieprzytomny mężczyzna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Mnich pogrążony w modlitwie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Czyngis Chan</a:t>
            </a:r>
            <a:r>
              <a:rPr lang="de-DE" altLang="de-DE" sz="2400" dirty="0">
                <a:solidFill>
                  <a:srgbClr val="333333"/>
                </a:solidFill>
                <a:latin typeface="+mn-lt"/>
                <a:cs typeface="+mn-cs"/>
              </a:rPr>
              <a:t> </a:t>
            </a:r>
            <a:r>
              <a:rPr lang="pl-PL" altLang="de-DE" sz="2400" dirty="0">
                <a:solidFill>
                  <a:srgbClr val="333333"/>
                </a:solidFill>
                <a:latin typeface="+mn-lt"/>
                <a:cs typeface="+mn-cs"/>
              </a:rPr>
              <a:t>(Mongolski władca)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41</a:t>
            </a:fld>
            <a:endParaRPr lang="de-DE" altLang="de-DE">
              <a:latin typeface="+mn-lt"/>
              <a:cs typeface="+mn-cs"/>
            </a:endParaRPr>
          </a:p>
        </p:txBody>
      </p:sp>
      <p:pic>
        <p:nvPicPr>
          <p:cNvPr id="10"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Wyczerpany maratończyk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Nieprzytomny mężczyzna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Mnich pogrążony w modlitwie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Czyngis Chan</a:t>
            </a:r>
            <a:r>
              <a:rPr lang="de-DE" altLang="de-DE" sz="2400" dirty="0">
                <a:solidFill>
                  <a:srgbClr val="333333"/>
                </a:solidFill>
                <a:latin typeface="+mn-lt"/>
                <a:cs typeface="+mn-cs"/>
              </a:rPr>
              <a:t> </a:t>
            </a:r>
            <a:r>
              <a:rPr lang="pl-PL" altLang="de-DE" sz="2400" dirty="0">
                <a:solidFill>
                  <a:srgbClr val="333333"/>
                </a:solidFill>
                <a:latin typeface="+mn-lt"/>
                <a:cs typeface="+mn-cs"/>
              </a:rPr>
              <a:t>(Mongolski władca)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42</a:t>
            </a:fld>
            <a:endParaRPr lang="de-DE" altLang="de-DE">
              <a:latin typeface="+mn-lt"/>
              <a:cs typeface="+mn-cs"/>
            </a:endParaRPr>
          </a:p>
        </p:txBody>
      </p:sp>
      <p:pic>
        <p:nvPicPr>
          <p:cNvPr id="8" name="Picture 7"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Zły policjant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Przewodnik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Muzyk w kondukcie pogrzebowym (Nowy Orlean)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Konduktor</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43</a:t>
            </a:fld>
            <a:endParaRPr lang="de-DE" altLang="de-DE">
              <a:latin typeface="+mn-lt"/>
              <a:cs typeface="+mn-cs"/>
            </a:endParaRPr>
          </a:p>
        </p:txBody>
      </p:sp>
      <p:pic>
        <p:nvPicPr>
          <p:cNvPr id="10"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5"/>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Zły policjant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Przewodnik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Muzyk w kondukcie pogrzebowym (Nowy Orlean)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Konduktor</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44</a:t>
            </a:fld>
            <a:endParaRPr lang="de-DE" altLang="de-DE">
              <a:latin typeface="+mn-lt"/>
              <a:cs typeface="+mn-cs"/>
            </a:endParaRPr>
          </a:p>
        </p:txBody>
      </p:sp>
      <p:pic>
        <p:nvPicPr>
          <p:cNvPr id="8"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wykłóca się o mandat za parkowanie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Dyrygent przedstawia orkiestrę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Aktor dostaje gromkie brawa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Próba baletu w zwykłych ubraniach</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45</a:t>
            </a:fld>
            <a:endParaRPr lang="de-DE" altLang="de-DE">
              <a:latin typeface="+mn-lt"/>
              <a:cs typeface="+mn-cs"/>
            </a:endParaRPr>
          </a:p>
        </p:txBody>
      </p:sp>
      <p:pic>
        <p:nvPicPr>
          <p:cNvPr id="1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Mężczyzna wykłóca się o mandat za parkowanie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Dyrygent przedstawia orkiestrę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Aktor dostaje gromkie brawa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Próba baletu w zwykłych ubraniach</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46</a:t>
            </a:fld>
            <a:endParaRPr lang="de-DE" altLang="de-DE">
              <a:latin typeface="+mn-lt"/>
              <a:cs typeface="+mn-cs"/>
            </a:endParaRPr>
          </a:p>
        </p:txBody>
      </p:sp>
      <p:pic>
        <p:nvPicPr>
          <p:cNvPr id="9"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Złość!</a:t>
            </a:r>
            <a:endParaRPr lang="en-GB"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7"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obżarstwo</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nieczystość</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chciwość</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pycha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lenistwo</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zazdrość</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pl-PL" altLang="de-DE" sz="2400" dirty="0">
                <a:solidFill>
                  <a:srgbClr val="333333"/>
                </a:solidFill>
                <a:latin typeface="+mn-lt"/>
                <a:cs typeface="+mn-cs"/>
              </a:rPr>
              <a:t>gniew</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mn-lt"/>
                <a:ea typeface="+mn-ea"/>
                <a:cs typeface="+mn-cs"/>
              </a:rPr>
              <a:t>7 </a:t>
            </a:r>
            <a:r>
              <a:rPr lang="en-US" sz="3600" dirty="0" err="1">
                <a:latin typeface="+mn-lt"/>
                <a:ea typeface="+mn-ea"/>
                <a:cs typeface="+mn-cs"/>
              </a:rPr>
              <a:t>grzechów</a:t>
            </a:r>
            <a:r>
              <a:rPr lang="en-US" sz="3600" dirty="0">
                <a:latin typeface="+mn-lt"/>
                <a:ea typeface="+mn-ea"/>
                <a:cs typeface="+mn-cs"/>
              </a:rPr>
              <a:t> </a:t>
            </a:r>
            <a:r>
              <a:rPr lang="en-US" sz="3600" dirty="0" err="1">
                <a:latin typeface="+mn-lt"/>
                <a:ea typeface="+mn-ea"/>
                <a:cs typeface="+mn-cs"/>
              </a:rPr>
              <a:t>głównych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47</a:t>
            </a:fld>
            <a:endParaRPr lang="de-DE" altLang="de-DE">
              <a:latin typeface="+mn-lt"/>
              <a:cs typeface="+mn-cs"/>
            </a:endParaRPr>
          </a:p>
        </p:txBody>
      </p:sp>
      <p:pic>
        <p:nvPicPr>
          <p:cNvPr id="11"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3"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4"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5"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6"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7"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n</a:t>
            </a:r>
            <a:r>
              <a:rPr lang="pl-PL" altLang="de-DE" sz="2400" dirty="0">
                <a:solidFill>
                  <a:srgbClr val="333333"/>
                </a:solidFill>
                <a:latin typeface="+mn-lt"/>
                <a:cs typeface="+mn-cs"/>
              </a:rPr>
              <a:t>ieczystość</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obżarstwo</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chciwość</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lenistwo</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gniew</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zazdrość</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pl-PL" altLang="de-DE" sz="2400" dirty="0">
                <a:solidFill>
                  <a:srgbClr val="333333"/>
                </a:solidFill>
                <a:latin typeface="+mn-lt"/>
                <a:cs typeface="+mn-cs"/>
              </a:rPr>
              <a:t>pycha</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7 </a:t>
            </a:r>
            <a:r>
              <a:rPr lang="en-US" sz="3600" dirty="0" err="1">
                <a:solidFill>
                  <a:srgbClr val="004992"/>
                </a:solidFill>
                <a:latin typeface="+mn-lt"/>
                <a:ea typeface="+mn-ea"/>
                <a:cs typeface="+mn-cs"/>
              </a:rPr>
              <a:t>grzechów</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głównych</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48</a:t>
            </a:fld>
            <a:endParaRPr lang="de-DE" altLang="de-DE">
              <a:latin typeface="+mn-lt"/>
              <a:cs typeface="+mn-cs"/>
            </a:endParaRPr>
          </a:p>
        </p:txBody>
      </p:sp>
      <p:pic>
        <p:nvPicPr>
          <p:cNvPr id="12"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4"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5"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6"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7"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8"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9"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Śmiejąca się kobieta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dowiedziała się, że samolot męża zaginął</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śmieje się z cudzego nieszczęścia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dowiedziała się, że nie zdała egzaminu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49</a:t>
            </a:fld>
            <a:endParaRPr lang="de-DE" altLang="de-DE">
              <a:latin typeface="+mn-lt"/>
              <a:cs typeface="+mn-cs"/>
            </a:endParaRPr>
          </a:p>
        </p:txBody>
      </p:sp>
      <p:pic>
        <p:nvPicPr>
          <p:cNvPr id="10"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Śmiejąca się kobieta</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dowiedziała się, że samolot męża zaginął</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śmieje się z cudzego nieszczęścia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dowiedziała się, że nie zdała egzaminu</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50</a:t>
            </a:fld>
            <a:endParaRPr lang="de-DE" altLang="de-DE">
              <a:latin typeface="+mn-lt"/>
              <a:cs typeface="+mn-cs"/>
            </a:endParaRPr>
          </a:p>
        </p:txBody>
      </p:sp>
      <p:pic>
        <p:nvPicPr>
          <p:cNvPr id="9" name="Picture 8"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Szczęście!</a:t>
            </a:r>
            <a:endParaRPr lang="en-GB"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nie może uwierzyć w zdobytą szczęśliwie bramkę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Złość z powodu decyzji sędziego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Rozczarowanie z powodu spudłowania</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Znudzony zawodnik rezerwowy</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51</a:t>
            </a:fld>
            <a:endParaRPr lang="de-DE" altLang="de-DE">
              <a:latin typeface="+mn-lt"/>
              <a:cs typeface="+mn-cs"/>
            </a:endParaRPr>
          </a:p>
        </p:txBody>
      </p:sp>
      <p:pic>
        <p:nvPicPr>
          <p:cNvPr id="10"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Fragment!</a:t>
            </a:r>
            <a:endParaRPr lang="en-GB" altLang="de-DE" sz="2400" i="1" dirty="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nie może uwierzyć w zdobytą szczęśliwie bramkę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Złość z powodu decyzji sędziego</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Rozczarowanie z powodu spudłowania</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Znudzony zawodnik rezerwowy</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52</a:t>
            </a:fld>
            <a:endParaRPr lang="de-DE" altLang="de-DE">
              <a:latin typeface="+mn-lt"/>
              <a:cs typeface="+mn-cs"/>
            </a:endParaRPr>
          </a:p>
        </p:txBody>
      </p:sp>
      <p:pic>
        <p:nvPicPr>
          <p:cNvPr id="9"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Złość!</a:t>
            </a:r>
            <a:endParaRPr lang="en-GB" altLang="de-DE" sz="24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54</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Wielu ludzie nie ujawnia ekspresji mimicznej</a:t>
            </a:r>
            <a:r>
              <a:rPr lang="en-US" altLang="de-DE" sz="2400" dirty="0">
                <a:solidFill>
                  <a:srgbClr val="333333"/>
                </a:solidFill>
              </a:rPr>
              <a:t>, </a:t>
            </a:r>
            <a:r>
              <a:rPr lang="pl-PL" altLang="de-DE" sz="2400" dirty="0">
                <a:solidFill>
                  <a:srgbClr val="333333"/>
                </a:solidFill>
              </a:rPr>
              <a:t>z powodu ich natury bądź choroby</a:t>
            </a:r>
            <a:r>
              <a:rPr lang="en-US" altLang="de-DE" sz="2400" dirty="0">
                <a:solidFill>
                  <a:srgbClr val="333333"/>
                </a:solidFill>
              </a:rPr>
              <a:t> (</a:t>
            </a:r>
            <a:r>
              <a:rPr lang="pl-PL" altLang="de-DE" sz="2400" dirty="0">
                <a:solidFill>
                  <a:srgbClr val="333333"/>
                </a:solidFill>
              </a:rPr>
              <a:t>np. Parkinson</a:t>
            </a:r>
            <a:r>
              <a:rPr lang="en-US" altLang="de-DE" sz="2400" dirty="0">
                <a:solidFill>
                  <a:srgbClr val="333333"/>
                </a:solidFill>
              </a:rPr>
              <a:t>), </a:t>
            </a:r>
            <a:r>
              <a:rPr lang="pl-PL" altLang="de-DE" sz="2400" dirty="0">
                <a:solidFill>
                  <a:srgbClr val="333333"/>
                </a:solidFill>
              </a:rPr>
              <a:t>co powoduje trudności w rozpoznaniu ich </a:t>
            </a:r>
            <a:r>
              <a:rPr lang="pl-PL" altLang="de-DE" sz="2400">
                <a:solidFill>
                  <a:srgbClr val="333333"/>
                </a:solidFill>
              </a:rPr>
              <a:t>emocji</a:t>
            </a:r>
            <a:r>
              <a:rPr lang="en-US" altLang="de-DE" sz="2400">
                <a:solidFill>
                  <a:srgbClr val="333333"/>
                </a:solidFill>
              </a:rPr>
              <a:t>.</a:t>
            </a:r>
            <a:endParaRPr lang="en-US" sz="2400" dirty="0"/>
          </a:p>
        </p:txBody>
      </p:sp>
    </p:spTree>
    <p:extLst>
      <p:ext uri="{BB962C8B-B14F-4D97-AF65-F5344CB8AC3E}">
        <p14:creationId xmlns:p14="http://schemas.microsoft.com/office/powerpoint/2010/main" val="228133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55</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Wielu ludzie nie ujawnia ekspresji mimicznej</a:t>
            </a:r>
            <a:r>
              <a:rPr lang="en-US" altLang="de-DE" sz="2400" dirty="0">
                <a:solidFill>
                  <a:srgbClr val="333333"/>
                </a:solidFill>
              </a:rPr>
              <a:t>, </a:t>
            </a:r>
            <a:r>
              <a:rPr lang="pl-PL" altLang="de-DE" sz="2400" dirty="0">
                <a:solidFill>
                  <a:srgbClr val="333333"/>
                </a:solidFill>
              </a:rPr>
              <a:t>z powodu ich natury bądź choroby</a:t>
            </a:r>
            <a:r>
              <a:rPr lang="en-US" altLang="de-DE" sz="2400" dirty="0">
                <a:solidFill>
                  <a:srgbClr val="333333"/>
                </a:solidFill>
              </a:rPr>
              <a:t> (</a:t>
            </a:r>
            <a:r>
              <a:rPr lang="pl-PL" altLang="de-DE" sz="2400" dirty="0">
                <a:solidFill>
                  <a:srgbClr val="333333"/>
                </a:solidFill>
              </a:rPr>
              <a:t>np. Parkinson</a:t>
            </a:r>
            <a:r>
              <a:rPr lang="en-US" altLang="de-DE" sz="2400" dirty="0">
                <a:solidFill>
                  <a:srgbClr val="333333"/>
                </a:solidFill>
              </a:rPr>
              <a:t>), </a:t>
            </a:r>
            <a:r>
              <a:rPr lang="pl-PL" altLang="de-DE" sz="2400" dirty="0">
                <a:solidFill>
                  <a:srgbClr val="333333"/>
                </a:solidFill>
              </a:rPr>
              <a:t>co powoduje trudności w rozpoznaniu ich emocji</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Dodatkowe informacje </a:t>
            </a:r>
            <a:r>
              <a:rPr lang="en-US" altLang="de-DE" sz="2400" dirty="0">
                <a:solidFill>
                  <a:srgbClr val="333333"/>
                </a:solidFill>
              </a:rPr>
              <a:t>(</a:t>
            </a:r>
            <a:r>
              <a:rPr lang="pl-PL" altLang="de-DE" sz="2400" dirty="0">
                <a:solidFill>
                  <a:srgbClr val="333333"/>
                </a:solidFill>
              </a:rPr>
              <a:t>sytuacja</a:t>
            </a:r>
            <a:r>
              <a:rPr lang="en-US" altLang="de-DE" sz="2400" dirty="0">
                <a:solidFill>
                  <a:srgbClr val="333333"/>
                </a:solidFill>
              </a:rPr>
              <a:t>,</a:t>
            </a:r>
            <a:r>
              <a:rPr lang="pl-PL" altLang="de-DE" sz="2400" dirty="0">
                <a:solidFill>
                  <a:srgbClr val="333333"/>
                </a:solidFill>
              </a:rPr>
              <a:t> posiadana wiedza na temat osoby</a:t>
            </a:r>
            <a:r>
              <a:rPr lang="en-US" altLang="de-DE" sz="2400" dirty="0">
                <a:solidFill>
                  <a:srgbClr val="333333"/>
                </a:solidFill>
              </a:rPr>
              <a:t>, </a:t>
            </a:r>
            <a:r>
              <a:rPr lang="pl-PL" altLang="de-DE" sz="2400" dirty="0">
                <a:solidFill>
                  <a:srgbClr val="333333"/>
                </a:solidFill>
              </a:rPr>
              <a:t>jeśli to możliwe: zapytanie osoby bezpośrednio</a:t>
            </a:r>
            <a:r>
              <a:rPr lang="en-US" altLang="de-DE" sz="2400" dirty="0">
                <a:solidFill>
                  <a:srgbClr val="333333"/>
                </a:solidFill>
              </a:rPr>
              <a:t>) </a:t>
            </a:r>
            <a:r>
              <a:rPr lang="pl-PL" altLang="de-DE" sz="2400" dirty="0">
                <a:solidFill>
                  <a:srgbClr val="333333"/>
                </a:solidFill>
              </a:rPr>
              <a:t>powinny być wzięte pod uwagę zanim dokonamy interpretacji ekspresji mimicznej czy gestu.</a:t>
            </a:r>
            <a:endParaRPr lang="en-US" sz="2400" dirty="0"/>
          </a:p>
        </p:txBody>
      </p:sp>
    </p:spTree>
    <p:extLst>
      <p:ext uri="{BB962C8B-B14F-4D97-AF65-F5344CB8AC3E}">
        <p14:creationId xmlns:p14="http://schemas.microsoft.com/office/powerpoint/2010/main" val="29790346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Przedstawiona zostanie sekwencja obrazków</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Obrazki 1-3 przedstawione są w odwrotnej kolejności, a więc najpierw zobaczysz obrazek 3</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Po prezentacji każdego z obrazka, spróbuj dokończyć historię jednym z 3 alternatywnych zakończeń</a:t>
            </a:r>
            <a:r>
              <a:rPr lang="en-US" altLang="de-DE" sz="2400">
                <a:solidFill>
                  <a:srgbClr val="333333"/>
                </a:solidFill>
              </a:rPr>
              <a:t>.</a:t>
            </a:r>
            <a:endParaRPr lang="de-DE" altLang="de-DE" sz="2400" dirty="0">
              <a:solidFill>
                <a:srgbClr val="333333"/>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57</a:t>
            </a:fld>
            <a:endParaRPr lang="de-DE" altLang="de-DE">
              <a:latin typeface="+mn-lt"/>
              <a:cs typeface="+mn-cs"/>
            </a:endParaRPr>
          </a:p>
        </p:txBody>
      </p:sp>
      <p:pic>
        <p:nvPicPr>
          <p:cNvPr id="18"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3"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4"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5"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58</a:t>
            </a:fld>
            <a:endParaRPr lang="de-DE" altLang="de-DE">
              <a:latin typeface="+mn-lt"/>
              <a:cs typeface="+mn-cs"/>
            </a:endParaRPr>
          </a:p>
        </p:txBody>
      </p:sp>
      <p:pic>
        <p:nvPicPr>
          <p:cNvPr id="21"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7"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8"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0"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59</a:t>
            </a:fld>
            <a:endParaRPr lang="de-DE" altLang="de-DE">
              <a:latin typeface="+mn-lt"/>
              <a:cs typeface="+mn-cs"/>
            </a:endParaRPr>
          </a:p>
        </p:txBody>
      </p:sp>
      <p:pic>
        <p:nvPicPr>
          <p:cNvPr id="24"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2"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3"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5"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60</a:t>
            </a:fld>
            <a:endParaRPr lang="de-DE" altLang="de-DE">
              <a:latin typeface="+mn-lt"/>
              <a:cs typeface="+mn-cs"/>
            </a:endParaRPr>
          </a:p>
        </p:txBody>
      </p:sp>
      <p:pic>
        <p:nvPicPr>
          <p:cNvPr id="17"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3"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4"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61</a:t>
            </a:fld>
            <a:endParaRPr lang="de-DE" altLang="de-DE">
              <a:latin typeface="+mn-lt"/>
              <a:cs typeface="+mn-cs"/>
            </a:endParaRPr>
          </a:p>
        </p:txBody>
      </p:sp>
      <p:pic>
        <p:nvPicPr>
          <p:cNvPr id="18"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3"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4"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5"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62</a:t>
            </a:fld>
            <a:endParaRPr lang="de-DE" altLang="de-DE">
              <a:latin typeface="+mn-lt"/>
              <a:cs typeface="+mn-cs"/>
            </a:endParaRPr>
          </a:p>
        </p:txBody>
      </p:sp>
      <p:pic>
        <p:nvPicPr>
          <p:cNvPr id="21"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7"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8"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9"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0"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63</a:t>
            </a:fld>
            <a:endParaRPr lang="de-DE" altLang="de-DE">
              <a:latin typeface="+mn-lt"/>
              <a:cs typeface="+mn-cs"/>
            </a:endParaRPr>
          </a:p>
        </p:txBody>
      </p:sp>
      <p:pic>
        <p:nvPicPr>
          <p:cNvPr id="24"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2"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3"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5"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64</a:t>
            </a:fld>
            <a:endParaRPr lang="de-DE" altLang="de-DE">
              <a:latin typeface="+mn-lt"/>
              <a:cs typeface="+mn-cs"/>
            </a:endParaRPr>
          </a:p>
        </p:txBody>
      </p:sp>
      <p:pic>
        <p:nvPicPr>
          <p:cNvPr id="17"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2"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3"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4"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65</a:t>
            </a:fld>
            <a:endParaRPr lang="de-DE" altLang="de-DE">
              <a:latin typeface="+mn-lt"/>
              <a:cs typeface="+mn-cs"/>
            </a:endParaRPr>
          </a:p>
        </p:txBody>
      </p:sp>
      <p:pic>
        <p:nvPicPr>
          <p:cNvPr id="1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22"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4"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66</a:t>
            </a:fld>
            <a:endParaRPr lang="de-DE" altLang="de-DE">
              <a:latin typeface="+mn-lt"/>
              <a:cs typeface="+mn-cs"/>
            </a:endParaRPr>
          </a:p>
        </p:txBody>
      </p:sp>
      <p:pic>
        <p:nvPicPr>
          <p:cNvPr id="21"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4"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7"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67</a:t>
            </a:fld>
            <a:endParaRPr lang="de-DE" altLang="de-DE">
              <a:latin typeface="+mn-lt"/>
              <a:cs typeface="+mn-cs"/>
            </a:endParaRPr>
          </a:p>
        </p:txBody>
      </p:sp>
      <p:pic>
        <p:nvPicPr>
          <p:cNvPr id="24"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68</a:t>
            </a:fld>
            <a:endParaRPr lang="de-DE" altLang="de-DE">
              <a:latin typeface="+mn-lt"/>
              <a:cs typeface="+mn-cs"/>
            </a:endParaRPr>
          </a:p>
        </p:txBody>
      </p:sp>
      <p:pic>
        <p:nvPicPr>
          <p:cNvPr id="17"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69</a:t>
            </a:fld>
            <a:endParaRPr lang="de-DE" altLang="de-DE">
              <a:latin typeface="+mn-lt"/>
              <a:cs typeface="+mn-cs"/>
            </a:endParaRPr>
          </a:p>
        </p:txBody>
      </p:sp>
      <p:pic>
        <p:nvPicPr>
          <p:cNvPr id="18"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70</a:t>
            </a:fld>
            <a:endParaRPr lang="de-DE" altLang="de-DE">
              <a:latin typeface="+mn-lt"/>
              <a:cs typeface="+mn-cs"/>
            </a:endParaRPr>
          </a:p>
        </p:txBody>
      </p:sp>
      <p:pic>
        <p:nvPicPr>
          <p:cNvPr id="21"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7"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71</a:t>
            </a:fld>
            <a:endParaRPr lang="de-DE" altLang="de-DE">
              <a:latin typeface="+mn-lt"/>
              <a:cs typeface="+mn-cs"/>
            </a:endParaRPr>
          </a:p>
        </p:txBody>
      </p:sp>
      <p:pic>
        <p:nvPicPr>
          <p:cNvPr id="24"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72</a:t>
            </a:fld>
            <a:endParaRPr lang="de-DE" altLang="de-DE">
              <a:latin typeface="+mn-lt"/>
              <a:cs typeface="+mn-cs"/>
            </a:endParaRPr>
          </a:p>
        </p:txBody>
      </p:sp>
      <p:pic>
        <p:nvPicPr>
          <p:cNvPr id="17"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73</a:t>
            </a:fld>
            <a:endParaRPr lang="de-DE" altLang="de-DE">
              <a:latin typeface="+mn-lt"/>
              <a:cs typeface="+mn-cs"/>
            </a:endParaRPr>
          </a:p>
        </p:txBody>
      </p:sp>
      <p:pic>
        <p:nvPicPr>
          <p:cNvPr id="18"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74</a:t>
            </a:fld>
            <a:endParaRPr lang="de-DE" altLang="de-DE">
              <a:latin typeface="+mn-lt"/>
              <a:cs typeface="+mn-cs"/>
            </a:endParaRPr>
          </a:p>
        </p:txBody>
      </p:sp>
      <p:pic>
        <p:nvPicPr>
          <p:cNvPr id="21"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75</a:t>
            </a:fld>
            <a:endParaRPr lang="de-DE" altLang="de-DE">
              <a:latin typeface="+mn-lt"/>
              <a:cs typeface="+mn-cs"/>
            </a:endParaRPr>
          </a:p>
        </p:txBody>
      </p:sp>
      <p:pic>
        <p:nvPicPr>
          <p:cNvPr id="24"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76</a:t>
            </a:fld>
            <a:endParaRPr lang="de-DE" altLang="de-DE">
              <a:latin typeface="+mn-lt"/>
              <a:cs typeface="+mn-cs"/>
            </a:endParaRPr>
          </a:p>
        </p:txBody>
      </p:sp>
      <p:pic>
        <p:nvPicPr>
          <p:cNvPr id="17"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77</a:t>
            </a:fld>
            <a:endParaRPr lang="de-DE" altLang="de-DE">
              <a:latin typeface="+mn-lt"/>
              <a:cs typeface="+mn-cs"/>
            </a:endParaRPr>
          </a:p>
        </p:txBody>
      </p:sp>
      <p:pic>
        <p:nvPicPr>
          <p:cNvPr id="18"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78</a:t>
            </a:fld>
            <a:endParaRPr lang="de-DE" altLang="de-DE">
              <a:latin typeface="+mn-lt"/>
              <a:cs typeface="+mn-cs"/>
            </a:endParaRPr>
          </a:p>
        </p:txBody>
      </p:sp>
      <p:pic>
        <p:nvPicPr>
          <p:cNvPr id="21"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79</a:t>
            </a:fld>
            <a:endParaRPr lang="de-DE" altLang="de-DE">
              <a:latin typeface="+mn-lt"/>
              <a:cs typeface="+mn-cs"/>
            </a:endParaRPr>
          </a:p>
        </p:txBody>
      </p:sp>
      <p:pic>
        <p:nvPicPr>
          <p:cNvPr id="24"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80</a:t>
            </a:fld>
            <a:endParaRPr lang="de-DE" altLang="de-DE">
              <a:latin typeface="+mn-lt"/>
              <a:cs typeface="+mn-cs"/>
            </a:endParaRPr>
          </a:p>
        </p:txBody>
      </p:sp>
      <p:pic>
        <p:nvPicPr>
          <p:cNvPr id="17"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81</a:t>
            </a:fld>
            <a:endParaRPr lang="de-DE" altLang="de-DE">
              <a:latin typeface="+mn-lt"/>
              <a:cs typeface="+mn-cs"/>
            </a:endParaRPr>
          </a:p>
        </p:txBody>
      </p:sp>
      <p:pic>
        <p:nvPicPr>
          <p:cNvPr id="18"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82</a:t>
            </a:fld>
            <a:endParaRPr lang="de-DE" altLang="de-DE">
              <a:latin typeface="+mn-lt"/>
              <a:cs typeface="+mn-cs"/>
            </a:endParaRPr>
          </a:p>
        </p:txBody>
      </p:sp>
      <p:pic>
        <p:nvPicPr>
          <p:cNvPr id="21"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83</a:t>
            </a:fld>
            <a:endParaRPr lang="de-DE" altLang="de-DE">
              <a:latin typeface="+mn-lt"/>
              <a:cs typeface="+mn-cs"/>
            </a:endParaRPr>
          </a:p>
        </p:txBody>
      </p:sp>
      <p:pic>
        <p:nvPicPr>
          <p:cNvPr id="24"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84</a:t>
            </a:fld>
            <a:endParaRPr lang="de-DE" altLang="de-DE">
              <a:latin typeface="+mn-lt"/>
              <a:cs typeface="+mn-cs"/>
            </a:endParaRPr>
          </a:p>
        </p:txBody>
      </p:sp>
      <p:pic>
        <p:nvPicPr>
          <p:cNvPr id="17"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85</a:t>
            </a:fld>
            <a:endParaRPr lang="de-DE" altLang="de-DE">
              <a:latin typeface="+mn-lt"/>
              <a:cs typeface="+mn-cs"/>
            </a:endParaRPr>
          </a:p>
        </p:txBody>
      </p:sp>
      <p:pic>
        <p:nvPicPr>
          <p:cNvPr id="18"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86</a:t>
            </a:fld>
            <a:endParaRPr lang="de-DE" altLang="de-DE">
              <a:latin typeface="+mn-lt"/>
              <a:cs typeface="+mn-cs"/>
            </a:endParaRPr>
          </a:p>
        </p:txBody>
      </p:sp>
      <p:pic>
        <p:nvPicPr>
          <p:cNvPr id="21"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87</a:t>
            </a:fld>
            <a:endParaRPr lang="de-DE" altLang="de-DE">
              <a:latin typeface="+mn-lt"/>
              <a:cs typeface="+mn-cs"/>
            </a:endParaRPr>
          </a:p>
        </p:txBody>
      </p:sp>
      <p:pic>
        <p:nvPicPr>
          <p:cNvPr id="24"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88</a:t>
            </a:fld>
            <a:endParaRPr lang="de-DE" altLang="de-DE">
              <a:latin typeface="+mn-lt"/>
              <a:cs typeface="+mn-cs"/>
            </a:endParaRPr>
          </a:p>
        </p:txBody>
      </p:sp>
      <p:pic>
        <p:nvPicPr>
          <p:cNvPr id="17"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20"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89</a:t>
            </a:fld>
            <a:endParaRPr lang="de-DE" altLang="de-DE">
              <a:latin typeface="+mn-lt"/>
              <a:cs typeface="+mn-cs"/>
            </a:endParaRPr>
          </a:p>
        </p:txBody>
      </p:sp>
      <p:pic>
        <p:nvPicPr>
          <p:cNvPr id="18"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90</a:t>
            </a:fld>
            <a:endParaRPr lang="de-DE" altLang="de-DE">
              <a:latin typeface="+mn-lt"/>
              <a:cs typeface="+mn-cs"/>
            </a:endParaRPr>
          </a:p>
        </p:txBody>
      </p:sp>
      <p:pic>
        <p:nvPicPr>
          <p:cNvPr id="21"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91</a:t>
            </a:fld>
            <a:endParaRPr lang="de-DE" altLang="de-DE">
              <a:latin typeface="+mn-lt"/>
              <a:cs typeface="+mn-cs"/>
            </a:endParaRPr>
          </a:p>
        </p:txBody>
      </p:sp>
      <p:pic>
        <p:nvPicPr>
          <p:cNvPr id="24"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92</a:t>
            </a:fld>
            <a:endParaRPr lang="de-DE" altLang="de-DE">
              <a:latin typeface="+mn-lt"/>
              <a:cs typeface="+mn-cs"/>
            </a:endParaRPr>
          </a:p>
        </p:txBody>
      </p:sp>
      <p:pic>
        <p:nvPicPr>
          <p:cNvPr id="17"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93</a:t>
            </a:fld>
            <a:endParaRPr lang="de-DE" altLang="de-DE">
              <a:latin typeface="+mn-lt"/>
              <a:cs typeface="+mn-cs"/>
            </a:endParaRPr>
          </a:p>
        </p:txBody>
      </p:sp>
      <p:pic>
        <p:nvPicPr>
          <p:cNvPr id="18"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94</a:t>
            </a:fld>
            <a:endParaRPr lang="de-DE" altLang="de-DE">
              <a:latin typeface="+mn-lt"/>
              <a:cs typeface="+mn-cs"/>
            </a:endParaRPr>
          </a:p>
        </p:txBody>
      </p:sp>
      <p:pic>
        <p:nvPicPr>
          <p:cNvPr id="21"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95</a:t>
            </a:fld>
            <a:endParaRPr lang="de-DE" altLang="de-DE">
              <a:latin typeface="+mn-lt"/>
              <a:cs typeface="+mn-cs"/>
            </a:endParaRPr>
          </a:p>
        </p:txBody>
      </p:sp>
      <p:pic>
        <p:nvPicPr>
          <p:cNvPr id="24"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96</a:t>
            </a:fld>
            <a:endParaRPr lang="de-DE" altLang="de-DE">
              <a:latin typeface="+mn-lt"/>
              <a:cs typeface="+mn-cs"/>
            </a:endParaRPr>
          </a:p>
        </p:txBody>
      </p:sp>
      <p:pic>
        <p:nvPicPr>
          <p:cNvPr id="17"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98</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Aby ocenić złożoną sytuację </a:t>
            </a:r>
            <a:r>
              <a:rPr lang="en-US" altLang="de-DE" sz="2400" dirty="0">
                <a:solidFill>
                  <a:srgbClr val="333333"/>
                </a:solidFill>
              </a:rPr>
              <a:t>(</a:t>
            </a:r>
            <a:r>
              <a:rPr lang="pl-PL" altLang="de-DE" sz="2400" dirty="0">
                <a:solidFill>
                  <a:srgbClr val="333333"/>
                </a:solidFill>
              </a:rPr>
              <a:t>jak te prezentowane na obrazkach</a:t>
            </a:r>
            <a:r>
              <a:rPr lang="en-US" altLang="de-DE" sz="2400" dirty="0">
                <a:solidFill>
                  <a:srgbClr val="333333"/>
                </a:solidFill>
              </a:rPr>
              <a:t>), </a:t>
            </a:r>
            <a:r>
              <a:rPr lang="pl-PL" altLang="de-DE" sz="2400" dirty="0">
                <a:solidFill>
                  <a:srgbClr val="333333"/>
                </a:solidFill>
              </a:rPr>
              <a:t>niezbędne będzie aby rozważyć wszystkie dostępne informacje.</a:t>
            </a:r>
            <a:endParaRPr lang="en-US" sz="2400" dirty="0"/>
          </a:p>
        </p:txBody>
      </p:sp>
    </p:spTree>
    <p:extLst>
      <p:ext uri="{BB962C8B-B14F-4D97-AF65-F5344CB8AC3E}">
        <p14:creationId xmlns:p14="http://schemas.microsoft.com/office/powerpoint/2010/main" val="25899195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99</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Aby ocenić złożoną sytuację </a:t>
            </a:r>
            <a:r>
              <a:rPr lang="en-US" altLang="de-DE" sz="2400" dirty="0">
                <a:solidFill>
                  <a:srgbClr val="333333"/>
                </a:solidFill>
              </a:rPr>
              <a:t>(</a:t>
            </a:r>
            <a:r>
              <a:rPr lang="pl-PL" altLang="de-DE" sz="2400" dirty="0">
                <a:solidFill>
                  <a:srgbClr val="333333"/>
                </a:solidFill>
              </a:rPr>
              <a:t>jak te prezentowane na obrazkach</a:t>
            </a:r>
            <a:r>
              <a:rPr lang="en-US" altLang="de-DE" sz="2400" dirty="0">
                <a:solidFill>
                  <a:srgbClr val="333333"/>
                </a:solidFill>
              </a:rPr>
              <a:t>), </a:t>
            </a:r>
            <a:r>
              <a:rPr lang="pl-PL" altLang="de-DE" sz="2400" dirty="0">
                <a:solidFill>
                  <a:srgbClr val="333333"/>
                </a:solidFill>
              </a:rPr>
              <a:t>niezbędne będzie aby rozważyć wszystkie dostępne informacje.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Im więcej informacji rozważysz, tym bardziej prawdopodobny prawidłowy sąd/ocena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9301278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4</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100</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Zaraz zobaczysz różne historyjki przedstawione na obrazkach</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Do każdej historyjki będą możliwe 3 rozwiązania</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Twoim zadaniem jest zdecydowanie, która z odpowiedzi może być zakończeniem historyjki</a:t>
            </a:r>
            <a:r>
              <a:rPr lang="en-US" altLang="de-DE" sz="2400" dirty="0">
                <a:solidFill>
                  <a:srgbClr val="333333"/>
                </a:solidFill>
              </a:rPr>
              <a:t>.</a:t>
            </a:r>
            <a:endParaRPr lang="en-US"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zamierza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101</a:t>
            </a:fld>
            <a:endParaRPr lang="de-DE" altLang="de-DE">
              <a:latin typeface="+mn-lt"/>
              <a:cs typeface="+mn-cs"/>
            </a:endParaRPr>
          </a:p>
        </p:txBody>
      </p:sp>
      <p:sp>
        <p:nvSpPr>
          <p:cNvPr id="10547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Ignorować przyjaciela.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Pomóc przyjacielowi.</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Uczy się jak wyhodować drzewo owocowe.</a:t>
            </a:r>
            <a:endParaRPr lang="en-US" altLang="de-DE" sz="2400" dirty="0">
              <a:solidFill>
                <a:srgbClr val="333333"/>
              </a:solidFill>
              <a:latin typeface="+mn-lt"/>
              <a:cs typeface="+mn-cs"/>
            </a:endParaRPr>
          </a:p>
        </p:txBody>
      </p:sp>
      <p:pic>
        <p:nvPicPr>
          <p:cNvPr id="9"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zamierza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102</a:t>
            </a:fld>
            <a:endParaRPr lang="de-DE" altLang="de-DE">
              <a:latin typeface="+mn-lt"/>
              <a:cs typeface="+mn-cs"/>
            </a:endParaRPr>
          </a:p>
        </p:txBody>
      </p:sp>
      <p:sp>
        <p:nvSpPr>
          <p:cNvPr id="10650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Ignorować przyjaciela.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Pomóc przyjacielowi.</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Uczy się jak wyhodować drzewo owocowe.</a:t>
            </a:r>
            <a:endParaRPr lang="en-US" altLang="de-DE" sz="2400" dirty="0">
              <a:solidFill>
                <a:srgbClr val="333333"/>
              </a:solidFill>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zamierza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103</a:t>
            </a:fld>
            <a:endParaRPr lang="de-DE" altLang="de-DE">
              <a:latin typeface="+mn-lt"/>
              <a:cs typeface="+mn-cs"/>
            </a:endParaRPr>
          </a:p>
        </p:txBody>
      </p:sp>
      <p:sp>
        <p:nvSpPr>
          <p:cNvPr id="10752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Ignorować przyjaciela.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Pomóc przyjacielowi.</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Uczy się jak wyhodować drzewo owocowe.</a:t>
            </a:r>
            <a:endParaRPr lang="en-US" altLang="de-DE" sz="2400" dirty="0">
              <a:solidFill>
                <a:srgbClr val="333333"/>
              </a:solidFill>
              <a:latin typeface="+mn-lt"/>
              <a:cs typeface="+mn-cs"/>
            </a:endParaRPr>
          </a:p>
        </p:txBody>
      </p:sp>
      <p:pic>
        <p:nvPicPr>
          <p:cNvPr id="15"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zamierza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104</a:t>
            </a:fld>
            <a:endParaRPr lang="de-DE" altLang="de-DE">
              <a:latin typeface="+mn-lt"/>
              <a:cs typeface="+mn-cs"/>
            </a:endParaRPr>
          </a:p>
        </p:txBody>
      </p:sp>
      <p:sp>
        <p:nvSpPr>
          <p:cNvPr id="10855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Ignorować przyjaciela.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Pomóc przyjacielowi.</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Uczy się jak wyhodować drzewo owocowe.</a:t>
            </a:r>
            <a:endParaRPr lang="en-US" altLang="de-DE" sz="2400" dirty="0">
              <a:solidFill>
                <a:srgbClr val="333333"/>
              </a:solidFill>
              <a:latin typeface="+mn-lt"/>
              <a:cs typeface="+mn-cs"/>
            </a:endParaRPr>
          </a:p>
        </p:txBody>
      </p:sp>
      <p:pic>
        <p:nvPicPr>
          <p:cNvPr id="1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zamierza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105</a:t>
            </a:fld>
            <a:endParaRPr lang="de-DE" altLang="de-DE">
              <a:latin typeface="+mn-lt"/>
              <a:cs typeface="+mn-cs"/>
            </a:endParaRPr>
          </a:p>
        </p:txBody>
      </p:sp>
      <p:sp>
        <p:nvSpPr>
          <p:cNvPr id="109576"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Ignorować przyjaciela.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Pomóc przyjacielowi.</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Uczy się jak wyhodować drzewo owocowe.</a:t>
            </a:r>
            <a:endParaRPr lang="en-US" altLang="de-DE" sz="2400" dirty="0">
              <a:solidFill>
                <a:srgbClr val="333333"/>
              </a:solidFill>
              <a:latin typeface="+mn-lt"/>
              <a:cs typeface="+mn-cs"/>
            </a:endParaRPr>
          </a:p>
        </p:txBody>
      </p:sp>
      <p:pic>
        <p:nvPicPr>
          <p:cNvPr id="18"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106</a:t>
            </a:fld>
            <a:endParaRPr lang="de-DE" altLang="de-DE">
              <a:latin typeface="+mn-lt"/>
              <a:cs typeface="+mn-cs"/>
            </a:endParaRPr>
          </a:p>
        </p:txBody>
      </p:sp>
      <p:sp>
        <p:nvSpPr>
          <p:cNvPr id="110596"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Zbiera kwiatki dla dziewczyny</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Zmusza pszczołę, aby zrobiła miód.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Chce zrobić kawał dziewczynie</a:t>
            </a:r>
            <a:endParaRPr lang="en-US" altLang="de-DE" sz="2400" dirty="0">
              <a:solidFill>
                <a:srgbClr val="333333"/>
              </a:solidFill>
              <a:latin typeface="+mn-lt"/>
              <a:cs typeface="+mn-cs"/>
            </a:endParaRPr>
          </a:p>
        </p:txBody>
      </p:sp>
      <p:pic>
        <p:nvPicPr>
          <p:cNvPr id="9"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107</a:t>
            </a:fld>
            <a:endParaRPr lang="de-DE" altLang="de-DE">
              <a:latin typeface="+mn-lt"/>
              <a:cs typeface="+mn-cs"/>
            </a:endParaRPr>
          </a:p>
        </p:txBody>
      </p:sp>
      <p:sp>
        <p:nvSpPr>
          <p:cNvPr id="111621"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Zbiera kwiatki dla dziewczyny</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Zmusza pszczołę, aby zrobiła miód.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Chce zrobić kawał dziewczynie</a:t>
            </a:r>
            <a:endParaRPr lang="en-US" altLang="de-DE" sz="2400" dirty="0">
              <a:solidFill>
                <a:srgbClr val="333333"/>
              </a:solidFill>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108</a:t>
            </a:fld>
            <a:endParaRPr lang="de-DE" altLang="de-DE">
              <a:latin typeface="+mn-lt"/>
              <a:cs typeface="+mn-cs"/>
            </a:endParaRPr>
          </a:p>
        </p:txBody>
      </p:sp>
      <p:sp>
        <p:nvSpPr>
          <p:cNvPr id="112646"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Zbiera kwiatki dla dziewczyny</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Zmusza pszczołę, aby zrobiła miód.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Chce zrobić kawał dziewczynie</a:t>
            </a:r>
            <a:endParaRPr lang="en-US" altLang="de-DE" sz="2400" dirty="0">
              <a:solidFill>
                <a:srgbClr val="333333"/>
              </a:solidFill>
              <a:latin typeface="+mn-lt"/>
              <a:cs typeface="+mn-cs"/>
            </a:endParaRPr>
          </a:p>
        </p:txBody>
      </p:sp>
      <p:pic>
        <p:nvPicPr>
          <p:cNvPr id="15"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109</a:t>
            </a:fld>
            <a:endParaRPr lang="de-DE" altLang="de-DE">
              <a:latin typeface="+mn-lt"/>
              <a:cs typeface="+mn-cs"/>
            </a:endParaRPr>
          </a:p>
        </p:txBody>
      </p:sp>
      <p:sp>
        <p:nvSpPr>
          <p:cNvPr id="113671"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Zbiera kwiatki dla dziewczyny</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Zmusza pszczołę, aby zrobiła miód.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Chce zrobić kawał dziewczynie</a:t>
            </a:r>
            <a:endParaRPr lang="en-US" altLang="de-DE" sz="2400" dirty="0">
              <a:solidFill>
                <a:srgbClr val="333333"/>
              </a:solidFill>
              <a:latin typeface="+mn-lt"/>
              <a:cs typeface="+mn-cs"/>
            </a:endParaRPr>
          </a:p>
        </p:txBody>
      </p:sp>
      <p:pic>
        <p:nvPicPr>
          <p:cNvPr id="18"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 w czerwonym?</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110</a:t>
            </a:fld>
            <a:endParaRPr lang="de-DE" altLang="de-DE">
              <a:latin typeface="+mn-lt"/>
              <a:cs typeface="+mn-cs"/>
            </a:endParaRPr>
          </a:p>
        </p:txBody>
      </p:sp>
      <p:sp>
        <p:nvSpPr>
          <p:cNvPr id="113671"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Zbiera kwiatki dla dziewczyny</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Zmusza pszczołę, aby zrobiła miód.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Chce zrobić kawał dziewczynie</a:t>
            </a:r>
            <a:endParaRPr lang="en-US" altLang="de-DE" sz="2400" dirty="0">
              <a:solidFill>
                <a:srgbClr val="004992"/>
              </a:solidFill>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3675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Zaprosić kobietę na randkę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Kupić słodycze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Okraść sklep</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14692"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planują chłopcy?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111</a:t>
            </a:fld>
            <a:endParaRPr lang="de-DE" altLang="de-DE">
              <a:latin typeface="+mn-lt"/>
              <a:cs typeface="+mn-cs"/>
            </a:endParaRPr>
          </a:p>
        </p:txBody>
      </p:sp>
      <p:pic>
        <p:nvPicPr>
          <p:cNvPr id="12"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planują chłopcy?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112</a:t>
            </a:fld>
            <a:endParaRPr lang="de-DE" altLang="de-DE">
              <a:latin typeface="+mn-lt"/>
              <a:cs typeface="+mn-cs"/>
            </a:endParaRPr>
          </a:p>
        </p:txBody>
      </p:sp>
      <p:sp>
        <p:nvSpPr>
          <p:cNvPr id="11571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Zaprosić kobietę na randkę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Kupić słodycze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Okraść sklep</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1"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planują chłopcy?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113</a:t>
            </a:fld>
            <a:endParaRPr lang="de-DE" altLang="de-DE">
              <a:latin typeface="+mn-lt"/>
              <a:cs typeface="+mn-cs"/>
            </a:endParaRPr>
          </a:p>
        </p:txBody>
      </p:sp>
      <p:sp>
        <p:nvSpPr>
          <p:cNvPr id="11674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Zaprosić kobietę na randkę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Kupić słodycze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Okraść sklep</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planują chłopcy?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114</a:t>
            </a:fld>
            <a:endParaRPr lang="de-DE" altLang="de-DE">
              <a:latin typeface="+mn-lt"/>
              <a:cs typeface="+mn-cs"/>
            </a:endParaRPr>
          </a:p>
        </p:txBody>
      </p:sp>
      <p:sp>
        <p:nvSpPr>
          <p:cNvPr id="11776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Zaprosić kobietę na randkę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Kupić słodycze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Okraść sklep</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7"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planują chłopcy?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3" name="Slide Number Placeholder 2"/>
          <p:cNvSpPr>
            <a:spLocks noGrp="1"/>
          </p:cNvSpPr>
          <p:nvPr>
            <p:ph type="sldNum" sz="quarter" idx="12"/>
          </p:nvPr>
        </p:nvSpPr>
        <p:spPr/>
        <p:txBody>
          <a:bodyPr/>
          <a:lstStyle/>
          <a:p>
            <a:fld id="{7CF109B4-0736-48AA-9BE3-E45E341A7A3E}" type="slidenum">
              <a:rPr lang="de-DE" altLang="de-DE" smtClean="0">
                <a:latin typeface="+mn-lt"/>
                <a:cs typeface="+mn-cs"/>
              </a:rPr>
              <a:pPr/>
              <a:t>115</a:t>
            </a:fld>
            <a:endParaRPr lang="de-DE" altLang="de-DE">
              <a:latin typeface="+mn-lt"/>
              <a:cs typeface="+mn-cs"/>
            </a:endParaRPr>
          </a:p>
        </p:txBody>
      </p:sp>
      <p:sp>
        <p:nvSpPr>
          <p:cNvPr id="11879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Zaprosić kobietę na randkę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Kupić słodycze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Okraść sklep</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pic>
        <p:nvPicPr>
          <p:cNvPr id="18"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116</a:t>
            </a:fld>
            <a:endParaRPr lang="de-DE" altLang="de-DE">
              <a:latin typeface="+mn-lt"/>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117</a:t>
            </a:fld>
            <a:endParaRPr lang="de-DE" altLang="de-DE">
              <a:latin typeface="+mn-lt"/>
              <a:cs typeface="+mn-cs"/>
            </a:endParaRPr>
          </a:p>
        </p:txBody>
      </p:sp>
    </p:spTree>
    <p:extLst>
      <p:ext uri="{BB962C8B-B14F-4D97-AF65-F5344CB8AC3E}">
        <p14:creationId xmlns:p14="http://schemas.microsoft.com/office/powerpoint/2010/main" val="6774561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Kiedy oceniamy daną sytuację/osobę ważne jest, aby korzystać z jak największej ilości informacji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12579582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Kiedy oceniamy daną sytuację/osobę ważne jest, aby korzystać z jak największej ilości informacji</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Im więcej informacji posiadamy, tym trafniej potrafimy ocenić/zdecydować</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119</a:t>
            </a:fld>
            <a:endParaRPr lang="de-DE" altLang="de-DE">
              <a:latin typeface="+mn-lt"/>
              <a:cs typeface="+mn-cs"/>
            </a:endParaRPr>
          </a:p>
        </p:txBody>
      </p:sp>
    </p:spTree>
    <p:extLst>
      <p:ext uri="{BB962C8B-B14F-4D97-AF65-F5344CB8AC3E}">
        <p14:creationId xmlns:p14="http://schemas.microsoft.com/office/powerpoint/2010/main" val="2687503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a:t>
            </a:r>
            <a:r>
              <a:rPr lang="pl-PL" altLang="de-DE" sz="2000" dirty="0">
                <a:solidFill>
                  <a:srgbClr val="333333"/>
                </a:solidFill>
              </a:rPr>
              <a:t> mają tendencję błędnie interpretować lub nadinterpretowywać ekspresje mimiczną czy sytuacje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120</a:t>
            </a:fld>
            <a:endParaRPr lang="de-DE" altLang="de-DE">
              <a:latin typeface="+mn-lt"/>
              <a:cs typeface="+mn-c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a:t>
            </a:r>
            <a:r>
              <a:rPr lang="pl-PL" altLang="de-DE" sz="2000" dirty="0">
                <a:solidFill>
                  <a:srgbClr val="333333"/>
                </a:solidFill>
              </a:rPr>
              <a:t> mają tendencję błędnie interpretować lub nadinterpretowywać ekspresje mimiczną czy sytuacje</a:t>
            </a:r>
            <a:r>
              <a:rPr lang="en-AU" altLang="de-DE" sz="2000" dirty="0">
                <a:solidFill>
                  <a:srgbClr val="333333"/>
                </a:solidFill>
              </a:rPr>
              <a:t>.</a:t>
            </a: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Wirginia zamknęła się w swoim pokoju na kilka dni, myślała bowiem, że śledzą ją naziści.</a:t>
            </a:r>
            <a:endParaRPr lang="en-US" altLang="de-DE" sz="2000" dirty="0">
              <a:solidFill>
                <a:srgbClr val="333333"/>
              </a:solidFill>
            </a:endParaRPr>
          </a:p>
          <a:p>
            <a:pPr lvl="0" defTabSz="914400" fontAlgn="base"/>
            <a:r>
              <a:rPr lang="pl-PL" altLang="de-DE" sz="2000" dirty="0">
                <a:solidFill>
                  <a:srgbClr val="004992"/>
                </a:solidFill>
              </a:rPr>
              <a:t>Okoliczności</a:t>
            </a:r>
            <a:r>
              <a:rPr lang="en-AU" altLang="de-DE" sz="2000" dirty="0">
                <a:solidFill>
                  <a:srgbClr val="004992"/>
                </a:solidFill>
              </a:rPr>
              <a:t>: </a:t>
            </a:r>
            <a:r>
              <a:rPr lang="pl-PL" altLang="de-DE" sz="2000" dirty="0">
                <a:solidFill>
                  <a:srgbClr val="333333"/>
                </a:solidFill>
              </a:rPr>
              <a:t>Spotkała łysego mężczyznę, który rzeczywiście brzydko na nią spojrzał.</a:t>
            </a:r>
          </a:p>
          <a:p>
            <a:pPr lvl="0" defTabSz="914400" fontAlgn="base"/>
            <a:r>
              <a:rPr lang="pl-PL" altLang="de-DE" sz="2000" dirty="0">
                <a:solidFill>
                  <a:srgbClr val="004992"/>
                </a:solidFill>
              </a:rPr>
              <a:t>Ale: </a:t>
            </a:r>
            <a:r>
              <a:rPr lang="pl-PL" altLang="de-DE" sz="2000" dirty="0">
                <a:solidFill>
                  <a:srgbClr val="333333"/>
                </a:solidFill>
              </a:rPr>
              <a:t>Możliwe, że mężczyzna rzeczywiście spojrzał w nieprzyjemny sposób, ale to nie oznacza, że jest przeciwko niej! Uwaga: nie każdy łysy mężczyzna jest nazistą. Nie zna jej adresu i nie ma powodów, żeby być przeciwko niej.</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121</a:t>
            </a:fld>
            <a:endParaRPr lang="de-DE" altLang="de-DE">
              <a:latin typeface="+mn-lt"/>
              <a:cs typeface="+mn-cs"/>
            </a:endParaRPr>
          </a:p>
        </p:txBody>
      </p:sp>
    </p:spTree>
    <p:extLst>
      <p:ext uri="{BB962C8B-B14F-4D97-AF65-F5344CB8AC3E}">
        <p14:creationId xmlns:p14="http://schemas.microsoft.com/office/powerpoint/2010/main" val="2702091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a:t>
            </a:r>
            <a:r>
              <a:rPr lang="pl-PL" altLang="de-DE" sz="2000" dirty="0">
                <a:solidFill>
                  <a:srgbClr val="333333"/>
                </a:solidFill>
              </a:rPr>
              <a:t> mają tendencję błędnie interpretować lub nadinterpretowywać ekspresje mimiczną czy sytuacje</a:t>
            </a:r>
            <a:r>
              <a:rPr lang="en-AU" altLang="de-DE" sz="2000" dirty="0">
                <a:solidFill>
                  <a:srgbClr val="333333"/>
                </a:solidFill>
              </a:rPr>
              <a:t>.</a:t>
            </a: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Wirginia zamknęła się w swoim pokoju na kilka dni, myślała bowiem, że śledzą ją naziści.</a:t>
            </a:r>
            <a:endParaRPr lang="en-US" altLang="de-DE" sz="2000" dirty="0">
              <a:solidFill>
                <a:srgbClr val="333333"/>
              </a:solidFill>
            </a:endParaRPr>
          </a:p>
          <a:p>
            <a:pPr lvl="0" defTabSz="914400" fontAlgn="base"/>
            <a:r>
              <a:rPr lang="pl-PL" altLang="de-DE" sz="2000" dirty="0">
                <a:solidFill>
                  <a:srgbClr val="004992"/>
                </a:solidFill>
              </a:rPr>
              <a:t>Okoliczności</a:t>
            </a:r>
            <a:r>
              <a:rPr lang="en-AU" altLang="de-DE" sz="2000" dirty="0">
                <a:solidFill>
                  <a:srgbClr val="004992"/>
                </a:solidFill>
              </a:rPr>
              <a:t>: </a:t>
            </a:r>
            <a:r>
              <a:rPr lang="pl-PL" altLang="de-DE" sz="2000" dirty="0">
                <a:solidFill>
                  <a:srgbClr val="333333"/>
                </a:solidFill>
              </a:rPr>
              <a:t>Spotkała łysego mężczyznę, który rzeczywiście brzydko na nią spojrzał.</a:t>
            </a:r>
          </a:p>
          <a:p>
            <a:pPr lvl="0" defTabSz="914400" fontAlgn="base"/>
            <a:r>
              <a:rPr lang="pl-PL" altLang="de-DE" sz="2000" dirty="0">
                <a:solidFill>
                  <a:srgbClr val="004992"/>
                </a:solidFill>
              </a:rPr>
              <a:t>Ale: </a:t>
            </a:r>
            <a:r>
              <a:rPr lang="pl-PL" altLang="de-DE" sz="2000" dirty="0">
                <a:solidFill>
                  <a:srgbClr val="333333"/>
                </a:solidFill>
              </a:rPr>
              <a:t>Możliwe, że mężczyzna rzeczywiście spojrzał w nieprzyjemny sposób, ale to nie oznacza, że jest przeciwko niej! Uwaga: nie każdy łysy mężczyzna jest nazistą. Nie zna jej adresu i nie ma powodów, żeby być przeciwko niej.</a:t>
            </a:r>
          </a:p>
          <a:p>
            <a:pPr lvl="0" defTabSz="914400" fontAlgn="base"/>
            <a:r>
              <a:rPr lang="pl-PL" altLang="de-DE" sz="2000" dirty="0">
                <a:solidFill>
                  <a:srgbClr val="333333"/>
                </a:solidFill>
              </a:rPr>
              <a:t>Na wiele rzeczy patrzymy z perspektywy obserwatora</a:t>
            </a:r>
            <a:r>
              <a:rPr lang="en-AU" altLang="de-DE" sz="2000" dirty="0">
                <a:solidFill>
                  <a:srgbClr val="333333"/>
                </a:solidFill>
              </a:rPr>
              <a:t>. </a:t>
            </a:r>
            <a:r>
              <a:rPr lang="pl-PL" altLang="de-DE" sz="2000" dirty="0">
                <a:solidFill>
                  <a:srgbClr val="333333"/>
                </a:solidFill>
              </a:rPr>
              <a:t>Nasze emocje wpływają na nasze postrzeganie</a:t>
            </a:r>
            <a:r>
              <a:rPr lang="en-AU" altLang="de-DE" sz="2000" dirty="0">
                <a:solidFill>
                  <a:srgbClr val="333333"/>
                </a:solidFill>
              </a:rPr>
              <a:t>. </a:t>
            </a:r>
            <a:r>
              <a:rPr lang="pl-PL" altLang="de-DE" sz="2000" dirty="0">
                <a:solidFill>
                  <a:srgbClr val="333333"/>
                </a:solidFill>
              </a:rPr>
              <a:t>Szczególnie, kiedy się boimy lub jesteśmy pod presją, nasze środowisko wydaje się wrogie i zagrażające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122</a:t>
            </a:fld>
            <a:endParaRPr lang="de-DE" altLang="de-DE">
              <a:latin typeface="+mn-lt"/>
              <a:cs typeface="+mn-cs"/>
            </a:endParaRPr>
          </a:p>
        </p:txBody>
      </p:sp>
    </p:spTree>
    <p:extLst>
      <p:ext uri="{BB962C8B-B14F-4D97-AF65-F5344CB8AC3E}">
        <p14:creationId xmlns:p14="http://schemas.microsoft.com/office/powerpoint/2010/main" val="42684802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9F7DF762-6214-45DF-94C9-5A0066B7B07F}" type="slidenum">
              <a:rPr lang="de-DE" altLang="de-DE" smtClean="0">
                <a:latin typeface="+mn-lt"/>
                <a:cs typeface="+mn-cs"/>
              </a:rPr>
              <a:pPr/>
              <a:t>123</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417505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124</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0134240"/>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125</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168638702"/>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endParaRPr lang="de-DE">
              <a:latin typeface="+mn-lt"/>
              <a:cs typeface="+mn-cs"/>
            </a:endParaRPr>
          </a:p>
        </p:txBody>
      </p:sp>
      <p:sp>
        <p:nvSpPr>
          <p:cNvPr id="4" name="Slide Number Placeholder 3"/>
          <p:cNvSpPr>
            <a:spLocks noGrp="1"/>
          </p:cNvSpPr>
          <p:nvPr>
            <p:ph type="sldNum" sz="quarter" idx="12"/>
          </p:nvPr>
        </p:nvSpPr>
        <p:spPr/>
        <p:txBody>
          <a:bodyPr/>
          <a:lstStyle/>
          <a:p>
            <a:fld id="{7CF109B4-0736-48AA-9BE3-E45E341A7A3E}" type="slidenum">
              <a:rPr lang="de-DE" altLang="de-DE" smtClean="0">
                <a:latin typeface="+mn-lt"/>
                <a:cs typeface="+mn-cs"/>
              </a:rPr>
              <a:pPr/>
              <a:t>126</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27413887"/>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6309</Words>
  <Application>Microsoft Office PowerPoint</Application>
  <PresentationFormat>Benutzerdefiniert</PresentationFormat>
  <Paragraphs>1283</Paragraphs>
  <Slides>126</Slides>
  <Notes>126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126</vt:i4>
      </vt:variant>
    </vt:vector>
  </HeadingPairs>
  <TitlesOfParts>
    <vt:vector size="134" baseType="lpstr">
      <vt:lpstr>Wingdings</vt:lpstr>
      <vt:lpstr>Times New Roman</vt:lpstr>
      <vt:lpstr>Arial</vt:lpstr>
      <vt:lpstr>Symbol</vt:lpstr>
      <vt:lpstr>Calibri</vt:lpstr>
      <vt:lpstr>Calibri Light</vt:lpstr>
      <vt:lpstr>Wingdings</vt:lpstr>
      <vt:lpstr>UKE_PPT-Vorlage_16zu9</vt:lpstr>
      <vt:lpstr>MCT 4 B – Empatia... I</vt:lpstr>
      <vt:lpstr>Jak możemy empatyzować z innymi osobami…?</vt:lpstr>
      <vt:lpstr>Jak możemy empatyzować z innymi osobami…?</vt:lpstr>
      <vt:lpstr>Jak możemy empatyzować z innymi osobami…?</vt:lpstr>
      <vt:lpstr>Jak możemy empatyzować z innymi osobami…?</vt:lpstr>
      <vt:lpstr>Jak możemy empatyzować z innymi osobami…?</vt:lpstr>
      <vt:lpstr>Jak możemy empatyzować z innymi osobami…?</vt:lpstr>
      <vt:lpstr>Jak możemy empatyzować z innymi osobami…?</vt:lpstr>
      <vt:lpstr>Dlaczego to robimy?</vt:lpstr>
      <vt:lpstr>Dlaczego to robimy?</vt:lpstr>
      <vt:lpstr>Jak problemy w rozpoznawaniu emocji mogą powodować błędne interpretacje w psychozie – przykłady</vt:lpstr>
      <vt:lpstr>Jak problemy w rozpoznawaniu emocji mogą powodować błędne interpretacje w psychozie – przykłady</vt:lpstr>
      <vt:lpstr>Jak problemy w rozpoznawaniu emocji mogą powodować błędne interpretacje w psychozie – przykłady</vt:lpstr>
      <vt:lpstr>Jak problemy w rozpoznawaniu emocji mogą powodować błędne interpretacje w psychozie – przykłady</vt:lpstr>
      <vt:lpstr>Zestaw ćwiczeniowy 1</vt:lpstr>
      <vt:lpstr>Nazwij proszę podstawowe emocje</vt:lpstr>
      <vt:lpstr>Nazwij proszę podstawowe emocje</vt:lpstr>
      <vt:lpstr>Podstawowe emocje Czasami łatwo zrozumieć uczucia innych osób... Szczególnie kiedy znasz kontekst...</vt:lpstr>
      <vt:lpstr>Podstawowe emocje Czasami łatwo zrozumieć uczucia innych osób... Szczególnie kiedy znasz kontekst...</vt:lpstr>
      <vt:lpstr>PowerPoint-Präsentation</vt:lpstr>
      <vt:lpstr>PowerPoint-Präsentation</vt:lpstr>
      <vt:lpstr>Czy możemy wnioskować o charakterze lub zawodzie ludzi jedynie na podstawie ich wyglądu?</vt:lpstr>
      <vt:lpstr>Wiedziałeś?!</vt:lpstr>
      <vt:lpstr>Kiedy wlecisz między wrony, musisz krakać jak i one! Powszechne błędnie interpretowane gesty</vt:lpstr>
      <vt:lpstr>Kiedy wlecisz między wrony, musisz krakać jak i one! Powszechne błędnie interpretowane gesty</vt:lpstr>
      <vt:lpstr>Kiedy wlecisz między wrony, musisz krakać jak i one! Powszechne błędnie interpretowane gesty</vt:lpstr>
      <vt:lpstr>Częste błędne interpretacje gestów w różnych kulturach</vt:lpstr>
      <vt:lpstr>Częste błędne interpretacje gestów w różnych kulturach</vt:lpstr>
      <vt:lpstr>Zestaw ćwiczeniowy 2</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opcjonalnie: Film Wideo</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7 grzechów głównych</vt:lpstr>
      <vt:lpstr>7 grzechów głównych</vt:lpstr>
      <vt:lpstr>Co robi lub czuje ta osoba? Jak bardzo pewien jesteś swojego zdania?</vt:lpstr>
      <vt:lpstr>PowerPoint-Präsentation</vt:lpstr>
      <vt:lpstr>Co robi lub czuje ta osoba? Jak bardzo pewien jesteś swojego zdania?</vt:lpstr>
      <vt:lpstr>PowerPoint-Präsentation</vt:lpstr>
      <vt:lpstr>Wstępne wnioski!</vt:lpstr>
      <vt:lpstr>Wstępne wnioski!</vt:lpstr>
      <vt:lpstr>Wstępne wnioski!</vt:lpstr>
      <vt:lpstr>Zestaw ćwiczeniowy 3</vt:lpstr>
      <vt:lpstr>Co planuje zrobić mężczyzna?</vt:lpstr>
      <vt:lpstr>Co planuje zrobić mężczyzna?</vt:lpstr>
      <vt:lpstr>Co planuje zrobić mężczyzna?</vt:lpstr>
      <vt:lpstr>Prawidłowa odpowiedź to 4b!</vt:lpstr>
      <vt:lpstr>Jaki ma zamiar kobieta?</vt:lpstr>
      <vt:lpstr>Jaki ma zamiar kobieta?</vt:lpstr>
      <vt:lpstr>Jaki ma zamiar kobieta?</vt:lpstr>
      <vt:lpstr>Prawidłowa odpowiedź to 4c!</vt:lpstr>
      <vt:lpstr>Co planuje zrobić mężczyzna?</vt:lpstr>
      <vt:lpstr>Co planuje zrobić mężczyzna?</vt:lpstr>
      <vt:lpstr>Co planuje zrobić mężczyzna?</vt:lpstr>
      <vt:lpstr>Prawidłowa odpowiedź to 4a!</vt:lpstr>
      <vt:lpstr>Co planuje zrobić mężczyzna?</vt:lpstr>
      <vt:lpstr>Co planuje zrobić mężczyzna?</vt:lpstr>
      <vt:lpstr>Co planuje zrobić mężczyzna?</vt:lpstr>
      <vt:lpstr>Prawidłowa odpowiedź to 4b!</vt:lpstr>
      <vt:lpstr>Co planuje zrobić mężczyzna?</vt:lpstr>
      <vt:lpstr>Co planuje zrobić mężczyzna?</vt:lpstr>
      <vt:lpstr>Co planuje zrobić mężczyzna?</vt:lpstr>
      <vt:lpstr>Prawidłowa odpowiedź to 4a!</vt:lpstr>
      <vt:lpstr>Jaki ma zamiar mężczyzna?</vt:lpstr>
      <vt:lpstr>Jaki ma zamiar mężczyzna?</vt:lpstr>
      <vt:lpstr>Jaki ma zamiar mężczyzna?</vt:lpstr>
      <vt:lpstr>Prawidłowa odpowiedź to 4c!</vt:lpstr>
      <vt:lpstr>Jaki ma zamiar mężczyzna?</vt:lpstr>
      <vt:lpstr>Jaki ma zamiar mężczyzna?</vt:lpstr>
      <vt:lpstr>Jaki ma zamiar mężczyzna?</vt:lpstr>
      <vt:lpstr>Prawidłowa odpowiedź to 4b!</vt:lpstr>
      <vt:lpstr>Jaki ma zamiar mężczyzna?</vt:lpstr>
      <vt:lpstr>Jaki ma zamiar mężczyzna?</vt:lpstr>
      <vt:lpstr>Jaki ma zamiar mężczyzna?</vt:lpstr>
      <vt:lpstr>Prawidłowa odpowiedź to 4a!</vt:lpstr>
      <vt:lpstr>Jaki ma zamiar mężczyzna?</vt:lpstr>
      <vt:lpstr>Jaki ma zamiar mężczyzna?</vt:lpstr>
      <vt:lpstr>Jaki ma zamiar mężczyzna?</vt:lpstr>
      <vt:lpstr>Prawidłowa odpowiedź 4b!</vt:lpstr>
      <vt:lpstr>Jaki ma zamiar mężczyzna?</vt:lpstr>
      <vt:lpstr>Jaki ma zamiar mężczyzna?</vt:lpstr>
      <vt:lpstr>Jaki ma zamiar mężczyzna?</vt:lpstr>
      <vt:lpstr>Prawidłowa odpowiedź to 4c!</vt:lpstr>
      <vt:lpstr>Podsumowanie</vt:lpstr>
      <vt:lpstr>Podsumowanie</vt:lpstr>
      <vt:lpstr>Podsumowanie</vt:lpstr>
      <vt:lpstr>Zestaw ćwiczeniowy 4</vt:lpstr>
      <vt:lpstr>Co zamierza chłopiec w czerwonym?</vt:lpstr>
      <vt:lpstr>Co zamierza chłopiec w czerwonym?</vt:lpstr>
      <vt:lpstr>Co zamierza chłopiec w czerwonym?</vt:lpstr>
      <vt:lpstr>Co zamierza chłopiec w czerwonym?</vt:lpstr>
      <vt:lpstr>Co zamierza chłopiec w czerwonym?</vt:lpstr>
      <vt:lpstr>Co robi chłopiec w czerwonym?</vt:lpstr>
      <vt:lpstr>Co robi chłopiec w czerwonym?</vt:lpstr>
      <vt:lpstr>Co robi chłopiec w czerwonym?</vt:lpstr>
      <vt:lpstr>Co robi chłopiec w czerwonym?</vt:lpstr>
      <vt:lpstr>Co robi chłopiec w czerwonym?</vt:lpstr>
      <vt:lpstr>Co planują chłopcy?</vt:lpstr>
      <vt:lpstr>Co planują chłopcy?</vt:lpstr>
      <vt:lpstr>Co planują chłopcy?</vt:lpstr>
      <vt:lpstr>Co planują chłopcy?</vt:lpstr>
      <vt:lpstr>Co planują chłopcy?</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PowerPoint-Präsentation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Arbeitsgruppe</dc:creator>
  <cp:lastModifiedBy>Britt ...</cp:lastModifiedBy>
  <cp:revision>29</cp:revision>
  <dcterms:created xsi:type="dcterms:W3CDTF">2010-05-11T07:51:42Z</dcterms:created>
  <dcterms:modified xsi:type="dcterms:W3CDTF">2022-07-29T09:18:36Z</dcterms:modified>
</cp:coreProperties>
</file>